
<file path=[Content_Types].xml><?xml version="1.0" encoding="utf-8"?>
<Types xmlns="http://schemas.openxmlformats.org/package/2006/content-types">
  <Default Extension="xml" ContentType="application/xml"/>
  <Default Extension="jpeg" ContentType="image/jpeg"/>
  <Default Extension="JPG" ContentType="image/.jpg"/>
  <Default Extension="png" ContentType="image/png"/>
  <Default Extension="wdp" ContentType="image/vnd.ms-photo"/>
  <Default Extension="rels" ContentType="application/vnd.openxmlformats-package.relationships+xml"/>
  <Override PartName="/customXml/itemProps947.xml" ContentType="application/vnd.openxmlformats-officedocument.customXmlProperties+xml"/>
  <Override PartName="/customXml/itemProps948.xml" ContentType="application/vnd.openxmlformats-officedocument.customXmlProperties+xml"/>
  <Override PartName="/customXml/itemProps949.xml" ContentType="application/vnd.openxmlformats-officedocument.customXmlProperties+xml"/>
  <Override PartName="/customXml/itemProps950.xml" ContentType="application/vnd.openxmlformats-officedocument.customXmlProperties+xml"/>
  <Override PartName="/customXml/itemProps951.xml" ContentType="application/vnd.openxmlformats-officedocument.customXmlProperties+xml"/>
  <Override PartName="/customXml/itemProps952.xml" ContentType="application/vnd.openxmlformats-officedocument.customXmlProperties+xml"/>
  <Override PartName="/customXml/itemProps953.xml" ContentType="application/vnd.openxmlformats-officedocument.customXmlProperties+xml"/>
  <Override PartName="/customXml/itemProps954.xml" ContentType="application/vnd.openxmlformats-officedocument.customXmlProperties+xml"/>
  <Override PartName="/customXml/itemProps955.xml" ContentType="application/vnd.openxmlformats-officedocument.customXmlProperties+xml"/>
  <Override PartName="/customXml/itemProps956.xml" ContentType="application/vnd.openxmlformats-officedocument.customXmlProperties+xml"/>
  <Override PartName="/customXml/itemProps957.xml" ContentType="application/vnd.openxmlformats-officedocument.customXmlProperties+xml"/>
  <Override PartName="/customXml/itemProps958.xml" ContentType="application/vnd.openxmlformats-officedocument.customXmlProperties+xml"/>
  <Override PartName="/customXml/itemProps959.xml" ContentType="application/vnd.openxmlformats-officedocument.customXmlProperties+xml"/>
  <Override PartName="/customXml/itemProps960.xml" ContentType="application/vnd.openxmlformats-officedocument.customXmlProperties+xml"/>
  <Override PartName="/customXml/itemProps961.xml" ContentType="application/vnd.openxmlformats-officedocument.customXmlProperties+xml"/>
  <Override PartName="/customXml/itemProps962.xml" ContentType="application/vnd.openxmlformats-officedocument.customXmlProperties+xml"/>
  <Override PartName="/customXml/itemProps963.xml" ContentType="application/vnd.openxmlformats-officedocument.customXmlProperties+xml"/>
  <Override PartName="/customXml/itemProps964.xml" ContentType="application/vnd.openxmlformats-officedocument.customXmlProperties+xml"/>
  <Override PartName="/customXml/itemProps965.xml" ContentType="application/vnd.openxmlformats-officedocument.customXmlProperties+xml"/>
  <Override PartName="/customXml/itemProps966.xml" ContentType="application/vnd.openxmlformats-officedocument.customXmlProperties+xml"/>
  <Override PartName="/customXml/itemProps967.xml" ContentType="application/vnd.openxmlformats-officedocument.customXmlProperties+xml"/>
  <Override PartName="/customXml/itemProps968.xml" ContentType="application/vnd.openxmlformats-officedocument.customXmlProperties+xml"/>
  <Override PartName="/customXml/itemProps969.xml" ContentType="application/vnd.openxmlformats-officedocument.customXmlProperties+xml"/>
  <Override PartName="/customXml/itemProps970.xml" ContentType="application/vnd.openxmlformats-officedocument.customXmlProperties+xml"/>
  <Override PartName="/customXml/itemProps971.xml" ContentType="application/vnd.openxmlformats-officedocument.customXmlProperties+xml"/>
  <Override PartName="/customXml/itemProps972.xml" ContentType="application/vnd.openxmlformats-officedocument.customXmlProperties+xml"/>
  <Override PartName="/customXml/itemProps973.xml" ContentType="application/vnd.openxmlformats-officedocument.customXmlProperties+xml"/>
  <Override PartName="/customXml/itemProps974.xml" ContentType="application/vnd.openxmlformats-officedocument.customXmlProperti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media/image17.svg" ContentType="image/svg+xml"/>
  <Override PartName="/ppt/media/image19.svg" ContentType="image/svg+xml"/>
  <Override PartName="/ppt/media/image21.svg" ContentType="image/svg+xml"/>
  <Override PartName="/ppt/media/image23.svg" ContentType="image/svg+xml"/>
  <Override PartName="/ppt/media/image43.svg" ContentType="image/svg+xml"/>
  <Override PartName="/ppt/media/image51.svg" ContentType="image/svg+xml"/>
  <Override PartName="/ppt/media/image53.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75.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3" r:id="rId3"/>
    <p:sldMasterId id="2147483665" r:id="rId4"/>
  </p:sldMasterIdLst>
  <p:notesMasterIdLst>
    <p:notesMasterId r:id="rId8"/>
  </p:notesMasterIdLst>
  <p:sldIdLst>
    <p:sldId id="259" r:id="rId5"/>
    <p:sldId id="265" r:id="rId6"/>
    <p:sldId id="280" r:id="rId7"/>
    <p:sldId id="431" r:id="rId9"/>
    <p:sldId id="438" r:id="rId10"/>
    <p:sldId id="488" r:id="rId11"/>
    <p:sldId id="894" r:id="rId12"/>
    <p:sldId id="896" r:id="rId13"/>
    <p:sldId id="637" r:id="rId14"/>
    <p:sldId id="899" r:id="rId15"/>
    <p:sldId id="900" r:id="rId16"/>
    <p:sldId id="903" r:id="rId17"/>
    <p:sldId id="904" r:id="rId18"/>
    <p:sldId id="905" r:id="rId19"/>
    <p:sldId id="908" r:id="rId20"/>
    <p:sldId id="906" r:id="rId21"/>
    <p:sldId id="911" r:id="rId22"/>
    <p:sldId id="912" r:id="rId23"/>
    <p:sldId id="913" r:id="rId24"/>
    <p:sldId id="914" r:id="rId25"/>
    <p:sldId id="915" r:id="rId26"/>
    <p:sldId id="918" r:id="rId27"/>
    <p:sldId id="919" r:id="rId28"/>
    <p:sldId id="920" r:id="rId29"/>
    <p:sldId id="921" r:id="rId30"/>
    <p:sldId id="922" r:id="rId31"/>
    <p:sldId id="923" r:id="rId32"/>
    <p:sldId id="924" r:id="rId33"/>
    <p:sldId id="926" r:id="rId34"/>
    <p:sldId id="927" r:id="rId35"/>
    <p:sldId id="928" r:id="rId36"/>
    <p:sldId id="929" r:id="rId37"/>
    <p:sldId id="930" r:id="rId38"/>
    <p:sldId id="933" r:id="rId39"/>
    <p:sldId id="936" r:id="rId40"/>
    <p:sldId id="931" r:id="rId41"/>
    <p:sldId id="937" r:id="rId42"/>
    <p:sldId id="938" r:id="rId43"/>
    <p:sldId id="939" r:id="rId44"/>
    <p:sldId id="940" r:id="rId45"/>
    <p:sldId id="942" r:id="rId46"/>
    <p:sldId id="943" r:id="rId47"/>
    <p:sldId id="944" r:id="rId48"/>
    <p:sldId id="947" r:id="rId49"/>
    <p:sldId id="949" r:id="rId50"/>
    <p:sldId id="950" r:id="rId51"/>
    <p:sldId id="952" r:id="rId52"/>
    <p:sldId id="954" r:id="rId53"/>
    <p:sldId id="955" r:id="rId54"/>
    <p:sldId id="957" r:id="rId55"/>
    <p:sldId id="956" r:id="rId56"/>
    <p:sldId id="958" r:id="rId57"/>
    <p:sldId id="959" r:id="rId58"/>
    <p:sldId id="960" r:id="rId59"/>
    <p:sldId id="962" r:id="rId60"/>
    <p:sldId id="963" r:id="rId61"/>
    <p:sldId id="964" r:id="rId62"/>
    <p:sldId id="965" r:id="rId63"/>
    <p:sldId id="966" r:id="rId64"/>
    <p:sldId id="967" r:id="rId65"/>
    <p:sldId id="968" r:id="rId66"/>
    <p:sldId id="969" r:id="rId67"/>
    <p:sldId id="970" r:id="rId68"/>
    <p:sldId id="973" r:id="rId69"/>
    <p:sldId id="975" r:id="rId70"/>
    <p:sldId id="977" r:id="rId71"/>
    <p:sldId id="971" r:id="rId72"/>
    <p:sldId id="978" r:id="rId73"/>
    <p:sldId id="979" r:id="rId74"/>
    <p:sldId id="982" r:id="rId75"/>
    <p:sldId id="980" r:id="rId76"/>
    <p:sldId id="985" r:id="rId77"/>
    <p:sldId id="983" r:id="rId78"/>
    <p:sldId id="986" r:id="rId79"/>
    <p:sldId id="987" r:id="rId80"/>
    <p:sldId id="988" r:id="rId81"/>
    <p:sldId id="989" r:id="rId82"/>
    <p:sldId id="990" r:id="rId83"/>
    <p:sldId id="991" r:id="rId84"/>
    <p:sldId id="994" r:id="rId85"/>
    <p:sldId id="992" r:id="rId86"/>
    <p:sldId id="998" r:id="rId87"/>
    <p:sldId id="1000" r:id="rId88"/>
    <p:sldId id="1001" r:id="rId89"/>
    <p:sldId id="1004" r:id="rId90"/>
    <p:sldId id="1007" r:id="rId91"/>
    <p:sldId id="1002" r:id="rId92"/>
    <p:sldId id="1010" r:id="rId93"/>
    <p:sldId id="1013" r:id="rId94"/>
    <p:sldId id="1008" r:id="rId95"/>
    <p:sldId id="1016" r:id="rId96"/>
    <p:sldId id="1014" r:id="rId97"/>
    <p:sldId id="1019" r:id="rId98"/>
    <p:sldId id="1017" r:id="rId99"/>
    <p:sldId id="1020" r:id="rId100"/>
    <p:sldId id="1021" r:id="rId101"/>
    <p:sldId id="1022" r:id="rId102"/>
    <p:sldId id="1023" r:id="rId103"/>
    <p:sldId id="1024" r:id="rId104"/>
    <p:sldId id="1027" r:id="rId105"/>
    <p:sldId id="1025" r:id="rId106"/>
    <p:sldId id="1028" r:id="rId107"/>
    <p:sldId id="482" r:id="rId108"/>
    <p:sldId id="1030" r:id="rId109"/>
  </p:sldIdLst>
  <p:sldSz cx="12192000" cy="6858000"/>
  <p:notesSz cx="6858000" cy="9144000"/>
  <p:embeddedFontLst>
    <p:embeddedFont>
      <p:font typeface="微软雅黑" panose="020B0503020204020204" charset="-122"/>
      <p:regular r:id="rId114"/>
    </p:embeddedFont>
    <p:embeddedFont>
      <p:font typeface="等线" panose="02010600030101010101" charset="-122"/>
      <p:regular r:id="rId115"/>
    </p:embeddedFont>
    <p:embeddedFont>
      <p:font typeface="黑体" panose="02010609060101010101" charset="-122"/>
      <p:regular r:id="rId116"/>
    </p:embeddedFont>
    <p:embeddedFont>
      <p:font typeface="隶书" panose="02010509060101010101" pitchFamily="49" charset="-122"/>
      <p:regular r:id="rId117"/>
    </p:embeddedFont>
    <p:embeddedFont>
      <p:font typeface="Calibri" panose="020F0502020204030204" pitchFamily="34" charset="0"/>
      <p:regular r:id="rId118"/>
      <p:bold r:id="rId119"/>
      <p:italic r:id="rId120"/>
      <p:boldItalic r:id="rId121"/>
    </p:embeddedFont>
    <p:embeddedFont>
      <p:font typeface="汉仪书宋二简" panose="02010600000101010101" charset="-122"/>
      <p:regular r:id="rId122"/>
    </p:embeddedFont>
    <p:embeddedFont>
      <p:font typeface="汉仪润圆-65简" panose="00020600040101010101" charset="-122"/>
      <p:regular r:id="rId123"/>
    </p:embeddedFont>
    <p:embeddedFont>
      <p:font typeface="Verdana" panose="020B0604030504040204" pitchFamily="34" charset="0"/>
      <p:regular r:id="rId124"/>
      <p:bold r:id="rId125"/>
      <p:italic r:id="rId126"/>
      <p:boldItalic r:id="rId127"/>
    </p:embeddedFont>
  </p:embeddedFontLst>
  <p:custDataLst>
    <p:tags r:id="rId15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2" userDrawn="1">
          <p15:clr>
            <a:srgbClr val="A4A3A4"/>
          </p15:clr>
        </p15:guide>
        <p15:guide id="2" pos="2872"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PS" initials="W" lastIdx="1" clrIdx="0"/>
  <p:cmAuthor id="2" name="作者" initials="A" lastIdx="0" clrIdx="1"/>
  <p:cmAuthor id="1483810881" name="WPS_1679281038" initials="W"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showPr>
  <p:clrMru>
    <a:srgbClr val="ECEFE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6000"/>
    <p:restoredTop sz="0"/>
  </p:normalViewPr>
  <p:slideViewPr>
    <p:cSldViewPr showGuides="1">
      <p:cViewPr>
        <p:scale>
          <a:sx n="73" d="100"/>
          <a:sy n="73" d="100"/>
        </p:scale>
        <p:origin x="0" y="0"/>
      </p:cViewPr>
      <p:guideLst>
        <p:guide orient="horz" pos="2202"/>
        <p:guide pos="2872"/>
      </p:guideLst>
    </p:cSldViewPr>
  </p:slideViewPr>
  <p:notesViewPr>
    <p:cSldViewPr>
      <p:cViewPr>
        <p:scale>
          <a:sx n="1" d="100"/>
          <a:sy n="1" d="100"/>
        </p:scale>
        <p:origin x="0" y="0"/>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4.xml"/><Relationship Id="rId98" Type="http://schemas.openxmlformats.org/officeDocument/2006/relationships/slide" Target="slides/slide93.xml"/><Relationship Id="rId97" Type="http://schemas.openxmlformats.org/officeDocument/2006/relationships/slide" Target="slides/slide92.xml"/><Relationship Id="rId96" Type="http://schemas.openxmlformats.org/officeDocument/2006/relationships/slide" Target="slides/slide91.xml"/><Relationship Id="rId95" Type="http://schemas.openxmlformats.org/officeDocument/2006/relationships/slide" Target="slides/slide90.xml"/><Relationship Id="rId94" Type="http://schemas.openxmlformats.org/officeDocument/2006/relationships/slide" Target="slides/slide89.xml"/><Relationship Id="rId93" Type="http://schemas.openxmlformats.org/officeDocument/2006/relationships/slide" Target="slides/slide88.xml"/><Relationship Id="rId92" Type="http://schemas.openxmlformats.org/officeDocument/2006/relationships/slide" Target="slides/slide87.xml"/><Relationship Id="rId91" Type="http://schemas.openxmlformats.org/officeDocument/2006/relationships/slide" Target="slides/slide86.xml"/><Relationship Id="rId90" Type="http://schemas.openxmlformats.org/officeDocument/2006/relationships/slide" Target="slides/slide85.xml"/><Relationship Id="rId9" Type="http://schemas.openxmlformats.org/officeDocument/2006/relationships/slide" Target="slides/slide4.xml"/><Relationship Id="rId89" Type="http://schemas.openxmlformats.org/officeDocument/2006/relationships/slide" Target="slides/slide84.xml"/><Relationship Id="rId88" Type="http://schemas.openxmlformats.org/officeDocument/2006/relationships/slide" Target="slides/slide83.xml"/><Relationship Id="rId87" Type="http://schemas.openxmlformats.org/officeDocument/2006/relationships/slide" Target="slides/slide82.xml"/><Relationship Id="rId86" Type="http://schemas.openxmlformats.org/officeDocument/2006/relationships/slide" Target="slides/slide81.xml"/><Relationship Id="rId85" Type="http://schemas.openxmlformats.org/officeDocument/2006/relationships/slide" Target="slides/slide80.xml"/><Relationship Id="rId84" Type="http://schemas.openxmlformats.org/officeDocument/2006/relationships/slide" Target="slides/slide79.xml"/><Relationship Id="rId83" Type="http://schemas.openxmlformats.org/officeDocument/2006/relationships/slide" Target="slides/slide78.xml"/><Relationship Id="rId82" Type="http://schemas.openxmlformats.org/officeDocument/2006/relationships/slide" Target="slides/slide77.xml"/><Relationship Id="rId81" Type="http://schemas.openxmlformats.org/officeDocument/2006/relationships/slide" Target="slides/slide76.xml"/><Relationship Id="rId80" Type="http://schemas.openxmlformats.org/officeDocument/2006/relationships/slide" Target="slides/slide75.xml"/><Relationship Id="rId8" Type="http://schemas.openxmlformats.org/officeDocument/2006/relationships/notesMaster" Target="notesMasters/notesMaster1.xml"/><Relationship Id="rId79" Type="http://schemas.openxmlformats.org/officeDocument/2006/relationships/slide" Target="slides/slide74.xml"/><Relationship Id="rId78" Type="http://schemas.openxmlformats.org/officeDocument/2006/relationships/slide" Target="slides/slide73.xml"/><Relationship Id="rId77" Type="http://schemas.openxmlformats.org/officeDocument/2006/relationships/slide" Target="slides/slide72.xml"/><Relationship Id="rId76" Type="http://schemas.openxmlformats.org/officeDocument/2006/relationships/slide" Target="slides/slide71.xml"/><Relationship Id="rId75" Type="http://schemas.openxmlformats.org/officeDocument/2006/relationships/slide" Target="slides/slide70.xml"/><Relationship Id="rId74" Type="http://schemas.openxmlformats.org/officeDocument/2006/relationships/slide" Target="slides/slide69.xml"/><Relationship Id="rId73" Type="http://schemas.openxmlformats.org/officeDocument/2006/relationships/slide" Target="slides/slide68.xml"/><Relationship Id="rId72" Type="http://schemas.openxmlformats.org/officeDocument/2006/relationships/slide" Target="slides/slide67.xml"/><Relationship Id="rId71" Type="http://schemas.openxmlformats.org/officeDocument/2006/relationships/slide" Target="slides/slide66.xml"/><Relationship Id="rId70" Type="http://schemas.openxmlformats.org/officeDocument/2006/relationships/slide" Target="slides/slide65.xml"/><Relationship Id="rId7" Type="http://schemas.openxmlformats.org/officeDocument/2006/relationships/slide" Target="slides/slide3.xml"/><Relationship Id="rId69" Type="http://schemas.openxmlformats.org/officeDocument/2006/relationships/slide" Target="slides/slide64.xml"/><Relationship Id="rId68" Type="http://schemas.openxmlformats.org/officeDocument/2006/relationships/slide" Target="slides/slide63.xml"/><Relationship Id="rId67" Type="http://schemas.openxmlformats.org/officeDocument/2006/relationships/slide" Target="slides/slide62.xml"/><Relationship Id="rId66" Type="http://schemas.openxmlformats.org/officeDocument/2006/relationships/slide" Target="slides/slide61.xml"/><Relationship Id="rId65" Type="http://schemas.openxmlformats.org/officeDocument/2006/relationships/slide" Target="slides/slide60.xml"/><Relationship Id="rId64" Type="http://schemas.openxmlformats.org/officeDocument/2006/relationships/slide" Target="slides/slide59.xml"/><Relationship Id="rId63" Type="http://schemas.openxmlformats.org/officeDocument/2006/relationships/slide" Target="slides/slide58.xml"/><Relationship Id="rId62" Type="http://schemas.openxmlformats.org/officeDocument/2006/relationships/slide" Target="slides/slide57.xml"/><Relationship Id="rId61" Type="http://schemas.openxmlformats.org/officeDocument/2006/relationships/slide" Target="slides/slide56.xml"/><Relationship Id="rId60" Type="http://schemas.openxmlformats.org/officeDocument/2006/relationships/slide" Target="slides/slide55.xml"/><Relationship Id="rId6" Type="http://schemas.openxmlformats.org/officeDocument/2006/relationships/slide" Target="slides/slide2.xml"/><Relationship Id="rId59" Type="http://schemas.openxmlformats.org/officeDocument/2006/relationships/slide" Target="slides/slide54.xml"/><Relationship Id="rId58" Type="http://schemas.openxmlformats.org/officeDocument/2006/relationships/slide" Target="slides/slide53.xml"/><Relationship Id="rId57" Type="http://schemas.openxmlformats.org/officeDocument/2006/relationships/slide" Target="slides/slide52.xml"/><Relationship Id="rId56" Type="http://schemas.openxmlformats.org/officeDocument/2006/relationships/slide" Target="slides/slide51.xml"/><Relationship Id="rId55" Type="http://schemas.openxmlformats.org/officeDocument/2006/relationships/slide" Target="slides/slide50.xml"/><Relationship Id="rId54" Type="http://schemas.openxmlformats.org/officeDocument/2006/relationships/slide" Target="slides/slide49.xml"/><Relationship Id="rId53" Type="http://schemas.openxmlformats.org/officeDocument/2006/relationships/slide" Target="slides/slide48.xml"/><Relationship Id="rId52" Type="http://schemas.openxmlformats.org/officeDocument/2006/relationships/slide" Target="slides/slide47.xml"/><Relationship Id="rId51" Type="http://schemas.openxmlformats.org/officeDocument/2006/relationships/slide" Target="slides/slide46.xml"/><Relationship Id="rId50" Type="http://schemas.openxmlformats.org/officeDocument/2006/relationships/slide" Target="slides/slide45.xml"/><Relationship Id="rId5" Type="http://schemas.openxmlformats.org/officeDocument/2006/relationships/slide" Target="slides/slide1.xml"/><Relationship Id="rId49" Type="http://schemas.openxmlformats.org/officeDocument/2006/relationships/slide" Target="slides/slide44.xml"/><Relationship Id="rId48" Type="http://schemas.openxmlformats.org/officeDocument/2006/relationships/slide" Target="slides/slide43.xml"/><Relationship Id="rId47" Type="http://schemas.openxmlformats.org/officeDocument/2006/relationships/slide" Target="slides/slide42.xml"/><Relationship Id="rId46" Type="http://schemas.openxmlformats.org/officeDocument/2006/relationships/slide" Target="slides/slide41.xml"/><Relationship Id="rId45" Type="http://schemas.openxmlformats.org/officeDocument/2006/relationships/slide" Target="slides/slide40.xml"/><Relationship Id="rId44" Type="http://schemas.openxmlformats.org/officeDocument/2006/relationships/slide" Target="slides/slide39.xml"/><Relationship Id="rId43" Type="http://schemas.openxmlformats.org/officeDocument/2006/relationships/slide" Target="slides/slide38.xml"/><Relationship Id="rId42" Type="http://schemas.openxmlformats.org/officeDocument/2006/relationships/slide" Target="slides/slide37.xml"/><Relationship Id="rId41" Type="http://schemas.openxmlformats.org/officeDocument/2006/relationships/slide" Target="slides/slide36.xml"/><Relationship Id="rId40" Type="http://schemas.openxmlformats.org/officeDocument/2006/relationships/slide" Target="slides/slide35.xml"/><Relationship Id="rId4" Type="http://schemas.openxmlformats.org/officeDocument/2006/relationships/slideMaster" Target="slideMasters/slideMaster3.xml"/><Relationship Id="rId39" Type="http://schemas.openxmlformats.org/officeDocument/2006/relationships/slide" Target="slides/slide34.xml"/><Relationship Id="rId38" Type="http://schemas.openxmlformats.org/officeDocument/2006/relationships/slide" Target="slides/slide33.xml"/><Relationship Id="rId37" Type="http://schemas.openxmlformats.org/officeDocument/2006/relationships/slide" Target="slides/slide32.xml"/><Relationship Id="rId36" Type="http://schemas.openxmlformats.org/officeDocument/2006/relationships/slide" Target="slides/slide31.xml"/><Relationship Id="rId35" Type="http://schemas.openxmlformats.org/officeDocument/2006/relationships/slide" Target="slides/slide30.xml"/><Relationship Id="rId34" Type="http://schemas.openxmlformats.org/officeDocument/2006/relationships/slide" Target="slides/slide29.xml"/><Relationship Id="rId33" Type="http://schemas.openxmlformats.org/officeDocument/2006/relationships/slide" Target="slides/slide28.xml"/><Relationship Id="rId32" Type="http://schemas.openxmlformats.org/officeDocument/2006/relationships/slide" Target="slides/slide27.xml"/><Relationship Id="rId31" Type="http://schemas.openxmlformats.org/officeDocument/2006/relationships/slide" Target="slides/slide26.xml"/><Relationship Id="rId30" Type="http://schemas.openxmlformats.org/officeDocument/2006/relationships/slide" Target="slides/slide25.xml"/><Relationship Id="rId3" Type="http://schemas.openxmlformats.org/officeDocument/2006/relationships/slideMaster" Target="slideMasters/slideMaster2.xml"/><Relationship Id="rId29" Type="http://schemas.openxmlformats.org/officeDocument/2006/relationships/slide" Target="slides/slide24.xml"/><Relationship Id="rId28" Type="http://schemas.openxmlformats.org/officeDocument/2006/relationships/slide" Target="slides/slide23.xml"/><Relationship Id="rId27" Type="http://schemas.openxmlformats.org/officeDocument/2006/relationships/slide" Target="slides/slide22.xml"/><Relationship Id="rId26" Type="http://schemas.openxmlformats.org/officeDocument/2006/relationships/slide" Target="slides/slide21.xml"/><Relationship Id="rId25" Type="http://schemas.openxmlformats.org/officeDocument/2006/relationships/slide" Target="slides/slide20.xml"/><Relationship Id="rId24" Type="http://schemas.openxmlformats.org/officeDocument/2006/relationships/slide" Target="slides/slide19.xml"/><Relationship Id="rId23" Type="http://schemas.openxmlformats.org/officeDocument/2006/relationships/slide" Target="slides/slide18.xml"/><Relationship Id="rId22" Type="http://schemas.openxmlformats.org/officeDocument/2006/relationships/slide" Target="slides/slide17.xml"/><Relationship Id="rId21" Type="http://schemas.openxmlformats.org/officeDocument/2006/relationships/slide" Target="slides/slide16.xml"/><Relationship Id="rId20" Type="http://schemas.openxmlformats.org/officeDocument/2006/relationships/slide" Target="slides/slide15.xml"/><Relationship Id="rId2" Type="http://schemas.openxmlformats.org/officeDocument/2006/relationships/theme" Target="theme/theme1.xml"/><Relationship Id="rId19" Type="http://schemas.openxmlformats.org/officeDocument/2006/relationships/slide" Target="slides/slide14.xml"/><Relationship Id="rId18" Type="http://schemas.openxmlformats.org/officeDocument/2006/relationships/slide" Target="slides/slide13.xml"/><Relationship Id="rId17" Type="http://schemas.openxmlformats.org/officeDocument/2006/relationships/slide" Target="slides/slide12.xml"/><Relationship Id="rId16" Type="http://schemas.openxmlformats.org/officeDocument/2006/relationships/slide" Target="slides/slide11.xml"/><Relationship Id="rId156" Type="http://schemas.openxmlformats.org/officeDocument/2006/relationships/tags" Target="tags/tag975.xml"/><Relationship Id="rId155" Type="http://schemas.openxmlformats.org/officeDocument/2006/relationships/customXml" Target="../customXml/item28.xml"/><Relationship Id="rId154" Type="http://schemas.openxmlformats.org/officeDocument/2006/relationships/customXml" Target="../customXml/item27.xml"/><Relationship Id="rId153" Type="http://schemas.openxmlformats.org/officeDocument/2006/relationships/customXml" Target="../customXml/item26.xml"/><Relationship Id="rId152" Type="http://schemas.openxmlformats.org/officeDocument/2006/relationships/customXml" Target="../customXml/item25.xml"/><Relationship Id="rId151" Type="http://schemas.openxmlformats.org/officeDocument/2006/relationships/customXml" Target="../customXml/item24.xml"/><Relationship Id="rId150" Type="http://schemas.openxmlformats.org/officeDocument/2006/relationships/customXml" Target="../customXml/item23.xml"/><Relationship Id="rId15" Type="http://schemas.openxmlformats.org/officeDocument/2006/relationships/slide" Target="slides/slide10.xml"/><Relationship Id="rId149" Type="http://schemas.openxmlformats.org/officeDocument/2006/relationships/customXml" Target="../customXml/item22.xml"/><Relationship Id="rId148" Type="http://schemas.openxmlformats.org/officeDocument/2006/relationships/customXml" Target="../customXml/item21.xml"/><Relationship Id="rId147" Type="http://schemas.openxmlformats.org/officeDocument/2006/relationships/customXml" Target="../customXml/item20.xml"/><Relationship Id="rId146" Type="http://schemas.openxmlformats.org/officeDocument/2006/relationships/customXml" Target="../customXml/item19.xml"/><Relationship Id="rId145" Type="http://schemas.openxmlformats.org/officeDocument/2006/relationships/customXml" Target="../customXml/item18.xml"/><Relationship Id="rId144" Type="http://schemas.openxmlformats.org/officeDocument/2006/relationships/customXml" Target="../customXml/item17.xml"/><Relationship Id="rId143" Type="http://schemas.openxmlformats.org/officeDocument/2006/relationships/customXml" Target="../customXml/item16.xml"/><Relationship Id="rId142" Type="http://schemas.openxmlformats.org/officeDocument/2006/relationships/customXml" Target="../customXml/item15.xml"/><Relationship Id="rId141" Type="http://schemas.openxmlformats.org/officeDocument/2006/relationships/customXml" Target="../customXml/item14.xml"/><Relationship Id="rId140" Type="http://schemas.openxmlformats.org/officeDocument/2006/relationships/customXml" Target="../customXml/item13.xml"/><Relationship Id="rId14" Type="http://schemas.openxmlformats.org/officeDocument/2006/relationships/slide" Target="slides/slide9.xml"/><Relationship Id="rId139" Type="http://schemas.openxmlformats.org/officeDocument/2006/relationships/customXml" Target="../customXml/item12.xml"/><Relationship Id="rId138" Type="http://schemas.openxmlformats.org/officeDocument/2006/relationships/customXml" Target="../customXml/item11.xml"/><Relationship Id="rId137" Type="http://schemas.openxmlformats.org/officeDocument/2006/relationships/customXml" Target="../customXml/item10.xml"/><Relationship Id="rId136" Type="http://schemas.openxmlformats.org/officeDocument/2006/relationships/customXml" Target="../customXml/item9.xml"/><Relationship Id="rId135" Type="http://schemas.openxmlformats.org/officeDocument/2006/relationships/customXml" Target="../customXml/item8.xml"/><Relationship Id="rId134" Type="http://schemas.openxmlformats.org/officeDocument/2006/relationships/customXml" Target="../customXml/item7.xml"/><Relationship Id="rId133" Type="http://schemas.openxmlformats.org/officeDocument/2006/relationships/customXml" Target="../customXml/item6.xml"/><Relationship Id="rId132" Type="http://schemas.openxmlformats.org/officeDocument/2006/relationships/customXml" Target="../customXml/item5.xml"/><Relationship Id="rId131" Type="http://schemas.openxmlformats.org/officeDocument/2006/relationships/customXml" Target="../customXml/item4.xml"/><Relationship Id="rId130" Type="http://schemas.openxmlformats.org/officeDocument/2006/relationships/customXml" Target="../customXml/item3.xml"/><Relationship Id="rId13" Type="http://schemas.openxmlformats.org/officeDocument/2006/relationships/slide" Target="slides/slide8.xml"/><Relationship Id="rId129" Type="http://schemas.openxmlformats.org/officeDocument/2006/relationships/customXml" Target="../customXml/item2.xml"/><Relationship Id="rId128" Type="http://schemas.openxmlformats.org/officeDocument/2006/relationships/customXml" Target="../customXml/item1.xml"/><Relationship Id="rId127" Type="http://schemas.openxmlformats.org/officeDocument/2006/relationships/font" Target="fonts/font14.fntdata"/><Relationship Id="rId126" Type="http://schemas.openxmlformats.org/officeDocument/2006/relationships/font" Target="fonts/font13.fntdata"/><Relationship Id="rId125" Type="http://schemas.openxmlformats.org/officeDocument/2006/relationships/font" Target="fonts/font12.fntdata"/><Relationship Id="rId124" Type="http://schemas.openxmlformats.org/officeDocument/2006/relationships/font" Target="fonts/font11.fntdata"/><Relationship Id="rId123" Type="http://schemas.openxmlformats.org/officeDocument/2006/relationships/font" Target="fonts/font10.fntdata"/><Relationship Id="rId122" Type="http://schemas.openxmlformats.org/officeDocument/2006/relationships/font" Target="fonts/font9.fntdata"/><Relationship Id="rId121" Type="http://schemas.openxmlformats.org/officeDocument/2006/relationships/font" Target="fonts/font8.fntdata"/><Relationship Id="rId120" Type="http://schemas.openxmlformats.org/officeDocument/2006/relationships/font" Target="fonts/font7.fntdata"/><Relationship Id="rId12" Type="http://schemas.openxmlformats.org/officeDocument/2006/relationships/slide" Target="slides/slide7.xml"/><Relationship Id="rId119" Type="http://schemas.openxmlformats.org/officeDocument/2006/relationships/font" Target="fonts/font6.fntdata"/><Relationship Id="rId118" Type="http://schemas.openxmlformats.org/officeDocument/2006/relationships/font" Target="fonts/font5.fntdata"/><Relationship Id="rId117" Type="http://schemas.openxmlformats.org/officeDocument/2006/relationships/font" Target="fonts/font4.fntdata"/><Relationship Id="rId116" Type="http://schemas.openxmlformats.org/officeDocument/2006/relationships/font" Target="fonts/font3.fntdata"/><Relationship Id="rId115" Type="http://schemas.openxmlformats.org/officeDocument/2006/relationships/font" Target="fonts/font2.fntdata"/><Relationship Id="rId114" Type="http://schemas.openxmlformats.org/officeDocument/2006/relationships/font" Target="fonts/font1.fntdata"/><Relationship Id="rId113" Type="http://schemas.openxmlformats.org/officeDocument/2006/relationships/commentAuthors" Target="commentAuthors.xml"/><Relationship Id="rId112" Type="http://schemas.openxmlformats.org/officeDocument/2006/relationships/tableStyles" Target="tableStyles.xml"/><Relationship Id="rId111" Type="http://schemas.openxmlformats.org/officeDocument/2006/relationships/viewProps" Target="viewProps.xml"/><Relationship Id="rId110" Type="http://schemas.openxmlformats.org/officeDocument/2006/relationships/presProps" Target="presProps.xml"/><Relationship Id="rId11" Type="http://schemas.openxmlformats.org/officeDocument/2006/relationships/slide" Target="slides/slide6.xml"/><Relationship Id="rId109" Type="http://schemas.openxmlformats.org/officeDocument/2006/relationships/slide" Target="slides/slide104.xml"/><Relationship Id="rId108" Type="http://schemas.openxmlformats.org/officeDocument/2006/relationships/slide" Target="slides/slide103.xml"/><Relationship Id="rId107" Type="http://schemas.openxmlformats.org/officeDocument/2006/relationships/slide" Target="slides/slide102.xml"/><Relationship Id="rId106" Type="http://schemas.openxmlformats.org/officeDocument/2006/relationships/slide" Target="slides/slide101.xml"/><Relationship Id="rId105" Type="http://schemas.openxmlformats.org/officeDocument/2006/relationships/slide" Target="slides/slide100.xml"/><Relationship Id="rId104" Type="http://schemas.openxmlformats.org/officeDocument/2006/relationships/slide" Target="slides/slide99.xml"/><Relationship Id="rId103" Type="http://schemas.openxmlformats.org/officeDocument/2006/relationships/slide" Target="slides/slide98.xml"/><Relationship Id="rId102" Type="http://schemas.openxmlformats.org/officeDocument/2006/relationships/slide" Target="slides/slide97.xml"/><Relationship Id="rId101" Type="http://schemas.openxmlformats.org/officeDocument/2006/relationships/slide" Target="slides/slide96.xml"/><Relationship Id="rId100" Type="http://schemas.openxmlformats.org/officeDocument/2006/relationships/slide" Target="slides/slide95.xml"/><Relationship Id="rId10" Type="http://schemas.openxmlformats.org/officeDocument/2006/relationships/slide" Target="slides/slide5.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38F893DA-D6C8-4A6D-993F-C6A2DD4CE74C}" type="doc">
      <dgm:prSet loTypeId="urn:microsoft.com/office/officeart/2005/8/layout/hList2" loCatId="list" qsTypeId="urn:microsoft.com/office/officeart/2005/8/quickstyle/simple1" qsCatId="simple" csTypeId="urn:microsoft.com/office/officeart/2005/8/colors/accent0_1" csCatId="mainScheme" phldr="1"/>
      <dgm:spPr/>
      <dgm:t>
        <a:bodyPr/>
        <a:lstStyle/>
        <a:p>
          <a:endParaRPr lang="zh-CN" altLang="en-US"/>
        </a:p>
      </dgm:t>
    </dgm:pt>
    <dgm:pt modelId="{DAF400DD-7E75-44AC-8706-0CC29FE7D368}">
      <dgm:prSet phldrT="[文本]"/>
      <dgm:spPr/>
      <dgm:t>
        <a:bodyPr/>
        <a:lstStyle/>
        <a:p>
          <a:endParaRPr lang="zh-CN" altLang="en-US" dirty="0"/>
        </a:p>
      </dgm:t>
    </dgm:pt>
    <dgm:pt modelId="{64B3E395-E119-4D00-B567-A025B0318891}" cxnId="{143FB2A2-6247-43C4-897E-D6EA77ABFF67}" type="parTrans">
      <dgm:prSet/>
      <dgm:spPr/>
      <dgm:t>
        <a:bodyPr/>
        <a:lstStyle/>
        <a:p>
          <a:endParaRPr lang="zh-CN" altLang="en-US"/>
        </a:p>
      </dgm:t>
    </dgm:pt>
    <dgm:pt modelId="{2E58BF81-C90B-49CE-969C-3C567A002887}" cxnId="{143FB2A2-6247-43C4-897E-D6EA77ABFF67}" type="sibTrans">
      <dgm:prSet/>
      <dgm:spPr/>
      <dgm:t>
        <a:bodyPr/>
        <a:lstStyle/>
        <a:p>
          <a:endParaRPr lang="zh-CN" altLang="en-US"/>
        </a:p>
      </dgm:t>
    </dgm:pt>
    <dgm:pt modelId="{82FE685E-DE87-4E32-971B-D30C8C48AB06}">
      <dgm:prSet phldrT="[文本]" custT="1"/>
      <dgm:spPr/>
      <dgm:t>
        <a:bodyPr/>
        <a:lstStyle/>
        <a:p>
          <a:r>
            <a:rPr lang="zh-CN" altLang="en-US" sz="2800" b="1" dirty="0" smtClean="0">
              <a:solidFill>
                <a:srgbClr val="E830CE"/>
              </a:solidFill>
              <a:ea typeface="宋体" panose="02010600030101010101" pitchFamily="2" charset="-122"/>
            </a:rPr>
            <a:t>全园整体环境评价</a:t>
          </a:r>
          <a:endParaRPr lang="zh-CN" altLang="en-US" sz="2800" dirty="0"/>
        </a:p>
      </dgm:t>
    </dgm:pt>
    <dgm:pt modelId="{942A9495-8D96-4143-A633-5BE123EAF2E0}" cxnId="{02355602-40B6-423F-80F3-C6153F9E6468}" type="parTrans">
      <dgm:prSet/>
      <dgm:spPr/>
      <dgm:t>
        <a:bodyPr/>
        <a:lstStyle/>
        <a:p>
          <a:endParaRPr lang="zh-CN" altLang="en-US"/>
        </a:p>
      </dgm:t>
    </dgm:pt>
    <dgm:pt modelId="{EABF17B6-5945-4622-8DA7-FA9E12C97054}" cxnId="{02355602-40B6-423F-80F3-C6153F9E6468}" type="sibTrans">
      <dgm:prSet/>
      <dgm:spPr/>
      <dgm:t>
        <a:bodyPr/>
        <a:lstStyle/>
        <a:p>
          <a:endParaRPr lang="zh-CN" altLang="en-US"/>
        </a:p>
      </dgm:t>
    </dgm:pt>
    <dgm:pt modelId="{AA8C288F-C31F-4D05-BE22-3344F3EDF8A7}">
      <dgm:prSet phldrT="[文本]" custT="1"/>
      <dgm:spPr/>
      <dgm:t>
        <a:bodyPr/>
        <a:lstStyle/>
        <a:p>
          <a:endParaRPr lang="zh-CN" altLang="en-US" sz="2800" dirty="0"/>
        </a:p>
      </dgm:t>
    </dgm:pt>
    <dgm:pt modelId="{EACAED41-0DE1-49D0-A490-51E7D47D0382}" cxnId="{1F4DE429-1A75-4DDB-B66D-F18B3B21312F}" type="parTrans">
      <dgm:prSet/>
      <dgm:spPr/>
      <dgm:t>
        <a:bodyPr/>
        <a:lstStyle/>
        <a:p>
          <a:endParaRPr lang="zh-CN" altLang="en-US"/>
        </a:p>
      </dgm:t>
    </dgm:pt>
    <dgm:pt modelId="{D680E2FD-964D-419C-80FF-9DEDC965CF5D}" cxnId="{1F4DE429-1A75-4DDB-B66D-F18B3B21312F}" type="sibTrans">
      <dgm:prSet/>
      <dgm:spPr/>
      <dgm:t>
        <a:bodyPr/>
        <a:lstStyle/>
        <a:p>
          <a:endParaRPr lang="zh-CN" altLang="en-US"/>
        </a:p>
      </dgm:t>
    </dgm:pt>
    <dgm:pt modelId="{9D98EB22-51B4-402C-96D5-26CAD57E9F98}">
      <dgm:prSet phldrT="[文本]" custT="1"/>
      <dgm:spPr/>
      <dgm:t>
        <a:bodyPr/>
        <a:lstStyle/>
        <a:p>
          <a:r>
            <a:rPr lang="zh-CN" altLang="en-US" sz="2800" b="1" dirty="0" smtClean="0">
              <a:solidFill>
                <a:srgbClr val="E830CE"/>
              </a:solidFill>
              <a:ea typeface="宋体" panose="02010600030101010101" pitchFamily="2" charset="-122"/>
            </a:rPr>
            <a:t>室内环境评价</a:t>
          </a:r>
          <a:endParaRPr lang="zh-CN" altLang="en-US" sz="2800" dirty="0"/>
        </a:p>
      </dgm:t>
    </dgm:pt>
    <dgm:pt modelId="{09D0BE93-E416-4BFD-8EFB-6F4EA8C24707}" cxnId="{ACAFEEC8-6434-48AD-86EA-41F99FF49E45}" type="parTrans">
      <dgm:prSet/>
      <dgm:spPr/>
      <dgm:t>
        <a:bodyPr/>
        <a:lstStyle/>
        <a:p>
          <a:endParaRPr lang="zh-CN" altLang="en-US"/>
        </a:p>
      </dgm:t>
    </dgm:pt>
    <dgm:pt modelId="{75927A58-A828-46E6-ADA3-B6A1A11216E6}" cxnId="{ACAFEEC8-6434-48AD-86EA-41F99FF49E45}" type="sibTrans">
      <dgm:prSet/>
      <dgm:spPr/>
      <dgm:t>
        <a:bodyPr/>
        <a:lstStyle/>
        <a:p>
          <a:endParaRPr lang="zh-CN" altLang="en-US"/>
        </a:p>
      </dgm:t>
    </dgm:pt>
    <dgm:pt modelId="{49DE1A03-83E3-4525-B583-037FDE15B684}">
      <dgm:prSet phldrT="[文本]" custT="1"/>
      <dgm:spPr/>
      <dgm:t>
        <a:bodyPr/>
        <a:lstStyle/>
        <a:p>
          <a:endParaRPr lang="zh-CN" altLang="en-US" sz="2800" dirty="0"/>
        </a:p>
      </dgm:t>
    </dgm:pt>
    <dgm:pt modelId="{0A32241B-28DF-46D4-A72C-2834A735EDBF}" cxnId="{3C087134-A02E-4CCB-9368-1F7F991080C0}" type="sibTrans">
      <dgm:prSet/>
      <dgm:spPr/>
      <dgm:t>
        <a:bodyPr/>
        <a:lstStyle/>
        <a:p>
          <a:endParaRPr lang="zh-CN" altLang="en-US"/>
        </a:p>
      </dgm:t>
    </dgm:pt>
    <dgm:pt modelId="{468BA297-3895-4345-820B-C2163C1A6685}" cxnId="{3C087134-A02E-4CCB-9368-1F7F991080C0}" type="parTrans">
      <dgm:prSet/>
      <dgm:spPr/>
      <dgm:t>
        <a:bodyPr/>
        <a:lstStyle/>
        <a:p>
          <a:endParaRPr lang="zh-CN" altLang="en-US"/>
        </a:p>
      </dgm:t>
    </dgm:pt>
    <dgm:pt modelId="{5F5180E9-2711-441E-BAD2-8C7ADE71C2C1}">
      <dgm:prSet phldrT="[文本]" custT="1"/>
      <dgm:spPr/>
      <dgm:t>
        <a:bodyPr/>
        <a:lstStyle/>
        <a:p>
          <a:r>
            <a:rPr lang="zh-CN" altLang="en-US" sz="2800" b="1" dirty="0" smtClean="0">
              <a:solidFill>
                <a:srgbClr val="E830CE"/>
              </a:solidFill>
              <a:ea typeface="宋体" panose="02010600030101010101" pitchFamily="2" charset="-122"/>
            </a:rPr>
            <a:t>室外环境评价</a:t>
          </a:r>
          <a:endParaRPr lang="zh-CN" altLang="en-US" sz="2800" dirty="0"/>
        </a:p>
      </dgm:t>
    </dgm:pt>
    <dgm:pt modelId="{0D291862-91EF-4A8E-A835-70AFDC9C01BE}" cxnId="{19D6D13A-B67F-4B0E-AB72-3EE317F247C9}" type="parTrans">
      <dgm:prSet/>
      <dgm:spPr/>
      <dgm:t>
        <a:bodyPr/>
        <a:lstStyle/>
        <a:p>
          <a:endParaRPr lang="zh-CN" altLang="en-US"/>
        </a:p>
      </dgm:t>
    </dgm:pt>
    <dgm:pt modelId="{64895653-0482-4142-BDDC-9BAD98FF7813}" cxnId="{19D6D13A-B67F-4B0E-AB72-3EE317F247C9}" type="sibTrans">
      <dgm:prSet/>
      <dgm:spPr/>
      <dgm:t>
        <a:bodyPr/>
        <a:lstStyle/>
        <a:p>
          <a:endParaRPr lang="zh-CN" altLang="en-US"/>
        </a:p>
      </dgm:t>
    </dgm:pt>
    <dgm:pt modelId="{3CDBB25D-04FC-4DED-85E8-C4970F91F9ED}" type="pres">
      <dgm:prSet presAssocID="{38F893DA-D6C8-4A6D-993F-C6A2DD4CE74C}" presName="linearFlow" presStyleCnt="0">
        <dgm:presLayoutVars>
          <dgm:dir/>
          <dgm:animLvl val="lvl"/>
          <dgm:resizeHandles/>
        </dgm:presLayoutVars>
      </dgm:prSet>
      <dgm:spPr/>
      <dgm:t>
        <a:bodyPr/>
        <a:lstStyle/>
        <a:p>
          <a:endParaRPr lang="zh-CN" altLang="en-US"/>
        </a:p>
      </dgm:t>
    </dgm:pt>
    <dgm:pt modelId="{A09211D6-1BAC-47CF-980C-9077869C12AE}" type="pres">
      <dgm:prSet presAssocID="{DAF400DD-7E75-44AC-8706-0CC29FE7D368}" presName="compositeNode" presStyleCnt="0">
        <dgm:presLayoutVars>
          <dgm:bulletEnabled val="1"/>
        </dgm:presLayoutVars>
      </dgm:prSet>
      <dgm:spPr/>
    </dgm:pt>
    <dgm:pt modelId="{8C132BD0-1F41-4AF9-BD20-E0E011A8356A}" type="pres">
      <dgm:prSet presAssocID="{DAF400DD-7E75-44AC-8706-0CC29FE7D368}" presName="image" presStyleLbl="fgImgPlace1" presStyleIdx="0" presStyleCnt="3" custScaleX="98788" custScaleY="112775" custLinFactNeighborX="1199" custLinFactNeighborY="-3194"/>
      <dgm:spPr/>
    </dgm:pt>
    <dgm:pt modelId="{9A2E85FB-CC9B-4EBE-ADEF-ABB5D8BE8FE7}" type="pres">
      <dgm:prSet presAssocID="{DAF400DD-7E75-44AC-8706-0CC29FE7D368}" presName="childNode" presStyleLbl="node1" presStyleIdx="0" presStyleCnt="3" custScaleX="161807">
        <dgm:presLayoutVars>
          <dgm:bulletEnabled val="1"/>
        </dgm:presLayoutVars>
      </dgm:prSet>
      <dgm:spPr/>
      <dgm:t>
        <a:bodyPr/>
        <a:lstStyle/>
        <a:p>
          <a:endParaRPr lang="zh-CN" altLang="en-US"/>
        </a:p>
      </dgm:t>
    </dgm:pt>
    <dgm:pt modelId="{BE90C1E5-AA9F-47E7-821A-6901DD7F78F5}" type="pres">
      <dgm:prSet presAssocID="{DAF400DD-7E75-44AC-8706-0CC29FE7D368}" presName="parentNode" presStyleLbl="revTx" presStyleIdx="0" presStyleCnt="3">
        <dgm:presLayoutVars>
          <dgm:chMax val="0"/>
          <dgm:bulletEnabled val="1"/>
        </dgm:presLayoutVars>
      </dgm:prSet>
      <dgm:spPr/>
      <dgm:t>
        <a:bodyPr/>
        <a:lstStyle/>
        <a:p>
          <a:endParaRPr lang="zh-CN" altLang="en-US"/>
        </a:p>
      </dgm:t>
    </dgm:pt>
    <dgm:pt modelId="{5532A0A7-9627-463E-AA5F-1ABB2C4EDA8B}" type="pres">
      <dgm:prSet presAssocID="{2E58BF81-C90B-49CE-969C-3C567A002887}" presName="sibTrans" presStyleCnt="0"/>
      <dgm:spPr/>
    </dgm:pt>
    <dgm:pt modelId="{8E736EDD-AE11-40D3-B27E-253ABDC88184}" type="pres">
      <dgm:prSet presAssocID="{49DE1A03-83E3-4525-B583-037FDE15B684}" presName="compositeNode" presStyleCnt="0">
        <dgm:presLayoutVars>
          <dgm:bulletEnabled val="1"/>
        </dgm:presLayoutVars>
      </dgm:prSet>
      <dgm:spPr/>
    </dgm:pt>
    <dgm:pt modelId="{31A74DCD-FCB1-4927-8CBC-4994D774B831}" type="pres">
      <dgm:prSet presAssocID="{49DE1A03-83E3-4525-B583-037FDE15B684}" presName="image" presStyleLbl="fgImgPlace1" presStyleIdx="1" presStyleCnt="3"/>
      <dgm:spPr/>
    </dgm:pt>
    <dgm:pt modelId="{9C16C1BC-CA15-4086-99FE-557AFC312089}" type="pres">
      <dgm:prSet presAssocID="{49DE1A03-83E3-4525-B583-037FDE15B684}" presName="childNode" presStyleLbl="node1" presStyleIdx="1" presStyleCnt="3" custScaleX="166760">
        <dgm:presLayoutVars>
          <dgm:bulletEnabled val="1"/>
        </dgm:presLayoutVars>
      </dgm:prSet>
      <dgm:spPr/>
      <dgm:t>
        <a:bodyPr/>
        <a:lstStyle/>
        <a:p>
          <a:endParaRPr lang="zh-CN" altLang="en-US"/>
        </a:p>
      </dgm:t>
    </dgm:pt>
    <dgm:pt modelId="{FB918370-731C-48CC-BC62-FFFE1D94F3C6}" type="pres">
      <dgm:prSet presAssocID="{49DE1A03-83E3-4525-B583-037FDE15B684}" presName="parentNode" presStyleLbl="revTx" presStyleIdx="1" presStyleCnt="3">
        <dgm:presLayoutVars>
          <dgm:chMax val="0"/>
          <dgm:bulletEnabled val="1"/>
        </dgm:presLayoutVars>
      </dgm:prSet>
      <dgm:spPr/>
      <dgm:t>
        <a:bodyPr/>
        <a:lstStyle/>
        <a:p>
          <a:endParaRPr lang="zh-CN" altLang="en-US"/>
        </a:p>
      </dgm:t>
    </dgm:pt>
    <dgm:pt modelId="{FDC95BE7-FC7E-4758-81D9-D9BE6448336E}" type="pres">
      <dgm:prSet presAssocID="{0A32241B-28DF-46D4-A72C-2834A735EDBF}" presName="sibTrans" presStyleCnt="0"/>
      <dgm:spPr/>
    </dgm:pt>
    <dgm:pt modelId="{C5A9D966-D8A1-4774-A6DD-1264323A78DC}" type="pres">
      <dgm:prSet presAssocID="{AA8C288F-C31F-4D05-BE22-3344F3EDF8A7}" presName="compositeNode" presStyleCnt="0">
        <dgm:presLayoutVars>
          <dgm:bulletEnabled val="1"/>
        </dgm:presLayoutVars>
      </dgm:prSet>
      <dgm:spPr/>
    </dgm:pt>
    <dgm:pt modelId="{3E72E041-92F5-49B7-A4E8-C8239EA58A0B}" type="pres">
      <dgm:prSet presAssocID="{AA8C288F-C31F-4D05-BE22-3344F3EDF8A7}" presName="image" presStyleLbl="fgImgPlace1" presStyleIdx="2" presStyleCnt="3"/>
      <dgm:spPr/>
    </dgm:pt>
    <dgm:pt modelId="{25076B54-3E68-4943-8F76-85ABB2ADAE7C}" type="pres">
      <dgm:prSet presAssocID="{AA8C288F-C31F-4D05-BE22-3344F3EDF8A7}" presName="childNode" presStyleLbl="node1" presStyleIdx="2" presStyleCnt="3" custScaleX="150804">
        <dgm:presLayoutVars>
          <dgm:bulletEnabled val="1"/>
        </dgm:presLayoutVars>
      </dgm:prSet>
      <dgm:spPr/>
      <dgm:t>
        <a:bodyPr/>
        <a:lstStyle/>
        <a:p>
          <a:endParaRPr lang="zh-CN" altLang="en-US"/>
        </a:p>
      </dgm:t>
    </dgm:pt>
    <dgm:pt modelId="{D3A62A8D-ABD2-42BE-9567-693C7790274F}" type="pres">
      <dgm:prSet presAssocID="{AA8C288F-C31F-4D05-BE22-3344F3EDF8A7}" presName="parentNode" presStyleLbl="revTx" presStyleIdx="2" presStyleCnt="3">
        <dgm:presLayoutVars>
          <dgm:chMax val="0"/>
          <dgm:bulletEnabled val="1"/>
        </dgm:presLayoutVars>
      </dgm:prSet>
      <dgm:spPr/>
      <dgm:t>
        <a:bodyPr/>
        <a:lstStyle/>
        <a:p>
          <a:endParaRPr lang="zh-CN" altLang="en-US"/>
        </a:p>
      </dgm:t>
    </dgm:pt>
  </dgm:ptLst>
  <dgm:cxnLst>
    <dgm:cxn modelId="{1F4DE429-1A75-4DDB-B66D-F18B3B21312F}" srcId="{38F893DA-D6C8-4A6D-993F-C6A2DD4CE74C}" destId="{AA8C288F-C31F-4D05-BE22-3344F3EDF8A7}" srcOrd="2" destOrd="0" parTransId="{EACAED41-0DE1-49D0-A490-51E7D47D0382}" sibTransId="{D680E2FD-964D-419C-80FF-9DEDC965CF5D}"/>
    <dgm:cxn modelId="{ACAFEEC8-6434-48AD-86EA-41F99FF49E45}" srcId="{AA8C288F-C31F-4D05-BE22-3344F3EDF8A7}" destId="{9D98EB22-51B4-402C-96D5-26CAD57E9F98}" srcOrd="0" destOrd="0" parTransId="{09D0BE93-E416-4BFD-8EFB-6F4EA8C24707}" sibTransId="{75927A58-A828-46E6-ADA3-B6A1A11216E6}"/>
    <dgm:cxn modelId="{D622BE2E-54FA-4F5A-A10E-0669C97C3BD6}" type="presOf" srcId="{38F893DA-D6C8-4A6D-993F-C6A2DD4CE74C}" destId="{3CDBB25D-04FC-4DED-85E8-C4970F91F9ED}" srcOrd="0" destOrd="0" presId="urn:microsoft.com/office/officeart/2005/8/layout/hList2"/>
    <dgm:cxn modelId="{A3E464E0-C796-40E2-80BB-E4F4E1C3C747}" type="presOf" srcId="{DAF400DD-7E75-44AC-8706-0CC29FE7D368}" destId="{BE90C1E5-AA9F-47E7-821A-6901DD7F78F5}" srcOrd="0" destOrd="0" presId="urn:microsoft.com/office/officeart/2005/8/layout/hList2"/>
    <dgm:cxn modelId="{143FB2A2-6247-43C4-897E-D6EA77ABFF67}" srcId="{38F893DA-D6C8-4A6D-993F-C6A2DD4CE74C}" destId="{DAF400DD-7E75-44AC-8706-0CC29FE7D368}" srcOrd="0" destOrd="0" parTransId="{64B3E395-E119-4D00-B567-A025B0318891}" sibTransId="{2E58BF81-C90B-49CE-969C-3C567A002887}"/>
    <dgm:cxn modelId="{02355602-40B6-423F-80F3-C6153F9E6468}" srcId="{DAF400DD-7E75-44AC-8706-0CC29FE7D368}" destId="{82FE685E-DE87-4E32-971B-D30C8C48AB06}" srcOrd="0" destOrd="0" parTransId="{942A9495-8D96-4143-A633-5BE123EAF2E0}" sibTransId="{EABF17B6-5945-4622-8DA7-FA9E12C97054}"/>
    <dgm:cxn modelId="{5D752D83-B8CB-4812-A426-8296662C4C4A}" type="presOf" srcId="{82FE685E-DE87-4E32-971B-D30C8C48AB06}" destId="{9A2E85FB-CC9B-4EBE-ADEF-ABB5D8BE8FE7}" srcOrd="0" destOrd="0" presId="urn:microsoft.com/office/officeart/2005/8/layout/hList2"/>
    <dgm:cxn modelId="{3C087134-A02E-4CCB-9368-1F7F991080C0}" srcId="{38F893DA-D6C8-4A6D-993F-C6A2DD4CE74C}" destId="{49DE1A03-83E3-4525-B583-037FDE15B684}" srcOrd="1" destOrd="0" parTransId="{468BA297-3895-4345-820B-C2163C1A6685}" sibTransId="{0A32241B-28DF-46D4-A72C-2834A735EDBF}"/>
    <dgm:cxn modelId="{C684BFDE-139F-43F2-ABFE-F9578F5E841B}" type="presOf" srcId="{5F5180E9-2711-441E-BAD2-8C7ADE71C2C1}" destId="{9C16C1BC-CA15-4086-99FE-557AFC312089}" srcOrd="0" destOrd="0" presId="urn:microsoft.com/office/officeart/2005/8/layout/hList2"/>
    <dgm:cxn modelId="{DAC04A17-12E0-4604-996A-03C35D1C032A}" type="presOf" srcId="{49DE1A03-83E3-4525-B583-037FDE15B684}" destId="{FB918370-731C-48CC-BC62-FFFE1D94F3C6}" srcOrd="0" destOrd="0" presId="urn:microsoft.com/office/officeart/2005/8/layout/hList2"/>
    <dgm:cxn modelId="{AE33BF0D-7DC9-43A6-9FBF-2F5D0E9FF8DF}" type="presOf" srcId="{9D98EB22-51B4-402C-96D5-26CAD57E9F98}" destId="{25076B54-3E68-4943-8F76-85ABB2ADAE7C}" srcOrd="0" destOrd="0" presId="urn:microsoft.com/office/officeart/2005/8/layout/hList2"/>
    <dgm:cxn modelId="{19D6D13A-B67F-4B0E-AB72-3EE317F247C9}" srcId="{49DE1A03-83E3-4525-B583-037FDE15B684}" destId="{5F5180E9-2711-441E-BAD2-8C7ADE71C2C1}" srcOrd="0" destOrd="0" parTransId="{0D291862-91EF-4A8E-A835-70AFDC9C01BE}" sibTransId="{64895653-0482-4142-BDDC-9BAD98FF7813}"/>
    <dgm:cxn modelId="{9B7D53EC-A1AC-4E29-B1D7-4E4B9FA6B0F5}" type="presOf" srcId="{AA8C288F-C31F-4D05-BE22-3344F3EDF8A7}" destId="{D3A62A8D-ABD2-42BE-9567-693C7790274F}" srcOrd="0" destOrd="0" presId="urn:microsoft.com/office/officeart/2005/8/layout/hList2"/>
    <dgm:cxn modelId="{0E04C365-3558-4FA2-B7EA-FF9BA520DC05}" type="presParOf" srcId="{3CDBB25D-04FC-4DED-85E8-C4970F91F9ED}" destId="{A09211D6-1BAC-47CF-980C-9077869C12AE}" srcOrd="0" destOrd="0" presId="urn:microsoft.com/office/officeart/2005/8/layout/hList2"/>
    <dgm:cxn modelId="{49E3ECB9-8071-4DF8-8A4E-56379FBD5949}" type="presParOf" srcId="{A09211D6-1BAC-47CF-980C-9077869C12AE}" destId="{8C132BD0-1F41-4AF9-BD20-E0E011A8356A}" srcOrd="0" destOrd="0" presId="urn:microsoft.com/office/officeart/2005/8/layout/hList2"/>
    <dgm:cxn modelId="{2470EB61-FE9F-4061-B351-FC66A22F3685}" type="presParOf" srcId="{A09211D6-1BAC-47CF-980C-9077869C12AE}" destId="{9A2E85FB-CC9B-4EBE-ADEF-ABB5D8BE8FE7}" srcOrd="1" destOrd="0" presId="urn:microsoft.com/office/officeart/2005/8/layout/hList2"/>
    <dgm:cxn modelId="{923290F4-EE58-47E8-8DB4-48CAD91F0BA6}" type="presParOf" srcId="{A09211D6-1BAC-47CF-980C-9077869C12AE}" destId="{BE90C1E5-AA9F-47E7-821A-6901DD7F78F5}" srcOrd="2" destOrd="0" presId="urn:microsoft.com/office/officeart/2005/8/layout/hList2"/>
    <dgm:cxn modelId="{4D819A90-8733-40BE-A536-102A03ACD584}" type="presParOf" srcId="{3CDBB25D-04FC-4DED-85E8-C4970F91F9ED}" destId="{5532A0A7-9627-463E-AA5F-1ABB2C4EDA8B}" srcOrd="1" destOrd="0" presId="urn:microsoft.com/office/officeart/2005/8/layout/hList2"/>
    <dgm:cxn modelId="{F49087F7-A82F-45BA-9899-2A333C4E123F}" type="presParOf" srcId="{3CDBB25D-04FC-4DED-85E8-C4970F91F9ED}" destId="{8E736EDD-AE11-40D3-B27E-253ABDC88184}" srcOrd="2" destOrd="0" presId="urn:microsoft.com/office/officeart/2005/8/layout/hList2"/>
    <dgm:cxn modelId="{0CA9EB0A-9922-49A5-974D-3D8EA8551F7C}" type="presParOf" srcId="{8E736EDD-AE11-40D3-B27E-253ABDC88184}" destId="{31A74DCD-FCB1-4927-8CBC-4994D774B831}" srcOrd="0" destOrd="0" presId="urn:microsoft.com/office/officeart/2005/8/layout/hList2"/>
    <dgm:cxn modelId="{A23054F1-5447-4EEF-80FD-015E0880F547}" type="presParOf" srcId="{8E736EDD-AE11-40D3-B27E-253ABDC88184}" destId="{9C16C1BC-CA15-4086-99FE-557AFC312089}" srcOrd="1" destOrd="0" presId="urn:microsoft.com/office/officeart/2005/8/layout/hList2"/>
    <dgm:cxn modelId="{51ACB265-42D2-43C7-87F6-7DDB96780CB7}" type="presParOf" srcId="{8E736EDD-AE11-40D3-B27E-253ABDC88184}" destId="{FB918370-731C-48CC-BC62-FFFE1D94F3C6}" srcOrd="2" destOrd="0" presId="urn:microsoft.com/office/officeart/2005/8/layout/hList2"/>
    <dgm:cxn modelId="{A593EA77-598D-4F2D-90C3-8FA4AE7D8B66}" type="presParOf" srcId="{3CDBB25D-04FC-4DED-85E8-C4970F91F9ED}" destId="{FDC95BE7-FC7E-4758-81D9-D9BE6448336E}" srcOrd="3" destOrd="0" presId="urn:microsoft.com/office/officeart/2005/8/layout/hList2"/>
    <dgm:cxn modelId="{8F22D913-38DB-4005-B50C-10A2AE510C0A}" type="presParOf" srcId="{3CDBB25D-04FC-4DED-85E8-C4970F91F9ED}" destId="{C5A9D966-D8A1-4774-A6DD-1264323A78DC}" srcOrd="4" destOrd="0" presId="urn:microsoft.com/office/officeart/2005/8/layout/hList2"/>
    <dgm:cxn modelId="{7CFC6163-519E-43BB-9850-AF0A1ACCA6CC}" type="presParOf" srcId="{C5A9D966-D8A1-4774-A6DD-1264323A78DC}" destId="{3E72E041-92F5-49B7-A4E8-C8239EA58A0B}" srcOrd="0" destOrd="0" presId="urn:microsoft.com/office/officeart/2005/8/layout/hList2"/>
    <dgm:cxn modelId="{1C4BF9C3-E431-4C6E-BA80-227B68804529}" type="presParOf" srcId="{C5A9D966-D8A1-4774-A6DD-1264323A78DC}" destId="{25076B54-3E68-4943-8F76-85ABB2ADAE7C}" srcOrd="1" destOrd="0" presId="urn:microsoft.com/office/officeart/2005/8/layout/hList2"/>
    <dgm:cxn modelId="{B14B4F60-78F6-43D6-84C8-7D7E06F9EFB5}" type="presParOf" srcId="{C5A9D966-D8A1-4774-A6DD-1264323A78DC}" destId="{D3A62A8D-ABD2-42BE-9567-693C7790274F}" srcOrd="2" destOrd="0" presId="urn:microsoft.com/office/officeart/2005/8/layout/h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8F893DA-D6C8-4A6D-993F-C6A2DD4CE74C}" type="doc">
      <dgm:prSet loTypeId="urn:microsoft.com/office/officeart/2005/8/layout/hList2" loCatId="list" qsTypeId="urn:microsoft.com/office/officeart/2005/8/quickstyle/simple1" qsCatId="simple" csTypeId="urn:microsoft.com/office/officeart/2005/8/colors/accent0_1" csCatId="mainScheme" phldr="1"/>
      <dgm:spPr/>
      <dgm:t>
        <a:bodyPr/>
        <a:lstStyle/>
        <a:p>
          <a:endParaRPr lang="zh-CN" altLang="en-US"/>
        </a:p>
      </dgm:t>
    </dgm:pt>
    <dgm:pt modelId="{DAF400DD-7E75-44AC-8706-0CC29FE7D368}">
      <dgm:prSet phldrT="[文本]"/>
      <dgm:spPr/>
      <dgm:t>
        <a:bodyPr/>
        <a:lstStyle/>
        <a:p>
          <a:endParaRPr lang="zh-CN" altLang="en-US" dirty="0"/>
        </a:p>
      </dgm:t>
    </dgm:pt>
    <dgm:pt modelId="{64B3E395-E119-4D00-B567-A025B0318891}" cxnId="{143FB2A2-6247-43C4-897E-D6EA77ABFF67}" type="parTrans">
      <dgm:prSet/>
      <dgm:spPr/>
      <dgm:t>
        <a:bodyPr/>
        <a:lstStyle/>
        <a:p>
          <a:endParaRPr lang="zh-CN" altLang="en-US"/>
        </a:p>
      </dgm:t>
    </dgm:pt>
    <dgm:pt modelId="{2E58BF81-C90B-49CE-969C-3C567A002887}" cxnId="{143FB2A2-6247-43C4-897E-D6EA77ABFF67}" type="sibTrans">
      <dgm:prSet/>
      <dgm:spPr/>
      <dgm:t>
        <a:bodyPr/>
        <a:lstStyle/>
        <a:p>
          <a:endParaRPr lang="zh-CN" altLang="en-US"/>
        </a:p>
      </dgm:t>
    </dgm:pt>
    <dgm:pt modelId="{82FE685E-DE87-4E32-971B-D30C8C48AB06}">
      <dgm:prSet phldrT="[文本]" custT="1"/>
      <dgm:spPr/>
      <dgm:t>
        <a:bodyPr/>
        <a:lstStyle/>
        <a:p>
          <a:r>
            <a:rPr lang="zh-CN" altLang="en-US" sz="3200" b="1" dirty="0" smtClean="0">
              <a:solidFill>
                <a:srgbClr val="FF66FF"/>
              </a:solidFill>
              <a:latin typeface="宋体" panose="02010600030101010101" pitchFamily="2" charset="-122"/>
            </a:rPr>
            <a:t>组织气候</a:t>
          </a:r>
          <a:endParaRPr lang="zh-CN" altLang="en-US" sz="3200" b="1" dirty="0">
            <a:solidFill>
              <a:srgbClr val="FF66FF"/>
            </a:solidFill>
          </a:endParaRPr>
        </a:p>
      </dgm:t>
    </dgm:pt>
    <dgm:pt modelId="{942A9495-8D96-4143-A633-5BE123EAF2E0}" cxnId="{02355602-40B6-423F-80F3-C6153F9E6468}" type="parTrans">
      <dgm:prSet/>
      <dgm:spPr/>
      <dgm:t>
        <a:bodyPr/>
        <a:lstStyle/>
        <a:p>
          <a:endParaRPr lang="zh-CN" altLang="en-US"/>
        </a:p>
      </dgm:t>
    </dgm:pt>
    <dgm:pt modelId="{EABF17B6-5945-4622-8DA7-FA9E12C97054}" cxnId="{02355602-40B6-423F-80F3-C6153F9E6468}" type="sibTrans">
      <dgm:prSet/>
      <dgm:spPr/>
      <dgm:t>
        <a:bodyPr/>
        <a:lstStyle/>
        <a:p>
          <a:endParaRPr lang="zh-CN" altLang="en-US"/>
        </a:p>
      </dgm:t>
    </dgm:pt>
    <dgm:pt modelId="{49DE1A03-83E3-4525-B583-037FDE15B684}">
      <dgm:prSet phldrT="[文本]" custT="1"/>
      <dgm:spPr/>
      <dgm:t>
        <a:bodyPr/>
        <a:lstStyle/>
        <a:p>
          <a:endParaRPr lang="zh-CN" altLang="en-US" sz="3200" b="1" dirty="0">
            <a:solidFill>
              <a:srgbClr val="FF66FF"/>
            </a:solidFill>
          </a:endParaRPr>
        </a:p>
      </dgm:t>
    </dgm:pt>
    <dgm:pt modelId="{0A32241B-28DF-46D4-A72C-2834A735EDBF}" cxnId="{3C087134-A02E-4CCB-9368-1F7F991080C0}" type="sibTrans">
      <dgm:prSet/>
      <dgm:spPr/>
      <dgm:t>
        <a:bodyPr/>
        <a:lstStyle/>
        <a:p>
          <a:endParaRPr lang="zh-CN" altLang="en-US"/>
        </a:p>
      </dgm:t>
    </dgm:pt>
    <dgm:pt modelId="{468BA297-3895-4345-820B-C2163C1A6685}" cxnId="{3C087134-A02E-4CCB-9368-1F7F991080C0}" type="parTrans">
      <dgm:prSet/>
      <dgm:spPr/>
      <dgm:t>
        <a:bodyPr/>
        <a:lstStyle/>
        <a:p>
          <a:endParaRPr lang="zh-CN" altLang="en-US"/>
        </a:p>
      </dgm:t>
    </dgm:pt>
    <dgm:pt modelId="{5F5180E9-2711-441E-BAD2-8C7ADE71C2C1}">
      <dgm:prSet phldrT="[文本]" custT="1"/>
      <dgm:spPr/>
      <dgm:t>
        <a:bodyPr/>
        <a:lstStyle/>
        <a:p>
          <a:r>
            <a:rPr lang="zh-CN" altLang="en-US" sz="3200" b="1" dirty="0" smtClean="0">
              <a:solidFill>
                <a:srgbClr val="FF66FF"/>
              </a:solidFill>
              <a:ea typeface="宋体" panose="02010600030101010101" pitchFamily="2" charset="-122"/>
            </a:rPr>
            <a:t>人际关系</a:t>
          </a:r>
          <a:endParaRPr lang="zh-CN" altLang="en-US" sz="3200" b="1" dirty="0">
            <a:solidFill>
              <a:srgbClr val="FF66FF"/>
            </a:solidFill>
          </a:endParaRPr>
        </a:p>
      </dgm:t>
    </dgm:pt>
    <dgm:pt modelId="{64895653-0482-4142-BDDC-9BAD98FF7813}" cxnId="{19D6D13A-B67F-4B0E-AB72-3EE317F247C9}" type="sibTrans">
      <dgm:prSet/>
      <dgm:spPr/>
      <dgm:t>
        <a:bodyPr/>
        <a:lstStyle/>
        <a:p>
          <a:endParaRPr lang="zh-CN" altLang="en-US"/>
        </a:p>
      </dgm:t>
    </dgm:pt>
    <dgm:pt modelId="{0D291862-91EF-4A8E-A835-70AFDC9C01BE}" cxnId="{19D6D13A-B67F-4B0E-AB72-3EE317F247C9}" type="parTrans">
      <dgm:prSet/>
      <dgm:spPr/>
      <dgm:t>
        <a:bodyPr/>
        <a:lstStyle/>
        <a:p>
          <a:endParaRPr lang="zh-CN" altLang="en-US"/>
        </a:p>
      </dgm:t>
    </dgm:pt>
    <dgm:pt modelId="{3CDBB25D-04FC-4DED-85E8-C4970F91F9ED}" type="pres">
      <dgm:prSet presAssocID="{38F893DA-D6C8-4A6D-993F-C6A2DD4CE74C}" presName="linearFlow" presStyleCnt="0">
        <dgm:presLayoutVars>
          <dgm:dir/>
          <dgm:animLvl val="lvl"/>
          <dgm:resizeHandles/>
        </dgm:presLayoutVars>
      </dgm:prSet>
      <dgm:spPr/>
      <dgm:t>
        <a:bodyPr/>
        <a:lstStyle/>
        <a:p>
          <a:endParaRPr lang="zh-CN" altLang="en-US"/>
        </a:p>
      </dgm:t>
    </dgm:pt>
    <dgm:pt modelId="{A09211D6-1BAC-47CF-980C-9077869C12AE}" type="pres">
      <dgm:prSet presAssocID="{DAF400DD-7E75-44AC-8706-0CC29FE7D368}" presName="compositeNode" presStyleCnt="0">
        <dgm:presLayoutVars>
          <dgm:bulletEnabled val="1"/>
        </dgm:presLayoutVars>
      </dgm:prSet>
      <dgm:spPr/>
    </dgm:pt>
    <dgm:pt modelId="{8C132BD0-1F41-4AF9-BD20-E0E011A8356A}" type="pres">
      <dgm:prSet presAssocID="{DAF400DD-7E75-44AC-8706-0CC29FE7D368}" presName="image" presStyleLbl="fgImgPlace1" presStyleIdx="0" presStyleCnt="2" custScaleX="98788" custScaleY="112775" custLinFactNeighborX="1199" custLinFactNeighborY="-3194"/>
      <dgm:spPr/>
    </dgm:pt>
    <dgm:pt modelId="{9A2E85FB-CC9B-4EBE-ADEF-ABB5D8BE8FE7}" type="pres">
      <dgm:prSet presAssocID="{DAF400DD-7E75-44AC-8706-0CC29FE7D368}" presName="childNode" presStyleLbl="node1" presStyleIdx="0" presStyleCnt="2" custScaleX="125261">
        <dgm:presLayoutVars>
          <dgm:bulletEnabled val="1"/>
        </dgm:presLayoutVars>
      </dgm:prSet>
      <dgm:spPr/>
      <dgm:t>
        <a:bodyPr/>
        <a:lstStyle/>
        <a:p>
          <a:endParaRPr lang="zh-CN" altLang="en-US"/>
        </a:p>
      </dgm:t>
    </dgm:pt>
    <dgm:pt modelId="{BE90C1E5-AA9F-47E7-821A-6901DD7F78F5}" type="pres">
      <dgm:prSet presAssocID="{DAF400DD-7E75-44AC-8706-0CC29FE7D368}" presName="parentNode" presStyleLbl="revTx" presStyleIdx="0" presStyleCnt="2">
        <dgm:presLayoutVars>
          <dgm:chMax val="0"/>
          <dgm:bulletEnabled val="1"/>
        </dgm:presLayoutVars>
      </dgm:prSet>
      <dgm:spPr/>
      <dgm:t>
        <a:bodyPr/>
        <a:lstStyle/>
        <a:p>
          <a:endParaRPr lang="zh-CN" altLang="en-US"/>
        </a:p>
      </dgm:t>
    </dgm:pt>
    <dgm:pt modelId="{5532A0A7-9627-463E-AA5F-1ABB2C4EDA8B}" type="pres">
      <dgm:prSet presAssocID="{2E58BF81-C90B-49CE-969C-3C567A002887}" presName="sibTrans" presStyleCnt="0"/>
      <dgm:spPr/>
    </dgm:pt>
    <dgm:pt modelId="{8E736EDD-AE11-40D3-B27E-253ABDC88184}" type="pres">
      <dgm:prSet presAssocID="{49DE1A03-83E3-4525-B583-037FDE15B684}" presName="compositeNode" presStyleCnt="0">
        <dgm:presLayoutVars>
          <dgm:bulletEnabled val="1"/>
        </dgm:presLayoutVars>
      </dgm:prSet>
      <dgm:spPr/>
    </dgm:pt>
    <dgm:pt modelId="{31A74DCD-FCB1-4927-8CBC-4994D774B831}" type="pres">
      <dgm:prSet presAssocID="{49DE1A03-83E3-4525-B583-037FDE15B684}" presName="image" presStyleLbl="fgImgPlace1" presStyleIdx="1" presStyleCnt="2"/>
      <dgm:spPr/>
    </dgm:pt>
    <dgm:pt modelId="{9C16C1BC-CA15-4086-99FE-557AFC312089}" type="pres">
      <dgm:prSet presAssocID="{49DE1A03-83E3-4525-B583-037FDE15B684}" presName="childNode" presStyleLbl="node1" presStyleIdx="1" presStyleCnt="2" custScaleX="120581" custLinFactNeighborX="-16925" custLinFactNeighborY="745">
        <dgm:presLayoutVars>
          <dgm:bulletEnabled val="1"/>
        </dgm:presLayoutVars>
      </dgm:prSet>
      <dgm:spPr/>
      <dgm:t>
        <a:bodyPr/>
        <a:lstStyle/>
        <a:p>
          <a:endParaRPr lang="zh-CN" altLang="en-US"/>
        </a:p>
      </dgm:t>
    </dgm:pt>
    <dgm:pt modelId="{FB918370-731C-48CC-BC62-FFFE1D94F3C6}" type="pres">
      <dgm:prSet presAssocID="{49DE1A03-83E3-4525-B583-037FDE15B684}" presName="parentNode" presStyleLbl="revTx" presStyleIdx="1" presStyleCnt="2" custScaleX="111696">
        <dgm:presLayoutVars>
          <dgm:chMax val="0"/>
          <dgm:bulletEnabled val="1"/>
        </dgm:presLayoutVars>
      </dgm:prSet>
      <dgm:spPr/>
      <dgm:t>
        <a:bodyPr/>
        <a:lstStyle/>
        <a:p>
          <a:endParaRPr lang="zh-CN" altLang="en-US"/>
        </a:p>
      </dgm:t>
    </dgm:pt>
  </dgm:ptLst>
  <dgm:cxnLst>
    <dgm:cxn modelId="{CF549584-31F0-4CC5-B351-3D06A880FA38}" type="presOf" srcId="{38F893DA-D6C8-4A6D-993F-C6A2DD4CE74C}" destId="{3CDBB25D-04FC-4DED-85E8-C4970F91F9ED}" srcOrd="0" destOrd="0" presId="urn:microsoft.com/office/officeart/2005/8/layout/hList2"/>
    <dgm:cxn modelId="{CA465989-2643-4653-AE0D-B7D2FF209FDE}" type="presOf" srcId="{5F5180E9-2711-441E-BAD2-8C7ADE71C2C1}" destId="{9C16C1BC-CA15-4086-99FE-557AFC312089}" srcOrd="0" destOrd="0" presId="urn:microsoft.com/office/officeart/2005/8/layout/hList2"/>
    <dgm:cxn modelId="{0C78FEFE-10A8-4510-B42C-5A800A5193C7}" type="presOf" srcId="{82FE685E-DE87-4E32-971B-D30C8C48AB06}" destId="{9A2E85FB-CC9B-4EBE-ADEF-ABB5D8BE8FE7}" srcOrd="0" destOrd="0" presId="urn:microsoft.com/office/officeart/2005/8/layout/hList2"/>
    <dgm:cxn modelId="{E524C5DE-705C-4BC2-9A5F-8560D6743AB5}" type="presOf" srcId="{49DE1A03-83E3-4525-B583-037FDE15B684}" destId="{FB918370-731C-48CC-BC62-FFFE1D94F3C6}" srcOrd="0" destOrd="0" presId="urn:microsoft.com/office/officeart/2005/8/layout/hList2"/>
    <dgm:cxn modelId="{143FB2A2-6247-43C4-897E-D6EA77ABFF67}" srcId="{38F893DA-D6C8-4A6D-993F-C6A2DD4CE74C}" destId="{DAF400DD-7E75-44AC-8706-0CC29FE7D368}" srcOrd="0" destOrd="0" parTransId="{64B3E395-E119-4D00-B567-A025B0318891}" sibTransId="{2E58BF81-C90B-49CE-969C-3C567A002887}"/>
    <dgm:cxn modelId="{02355602-40B6-423F-80F3-C6153F9E6468}" srcId="{DAF400DD-7E75-44AC-8706-0CC29FE7D368}" destId="{82FE685E-DE87-4E32-971B-D30C8C48AB06}" srcOrd="0" destOrd="0" parTransId="{942A9495-8D96-4143-A633-5BE123EAF2E0}" sibTransId="{EABF17B6-5945-4622-8DA7-FA9E12C97054}"/>
    <dgm:cxn modelId="{3C087134-A02E-4CCB-9368-1F7F991080C0}" srcId="{38F893DA-D6C8-4A6D-993F-C6A2DD4CE74C}" destId="{49DE1A03-83E3-4525-B583-037FDE15B684}" srcOrd="1" destOrd="0" parTransId="{468BA297-3895-4345-820B-C2163C1A6685}" sibTransId="{0A32241B-28DF-46D4-A72C-2834A735EDBF}"/>
    <dgm:cxn modelId="{0D3CC89C-1A0F-42BB-B319-EB28EC3DB9C6}" type="presOf" srcId="{DAF400DD-7E75-44AC-8706-0CC29FE7D368}" destId="{BE90C1E5-AA9F-47E7-821A-6901DD7F78F5}" srcOrd="0" destOrd="0" presId="urn:microsoft.com/office/officeart/2005/8/layout/hList2"/>
    <dgm:cxn modelId="{19D6D13A-B67F-4B0E-AB72-3EE317F247C9}" srcId="{49DE1A03-83E3-4525-B583-037FDE15B684}" destId="{5F5180E9-2711-441E-BAD2-8C7ADE71C2C1}" srcOrd="0" destOrd="0" parTransId="{0D291862-91EF-4A8E-A835-70AFDC9C01BE}" sibTransId="{64895653-0482-4142-BDDC-9BAD98FF7813}"/>
    <dgm:cxn modelId="{9466F0D5-B959-44E4-803F-BFFB5311B2FC}" type="presParOf" srcId="{3CDBB25D-04FC-4DED-85E8-C4970F91F9ED}" destId="{A09211D6-1BAC-47CF-980C-9077869C12AE}" srcOrd="0" destOrd="0" presId="urn:microsoft.com/office/officeart/2005/8/layout/hList2"/>
    <dgm:cxn modelId="{F2EF2634-8D74-4CA3-B591-F6161F96E489}" type="presParOf" srcId="{A09211D6-1BAC-47CF-980C-9077869C12AE}" destId="{8C132BD0-1F41-4AF9-BD20-E0E011A8356A}" srcOrd="0" destOrd="0" presId="urn:microsoft.com/office/officeart/2005/8/layout/hList2"/>
    <dgm:cxn modelId="{DCAE0C0F-3EE9-4824-96C7-BFC3D11F5E33}" type="presParOf" srcId="{A09211D6-1BAC-47CF-980C-9077869C12AE}" destId="{9A2E85FB-CC9B-4EBE-ADEF-ABB5D8BE8FE7}" srcOrd="1" destOrd="0" presId="urn:microsoft.com/office/officeart/2005/8/layout/hList2"/>
    <dgm:cxn modelId="{F30080F6-3A56-4874-BDDE-7B925A0FFBD9}" type="presParOf" srcId="{A09211D6-1BAC-47CF-980C-9077869C12AE}" destId="{BE90C1E5-AA9F-47E7-821A-6901DD7F78F5}" srcOrd="2" destOrd="0" presId="urn:microsoft.com/office/officeart/2005/8/layout/hList2"/>
    <dgm:cxn modelId="{EA6F1938-6EB6-473D-AA91-1801663D24E0}" type="presParOf" srcId="{3CDBB25D-04FC-4DED-85E8-C4970F91F9ED}" destId="{5532A0A7-9627-463E-AA5F-1ABB2C4EDA8B}" srcOrd="1" destOrd="0" presId="urn:microsoft.com/office/officeart/2005/8/layout/hList2"/>
    <dgm:cxn modelId="{03F57671-529D-47B6-BA71-DDBAF2DC7A74}" type="presParOf" srcId="{3CDBB25D-04FC-4DED-85E8-C4970F91F9ED}" destId="{8E736EDD-AE11-40D3-B27E-253ABDC88184}" srcOrd="2" destOrd="0" presId="urn:microsoft.com/office/officeart/2005/8/layout/hList2"/>
    <dgm:cxn modelId="{CDB197CD-351D-477C-BCB7-5618D6BCA90F}" type="presParOf" srcId="{8E736EDD-AE11-40D3-B27E-253ABDC88184}" destId="{31A74DCD-FCB1-4927-8CBC-4994D774B831}" srcOrd="0" destOrd="0" presId="urn:microsoft.com/office/officeart/2005/8/layout/hList2"/>
    <dgm:cxn modelId="{DD36C3A4-B1D2-4224-A038-F8B73AF1548B}" type="presParOf" srcId="{8E736EDD-AE11-40D3-B27E-253ABDC88184}" destId="{9C16C1BC-CA15-4086-99FE-557AFC312089}" srcOrd="1" destOrd="0" presId="urn:microsoft.com/office/officeart/2005/8/layout/hList2"/>
    <dgm:cxn modelId="{444E0017-5393-4CFA-B522-E24DB700673B}" type="presParOf" srcId="{8E736EDD-AE11-40D3-B27E-253ABDC88184}" destId="{FB918370-731C-48CC-BC62-FFFE1D94F3C6}" srcOrd="2" destOrd="0" presId="urn:microsoft.com/office/officeart/2005/8/layout/h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3EB226-FE87-47BE-83C4-8E2D5375C1EB}"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zh-CN" altLang="en-US"/>
        </a:p>
      </dgm:t>
    </dgm:pt>
    <dgm:pt modelId="{DF8F9C9A-5300-4B33-A930-198EF64335B7}">
      <dgm:prSet phldrT="[文本]"/>
      <dgm:spPr>
        <a:solidFill>
          <a:srgbClr val="FFC000"/>
        </a:solidFill>
      </dgm:spPr>
      <dgm:t>
        <a:bodyPr/>
        <a:lstStyle/>
        <a:p>
          <a:r>
            <a:rPr lang="en-US" altLang="zh-CN" dirty="0" smtClean="0"/>
            <a:t>  </a:t>
          </a:r>
          <a:endParaRPr lang="zh-CN" altLang="en-US" dirty="0"/>
        </a:p>
      </dgm:t>
    </dgm:pt>
    <dgm:pt modelId="{A391962B-8D6E-4E37-B63E-0657386E51EF}" cxnId="{F82C54A0-43ED-4854-83DD-2B38B9253807}" type="parTrans">
      <dgm:prSet/>
      <dgm:spPr/>
      <dgm:t>
        <a:bodyPr/>
        <a:lstStyle/>
        <a:p>
          <a:endParaRPr lang="zh-CN" altLang="en-US"/>
        </a:p>
      </dgm:t>
    </dgm:pt>
    <dgm:pt modelId="{7E8AAC05-3899-4001-90FC-7C83B9B94632}" cxnId="{F82C54A0-43ED-4854-83DD-2B38B9253807}" type="sibTrans">
      <dgm:prSet/>
      <dgm:spPr/>
      <dgm:t>
        <a:bodyPr/>
        <a:lstStyle/>
        <a:p>
          <a:endParaRPr lang="zh-CN" altLang="en-US"/>
        </a:p>
      </dgm:t>
    </dgm:pt>
    <dgm:pt modelId="{12F9B2A9-E6E0-45AE-9015-CA5CC31520E4}">
      <dgm:prSet phldrT="[文本]" phldr="0" custT="1"/>
      <dgm:spPr/>
      <dgm:t>
        <a:bodyPr vert="horz" wrap="square"/>
        <a:p>
          <a:pPr>
            <a:lnSpc>
              <a:spcPct val="100000"/>
            </a:lnSpc>
            <a:spcBef>
              <a:spcPct val="0"/>
            </a:spcBef>
            <a:spcAft>
              <a:spcPct val="15000"/>
            </a:spcAft>
          </a:pPr>
          <a:r>
            <a:rPr lang="zh-CN" altLang="en-US" sz="2800" dirty="0" smtClean="0">
              <a:solidFill>
                <a:schemeClr val="tx1">
                  <a:lumMod val="95000"/>
                  <a:lumOff val="5000"/>
                </a:schemeClr>
              </a:solidFill>
              <a:latin typeface="宋体" panose="02010600030101010101" pitchFamily="2" charset="-122"/>
            </a:rPr>
            <a:t>了解幼儿的游戏背景，为教师制订相关计划提供依据</a:t>
          </a:r>
          <a:r>
            <a:rPr lang="zh-CN" altLang="en-US" sz="2800" dirty="0" smtClean="0">
              <a:solidFill>
                <a:schemeClr val="tx1">
                  <a:lumMod val="95000"/>
                  <a:lumOff val="5000"/>
                </a:schemeClr>
              </a:solidFill>
              <a:latin typeface="宋体" panose="02010600030101010101" pitchFamily="2" charset="-122"/>
            </a:rPr>
            <a:t/>
          </a:r>
          <a:endParaRPr lang="zh-CN" altLang="en-US" sz="2800" dirty="0" smtClean="0">
            <a:solidFill>
              <a:schemeClr val="tx1">
                <a:lumMod val="95000"/>
                <a:lumOff val="5000"/>
              </a:schemeClr>
            </a:solidFill>
            <a:latin typeface="宋体" panose="02010600030101010101" pitchFamily="2" charset="-122"/>
          </a:endParaRPr>
        </a:p>
      </dgm:t>
    </dgm:pt>
    <dgm:pt modelId="{8F8D4EE8-6BAB-4E6B-A046-EFD86114CFB9}" cxnId="{E7CFE6FF-3EE9-43E6-A784-FAA57F030BF3}" type="parTrans">
      <dgm:prSet/>
      <dgm:spPr/>
      <dgm:t>
        <a:bodyPr/>
        <a:lstStyle/>
        <a:p>
          <a:endParaRPr lang="zh-CN" altLang="en-US"/>
        </a:p>
      </dgm:t>
    </dgm:pt>
    <dgm:pt modelId="{445A4198-6B55-47C4-A744-2D67837B5940}" cxnId="{E7CFE6FF-3EE9-43E6-A784-FAA57F030BF3}" type="sibTrans">
      <dgm:prSet/>
      <dgm:spPr/>
      <dgm:t>
        <a:bodyPr/>
        <a:lstStyle/>
        <a:p>
          <a:endParaRPr lang="zh-CN" altLang="en-US"/>
        </a:p>
      </dgm:t>
    </dgm:pt>
    <dgm:pt modelId="{E009C2A5-5124-4B74-BFDC-AB3DEE22ACE0}">
      <dgm:prSet phldrT="[文本]"/>
      <dgm:spPr>
        <a:solidFill>
          <a:schemeClr val="accent2">
            <a:lumMod val="75000"/>
          </a:schemeClr>
        </a:solidFill>
      </dgm:spPr>
      <dgm:t>
        <a:bodyPr/>
        <a:lstStyle/>
        <a:p>
          <a:endParaRPr lang="zh-CN" altLang="en-US" dirty="0">
            <a:solidFill>
              <a:schemeClr val="tx1">
                <a:lumMod val="95000"/>
                <a:lumOff val="5000"/>
              </a:schemeClr>
            </a:solidFill>
          </a:endParaRPr>
        </a:p>
      </dgm:t>
    </dgm:pt>
    <dgm:pt modelId="{F9C6C308-F79D-4650-8650-2DE682E1DC88}" cxnId="{F98AE1B2-6D18-42B4-8D53-682D8B6F035A}" type="parTrans">
      <dgm:prSet/>
      <dgm:spPr/>
      <dgm:t>
        <a:bodyPr/>
        <a:lstStyle/>
        <a:p>
          <a:endParaRPr lang="zh-CN" altLang="en-US"/>
        </a:p>
      </dgm:t>
    </dgm:pt>
    <dgm:pt modelId="{89DA5FA1-B076-456E-A397-F8F77D6DEEFC}" cxnId="{F98AE1B2-6D18-42B4-8D53-682D8B6F035A}" type="sibTrans">
      <dgm:prSet/>
      <dgm:spPr/>
      <dgm:t>
        <a:bodyPr/>
        <a:lstStyle/>
        <a:p>
          <a:endParaRPr lang="zh-CN" altLang="en-US"/>
        </a:p>
      </dgm:t>
    </dgm:pt>
    <dgm:pt modelId="{68B042F2-74EF-4E9E-A610-F146ADA56714}">
      <dgm:prSet phldrT="[文本]" phldr="0" custT="1"/>
      <dgm:spPr/>
      <dgm:t>
        <a:bodyPr vert="horz" wrap="square"/>
        <a:p>
          <a:pPr>
            <a:lnSpc>
              <a:spcPct val="100000"/>
            </a:lnSpc>
            <a:spcBef>
              <a:spcPct val="0"/>
            </a:spcBef>
            <a:spcAft>
              <a:spcPct val="15000"/>
            </a:spcAft>
          </a:pPr>
          <a:r>
            <a:rPr lang="zh-CN" altLang="en-US" sz="2800" dirty="0" smtClean="0">
              <a:solidFill>
                <a:schemeClr val="tx1">
                  <a:lumMod val="95000"/>
                  <a:lumOff val="5000"/>
                </a:schemeClr>
              </a:solidFill>
              <a:latin typeface="宋体" panose="02010600030101010101" pitchFamily="2" charset="-122"/>
            </a:rPr>
            <a:t>了解游戏中幼儿的差异，为个别化教育</a:t>
          </a:r>
          <a:r>
            <a:rPr lang="zh-CN" altLang="en-US" sz="2800" smtClean="0">
              <a:solidFill>
                <a:schemeClr val="tx1">
                  <a:lumMod val="95000"/>
                  <a:lumOff val="5000"/>
                </a:schemeClr>
              </a:solidFill>
              <a:latin typeface="宋体" panose="02010600030101010101" pitchFamily="2" charset="-122"/>
            </a:rPr>
            <a:t>提供依据</a:t>
          </a:r>
          <a:r>
            <a:rPr lang="zh-CN" altLang="en-US" sz="2800" dirty="0" smtClean="0">
              <a:solidFill>
                <a:schemeClr val="tx1">
                  <a:lumMod val="95000"/>
                  <a:lumOff val="5000"/>
                </a:schemeClr>
              </a:solidFill>
              <a:latin typeface="宋体" panose="02010600030101010101" pitchFamily="2" charset="-122"/>
            </a:rPr>
            <a:t/>
          </a:r>
          <a:endParaRPr lang="zh-CN" altLang="en-US" sz="2800" dirty="0" smtClean="0">
            <a:solidFill>
              <a:schemeClr val="tx1">
                <a:lumMod val="95000"/>
                <a:lumOff val="5000"/>
              </a:schemeClr>
            </a:solidFill>
            <a:latin typeface="宋体" panose="02010600030101010101" pitchFamily="2" charset="-122"/>
          </a:endParaRPr>
        </a:p>
      </dgm:t>
    </dgm:pt>
    <dgm:pt modelId="{9A2B01F8-AE0B-4140-8EF1-12BF0AAEB824}" cxnId="{B555C201-2807-48D3-A7B6-9CA58141046A}" type="parTrans">
      <dgm:prSet/>
      <dgm:spPr/>
      <dgm:t>
        <a:bodyPr/>
        <a:lstStyle/>
        <a:p>
          <a:endParaRPr lang="zh-CN" altLang="en-US"/>
        </a:p>
      </dgm:t>
    </dgm:pt>
    <dgm:pt modelId="{AB04B0C4-BB38-45DB-B168-5C9EFFF9FC89}" cxnId="{B555C201-2807-48D3-A7B6-9CA58141046A}" type="sibTrans">
      <dgm:prSet/>
      <dgm:spPr/>
      <dgm:t>
        <a:bodyPr/>
        <a:lstStyle/>
        <a:p>
          <a:endParaRPr lang="zh-CN" altLang="en-US"/>
        </a:p>
      </dgm:t>
    </dgm:pt>
    <dgm:pt modelId="{27FA8E36-7235-4D0A-A406-8F0159AED879}">
      <dgm:prSet phldrT="[文本]"/>
      <dgm:spPr/>
      <dgm:t>
        <a:bodyPr/>
        <a:lstStyle/>
        <a:p>
          <a:r>
            <a:rPr lang="en-US" altLang="zh-CN" dirty="0" smtClean="0"/>
            <a:t>  </a:t>
          </a:r>
          <a:endParaRPr lang="zh-CN" altLang="en-US" dirty="0"/>
        </a:p>
      </dgm:t>
    </dgm:pt>
    <dgm:pt modelId="{137C51BC-495A-4896-9FEB-71006C477C78}" cxnId="{70BB4FDC-D7FF-478E-BE4A-2689804C03A5}" type="parTrans">
      <dgm:prSet/>
      <dgm:spPr/>
      <dgm:t>
        <a:bodyPr/>
        <a:lstStyle/>
        <a:p>
          <a:endParaRPr lang="zh-CN" altLang="en-US"/>
        </a:p>
      </dgm:t>
    </dgm:pt>
    <dgm:pt modelId="{B982BDD4-17F8-4B64-91DA-86E74B187367}" cxnId="{70BB4FDC-D7FF-478E-BE4A-2689804C03A5}" type="sibTrans">
      <dgm:prSet/>
      <dgm:spPr/>
      <dgm:t>
        <a:bodyPr/>
        <a:lstStyle/>
        <a:p>
          <a:endParaRPr lang="zh-CN" altLang="en-US"/>
        </a:p>
      </dgm:t>
    </dgm:pt>
    <dgm:pt modelId="{574C5546-0BA5-4FFA-8936-425D1AF4790A}">
      <dgm:prSet phldrT="[文本]" phldr="0" custT="1"/>
      <dgm:spPr/>
      <dgm:t>
        <a:bodyPr vert="horz" wrap="square"/>
        <a:p>
          <a:pPr>
            <a:lnSpc>
              <a:spcPct val="100000"/>
            </a:lnSpc>
            <a:spcBef>
              <a:spcPct val="0"/>
            </a:spcBef>
            <a:spcAft>
              <a:spcPct val="15000"/>
            </a:spcAft>
          </a:pPr>
          <a:r>
            <a:rPr lang="zh-CN" altLang="en-US" sz="2800" smtClean="0">
              <a:solidFill>
                <a:schemeClr val="tx1">
                  <a:lumMod val="95000"/>
                  <a:lumOff val="5000"/>
                </a:schemeClr>
              </a:solidFill>
              <a:latin typeface="宋体" panose="02010600030101010101" pitchFamily="2" charset="-122"/>
            </a:rPr>
            <a:t>促使教师不断反思自己的儿童观、游戏观和教育观</a:t>
          </a:r>
          <a:r>
            <a:rPr lang="zh-CN" altLang="en-US" sz="2800" smtClean="0">
              <a:solidFill>
                <a:schemeClr val="tx1">
                  <a:lumMod val="95000"/>
                  <a:lumOff val="5000"/>
                </a:schemeClr>
              </a:solidFill>
              <a:latin typeface="宋体" panose="02010600030101010101" pitchFamily="2" charset="-122"/>
            </a:rPr>
            <a:t/>
          </a:r>
          <a:endParaRPr lang="zh-CN" altLang="en-US" sz="2800" smtClean="0">
            <a:solidFill>
              <a:schemeClr val="tx1">
                <a:lumMod val="95000"/>
                <a:lumOff val="5000"/>
              </a:schemeClr>
            </a:solidFill>
            <a:latin typeface="宋体" panose="02010600030101010101" pitchFamily="2" charset="-122"/>
          </a:endParaRPr>
        </a:p>
      </dgm:t>
    </dgm:pt>
    <dgm:pt modelId="{E5E7C04C-3AD8-45E2-9047-3439A64F4056}" cxnId="{F899641D-04E6-4AEB-ACC6-18C77FFDD40E}" type="parTrans">
      <dgm:prSet/>
      <dgm:spPr/>
      <dgm:t>
        <a:bodyPr/>
        <a:lstStyle/>
        <a:p>
          <a:endParaRPr lang="zh-CN" altLang="en-US"/>
        </a:p>
      </dgm:t>
    </dgm:pt>
    <dgm:pt modelId="{2973913C-3EBB-4910-BD83-3E43BC4FBCB7}" cxnId="{F899641D-04E6-4AEB-ACC6-18C77FFDD40E}" type="sibTrans">
      <dgm:prSet/>
      <dgm:spPr/>
      <dgm:t>
        <a:bodyPr/>
        <a:lstStyle/>
        <a:p>
          <a:endParaRPr lang="zh-CN" altLang="en-US"/>
        </a:p>
      </dgm:t>
    </dgm:pt>
    <dgm:pt modelId="{A44CDEF3-DA20-4241-ACEA-A7D58F08AA2C}" type="pres">
      <dgm:prSet presAssocID="{CC3EB226-FE87-47BE-83C4-8E2D5375C1EB}" presName="linearFlow" presStyleCnt="0">
        <dgm:presLayoutVars>
          <dgm:dir/>
          <dgm:animLvl val="lvl"/>
          <dgm:resizeHandles val="exact"/>
        </dgm:presLayoutVars>
      </dgm:prSet>
      <dgm:spPr/>
      <dgm:t>
        <a:bodyPr/>
        <a:lstStyle/>
        <a:p>
          <a:endParaRPr lang="zh-CN" altLang="en-US"/>
        </a:p>
      </dgm:t>
    </dgm:pt>
    <dgm:pt modelId="{E41CE6BE-3B74-4B7C-992C-7394D9D0A81E}" type="pres">
      <dgm:prSet presAssocID="{DF8F9C9A-5300-4B33-A930-198EF64335B7}" presName="composite" presStyleCnt="0"/>
      <dgm:spPr/>
    </dgm:pt>
    <dgm:pt modelId="{37448F7C-9135-47A4-88C9-C9D6752BF7C6}" type="pres">
      <dgm:prSet presAssocID="{DF8F9C9A-5300-4B33-A930-198EF64335B7}" presName="parentText" presStyleLbl="alignNode1" presStyleIdx="0" presStyleCnt="3">
        <dgm:presLayoutVars>
          <dgm:chMax val="1"/>
          <dgm:bulletEnabled val="1"/>
        </dgm:presLayoutVars>
      </dgm:prSet>
      <dgm:spPr/>
      <dgm:t>
        <a:bodyPr/>
        <a:lstStyle/>
        <a:p>
          <a:endParaRPr lang="zh-CN" altLang="en-US"/>
        </a:p>
      </dgm:t>
    </dgm:pt>
    <dgm:pt modelId="{1BC95856-18CA-4F1F-97A9-FFE242F24D89}" type="pres">
      <dgm:prSet presAssocID="{DF8F9C9A-5300-4B33-A930-198EF64335B7}" presName="descendantText" presStyleLbl="alignAcc1" presStyleIdx="0" presStyleCnt="3" custLinFactNeighborX="14299" custLinFactNeighborY="-4237">
        <dgm:presLayoutVars>
          <dgm:bulletEnabled val="1"/>
        </dgm:presLayoutVars>
      </dgm:prSet>
      <dgm:spPr/>
      <dgm:t>
        <a:bodyPr/>
        <a:lstStyle/>
        <a:p>
          <a:endParaRPr lang="zh-CN" altLang="en-US"/>
        </a:p>
      </dgm:t>
    </dgm:pt>
    <dgm:pt modelId="{417EF713-0BE6-4A14-8036-D98E503F9AF6}" type="pres">
      <dgm:prSet presAssocID="{7E8AAC05-3899-4001-90FC-7C83B9B94632}" presName="sp" presStyleCnt="0"/>
      <dgm:spPr/>
    </dgm:pt>
    <dgm:pt modelId="{CAF0E50D-0F86-4AD0-A0BB-1D7641F44886}" type="pres">
      <dgm:prSet presAssocID="{E009C2A5-5124-4B74-BFDC-AB3DEE22ACE0}" presName="composite" presStyleCnt="0"/>
      <dgm:spPr/>
    </dgm:pt>
    <dgm:pt modelId="{5621D016-E619-4A61-834E-26CAC99C2110}" type="pres">
      <dgm:prSet presAssocID="{E009C2A5-5124-4B74-BFDC-AB3DEE22ACE0}" presName="parentText" presStyleLbl="alignNode1" presStyleIdx="1" presStyleCnt="3">
        <dgm:presLayoutVars>
          <dgm:chMax val="1"/>
          <dgm:bulletEnabled val="1"/>
        </dgm:presLayoutVars>
      </dgm:prSet>
      <dgm:spPr/>
      <dgm:t>
        <a:bodyPr/>
        <a:lstStyle/>
        <a:p>
          <a:endParaRPr lang="zh-CN" altLang="en-US"/>
        </a:p>
      </dgm:t>
    </dgm:pt>
    <dgm:pt modelId="{8C48684C-9B20-4A5E-B5DE-6B5AF49CF6CE}" type="pres">
      <dgm:prSet presAssocID="{E009C2A5-5124-4B74-BFDC-AB3DEE22ACE0}" presName="descendantText" presStyleLbl="alignAcc1" presStyleIdx="1" presStyleCnt="3">
        <dgm:presLayoutVars>
          <dgm:bulletEnabled val="1"/>
        </dgm:presLayoutVars>
      </dgm:prSet>
      <dgm:spPr/>
      <dgm:t>
        <a:bodyPr/>
        <a:lstStyle/>
        <a:p>
          <a:endParaRPr lang="zh-CN" altLang="en-US"/>
        </a:p>
      </dgm:t>
    </dgm:pt>
    <dgm:pt modelId="{3A3FF5B2-1DC1-46AA-9A1A-E79844BDE361}" type="pres">
      <dgm:prSet presAssocID="{89DA5FA1-B076-456E-A397-F8F77D6DEEFC}" presName="sp" presStyleCnt="0"/>
      <dgm:spPr/>
    </dgm:pt>
    <dgm:pt modelId="{460D8844-3C29-4FB2-9385-31FEEEC25779}" type="pres">
      <dgm:prSet presAssocID="{27FA8E36-7235-4D0A-A406-8F0159AED879}" presName="composite" presStyleCnt="0"/>
      <dgm:spPr/>
    </dgm:pt>
    <dgm:pt modelId="{316C6F78-3E5A-4D71-92F8-F9E162BE37A2}" type="pres">
      <dgm:prSet presAssocID="{27FA8E36-7235-4D0A-A406-8F0159AED879}" presName="parentText" presStyleLbl="alignNode1" presStyleIdx="2" presStyleCnt="3">
        <dgm:presLayoutVars>
          <dgm:chMax val="1"/>
          <dgm:bulletEnabled val="1"/>
        </dgm:presLayoutVars>
      </dgm:prSet>
      <dgm:spPr/>
      <dgm:t>
        <a:bodyPr/>
        <a:lstStyle/>
        <a:p>
          <a:endParaRPr lang="zh-CN" altLang="en-US"/>
        </a:p>
      </dgm:t>
    </dgm:pt>
    <dgm:pt modelId="{43709D57-76AA-477A-8BE2-5FECA0C38120}" type="pres">
      <dgm:prSet presAssocID="{27FA8E36-7235-4D0A-A406-8F0159AED879}" presName="descendantText" presStyleLbl="alignAcc1" presStyleIdx="2" presStyleCnt="3">
        <dgm:presLayoutVars>
          <dgm:bulletEnabled val="1"/>
        </dgm:presLayoutVars>
      </dgm:prSet>
      <dgm:spPr/>
      <dgm:t>
        <a:bodyPr/>
        <a:lstStyle/>
        <a:p>
          <a:endParaRPr lang="zh-CN" altLang="en-US"/>
        </a:p>
      </dgm:t>
    </dgm:pt>
  </dgm:ptLst>
  <dgm:cxnLst>
    <dgm:cxn modelId="{F82C54A0-43ED-4854-83DD-2B38B9253807}" srcId="{CC3EB226-FE87-47BE-83C4-8E2D5375C1EB}" destId="{DF8F9C9A-5300-4B33-A930-198EF64335B7}" srcOrd="0" destOrd="0" parTransId="{A391962B-8D6E-4E37-B63E-0657386E51EF}" sibTransId="{7E8AAC05-3899-4001-90FC-7C83B9B94632}"/>
    <dgm:cxn modelId="{E7CFE6FF-3EE9-43E6-A784-FAA57F030BF3}" srcId="{DF8F9C9A-5300-4B33-A930-198EF64335B7}" destId="{12F9B2A9-E6E0-45AE-9015-CA5CC31520E4}" srcOrd="0" destOrd="0" parTransId="{8F8D4EE8-6BAB-4E6B-A046-EFD86114CFB9}" sibTransId="{445A4198-6B55-47C4-A744-2D67837B5940}"/>
    <dgm:cxn modelId="{F98AE1B2-6D18-42B4-8D53-682D8B6F035A}" srcId="{CC3EB226-FE87-47BE-83C4-8E2D5375C1EB}" destId="{E009C2A5-5124-4B74-BFDC-AB3DEE22ACE0}" srcOrd="1" destOrd="0" parTransId="{F9C6C308-F79D-4650-8650-2DE682E1DC88}" sibTransId="{89DA5FA1-B076-456E-A397-F8F77D6DEEFC}"/>
    <dgm:cxn modelId="{B555C201-2807-48D3-A7B6-9CA58141046A}" srcId="{E009C2A5-5124-4B74-BFDC-AB3DEE22ACE0}" destId="{68B042F2-74EF-4E9E-A610-F146ADA56714}" srcOrd="0" destOrd="1" parTransId="{9A2B01F8-AE0B-4140-8EF1-12BF0AAEB824}" sibTransId="{AB04B0C4-BB38-45DB-B168-5C9EFFF9FC89}"/>
    <dgm:cxn modelId="{70BB4FDC-D7FF-478E-BE4A-2689804C03A5}" srcId="{CC3EB226-FE87-47BE-83C4-8E2D5375C1EB}" destId="{27FA8E36-7235-4D0A-A406-8F0159AED879}" srcOrd="2" destOrd="0" parTransId="{137C51BC-495A-4896-9FEB-71006C477C78}" sibTransId="{B982BDD4-17F8-4B64-91DA-86E74B187367}"/>
    <dgm:cxn modelId="{F899641D-04E6-4AEB-ACC6-18C77FFDD40E}" srcId="{27FA8E36-7235-4D0A-A406-8F0159AED879}" destId="{574C5546-0BA5-4FFA-8936-425D1AF4790A}" srcOrd="0" destOrd="2" parTransId="{E5E7C04C-3AD8-45E2-9047-3439A64F4056}" sibTransId="{2973913C-3EBB-4910-BD83-3E43BC4FBCB7}"/>
    <dgm:cxn modelId="{A7D56044-4A3B-4DD9-8424-A5E5561B0B04}" type="presOf" srcId="{CC3EB226-FE87-47BE-83C4-8E2D5375C1EB}" destId="{A44CDEF3-DA20-4241-ACEA-A7D58F08AA2C}" srcOrd="0" destOrd="0" presId="urn:microsoft.com/office/officeart/2005/8/layout/chevron2"/>
    <dgm:cxn modelId="{E1B09DC3-ECE7-4369-A488-103CF4990E69}" type="presParOf" srcId="{A44CDEF3-DA20-4241-ACEA-A7D58F08AA2C}" destId="{E41CE6BE-3B74-4B7C-992C-7394D9D0A81E}" srcOrd="0" destOrd="0" presId="urn:microsoft.com/office/officeart/2005/8/layout/chevron2"/>
    <dgm:cxn modelId="{96CBED3B-73BC-463C-B7AD-8E2CA98BEC13}" type="presParOf" srcId="{E41CE6BE-3B74-4B7C-992C-7394D9D0A81E}" destId="{37448F7C-9135-47A4-88C9-C9D6752BF7C6}" srcOrd="0" destOrd="0" presId="urn:microsoft.com/office/officeart/2005/8/layout/chevron2"/>
    <dgm:cxn modelId="{2073C03A-688B-435C-9889-E985A8F3A222}" type="presOf" srcId="{DF8F9C9A-5300-4B33-A930-198EF64335B7}" destId="{37448F7C-9135-47A4-88C9-C9D6752BF7C6}" srcOrd="0" destOrd="0" presId="urn:microsoft.com/office/officeart/2005/8/layout/chevron2"/>
    <dgm:cxn modelId="{6E6C74BF-A69D-41BD-B205-4A899EA72DF8}" type="presParOf" srcId="{E41CE6BE-3B74-4B7C-992C-7394D9D0A81E}" destId="{1BC95856-18CA-4F1F-97A9-FFE242F24D89}" srcOrd="1" destOrd="0" presId="urn:microsoft.com/office/officeart/2005/8/layout/chevron2"/>
    <dgm:cxn modelId="{7741BDED-1010-48B9-914A-F5605613F9FB}" type="presOf" srcId="{12F9B2A9-E6E0-45AE-9015-CA5CC31520E4}" destId="{1BC95856-18CA-4F1F-97A9-FFE242F24D89}" srcOrd="0" destOrd="0" presId="urn:microsoft.com/office/officeart/2005/8/layout/chevron2"/>
    <dgm:cxn modelId="{E8F0F757-6BC4-4E83-BB0A-B9FC0B3BA76B}" type="presParOf" srcId="{A44CDEF3-DA20-4241-ACEA-A7D58F08AA2C}" destId="{417EF713-0BE6-4A14-8036-D98E503F9AF6}" srcOrd="1" destOrd="0" presId="urn:microsoft.com/office/officeart/2005/8/layout/chevron2"/>
    <dgm:cxn modelId="{EBF05726-7975-4ACD-8922-98FD34B7121E}" type="presOf" srcId="{7E8AAC05-3899-4001-90FC-7C83B9B94632}" destId="{417EF713-0BE6-4A14-8036-D98E503F9AF6}" srcOrd="0" destOrd="0" presId="urn:microsoft.com/office/officeart/2005/8/layout/chevron2"/>
    <dgm:cxn modelId="{D1331354-F72E-4FB5-869C-928C714F5D8F}" type="presParOf" srcId="{A44CDEF3-DA20-4241-ACEA-A7D58F08AA2C}" destId="{CAF0E50D-0F86-4AD0-A0BB-1D7641F44886}" srcOrd="2" destOrd="0" presId="urn:microsoft.com/office/officeart/2005/8/layout/chevron2"/>
    <dgm:cxn modelId="{DE37A433-6E49-41A3-AB9C-86B36774DDAF}" type="presParOf" srcId="{CAF0E50D-0F86-4AD0-A0BB-1D7641F44886}" destId="{5621D016-E619-4A61-834E-26CAC99C2110}" srcOrd="0" destOrd="2" presId="urn:microsoft.com/office/officeart/2005/8/layout/chevron2"/>
    <dgm:cxn modelId="{C59C4FD8-C7BF-418A-A03E-5D1AFF275CDF}" type="presOf" srcId="{E009C2A5-5124-4B74-BFDC-AB3DEE22ACE0}" destId="{5621D016-E619-4A61-834E-26CAC99C2110}" srcOrd="0" destOrd="0" presId="urn:microsoft.com/office/officeart/2005/8/layout/chevron2"/>
    <dgm:cxn modelId="{1F9BBEBC-ACDD-46BD-966E-5A1D681AC6AC}" type="presParOf" srcId="{CAF0E50D-0F86-4AD0-A0BB-1D7641F44886}" destId="{8C48684C-9B20-4A5E-B5DE-6B5AF49CF6CE}" srcOrd="1" destOrd="2" presId="urn:microsoft.com/office/officeart/2005/8/layout/chevron2"/>
    <dgm:cxn modelId="{861DBC18-7818-40DF-BC72-DFB062FB4A5C}" type="presOf" srcId="{68B042F2-74EF-4E9E-A610-F146ADA56714}" destId="{8C48684C-9B20-4A5E-B5DE-6B5AF49CF6CE}" srcOrd="0" destOrd="0" presId="urn:microsoft.com/office/officeart/2005/8/layout/chevron2"/>
    <dgm:cxn modelId="{935BFED7-7516-46A7-8220-1BEDE3026813}" type="presParOf" srcId="{A44CDEF3-DA20-4241-ACEA-A7D58F08AA2C}" destId="{3A3FF5B2-1DC1-46AA-9A1A-E79844BDE361}" srcOrd="3" destOrd="0" presId="urn:microsoft.com/office/officeart/2005/8/layout/chevron2"/>
    <dgm:cxn modelId="{40001C87-B8AD-4F26-939C-E0219E9510B8}" type="presOf" srcId="{89DA5FA1-B076-456E-A397-F8F77D6DEEFC}" destId="{3A3FF5B2-1DC1-46AA-9A1A-E79844BDE361}" srcOrd="0" destOrd="0" presId="urn:microsoft.com/office/officeart/2005/8/layout/chevron2"/>
    <dgm:cxn modelId="{4B62A9FE-3991-4BA5-A7FA-0B9C82A519CE}" type="presParOf" srcId="{A44CDEF3-DA20-4241-ACEA-A7D58F08AA2C}" destId="{460D8844-3C29-4FB2-9385-31FEEEC25779}" srcOrd="4" destOrd="0" presId="urn:microsoft.com/office/officeart/2005/8/layout/chevron2"/>
    <dgm:cxn modelId="{71C075BA-D8A6-4F1B-9A8D-D0F311A043CE}" type="presParOf" srcId="{460D8844-3C29-4FB2-9385-31FEEEC25779}" destId="{316C6F78-3E5A-4D71-92F8-F9E162BE37A2}" srcOrd="0" destOrd="4" presId="urn:microsoft.com/office/officeart/2005/8/layout/chevron2"/>
    <dgm:cxn modelId="{337AF6FA-D95E-43F2-B258-C5FF7CF24B37}" type="presOf" srcId="{27FA8E36-7235-4D0A-A406-8F0159AED879}" destId="{316C6F78-3E5A-4D71-92F8-F9E162BE37A2}" srcOrd="0" destOrd="0" presId="urn:microsoft.com/office/officeart/2005/8/layout/chevron2"/>
    <dgm:cxn modelId="{ACDADED0-6FE3-431C-91F8-C474A203FB34}" type="presParOf" srcId="{460D8844-3C29-4FB2-9385-31FEEEC25779}" destId="{43709D57-76AA-477A-8BE2-5FECA0C38120}" srcOrd="1" destOrd="4" presId="urn:microsoft.com/office/officeart/2005/8/layout/chevron2"/>
    <dgm:cxn modelId="{34FA23B6-0AF7-453A-A50F-867E1A4EF577}" type="presOf" srcId="{574C5546-0BA5-4FFA-8936-425D1AF4790A}" destId="{43709D57-76AA-477A-8BE2-5FECA0C38120}" srcOrd="0"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988A0E6-31E5-470B-9865-706DF657F468}" type="doc">
      <dgm:prSet loTypeId="urn:microsoft.com/office/officeart/2005/8/layout/matrix2" loCatId="matrix" qsTypeId="urn:microsoft.com/office/officeart/2005/8/quickstyle/simple1" qsCatId="simple" csTypeId="urn:microsoft.com/office/officeart/2005/8/colors/accent1_2" csCatId="accent1" phldr="1"/>
      <dgm:spPr/>
      <dgm:t>
        <a:bodyPr/>
        <a:lstStyle/>
        <a:p>
          <a:endParaRPr lang="zh-CN" altLang="en-US"/>
        </a:p>
      </dgm:t>
    </dgm:pt>
    <dgm:pt modelId="{33632545-BBBE-4333-8C0E-49DDD158E086}">
      <dgm:prSet phldrT="[文本]"/>
      <dgm:spPr>
        <a:solidFill>
          <a:schemeClr val="accent2">
            <a:lumMod val="50000"/>
          </a:schemeClr>
        </a:solidFill>
      </dgm:spPr>
      <dgm:t>
        <a:bodyPr/>
        <a:lstStyle/>
        <a:p>
          <a:r>
            <a:rPr lang="zh-CN" altLang="en-US" b="1" dirty="0" smtClean="0">
              <a:solidFill>
                <a:srgbClr val="FFC000"/>
              </a:solidFill>
              <a:latin typeface="宋体" panose="02010600030101010101" pitchFamily="2" charset="-122"/>
            </a:rPr>
            <a:t>发展性原则</a:t>
          </a:r>
          <a:endParaRPr lang="zh-CN" altLang="en-US" dirty="0"/>
        </a:p>
      </dgm:t>
    </dgm:pt>
    <dgm:pt modelId="{92FD66F7-7B4A-431D-8512-31EF44DE340D}" cxnId="{11A4FE98-5D19-4AD8-915A-5418ADD1B1B1}" type="parTrans">
      <dgm:prSet/>
      <dgm:spPr/>
      <dgm:t>
        <a:bodyPr/>
        <a:lstStyle/>
        <a:p>
          <a:endParaRPr lang="zh-CN" altLang="en-US"/>
        </a:p>
      </dgm:t>
    </dgm:pt>
    <dgm:pt modelId="{996D481F-C605-4B67-8138-9F383AB24778}" cxnId="{11A4FE98-5D19-4AD8-915A-5418ADD1B1B1}" type="sibTrans">
      <dgm:prSet/>
      <dgm:spPr/>
      <dgm:t>
        <a:bodyPr/>
        <a:lstStyle/>
        <a:p>
          <a:endParaRPr lang="zh-CN" altLang="en-US"/>
        </a:p>
      </dgm:t>
    </dgm:pt>
    <dgm:pt modelId="{2E0B84B5-5EDC-43D5-9ACD-CF454DEC31AE}">
      <dgm:prSet phldrT="[文本]"/>
      <dgm:spPr>
        <a:solidFill>
          <a:schemeClr val="accent3">
            <a:lumMod val="10000"/>
          </a:schemeClr>
        </a:solidFill>
      </dgm:spPr>
      <dgm:t>
        <a:bodyPr/>
        <a:lstStyle/>
        <a:p>
          <a:r>
            <a:rPr lang="zh-CN" altLang="en-US" b="1" dirty="0" smtClean="0">
              <a:solidFill>
                <a:srgbClr val="FFC000"/>
              </a:solidFill>
              <a:latin typeface="宋体" panose="02010600030101010101" pitchFamily="2" charset="-122"/>
            </a:rPr>
            <a:t>过程性原则</a:t>
          </a:r>
          <a:endParaRPr lang="zh-CN" altLang="en-US" dirty="0"/>
        </a:p>
      </dgm:t>
    </dgm:pt>
    <dgm:pt modelId="{248E611D-D996-4EAC-AA9F-E895DB30168A}" cxnId="{CF4D5097-05BD-410C-ABB2-BE5F1C362E36}" type="parTrans">
      <dgm:prSet/>
      <dgm:spPr/>
      <dgm:t>
        <a:bodyPr/>
        <a:lstStyle/>
        <a:p>
          <a:endParaRPr lang="zh-CN" altLang="en-US"/>
        </a:p>
      </dgm:t>
    </dgm:pt>
    <dgm:pt modelId="{60119F46-17B8-4F2F-8F23-F76946A3058E}" cxnId="{CF4D5097-05BD-410C-ABB2-BE5F1C362E36}" type="sibTrans">
      <dgm:prSet/>
      <dgm:spPr/>
      <dgm:t>
        <a:bodyPr/>
        <a:lstStyle/>
        <a:p>
          <a:endParaRPr lang="zh-CN" altLang="en-US"/>
        </a:p>
      </dgm:t>
    </dgm:pt>
    <dgm:pt modelId="{14244D4E-DAAD-45A4-B6BF-E17E0A210191}">
      <dgm:prSet phldrT="[文本]" phldr="1"/>
      <dgm:spPr/>
      <dgm:t>
        <a:bodyPr/>
        <a:lstStyle/>
        <a:p>
          <a:endParaRPr lang="zh-CN" altLang="en-US" dirty="0"/>
        </a:p>
      </dgm:t>
    </dgm:pt>
    <dgm:pt modelId="{BE75EA25-AF60-41FE-AA9A-DB10A8E9B1BD}" cxnId="{E0B1FC72-4D8C-486F-A8BF-18D639581226}" type="parTrans">
      <dgm:prSet/>
      <dgm:spPr/>
      <dgm:t>
        <a:bodyPr/>
        <a:lstStyle/>
        <a:p>
          <a:endParaRPr lang="zh-CN" altLang="en-US"/>
        </a:p>
      </dgm:t>
    </dgm:pt>
    <dgm:pt modelId="{A075D115-8BE4-437D-B532-610D7F0154CF}" cxnId="{E0B1FC72-4D8C-486F-A8BF-18D639581226}" type="sibTrans">
      <dgm:prSet/>
      <dgm:spPr/>
      <dgm:t>
        <a:bodyPr/>
        <a:lstStyle/>
        <a:p>
          <a:endParaRPr lang="zh-CN" altLang="en-US"/>
        </a:p>
      </dgm:t>
    </dgm:pt>
    <dgm:pt modelId="{2414F651-D914-46C9-8ECB-D5ED7C01DE43}">
      <dgm:prSet phldrT="[文本]" phldr="1"/>
      <dgm:spPr/>
      <dgm:t>
        <a:bodyPr/>
        <a:lstStyle/>
        <a:p>
          <a:endParaRPr lang="zh-CN" altLang="en-US"/>
        </a:p>
      </dgm:t>
    </dgm:pt>
    <dgm:pt modelId="{6EE22103-8C1D-4EC2-A24B-C320C079DA21}" cxnId="{74886B27-A2A2-4A5B-BC83-506F3F8B7607}" type="parTrans">
      <dgm:prSet/>
      <dgm:spPr/>
      <dgm:t>
        <a:bodyPr/>
        <a:lstStyle/>
        <a:p>
          <a:endParaRPr lang="zh-CN" altLang="en-US"/>
        </a:p>
      </dgm:t>
    </dgm:pt>
    <dgm:pt modelId="{C393BD5B-4582-4211-BFCE-F70A316EB8FF}" cxnId="{74886B27-A2A2-4A5B-BC83-506F3F8B7607}" type="sibTrans">
      <dgm:prSet/>
      <dgm:spPr/>
      <dgm:t>
        <a:bodyPr/>
        <a:lstStyle/>
        <a:p>
          <a:endParaRPr lang="zh-CN" altLang="en-US"/>
        </a:p>
      </dgm:t>
    </dgm:pt>
    <dgm:pt modelId="{240853B0-4ADB-462D-A754-9C9AE95EB431}">
      <dgm:prSet/>
      <dgm:spPr/>
      <dgm:t>
        <a:bodyPr/>
        <a:lstStyle/>
        <a:p>
          <a:endParaRPr lang="zh-CN" altLang="en-US"/>
        </a:p>
      </dgm:t>
    </dgm:pt>
    <dgm:pt modelId="{E24F27BA-B634-450E-9CA3-05FEFC9B4C68}" cxnId="{3A9585B9-2D9F-47E4-9A0C-535FDBABB8CC}" type="parTrans">
      <dgm:prSet/>
      <dgm:spPr/>
      <dgm:t>
        <a:bodyPr/>
        <a:lstStyle/>
        <a:p>
          <a:endParaRPr lang="zh-CN" altLang="en-US"/>
        </a:p>
      </dgm:t>
    </dgm:pt>
    <dgm:pt modelId="{55018613-48B6-4E72-98D5-20B00281730F}" cxnId="{3A9585B9-2D9F-47E4-9A0C-535FDBABB8CC}" type="sibTrans">
      <dgm:prSet/>
      <dgm:spPr/>
      <dgm:t>
        <a:bodyPr/>
        <a:lstStyle/>
        <a:p>
          <a:endParaRPr lang="zh-CN" altLang="en-US"/>
        </a:p>
      </dgm:t>
    </dgm:pt>
    <dgm:pt modelId="{8E55C3B5-ACD1-4CF9-8F12-D6014DFC1D9D}">
      <dgm:prSet/>
      <dgm:spPr>
        <a:solidFill>
          <a:schemeClr val="accent5">
            <a:lumMod val="25000"/>
          </a:schemeClr>
        </a:solidFill>
      </dgm:spPr>
      <dgm:t>
        <a:bodyPr/>
        <a:lstStyle/>
        <a:p>
          <a:r>
            <a:rPr lang="zh-CN" altLang="en-US" b="1" dirty="0" smtClean="0">
              <a:solidFill>
                <a:srgbClr val="FFC000"/>
              </a:solidFill>
              <a:latin typeface="宋体" panose="02010600030101010101" pitchFamily="2" charset="-122"/>
            </a:rPr>
            <a:t>整合性原则</a:t>
          </a:r>
          <a:endParaRPr lang="zh-CN" altLang="en-US" dirty="0"/>
        </a:p>
      </dgm:t>
    </dgm:pt>
    <dgm:pt modelId="{2C0378B6-D1EC-4200-ADB0-3D4B67AAA11C}" cxnId="{9D49E28F-7F71-449E-838C-B01DACAD9C81}" type="parTrans">
      <dgm:prSet/>
      <dgm:spPr/>
      <dgm:t>
        <a:bodyPr/>
        <a:lstStyle/>
        <a:p>
          <a:endParaRPr lang="zh-CN" altLang="en-US"/>
        </a:p>
      </dgm:t>
    </dgm:pt>
    <dgm:pt modelId="{0011BDA3-7140-42A2-8688-4ED3A2A39F7A}" cxnId="{9D49E28F-7F71-449E-838C-B01DACAD9C81}" type="sibTrans">
      <dgm:prSet/>
      <dgm:spPr/>
      <dgm:t>
        <a:bodyPr/>
        <a:lstStyle/>
        <a:p>
          <a:endParaRPr lang="zh-CN" altLang="en-US"/>
        </a:p>
      </dgm:t>
    </dgm:pt>
    <dgm:pt modelId="{B2BB95C0-33C5-4B49-B2F3-8BF04B8994BE}">
      <dgm:prSet/>
      <dgm:spPr/>
      <dgm:t>
        <a:bodyPr/>
        <a:lstStyle/>
        <a:p>
          <a:r>
            <a:rPr lang="zh-CN" altLang="en-US" b="1" dirty="0" smtClean="0">
              <a:solidFill>
                <a:srgbClr val="FFC000"/>
              </a:solidFill>
              <a:latin typeface="宋体" panose="02010600030101010101" pitchFamily="2" charset="-122"/>
            </a:rPr>
            <a:t>主体性原则</a:t>
          </a:r>
          <a:endParaRPr lang="zh-CN" altLang="en-US" dirty="0"/>
        </a:p>
      </dgm:t>
    </dgm:pt>
    <dgm:pt modelId="{0A578FF9-6D7A-41CF-B33F-5F1876A28415}" cxnId="{0DA0C792-D43B-404B-95F7-C99D972E7593}" type="parTrans">
      <dgm:prSet/>
      <dgm:spPr/>
      <dgm:t>
        <a:bodyPr/>
        <a:lstStyle/>
        <a:p>
          <a:endParaRPr lang="zh-CN" altLang="en-US"/>
        </a:p>
      </dgm:t>
    </dgm:pt>
    <dgm:pt modelId="{4C1EA56C-F641-4784-872B-5726B7D8B1D6}" cxnId="{0DA0C792-D43B-404B-95F7-C99D972E7593}" type="sibTrans">
      <dgm:prSet/>
      <dgm:spPr/>
      <dgm:t>
        <a:bodyPr/>
        <a:lstStyle/>
        <a:p>
          <a:endParaRPr lang="zh-CN" altLang="en-US"/>
        </a:p>
      </dgm:t>
    </dgm:pt>
    <dgm:pt modelId="{E17EBCB6-0AC9-4463-AEEB-B0E778FD1025}">
      <dgm:prSet/>
      <dgm:spPr/>
      <dgm:t>
        <a:bodyPr/>
        <a:lstStyle/>
        <a:p>
          <a:endParaRPr lang="zh-CN" altLang="en-US"/>
        </a:p>
      </dgm:t>
    </dgm:pt>
    <dgm:pt modelId="{414B55F7-54C0-465B-8549-4B08E1727C46}" cxnId="{E75368FA-E90D-4D87-A921-71A7A10EACC7}" type="parTrans">
      <dgm:prSet/>
      <dgm:spPr/>
      <dgm:t>
        <a:bodyPr/>
        <a:lstStyle/>
        <a:p>
          <a:endParaRPr lang="zh-CN" altLang="en-US"/>
        </a:p>
      </dgm:t>
    </dgm:pt>
    <dgm:pt modelId="{CD9E403E-D185-4AEB-83A3-F79675E99040}" cxnId="{E75368FA-E90D-4D87-A921-71A7A10EACC7}" type="sibTrans">
      <dgm:prSet/>
      <dgm:spPr/>
      <dgm:t>
        <a:bodyPr/>
        <a:lstStyle/>
        <a:p>
          <a:endParaRPr lang="zh-CN" altLang="en-US"/>
        </a:p>
      </dgm:t>
    </dgm:pt>
    <dgm:pt modelId="{03D866EC-DFB2-4854-8713-3907AD75C354}" type="pres">
      <dgm:prSet presAssocID="{F988A0E6-31E5-470B-9865-706DF657F468}" presName="matrix" presStyleCnt="0">
        <dgm:presLayoutVars>
          <dgm:chMax val="1"/>
          <dgm:dir/>
          <dgm:resizeHandles val="exact"/>
        </dgm:presLayoutVars>
      </dgm:prSet>
      <dgm:spPr/>
      <dgm:t>
        <a:bodyPr/>
        <a:lstStyle/>
        <a:p>
          <a:endParaRPr lang="zh-CN" altLang="en-US"/>
        </a:p>
      </dgm:t>
    </dgm:pt>
    <dgm:pt modelId="{56D2AE1D-EE89-438F-9580-BCE6D015A3BF}" type="pres">
      <dgm:prSet presAssocID="{F988A0E6-31E5-470B-9865-706DF657F468}" presName="axisShape" presStyleLbl="bgShp" presStyleIdx="0" presStyleCnt="1"/>
      <dgm:spPr/>
    </dgm:pt>
    <dgm:pt modelId="{C3BE7F9D-4D47-40CC-8B64-4E8EAAFFD357}" type="pres">
      <dgm:prSet presAssocID="{F988A0E6-31E5-470B-9865-706DF657F468}" presName="rect1" presStyleLbl="node1" presStyleIdx="0" presStyleCnt="4" custScaleX="123728">
        <dgm:presLayoutVars>
          <dgm:chMax val="0"/>
          <dgm:chPref val="0"/>
          <dgm:bulletEnabled val="1"/>
        </dgm:presLayoutVars>
      </dgm:prSet>
      <dgm:spPr/>
      <dgm:t>
        <a:bodyPr/>
        <a:lstStyle/>
        <a:p>
          <a:endParaRPr lang="zh-CN" altLang="en-US"/>
        </a:p>
      </dgm:t>
    </dgm:pt>
    <dgm:pt modelId="{E8E4BB3D-0BCC-4B08-9AB7-7DA8799926F4}" type="pres">
      <dgm:prSet presAssocID="{F988A0E6-31E5-470B-9865-706DF657F468}" presName="rect2" presStyleLbl="node1" presStyleIdx="1" presStyleCnt="4" custScaleX="119298" custLinFactNeighborX="2215" custLinFactNeighborY="1294">
        <dgm:presLayoutVars>
          <dgm:chMax val="0"/>
          <dgm:chPref val="0"/>
          <dgm:bulletEnabled val="1"/>
        </dgm:presLayoutVars>
      </dgm:prSet>
      <dgm:spPr/>
      <dgm:t>
        <a:bodyPr/>
        <a:lstStyle/>
        <a:p>
          <a:endParaRPr lang="zh-CN" altLang="en-US"/>
        </a:p>
      </dgm:t>
    </dgm:pt>
    <dgm:pt modelId="{92AB334B-3986-4053-BC77-F6D7EDA3D9E0}" type="pres">
      <dgm:prSet presAssocID="{F988A0E6-31E5-470B-9865-706DF657F468}" presName="rect3" presStyleLbl="node1" presStyleIdx="2" presStyleCnt="4" custScaleX="114955">
        <dgm:presLayoutVars>
          <dgm:chMax val="0"/>
          <dgm:chPref val="0"/>
          <dgm:bulletEnabled val="1"/>
        </dgm:presLayoutVars>
      </dgm:prSet>
      <dgm:spPr/>
      <dgm:t>
        <a:bodyPr/>
        <a:lstStyle/>
        <a:p>
          <a:endParaRPr lang="zh-CN" altLang="en-US"/>
        </a:p>
      </dgm:t>
    </dgm:pt>
    <dgm:pt modelId="{B32C1D6B-5A7E-4D3B-8E6B-7A0ED9ABFA81}" type="pres">
      <dgm:prSet presAssocID="{F988A0E6-31E5-470B-9865-706DF657F468}" presName="rect4" presStyleLbl="node1" presStyleIdx="3" presStyleCnt="4" custScaleX="123728">
        <dgm:presLayoutVars>
          <dgm:chMax val="0"/>
          <dgm:chPref val="0"/>
          <dgm:bulletEnabled val="1"/>
        </dgm:presLayoutVars>
      </dgm:prSet>
      <dgm:spPr/>
      <dgm:t>
        <a:bodyPr/>
        <a:lstStyle/>
        <a:p>
          <a:endParaRPr lang="zh-CN" altLang="en-US"/>
        </a:p>
      </dgm:t>
    </dgm:pt>
  </dgm:ptLst>
  <dgm:cxnLst>
    <dgm:cxn modelId="{EF29547D-1EEA-4EC1-9001-716BB782CDFF}" type="presOf" srcId="{2E0B84B5-5EDC-43D5-9ACD-CF454DEC31AE}" destId="{E8E4BB3D-0BCC-4B08-9AB7-7DA8799926F4}" srcOrd="0" destOrd="0" presId="urn:microsoft.com/office/officeart/2005/8/layout/matrix2"/>
    <dgm:cxn modelId="{74886B27-A2A2-4A5B-BC83-506F3F8B7607}" srcId="{F988A0E6-31E5-470B-9865-706DF657F468}" destId="{2414F651-D914-46C9-8ECB-D5ED7C01DE43}" srcOrd="7" destOrd="0" parTransId="{6EE22103-8C1D-4EC2-A24B-C320C079DA21}" sibTransId="{C393BD5B-4582-4211-BFCE-F70A316EB8FF}"/>
    <dgm:cxn modelId="{E0B1FC72-4D8C-486F-A8BF-18D639581226}" srcId="{F988A0E6-31E5-470B-9865-706DF657F468}" destId="{14244D4E-DAAD-45A4-B6BF-E17E0A210191}" srcOrd="6" destOrd="0" parTransId="{BE75EA25-AF60-41FE-AA9A-DB10A8E9B1BD}" sibTransId="{A075D115-8BE4-437D-B532-610D7F0154CF}"/>
    <dgm:cxn modelId="{E75368FA-E90D-4D87-A921-71A7A10EACC7}" srcId="{F988A0E6-31E5-470B-9865-706DF657F468}" destId="{E17EBCB6-0AC9-4463-AEEB-B0E778FD1025}" srcOrd="4" destOrd="0" parTransId="{414B55F7-54C0-465B-8549-4B08E1727C46}" sibTransId="{CD9E403E-D185-4AEB-83A3-F79675E99040}"/>
    <dgm:cxn modelId="{CF4D5097-05BD-410C-ABB2-BE5F1C362E36}" srcId="{F988A0E6-31E5-470B-9865-706DF657F468}" destId="{2E0B84B5-5EDC-43D5-9ACD-CF454DEC31AE}" srcOrd="1" destOrd="0" parTransId="{248E611D-D996-4EAC-AA9F-E895DB30168A}" sibTransId="{60119F46-17B8-4F2F-8F23-F76946A3058E}"/>
    <dgm:cxn modelId="{0DA0C792-D43B-404B-95F7-C99D972E7593}" srcId="{F988A0E6-31E5-470B-9865-706DF657F468}" destId="{B2BB95C0-33C5-4B49-B2F3-8BF04B8994BE}" srcOrd="2" destOrd="0" parTransId="{0A578FF9-6D7A-41CF-B33F-5F1876A28415}" sibTransId="{4C1EA56C-F641-4784-872B-5726B7D8B1D6}"/>
    <dgm:cxn modelId="{632F249E-2EB3-4B38-A6E9-915E27B4DB27}" type="presOf" srcId="{B2BB95C0-33C5-4B49-B2F3-8BF04B8994BE}" destId="{92AB334B-3986-4053-BC77-F6D7EDA3D9E0}" srcOrd="0" destOrd="0" presId="urn:microsoft.com/office/officeart/2005/8/layout/matrix2"/>
    <dgm:cxn modelId="{EF3B8FBC-8C24-4BC6-BC35-107360557297}" type="presOf" srcId="{8E55C3B5-ACD1-4CF9-8F12-D6014DFC1D9D}" destId="{B32C1D6B-5A7E-4D3B-8E6B-7A0ED9ABFA81}" srcOrd="0" destOrd="0" presId="urn:microsoft.com/office/officeart/2005/8/layout/matrix2"/>
    <dgm:cxn modelId="{9D49E28F-7F71-449E-838C-B01DACAD9C81}" srcId="{F988A0E6-31E5-470B-9865-706DF657F468}" destId="{8E55C3B5-ACD1-4CF9-8F12-D6014DFC1D9D}" srcOrd="3" destOrd="0" parTransId="{2C0378B6-D1EC-4200-ADB0-3D4B67AAA11C}" sibTransId="{0011BDA3-7140-42A2-8688-4ED3A2A39F7A}"/>
    <dgm:cxn modelId="{81A41690-7945-41DD-8273-595FCFCC1E6A}" type="presOf" srcId="{F988A0E6-31E5-470B-9865-706DF657F468}" destId="{03D866EC-DFB2-4854-8713-3907AD75C354}" srcOrd="0" destOrd="0" presId="urn:microsoft.com/office/officeart/2005/8/layout/matrix2"/>
    <dgm:cxn modelId="{3A9585B9-2D9F-47E4-9A0C-535FDBABB8CC}" srcId="{F988A0E6-31E5-470B-9865-706DF657F468}" destId="{240853B0-4ADB-462D-A754-9C9AE95EB431}" srcOrd="5" destOrd="0" parTransId="{E24F27BA-B634-450E-9CA3-05FEFC9B4C68}" sibTransId="{55018613-48B6-4E72-98D5-20B00281730F}"/>
    <dgm:cxn modelId="{11A4FE98-5D19-4AD8-915A-5418ADD1B1B1}" srcId="{F988A0E6-31E5-470B-9865-706DF657F468}" destId="{33632545-BBBE-4333-8C0E-49DDD158E086}" srcOrd="0" destOrd="0" parTransId="{92FD66F7-7B4A-431D-8512-31EF44DE340D}" sibTransId="{996D481F-C605-4B67-8138-9F383AB24778}"/>
    <dgm:cxn modelId="{24363792-2856-426B-9A52-127F3BA052CD}" type="presOf" srcId="{33632545-BBBE-4333-8C0E-49DDD158E086}" destId="{C3BE7F9D-4D47-40CC-8B64-4E8EAAFFD357}" srcOrd="0" destOrd="0" presId="urn:microsoft.com/office/officeart/2005/8/layout/matrix2"/>
    <dgm:cxn modelId="{0D53E395-D881-49B5-92B5-408E8C55164C}" type="presParOf" srcId="{03D866EC-DFB2-4854-8713-3907AD75C354}" destId="{56D2AE1D-EE89-438F-9580-BCE6D015A3BF}" srcOrd="0" destOrd="0" presId="urn:microsoft.com/office/officeart/2005/8/layout/matrix2"/>
    <dgm:cxn modelId="{771D89CE-D5E9-42CC-9099-5DFA32F4624E}" type="presParOf" srcId="{03D866EC-DFB2-4854-8713-3907AD75C354}" destId="{C3BE7F9D-4D47-40CC-8B64-4E8EAAFFD357}" srcOrd="1" destOrd="0" presId="urn:microsoft.com/office/officeart/2005/8/layout/matrix2"/>
    <dgm:cxn modelId="{D22AC33D-6144-46FD-8002-1BEFD9F09735}" type="presParOf" srcId="{03D866EC-DFB2-4854-8713-3907AD75C354}" destId="{E8E4BB3D-0BCC-4B08-9AB7-7DA8799926F4}" srcOrd="2" destOrd="0" presId="urn:microsoft.com/office/officeart/2005/8/layout/matrix2"/>
    <dgm:cxn modelId="{46F8151F-593E-44F4-9259-C87ED0405160}" type="presParOf" srcId="{03D866EC-DFB2-4854-8713-3907AD75C354}" destId="{92AB334B-3986-4053-BC77-F6D7EDA3D9E0}" srcOrd="3" destOrd="0" presId="urn:microsoft.com/office/officeart/2005/8/layout/matrix2"/>
    <dgm:cxn modelId="{035A1988-6685-404D-9653-16C6E5F4E4E7}" type="presParOf" srcId="{03D866EC-DFB2-4854-8713-3907AD75C354}" destId="{B32C1D6B-5A7E-4D3B-8E6B-7A0ED9ABFA81}" srcOrd="4" destOrd="0" presId="urn:microsoft.com/office/officeart/2005/8/layout/matrix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EF52CE7-E5CD-41DF-8206-06FE925F88D3}" type="doc">
      <dgm:prSet loTypeId="urn:microsoft.com/office/officeart/2005/8/layout/lProcess2" loCatId="list" qsTypeId="urn:microsoft.com/office/officeart/2005/8/quickstyle/simple1" qsCatId="simple" csTypeId="urn:microsoft.com/office/officeart/2005/8/colors/accent2_1" csCatId="accent2" phldr="1"/>
      <dgm:spPr/>
      <dgm:t>
        <a:bodyPr/>
        <a:lstStyle/>
        <a:p>
          <a:endParaRPr lang="zh-CN" altLang="en-US"/>
        </a:p>
      </dgm:t>
    </dgm:pt>
    <dgm:pt modelId="{87C17A36-2B7D-4270-AEA7-80347A53CA54}">
      <dgm:prSet phldrT="[文本]" phldr="0" custT="1"/>
      <dgm:spPr/>
      <dgm:t>
        <a:bodyPr vert="horz" wrap="square"/>
        <a:p>
          <a:pPr>
            <a:lnSpc>
              <a:spcPct val="100000"/>
            </a:lnSpc>
            <a:spcBef>
              <a:spcPct val="0"/>
            </a:spcBef>
            <a:spcAft>
              <a:spcPct val="35000"/>
            </a:spcAft>
          </a:pPr>
          <a:r>
            <a:rPr lang="en-US" altLang="zh-CN"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一）游戏条件的评价</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gm:t>
    </dgm:pt>
    <dgm:pt modelId="{ED7EDB5F-C3F7-4AC9-B918-429B645FDC04}" cxnId="{ADB08E0D-8124-4B86-BAE0-41A9DB54DA0A}" type="parTrans">
      <dgm:prSet/>
      <dgm:spPr/>
      <dgm:t>
        <a:bodyPr/>
        <a:lstStyle/>
        <a:p>
          <a:endParaRPr lang="zh-CN" altLang="en-US"/>
        </a:p>
      </dgm:t>
    </dgm:pt>
    <dgm:pt modelId="{5D700129-9A45-47C7-915B-F10BC33DE386}" cxnId="{ADB08E0D-8124-4B86-BAE0-41A9DB54DA0A}" type="sibTrans">
      <dgm:prSet/>
      <dgm:spPr/>
      <dgm:t>
        <a:bodyPr/>
        <a:lstStyle/>
        <a:p>
          <a:endParaRPr lang="zh-CN" altLang="en-US"/>
        </a:p>
      </dgm:t>
    </dgm:pt>
    <dgm:pt modelId="{FB36AFC8-7EED-42B1-8519-CEBE6E207B56}">
      <dgm:prSet phldrT="[文本]" phldr="0" custT="1"/>
      <dgm:spPr/>
      <dgm:t>
        <a:bodyPr vert="horz" wrap="square"/>
        <a:p>
          <a:pPr>
            <a:lnSpc>
              <a:spcPct val="100000"/>
            </a:lnSpc>
            <a:spcBef>
              <a:spcPct val="0"/>
            </a:spcBef>
            <a:spcAft>
              <a:spcPct val="35000"/>
            </a:spcAft>
          </a:pPr>
          <a:r>
            <a:rPr lang="zh-CN" altLang="en-US" sz="1800" b="1" dirty="0" smtClean="0">
              <a:solidFill>
                <a:schemeClr val="bg1">
                  <a:lumMod val="25000"/>
                </a:schemeClr>
              </a:solidFill>
              <a:latin typeface="宋体" panose="02010600030101010101" pitchFamily="2" charset="-122"/>
            </a:rPr>
            <a:t>1.</a:t>
          </a:r>
          <a:r>
            <a:rPr lang="zh-CN" altLang="en-US" sz="1600" b="1" dirty="0" smtClean="0">
              <a:solidFill>
                <a:schemeClr val="bg1">
                  <a:lumMod val="25000"/>
                </a:schemeClr>
              </a:solidFill>
              <a:latin typeface="宋体" panose="02010600030101010101" pitchFamily="2" charset="-122"/>
            </a:rPr>
            <a:t>户外游戏场地设置</a:t>
          </a:r>
          <a:r>
            <a:rPr lang="zh-CN" altLang="en-US" sz="1600" b="1" dirty="0" smtClean="0">
              <a:solidFill>
                <a:schemeClr val="bg1">
                  <a:lumMod val="25000"/>
                </a:schemeClr>
              </a:solidFill>
              <a:latin typeface="宋体" panose="02010600030101010101" pitchFamily="2" charset="-122"/>
            </a:rPr>
            <a:t/>
          </a:r>
          <a:endParaRPr lang="zh-CN" altLang="en-US" sz="1600" b="1" dirty="0" smtClean="0">
            <a:solidFill>
              <a:schemeClr val="bg1">
                <a:lumMod val="25000"/>
              </a:schemeClr>
            </a:solidFill>
            <a:latin typeface="宋体" panose="02010600030101010101" pitchFamily="2" charset="-122"/>
          </a:endParaRPr>
        </a:p>
      </dgm:t>
    </dgm:pt>
    <dgm:pt modelId="{0A297482-FF2C-49C4-9177-0D745D381A60}" cxnId="{4136C071-0224-47D9-95E8-FE861BDB9D73}" type="parTrans">
      <dgm:prSet/>
      <dgm:spPr/>
      <dgm:t>
        <a:bodyPr/>
        <a:lstStyle/>
        <a:p>
          <a:endParaRPr lang="zh-CN" altLang="en-US"/>
        </a:p>
      </dgm:t>
    </dgm:pt>
    <dgm:pt modelId="{DD8AED93-F742-4C7C-B874-2E155BD00483}" cxnId="{4136C071-0224-47D9-95E8-FE861BDB9D73}" type="sibTrans">
      <dgm:prSet/>
      <dgm:spPr/>
      <dgm:t>
        <a:bodyPr/>
        <a:lstStyle/>
        <a:p>
          <a:endParaRPr lang="zh-CN" altLang="en-US"/>
        </a:p>
      </dgm:t>
    </dgm:pt>
    <dgm:pt modelId="{F7D77D00-D6B0-4CD5-ACF2-59AD2FF5E77F}">
      <dgm:prSet phldrT="[文本]" phldr="0" custT="1"/>
      <dgm:spPr/>
      <dgm:t>
        <a:bodyPr vert="horz" wrap="square"/>
        <a:p>
          <a:pPr>
            <a:lnSpc>
              <a:spcPct val="100000"/>
            </a:lnSpc>
            <a:spcBef>
              <a:spcPct val="0"/>
            </a:spcBef>
            <a:spcAft>
              <a:spcPct val="35000"/>
            </a:spcAft>
          </a:pPr>
          <a:r>
            <a:rPr lang="en-US" altLang="zh-CN" sz="1600" b="1" dirty="0" smtClean="0">
              <a:solidFill>
                <a:schemeClr val="bg1">
                  <a:lumMod val="25000"/>
                </a:schemeClr>
              </a:solidFill>
              <a:latin typeface="宋体" panose="02010600030101010101" pitchFamily="2" charset="-122"/>
            </a:rPr>
            <a:t>2</a:t>
          </a:r>
          <a:r>
            <a:rPr lang="zh-CN" altLang="en-US" sz="1600" b="1" dirty="0" smtClean="0">
              <a:solidFill>
                <a:schemeClr val="bg1">
                  <a:lumMod val="25000"/>
                </a:schemeClr>
              </a:solidFill>
              <a:latin typeface="宋体" panose="02010600030101010101" pitchFamily="2" charset="-122"/>
            </a:rPr>
            <a:t>.室内游戏区的创设</a:t>
          </a:r>
          <a:r>
            <a:rPr lang="zh-CN" altLang="en-US" sz="1600" b="1" dirty="0" smtClean="0">
              <a:solidFill>
                <a:schemeClr val="bg1">
                  <a:lumMod val="25000"/>
                </a:schemeClr>
              </a:solidFill>
              <a:latin typeface="宋体" panose="02010600030101010101" pitchFamily="2" charset="-122"/>
            </a:rPr>
            <a:t/>
          </a:r>
          <a:endParaRPr lang="zh-CN" altLang="en-US" sz="1600" b="1" dirty="0" smtClean="0">
            <a:solidFill>
              <a:schemeClr val="bg1">
                <a:lumMod val="25000"/>
              </a:schemeClr>
            </a:solidFill>
            <a:latin typeface="宋体" panose="02010600030101010101" pitchFamily="2" charset="-122"/>
          </a:endParaRPr>
        </a:p>
      </dgm:t>
    </dgm:pt>
    <dgm:pt modelId="{6FEAB016-89C5-40C3-A00A-4D64FA4499BF}" cxnId="{5E0B3A74-95E4-4CAC-B236-178E2B610A2A}" type="parTrans">
      <dgm:prSet/>
      <dgm:spPr/>
      <dgm:t>
        <a:bodyPr/>
        <a:lstStyle/>
        <a:p>
          <a:endParaRPr lang="zh-CN" altLang="en-US"/>
        </a:p>
      </dgm:t>
    </dgm:pt>
    <dgm:pt modelId="{F8308405-771D-466D-89BE-E321A0BB9B03}" cxnId="{5E0B3A74-95E4-4CAC-B236-178E2B610A2A}" type="sibTrans">
      <dgm:prSet/>
      <dgm:spPr/>
      <dgm:t>
        <a:bodyPr/>
        <a:lstStyle/>
        <a:p>
          <a:endParaRPr lang="zh-CN" altLang="en-US"/>
        </a:p>
      </dgm:t>
    </dgm:pt>
    <dgm:pt modelId="{C822381B-8179-4F44-A638-F932264E5590}">
      <dgm:prSet phldrT="[文本]" phldr="0" custT="1"/>
      <dgm:spPr/>
      <dgm:t>
        <a:bodyPr vert="horz" wrap="square"/>
        <a:p>
          <a:pPr algn="l">
            <a:lnSpc>
              <a:spcPct val="100000"/>
            </a:lnSpc>
            <a:spcBef>
              <a:spcPct val="0"/>
            </a:spcBef>
            <a:spcAft>
              <a:spcPct val="35000"/>
            </a:spcAft>
          </a:pPr>
          <a:r>
            <a:rPr lang="en-US" altLang="zh-CN" sz="1600" b="1" dirty="0" smtClean="0">
              <a:solidFill>
                <a:schemeClr val="bg1">
                  <a:lumMod val="25000"/>
                </a:schemeClr>
              </a:solidFill>
              <a:latin typeface="宋体" panose="02010600030101010101" pitchFamily="2" charset="-122"/>
            </a:rPr>
            <a:t>3</a:t>
          </a:r>
          <a:r>
            <a:rPr lang="zh-CN" altLang="en-US" sz="1600" b="1" dirty="0" smtClean="0">
              <a:solidFill>
                <a:schemeClr val="bg1">
                  <a:lumMod val="25000"/>
                </a:schemeClr>
              </a:solidFill>
              <a:latin typeface="宋体" panose="02010600030101010101" pitchFamily="2" charset="-122"/>
            </a:rPr>
            <a:t>.游戏材料的提供</a:t>
          </a:r>
          <a:r>
            <a:rPr lang="zh-CN" altLang="en-US" sz="1600" b="1" dirty="0" smtClean="0">
              <a:solidFill>
                <a:schemeClr val="bg1">
                  <a:lumMod val="25000"/>
                </a:schemeClr>
              </a:solidFill>
              <a:latin typeface="宋体" panose="02010600030101010101" pitchFamily="2" charset="-122"/>
            </a:rPr>
            <a:t/>
          </a:r>
          <a:endParaRPr lang="zh-CN" altLang="en-US" sz="1600" b="1" dirty="0" smtClean="0">
            <a:solidFill>
              <a:schemeClr val="bg1">
                <a:lumMod val="25000"/>
              </a:schemeClr>
            </a:solidFill>
            <a:latin typeface="宋体" panose="02010600030101010101" pitchFamily="2" charset="-122"/>
          </a:endParaRPr>
        </a:p>
      </dgm:t>
    </dgm:pt>
    <dgm:pt modelId="{ECDF128E-F262-4012-AB2A-6B952A610AF5}" cxnId="{D734BB61-8E6C-4822-B1DE-6984FE5D2D77}" type="parTrans">
      <dgm:prSet/>
      <dgm:spPr/>
      <dgm:t>
        <a:bodyPr/>
        <a:lstStyle/>
        <a:p>
          <a:endParaRPr lang="zh-CN" altLang="en-US"/>
        </a:p>
      </dgm:t>
    </dgm:pt>
    <dgm:pt modelId="{411EE607-86D4-4D98-8C38-BC44CBA708A4}" cxnId="{D734BB61-8E6C-4822-B1DE-6984FE5D2D77}" type="sibTrans">
      <dgm:prSet/>
      <dgm:spPr/>
      <dgm:t>
        <a:bodyPr/>
        <a:lstStyle/>
        <a:p>
          <a:endParaRPr lang="zh-CN" altLang="en-US"/>
        </a:p>
      </dgm:t>
    </dgm:pt>
    <dgm:pt modelId="{46788EB9-9661-48D6-85DE-29ADE3E3E04A}">
      <dgm:prSet phldrT="[文本]" phldr="0" custT="1"/>
      <dgm:spPr/>
      <dgm:t>
        <a:bodyPr vert="horz" wrap="square"/>
        <a:p>
          <a:pPr algn="l">
            <a:lnSpc>
              <a:spcPct val="100000"/>
            </a:lnSpc>
            <a:spcBef>
              <a:spcPct val="0"/>
            </a:spcBef>
            <a:spcAft>
              <a:spcPct val="35000"/>
            </a:spcAft>
          </a:pPr>
          <a:r>
            <a:rPr lang="en-US" altLang="zh-CN" sz="1600" b="1" dirty="0" smtClean="0">
              <a:solidFill>
                <a:schemeClr val="accent1">
                  <a:lumMod val="50000"/>
                </a:schemeClr>
              </a:solidFill>
              <a:latin typeface="宋体" panose="02010600030101010101" pitchFamily="2" charset="-122"/>
            </a:rPr>
            <a:t>4.</a:t>
          </a:r>
          <a:r>
            <a:rPr lang="zh-CN" altLang="en-US" sz="1600" b="1" dirty="0" smtClean="0">
              <a:solidFill>
                <a:schemeClr val="accent1">
                  <a:lumMod val="50000"/>
                </a:schemeClr>
              </a:solidFill>
              <a:latin typeface="宋体" panose="02010600030101010101" pitchFamily="2" charset="-122"/>
            </a:rPr>
            <a:t>游戏时间的安排</a:t>
          </a:r>
          <a:r>
            <a:rPr lang="zh-CN" altLang="en-US" sz="1600" b="1" dirty="0" smtClean="0">
              <a:solidFill>
                <a:schemeClr val="accent1">
                  <a:lumMod val="50000"/>
                </a:schemeClr>
              </a:solidFill>
              <a:latin typeface="宋体" panose="02010600030101010101" pitchFamily="2" charset="-122"/>
            </a:rPr>
            <a:t/>
          </a:r>
          <a:endParaRPr lang="zh-CN" altLang="en-US" sz="1600" b="1" dirty="0" smtClean="0">
            <a:solidFill>
              <a:schemeClr val="accent1">
                <a:lumMod val="50000"/>
              </a:schemeClr>
            </a:solidFill>
            <a:latin typeface="宋体" panose="02010600030101010101" pitchFamily="2" charset="-122"/>
          </a:endParaRPr>
        </a:p>
      </dgm:t>
    </dgm:pt>
    <dgm:pt modelId="{D5ED3AC5-393D-49EA-8497-2456E12B971C}" cxnId="{DF0DB9B3-CEB0-4508-8141-AD55C130E7EC}" type="parTrans">
      <dgm:prSet/>
      <dgm:spPr/>
      <dgm:t>
        <a:bodyPr/>
        <a:lstStyle/>
        <a:p>
          <a:endParaRPr lang="zh-CN" altLang="en-US"/>
        </a:p>
      </dgm:t>
    </dgm:pt>
    <dgm:pt modelId="{22EBB1E7-C5D4-4211-8E90-E13817FBDFF6}" cxnId="{DF0DB9B3-CEB0-4508-8141-AD55C130E7EC}" type="sibTrans">
      <dgm:prSet/>
      <dgm:spPr/>
      <dgm:t>
        <a:bodyPr/>
        <a:lstStyle/>
        <a:p>
          <a:endParaRPr lang="zh-CN" altLang="en-US"/>
        </a:p>
      </dgm:t>
    </dgm:pt>
    <dgm:pt modelId="{6749F422-CCBA-4A76-93FE-C75CD2685CCA}">
      <dgm:prSet phldrT="[文本]" phldr="0" custT="1"/>
      <dgm:spPr/>
      <dgm:t>
        <a:bodyPr vert="horz" wrap="square"/>
        <a:p>
          <a:pPr algn="l">
            <a:lnSpc>
              <a:spcPct val="100000"/>
            </a:lnSpc>
            <a:spcBef>
              <a:spcPct val="0"/>
            </a:spcBef>
            <a:spcAft>
              <a:spcPct val="35000"/>
            </a:spcAft>
          </a:pPr>
          <a:r>
            <a:rPr lang="en-US" altLang="zh-CN" sz="1600" b="1" dirty="0" smtClean="0">
              <a:solidFill>
                <a:schemeClr val="bg1">
                  <a:lumMod val="25000"/>
                </a:schemeClr>
              </a:solidFill>
            </a:rPr>
            <a:t>5.</a:t>
          </a:r>
          <a:r>
            <a:rPr lang="zh-CN" altLang="en-US" sz="1600" b="1" dirty="0" smtClean="0">
              <a:solidFill>
                <a:schemeClr val="bg1">
                  <a:lumMod val="25000"/>
                </a:schemeClr>
              </a:solidFill>
            </a:rPr>
            <a:t>游戏心理氛围</a:t>
          </a:r>
          <a:r>
            <a:rPr lang="zh-CN" altLang="en-US" sz="1600" b="1" dirty="0" smtClean="0">
              <a:solidFill>
                <a:schemeClr val="bg1">
                  <a:lumMod val="25000"/>
                </a:schemeClr>
              </a:solidFill>
            </a:rPr>
            <a:t/>
          </a:r>
          <a:endParaRPr lang="zh-CN" altLang="en-US" sz="1600" b="1" dirty="0" smtClean="0">
            <a:solidFill>
              <a:schemeClr val="bg1">
                <a:lumMod val="25000"/>
              </a:schemeClr>
            </a:solidFill>
          </a:endParaRPr>
        </a:p>
      </dgm:t>
    </dgm:pt>
    <dgm:pt modelId="{2FE5B0CA-30A3-4F4F-90AE-EEDEDA5B7A79}" cxnId="{7180455E-D931-49F8-81C0-3BF77BA4D51E}" type="parTrans">
      <dgm:prSet/>
      <dgm:spPr/>
      <dgm:t>
        <a:bodyPr/>
        <a:lstStyle/>
        <a:p>
          <a:endParaRPr lang="zh-CN" altLang="en-US"/>
        </a:p>
      </dgm:t>
    </dgm:pt>
    <dgm:pt modelId="{9B257427-9A49-4F2A-BA70-6AC64A43880E}" cxnId="{7180455E-D931-49F8-81C0-3BF77BA4D51E}" type="sibTrans">
      <dgm:prSet/>
      <dgm:spPr/>
      <dgm:t>
        <a:bodyPr/>
        <a:lstStyle/>
        <a:p>
          <a:endParaRPr lang="zh-CN" altLang="en-US"/>
        </a:p>
      </dgm:t>
    </dgm:pt>
    <dgm:pt modelId="{01F4CEB0-BC83-4008-9F80-5446ED8A067A}">
      <dgm:prSet phldrT="[文本]" phldr="0" custT="1"/>
      <dgm:spPr/>
      <dgm:t>
        <a:bodyPr vert="horz" wrap="square"/>
        <a:p>
          <a:pPr>
            <a:lnSpc>
              <a:spcPct val="100000"/>
            </a:lnSpc>
            <a:spcBef>
              <a:spcPct val="0"/>
            </a:spcBef>
            <a:spcAft>
              <a:spcPct val="35000"/>
            </a:spcAft>
          </a:pPr>
          <a:r>
            <a:rPr lang="en-US" altLang="zh-CN"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二）游戏中幼儿行为的评价</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gm:t>
    </dgm:pt>
    <dgm:pt modelId="{108FCC6B-713B-4985-9767-FBDC021D08B8}" cxnId="{EDE49EBA-E821-42B7-8C48-86C31C72948E}" type="parTrans">
      <dgm:prSet/>
      <dgm:spPr/>
      <dgm:t>
        <a:bodyPr/>
        <a:lstStyle/>
        <a:p>
          <a:endParaRPr lang="zh-CN" altLang="en-US"/>
        </a:p>
      </dgm:t>
    </dgm:pt>
    <dgm:pt modelId="{31CFFCCD-B487-4788-96D0-E8B759FECFDD}" cxnId="{EDE49EBA-E821-42B7-8C48-86C31C72948E}" type="sibTrans">
      <dgm:prSet/>
      <dgm:spPr/>
      <dgm:t>
        <a:bodyPr/>
        <a:lstStyle/>
        <a:p>
          <a:endParaRPr lang="zh-CN" altLang="en-US"/>
        </a:p>
      </dgm:t>
    </dgm:pt>
    <dgm:pt modelId="{4E6CDEC6-4A06-49EA-B2C2-48AD7A3C6074}">
      <dgm:prSet phldrT="[文本]" phldr="0" custT="1"/>
      <dgm:spPr/>
      <dgm:t>
        <a:bodyPr vert="horz" wrap="square"/>
        <a:p>
          <a:pPr>
            <a:lnSpc>
              <a:spcPct val="100000"/>
            </a:lnSpc>
            <a:spcBef>
              <a:spcPct val="0"/>
            </a:spcBef>
            <a:spcAft>
              <a:spcPct val="35000"/>
            </a:spcAft>
          </a:pPr>
          <a:r>
            <a:rPr lang="zh-CN" altLang="en-US" sz="2400" b="1" dirty="0" smtClean="0">
              <a:solidFill>
                <a:schemeClr val="bg1">
                  <a:lumMod val="25000"/>
                </a:schemeClr>
              </a:solidFill>
              <a:latin typeface="Calibri" panose="020F0502020204030204" pitchFamily="34" charset="0"/>
            </a:rPr>
            <a:t>1.一般性评价</a:t>
          </a:r>
          <a:r>
            <a:rPr lang="zh-CN" altLang="en-US" sz="2400" b="1" dirty="0" smtClean="0">
              <a:solidFill>
                <a:schemeClr val="bg1">
                  <a:lumMod val="25000"/>
                </a:schemeClr>
              </a:solidFill>
              <a:latin typeface="Calibri" panose="020F0502020204030204" pitchFamily="34" charset="0"/>
            </a:rPr>
            <a:t/>
          </a:r>
          <a:endParaRPr lang="zh-CN" altLang="en-US" sz="2400" b="1" dirty="0" smtClean="0">
            <a:solidFill>
              <a:schemeClr val="bg1">
                <a:lumMod val="25000"/>
              </a:schemeClr>
            </a:solidFill>
            <a:latin typeface="Calibri" panose="020F0502020204030204" pitchFamily="34" charset="0"/>
          </a:endParaRPr>
        </a:p>
      </dgm:t>
    </dgm:pt>
    <dgm:pt modelId="{7D6AE76D-5436-4EDC-B664-6C3A4126646E}" cxnId="{9BB8DB8B-4502-416D-A327-1A84F756FA9D}" type="parTrans">
      <dgm:prSet/>
      <dgm:spPr/>
      <dgm:t>
        <a:bodyPr/>
        <a:lstStyle/>
        <a:p>
          <a:endParaRPr lang="zh-CN" altLang="en-US"/>
        </a:p>
      </dgm:t>
    </dgm:pt>
    <dgm:pt modelId="{EFAD5DC0-52CF-49A2-9355-5EFDBD4BEE00}" cxnId="{9BB8DB8B-4502-416D-A327-1A84F756FA9D}" type="sibTrans">
      <dgm:prSet/>
      <dgm:spPr/>
      <dgm:t>
        <a:bodyPr/>
        <a:lstStyle/>
        <a:p>
          <a:endParaRPr lang="zh-CN" altLang="en-US"/>
        </a:p>
      </dgm:t>
    </dgm:pt>
    <dgm:pt modelId="{EDFD7FB3-8FAB-4FB6-B55D-6B3770A44506}">
      <dgm:prSet phldrT="[文本]" phldr="0" custT="1"/>
      <dgm:spPr/>
      <dgm:t>
        <a:bodyPr vert="horz" wrap="square"/>
        <a:p>
          <a:pPr>
            <a:lnSpc>
              <a:spcPct val="100000"/>
            </a:lnSpc>
            <a:spcBef>
              <a:spcPct val="0"/>
            </a:spcBef>
            <a:spcAft>
              <a:spcPct val="35000"/>
            </a:spcAft>
          </a:pPr>
          <a:r>
            <a:rPr lang="en-US" sz="2000" b="1" dirty="0" smtClean="0">
              <a:solidFill>
                <a:schemeClr val="bg1">
                  <a:lumMod val="25000"/>
                </a:schemeClr>
              </a:solidFill>
              <a:latin typeface="宋体" panose="02010600030101010101" pitchFamily="2" charset="-122"/>
            </a:rPr>
            <a:t>2</a:t>
          </a:r>
          <a:r>
            <a:rPr lang="zh-CN" altLang="en-US" sz="2000" b="1" dirty="0" smtClean="0">
              <a:solidFill>
                <a:schemeClr val="bg1">
                  <a:lumMod val="25000"/>
                </a:schemeClr>
              </a:solidFill>
              <a:latin typeface="宋体" panose="02010600030101010101" pitchFamily="2" charset="-122"/>
            </a:rPr>
            <a:t>.不同类型游戏中幼儿行为的评价</a:t>
          </a:r>
          <a:r>
            <a:rPr lang="zh-CN" altLang="en-US" sz="2000" b="1" dirty="0" smtClean="0">
              <a:solidFill>
                <a:schemeClr val="bg1">
                  <a:lumMod val="25000"/>
                </a:schemeClr>
              </a:solidFill>
              <a:latin typeface="宋体" panose="02010600030101010101" pitchFamily="2" charset="-122"/>
            </a:rPr>
            <a:t/>
          </a:r>
          <a:endParaRPr lang="zh-CN" altLang="en-US" sz="2000" b="1" dirty="0" smtClean="0">
            <a:solidFill>
              <a:schemeClr val="bg1">
                <a:lumMod val="25000"/>
              </a:schemeClr>
            </a:solidFill>
            <a:latin typeface="宋体" panose="02010600030101010101" pitchFamily="2" charset="-122"/>
          </a:endParaRPr>
        </a:p>
      </dgm:t>
    </dgm:pt>
    <dgm:pt modelId="{E4329696-89B4-4032-9052-D5F12020A8FB}" cxnId="{7515D5D9-CBDA-4E6B-AC97-E09C2A88FFFF}" type="parTrans">
      <dgm:prSet/>
      <dgm:spPr/>
      <dgm:t>
        <a:bodyPr/>
        <a:lstStyle/>
        <a:p>
          <a:endParaRPr lang="zh-CN" altLang="en-US"/>
        </a:p>
      </dgm:t>
    </dgm:pt>
    <dgm:pt modelId="{BC3E29E8-631E-4C7F-9926-1972CA7BFDEB}" cxnId="{7515D5D9-CBDA-4E6B-AC97-E09C2A88FFFF}" type="sibTrans">
      <dgm:prSet/>
      <dgm:spPr/>
      <dgm:t>
        <a:bodyPr/>
        <a:lstStyle/>
        <a:p>
          <a:endParaRPr lang="zh-CN" altLang="en-US"/>
        </a:p>
      </dgm:t>
    </dgm:pt>
    <dgm:pt modelId="{3CFD7F8B-2E85-4DDF-896D-7E7B9CC88F10}">
      <dgm:prSet phldrT="[文本]" phldr="0" custT="1"/>
      <dgm:spPr/>
      <dgm:t>
        <a:bodyPr vert="horz" wrap="square"/>
        <a:p>
          <a:pPr>
            <a:lnSpc>
              <a:spcPct val="100000"/>
            </a:lnSpc>
            <a:spcBef>
              <a:spcPct val="0"/>
            </a:spcBef>
            <a:spcAft>
              <a:spcPct val="35000"/>
            </a:spcAft>
          </a:pP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(三）游戏中教师指导行为的评价</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gm:t>
    </dgm:pt>
    <dgm:pt modelId="{9ECB52FB-6D77-4127-B65E-FA643EE4CC86}" cxnId="{5F35DB6C-E0EC-4874-B960-D9DD3CABCF10}" type="parTrans">
      <dgm:prSet/>
      <dgm:spPr/>
      <dgm:t>
        <a:bodyPr/>
        <a:lstStyle/>
        <a:p>
          <a:endParaRPr lang="zh-CN" altLang="en-US"/>
        </a:p>
      </dgm:t>
    </dgm:pt>
    <dgm:pt modelId="{79F6BD4B-742C-4C42-AE24-046BA4CE303E}" cxnId="{5F35DB6C-E0EC-4874-B960-D9DD3CABCF10}" type="sibTrans">
      <dgm:prSet/>
      <dgm:spPr/>
      <dgm:t>
        <a:bodyPr/>
        <a:lstStyle/>
        <a:p>
          <a:endParaRPr lang="zh-CN" altLang="en-US"/>
        </a:p>
      </dgm:t>
    </dgm:pt>
    <dgm:pt modelId="{E2503D6E-15A9-4CB6-BB51-FC1A295AE3E5}">
      <dgm:prSet phldrT="[文本]" phldr="0" custT="1"/>
      <dgm:spPr/>
      <dgm:t>
        <a:bodyPr vert="horz" wrap="square"/>
        <a:p>
          <a:pPr>
            <a:lnSpc>
              <a:spcPct val="100000"/>
            </a:lnSpc>
            <a:spcBef>
              <a:spcPct val="0"/>
            </a:spcBef>
            <a:spcAft>
              <a:spcPct val="35000"/>
            </a:spcAft>
          </a:pPr>
          <a:r>
            <a:rPr lang="en-US" altLang="zh-CN" sz="2000" b="1" dirty="0" smtClean="0">
              <a:solidFill>
                <a:schemeClr val="bg1">
                  <a:lumMod val="25000"/>
                </a:schemeClr>
              </a:solidFill>
            </a:rPr>
            <a:t>1.</a:t>
          </a:r>
          <a:r>
            <a:rPr lang="zh-CN" altLang="en-US" sz="2000" b="1" dirty="0" smtClean="0">
              <a:solidFill>
                <a:schemeClr val="bg1">
                  <a:lumMod val="25000"/>
                </a:schemeClr>
              </a:solidFill>
            </a:rPr>
            <a:t>对游戏活动组织的评价</a:t>
          </a:r>
          <a:r>
            <a:rPr lang="zh-CN" altLang="en-US" sz="2000" b="1" dirty="0" smtClean="0">
              <a:solidFill>
                <a:schemeClr val="bg1">
                  <a:lumMod val="25000"/>
                </a:schemeClr>
              </a:solidFill>
            </a:rPr>
            <a:t/>
          </a:r>
          <a:endParaRPr lang="zh-CN" altLang="en-US" sz="2000" b="1" dirty="0" smtClean="0">
            <a:solidFill>
              <a:schemeClr val="bg1">
                <a:lumMod val="25000"/>
              </a:schemeClr>
            </a:solidFill>
          </a:endParaRPr>
        </a:p>
      </dgm:t>
    </dgm:pt>
    <dgm:pt modelId="{48DEEDAC-9175-4081-ABD2-AFE013E73143}" cxnId="{9E1D3C40-D6BB-4943-84BD-1575DD4052E4}" type="parTrans">
      <dgm:prSet/>
      <dgm:spPr/>
      <dgm:t>
        <a:bodyPr/>
        <a:lstStyle/>
        <a:p>
          <a:endParaRPr lang="zh-CN" altLang="en-US"/>
        </a:p>
      </dgm:t>
    </dgm:pt>
    <dgm:pt modelId="{47AF55C4-1F52-463C-9995-16E81F816A1D}" cxnId="{9E1D3C40-D6BB-4943-84BD-1575DD4052E4}" type="sibTrans">
      <dgm:prSet/>
      <dgm:spPr/>
      <dgm:t>
        <a:bodyPr/>
        <a:lstStyle/>
        <a:p>
          <a:endParaRPr lang="zh-CN" altLang="en-US"/>
        </a:p>
      </dgm:t>
    </dgm:pt>
    <dgm:pt modelId="{397E51DC-7A46-4C7F-B6EF-4C7DFD159121}">
      <dgm:prSet phldrT="[文本]" phldr="0" custT="1"/>
      <dgm:spPr/>
      <dgm:t>
        <a:bodyPr vert="horz" wrap="square"/>
        <a:p>
          <a:pPr>
            <a:lnSpc>
              <a:spcPct val="100000"/>
            </a:lnSpc>
            <a:spcBef>
              <a:spcPct val="0"/>
            </a:spcBef>
            <a:spcAft>
              <a:spcPct val="35000"/>
            </a:spcAft>
          </a:pPr>
          <a:r>
            <a:rPr lang="en-US" altLang="zh-CN" sz="2000" b="1" dirty="0" smtClean="0">
              <a:solidFill>
                <a:schemeClr val="bg1">
                  <a:lumMod val="25000"/>
                </a:schemeClr>
              </a:solidFill>
              <a:latin typeface="宋体" panose="02010600030101010101" pitchFamily="2" charset="-122"/>
            </a:rPr>
            <a:t>2</a:t>
          </a:r>
          <a:r>
            <a:rPr lang="zh-CN" altLang="en-US" sz="2000" b="1" dirty="0" smtClean="0">
              <a:solidFill>
                <a:schemeClr val="bg1">
                  <a:lumMod val="25000"/>
                </a:schemeClr>
              </a:solidFill>
              <a:latin typeface="宋体" panose="02010600030101010101" pitchFamily="2" charset="-122"/>
            </a:rPr>
            <a:t>.对教师游戏指导水平的评价</a:t>
          </a:r>
          <a:r>
            <a:rPr lang="zh-CN" altLang="en-US" sz="2000" b="1" dirty="0" smtClean="0">
              <a:solidFill>
                <a:schemeClr val="bg1">
                  <a:lumMod val="25000"/>
                </a:schemeClr>
              </a:solidFill>
              <a:latin typeface="宋体" panose="02010600030101010101" pitchFamily="2" charset="-122"/>
            </a:rPr>
            <a:t/>
          </a:r>
          <a:endParaRPr lang="zh-CN" altLang="en-US" sz="2000" b="1" dirty="0" smtClean="0">
            <a:solidFill>
              <a:schemeClr val="bg1">
                <a:lumMod val="25000"/>
              </a:schemeClr>
            </a:solidFill>
            <a:latin typeface="宋体" panose="02010600030101010101" pitchFamily="2" charset="-122"/>
          </a:endParaRPr>
        </a:p>
      </dgm:t>
    </dgm:pt>
    <dgm:pt modelId="{D1F68528-3745-4D8F-B28B-7E281A5CB3F6}" cxnId="{FEFF10E9-2E40-4D76-B167-4BC88B8A48CC}" type="parTrans">
      <dgm:prSet/>
      <dgm:spPr/>
      <dgm:t>
        <a:bodyPr/>
        <a:lstStyle/>
        <a:p>
          <a:endParaRPr lang="zh-CN" altLang="en-US"/>
        </a:p>
      </dgm:t>
    </dgm:pt>
    <dgm:pt modelId="{430BD9BB-62BB-4944-BE51-02314F361018}" cxnId="{FEFF10E9-2E40-4D76-B167-4BC88B8A48CC}" type="sibTrans">
      <dgm:prSet/>
      <dgm:spPr/>
      <dgm:t>
        <a:bodyPr/>
        <a:lstStyle/>
        <a:p>
          <a:endParaRPr lang="zh-CN" altLang="en-US"/>
        </a:p>
      </dgm:t>
    </dgm:pt>
    <dgm:pt modelId="{D882FFAB-A0A9-482D-9FFD-5BA43830888B}">
      <dgm:prSet phldrT="[文本]" phldr="0" custT="1"/>
      <dgm:spPr/>
      <dgm:t>
        <a:bodyPr vert="horz" wrap="square"/>
        <a:p>
          <a:pPr>
            <a:lnSpc>
              <a:spcPct val="100000"/>
            </a:lnSpc>
            <a:spcBef>
              <a:spcPct val="0"/>
            </a:spcBef>
            <a:spcAft>
              <a:spcPct val="35000"/>
            </a:spcAft>
          </a:pP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(四）游戏观念的评价</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gm:t>
    </dgm:pt>
    <dgm:pt modelId="{0A9248BC-59FD-4139-BBA5-C2539EC0B328}" cxnId="{85D87B35-98E9-4864-9C9D-3D76E6F27BBE}" type="parTrans">
      <dgm:prSet/>
      <dgm:spPr/>
      <dgm:t>
        <a:bodyPr/>
        <a:lstStyle/>
        <a:p>
          <a:endParaRPr lang="zh-CN" altLang="en-US"/>
        </a:p>
      </dgm:t>
    </dgm:pt>
    <dgm:pt modelId="{03E857B9-A716-472A-8ECB-E0837E392686}" cxnId="{85D87B35-98E9-4864-9C9D-3D76E6F27BBE}" type="sibTrans">
      <dgm:prSet/>
      <dgm:spPr/>
      <dgm:t>
        <a:bodyPr/>
        <a:lstStyle/>
        <a:p>
          <a:endParaRPr lang="zh-CN" altLang="en-US"/>
        </a:p>
      </dgm:t>
    </dgm:pt>
    <dgm:pt modelId="{C9FCCB45-DF93-4086-B1DE-F7D4F5BF57E9}" type="pres">
      <dgm:prSet presAssocID="{AEF52CE7-E5CD-41DF-8206-06FE925F88D3}" presName="theList" presStyleCnt="0">
        <dgm:presLayoutVars>
          <dgm:dir/>
          <dgm:animLvl val="lvl"/>
          <dgm:resizeHandles val="exact"/>
        </dgm:presLayoutVars>
      </dgm:prSet>
      <dgm:spPr/>
      <dgm:t>
        <a:bodyPr/>
        <a:lstStyle/>
        <a:p>
          <a:endParaRPr lang="zh-CN" altLang="en-US"/>
        </a:p>
      </dgm:t>
    </dgm:pt>
    <dgm:pt modelId="{30C38321-91D9-4FE6-97FA-A4F8A465EEC0}" type="pres">
      <dgm:prSet presAssocID="{87C17A36-2B7D-4270-AEA7-80347A53CA54}" presName="compNode" presStyleCnt="0"/>
      <dgm:spPr/>
      <dgm:t>
        <a:bodyPr/>
        <a:lstStyle/>
        <a:p>
          <a:endParaRPr lang="zh-CN" altLang="en-US"/>
        </a:p>
      </dgm:t>
    </dgm:pt>
    <dgm:pt modelId="{D00B6E2B-3866-4C16-9FCE-B43D29FA12AF}" type="pres">
      <dgm:prSet presAssocID="{87C17A36-2B7D-4270-AEA7-80347A53CA54}" presName="aNode" presStyleLbl="bgShp" presStyleIdx="0" presStyleCnt="4" custLinFactNeighborX="-3843"/>
      <dgm:spPr/>
      <dgm:t>
        <a:bodyPr/>
        <a:lstStyle/>
        <a:p>
          <a:endParaRPr lang="zh-CN" altLang="en-US"/>
        </a:p>
      </dgm:t>
    </dgm:pt>
    <dgm:pt modelId="{8E9D5A7A-9478-4EB2-ADAE-AC58B31DB439}" type="pres">
      <dgm:prSet presAssocID="{87C17A36-2B7D-4270-AEA7-80347A53CA54}" presName="textNode" presStyleCnt="0"/>
      <dgm:spPr/>
      <dgm:t>
        <a:bodyPr/>
        <a:lstStyle/>
        <a:p>
          <a:endParaRPr lang="zh-CN" altLang="en-US"/>
        </a:p>
      </dgm:t>
    </dgm:pt>
    <dgm:pt modelId="{734BC11A-7D75-454F-8A3F-4756C52AABD6}" type="pres">
      <dgm:prSet presAssocID="{87C17A36-2B7D-4270-AEA7-80347A53CA54}" presName="compChildNode" presStyleCnt="0"/>
      <dgm:spPr/>
      <dgm:t>
        <a:bodyPr/>
        <a:lstStyle/>
        <a:p>
          <a:endParaRPr lang="zh-CN" altLang="en-US"/>
        </a:p>
      </dgm:t>
    </dgm:pt>
    <dgm:pt modelId="{2A09766D-77D8-40CD-A6C1-C801C8C8D508}" type="pres">
      <dgm:prSet presAssocID="{87C17A36-2B7D-4270-AEA7-80347A53CA54}" presName="theInnerList" presStyleCnt="0"/>
      <dgm:spPr/>
      <dgm:t>
        <a:bodyPr/>
        <a:lstStyle/>
        <a:p>
          <a:endParaRPr lang="zh-CN" altLang="en-US"/>
        </a:p>
      </dgm:t>
    </dgm:pt>
    <dgm:pt modelId="{D2AC4EDF-E2E2-4D7A-AF55-AFFB5D74A09C}" type="pres">
      <dgm:prSet presAssocID="{FB36AFC8-7EED-42B1-8519-CEBE6E207B56}" presName="childNode" presStyleLbl="node1" presStyleIdx="0" presStyleCnt="9" custScaleX="125096" custScaleY="153168" custLinFactY="-54522" custLinFactNeighborX="-79" custLinFactNeighborY="-100000">
        <dgm:presLayoutVars>
          <dgm:bulletEnabled val="1"/>
        </dgm:presLayoutVars>
      </dgm:prSet>
      <dgm:spPr/>
      <dgm:t>
        <a:bodyPr/>
        <a:lstStyle/>
        <a:p>
          <a:endParaRPr lang="zh-CN" altLang="en-US"/>
        </a:p>
      </dgm:t>
    </dgm:pt>
    <dgm:pt modelId="{1799BF53-D77F-4DD2-8122-D04D2CCFBC49}" type="pres">
      <dgm:prSet presAssocID="{FB36AFC8-7EED-42B1-8519-CEBE6E207B56}" presName="aSpace2" presStyleCnt="0"/>
      <dgm:spPr/>
      <dgm:t>
        <a:bodyPr/>
        <a:lstStyle/>
        <a:p>
          <a:endParaRPr lang="zh-CN" altLang="en-US"/>
        </a:p>
      </dgm:t>
    </dgm:pt>
    <dgm:pt modelId="{47236BC5-C731-4A92-8E4D-30E6BE280922}" type="pres">
      <dgm:prSet presAssocID="{F7D77D00-D6B0-4CD5-ACF2-59AD2FF5E77F}" presName="childNode" presStyleLbl="node1" presStyleIdx="1" presStyleCnt="9" custScaleX="121412" custScaleY="133590" custLinFactY="-24392" custLinFactNeighborX="2755" custLinFactNeighborY="-100000">
        <dgm:presLayoutVars>
          <dgm:bulletEnabled val="1"/>
        </dgm:presLayoutVars>
      </dgm:prSet>
      <dgm:spPr/>
      <dgm:t>
        <a:bodyPr/>
        <a:lstStyle/>
        <a:p>
          <a:endParaRPr lang="zh-CN" altLang="en-US"/>
        </a:p>
      </dgm:t>
    </dgm:pt>
    <dgm:pt modelId="{17C4FDC8-4528-409A-B391-DAE6BF115A32}" type="pres">
      <dgm:prSet presAssocID="{F7D77D00-D6B0-4CD5-ACF2-59AD2FF5E77F}" presName="aSpace2" presStyleCnt="0"/>
      <dgm:spPr/>
      <dgm:t>
        <a:bodyPr/>
        <a:lstStyle/>
        <a:p>
          <a:endParaRPr lang="zh-CN" altLang="en-US"/>
        </a:p>
      </dgm:t>
    </dgm:pt>
    <dgm:pt modelId="{9C7AE422-FA64-49D5-B734-EF97AEE102AD}" type="pres">
      <dgm:prSet presAssocID="{C822381B-8179-4F44-A638-F932264E5590}" presName="childNode" presStyleLbl="node1" presStyleIdx="2" presStyleCnt="9" custScaleX="119041" custScaleY="138999" custLinFactY="-11190" custLinFactNeighborX="-3107" custLinFactNeighborY="-100000">
        <dgm:presLayoutVars>
          <dgm:bulletEnabled val="1"/>
        </dgm:presLayoutVars>
      </dgm:prSet>
      <dgm:spPr/>
      <dgm:t>
        <a:bodyPr/>
        <a:lstStyle/>
        <a:p>
          <a:endParaRPr lang="zh-CN" altLang="en-US"/>
        </a:p>
      </dgm:t>
    </dgm:pt>
    <dgm:pt modelId="{CD9E20CD-92A7-4E1A-BDEF-EE98B349FE85}" type="pres">
      <dgm:prSet presAssocID="{C822381B-8179-4F44-A638-F932264E5590}" presName="aSpace2" presStyleCnt="0"/>
      <dgm:spPr/>
    </dgm:pt>
    <dgm:pt modelId="{557CF718-7428-4855-A342-C4472F1419DA}" type="pres">
      <dgm:prSet presAssocID="{46788EB9-9661-48D6-85DE-29ADE3E3E04A}" presName="childNode" presStyleLbl="node1" presStyleIdx="3" presStyleCnt="9" custScaleX="115734" custScaleY="106327" custLinFactNeighborX="-84" custLinFactNeighborY="-45853">
        <dgm:presLayoutVars>
          <dgm:bulletEnabled val="1"/>
        </dgm:presLayoutVars>
      </dgm:prSet>
      <dgm:spPr/>
      <dgm:t>
        <a:bodyPr/>
        <a:lstStyle/>
        <a:p>
          <a:endParaRPr lang="zh-CN" altLang="en-US"/>
        </a:p>
      </dgm:t>
    </dgm:pt>
    <dgm:pt modelId="{2785B6ED-7BE2-44FA-93F9-309A9DCB090C}" type="pres">
      <dgm:prSet presAssocID="{46788EB9-9661-48D6-85DE-29ADE3E3E04A}" presName="aSpace2" presStyleCnt="0"/>
      <dgm:spPr/>
    </dgm:pt>
    <dgm:pt modelId="{90431AAE-D1EC-432C-974E-E6DD2AB5710B}" type="pres">
      <dgm:prSet presAssocID="{6749F422-CCBA-4A76-93FE-C75CD2685CCA}" presName="childNode" presStyleLbl="node1" presStyleIdx="4" presStyleCnt="9" custScaleX="115903" custScaleY="142464">
        <dgm:presLayoutVars>
          <dgm:bulletEnabled val="1"/>
        </dgm:presLayoutVars>
      </dgm:prSet>
      <dgm:spPr/>
      <dgm:t>
        <a:bodyPr/>
        <a:lstStyle/>
        <a:p>
          <a:endParaRPr lang="zh-CN" altLang="en-US"/>
        </a:p>
      </dgm:t>
    </dgm:pt>
    <dgm:pt modelId="{F0160B43-2B04-4C31-8937-5E3D6EE8D216}" type="pres">
      <dgm:prSet presAssocID="{87C17A36-2B7D-4270-AEA7-80347A53CA54}" presName="aSpace" presStyleCnt="0"/>
      <dgm:spPr/>
      <dgm:t>
        <a:bodyPr/>
        <a:lstStyle/>
        <a:p>
          <a:endParaRPr lang="zh-CN" altLang="en-US"/>
        </a:p>
      </dgm:t>
    </dgm:pt>
    <dgm:pt modelId="{6388AAB6-5F7D-4B6B-A6AC-4018A4F74EBA}" type="pres">
      <dgm:prSet presAssocID="{01F4CEB0-BC83-4008-9F80-5446ED8A067A}" presName="compNode" presStyleCnt="0"/>
      <dgm:spPr/>
      <dgm:t>
        <a:bodyPr/>
        <a:lstStyle/>
        <a:p>
          <a:endParaRPr lang="zh-CN" altLang="en-US"/>
        </a:p>
      </dgm:t>
    </dgm:pt>
    <dgm:pt modelId="{11504ADC-736F-4559-B11F-F946EF8AC2FD}" type="pres">
      <dgm:prSet presAssocID="{01F4CEB0-BC83-4008-9F80-5446ED8A067A}" presName="aNode" presStyleLbl="bgShp" presStyleIdx="1" presStyleCnt="4" custLinFactNeighborX="1608"/>
      <dgm:spPr/>
      <dgm:t>
        <a:bodyPr/>
        <a:lstStyle/>
        <a:p>
          <a:endParaRPr lang="zh-CN" altLang="en-US"/>
        </a:p>
      </dgm:t>
    </dgm:pt>
    <dgm:pt modelId="{537204DA-07B2-48E9-9F2D-FC0438D934E8}" type="pres">
      <dgm:prSet presAssocID="{01F4CEB0-BC83-4008-9F80-5446ED8A067A}" presName="textNode" presStyleCnt="0"/>
      <dgm:spPr/>
      <dgm:t>
        <a:bodyPr/>
        <a:lstStyle/>
        <a:p>
          <a:endParaRPr lang="zh-CN" altLang="en-US"/>
        </a:p>
      </dgm:t>
    </dgm:pt>
    <dgm:pt modelId="{429FDE74-AB54-439E-91B5-D09F824DBF1D}" type="pres">
      <dgm:prSet presAssocID="{01F4CEB0-BC83-4008-9F80-5446ED8A067A}" presName="compChildNode" presStyleCnt="0"/>
      <dgm:spPr/>
      <dgm:t>
        <a:bodyPr/>
        <a:lstStyle/>
        <a:p>
          <a:endParaRPr lang="zh-CN" altLang="en-US"/>
        </a:p>
      </dgm:t>
    </dgm:pt>
    <dgm:pt modelId="{CDDF5C75-DDCA-4D91-A65A-E958684F7CFD}" type="pres">
      <dgm:prSet presAssocID="{01F4CEB0-BC83-4008-9F80-5446ED8A067A}" presName="theInnerList" presStyleCnt="0"/>
      <dgm:spPr/>
      <dgm:t>
        <a:bodyPr/>
        <a:lstStyle/>
        <a:p>
          <a:endParaRPr lang="zh-CN" altLang="en-US"/>
        </a:p>
      </dgm:t>
    </dgm:pt>
    <dgm:pt modelId="{80C4B837-C84C-435E-AFA1-04BA650ED923}" type="pres">
      <dgm:prSet presAssocID="{4E6CDEC6-4A06-49EA-B2C2-48AD7A3C6074}" presName="childNode" presStyleLbl="node1" presStyleIdx="5" presStyleCnt="9" custScaleX="110037" custScaleY="25160" custLinFactNeighborX="2922" custLinFactNeighborY="-52240">
        <dgm:presLayoutVars>
          <dgm:bulletEnabled val="1"/>
        </dgm:presLayoutVars>
      </dgm:prSet>
      <dgm:spPr/>
      <dgm:t>
        <a:bodyPr/>
        <a:lstStyle/>
        <a:p>
          <a:endParaRPr lang="zh-CN" altLang="en-US"/>
        </a:p>
      </dgm:t>
    </dgm:pt>
    <dgm:pt modelId="{09E92883-24A6-4EF0-AD3D-D27138BB0658}" type="pres">
      <dgm:prSet presAssocID="{4E6CDEC6-4A06-49EA-B2C2-48AD7A3C6074}" presName="aSpace2" presStyleCnt="0"/>
      <dgm:spPr/>
      <dgm:t>
        <a:bodyPr/>
        <a:lstStyle/>
        <a:p>
          <a:endParaRPr lang="zh-CN" altLang="en-US"/>
        </a:p>
      </dgm:t>
    </dgm:pt>
    <dgm:pt modelId="{766D8087-9C61-4D13-B25D-8C19EA62C8EF}" type="pres">
      <dgm:prSet presAssocID="{EDFD7FB3-8FAB-4FB6-B55D-6B3770A44506}" presName="childNode" presStyleLbl="node1" presStyleIdx="6" presStyleCnt="9" custScaleX="124277" custScaleY="34530" custLinFactNeighborX="2663" custLinFactNeighborY="-82904">
        <dgm:presLayoutVars>
          <dgm:bulletEnabled val="1"/>
        </dgm:presLayoutVars>
      </dgm:prSet>
      <dgm:spPr/>
      <dgm:t>
        <a:bodyPr/>
        <a:lstStyle/>
        <a:p>
          <a:endParaRPr lang="zh-CN" altLang="en-US"/>
        </a:p>
      </dgm:t>
    </dgm:pt>
    <dgm:pt modelId="{C130DB99-A322-4361-972E-EE03FA60399D}" type="pres">
      <dgm:prSet presAssocID="{01F4CEB0-BC83-4008-9F80-5446ED8A067A}" presName="aSpace" presStyleCnt="0"/>
      <dgm:spPr/>
      <dgm:t>
        <a:bodyPr/>
        <a:lstStyle/>
        <a:p>
          <a:endParaRPr lang="zh-CN" altLang="en-US"/>
        </a:p>
      </dgm:t>
    </dgm:pt>
    <dgm:pt modelId="{1D1E954E-3FC2-4803-B82E-42E6B0C2C4D1}" type="pres">
      <dgm:prSet presAssocID="{3CFD7F8B-2E85-4DDF-896D-7E7B9CC88F10}" presName="compNode" presStyleCnt="0"/>
      <dgm:spPr/>
      <dgm:t>
        <a:bodyPr/>
        <a:lstStyle/>
        <a:p>
          <a:endParaRPr lang="zh-CN" altLang="en-US"/>
        </a:p>
      </dgm:t>
    </dgm:pt>
    <dgm:pt modelId="{17AD29D0-6BF0-4796-AADC-5234A9152A58}" type="pres">
      <dgm:prSet presAssocID="{3CFD7F8B-2E85-4DDF-896D-7E7B9CC88F10}" presName="aNode" presStyleLbl="bgShp" presStyleIdx="2" presStyleCnt="4" custLinFactNeighborX="174"/>
      <dgm:spPr/>
      <dgm:t>
        <a:bodyPr/>
        <a:lstStyle/>
        <a:p>
          <a:endParaRPr lang="zh-CN" altLang="en-US"/>
        </a:p>
      </dgm:t>
    </dgm:pt>
    <dgm:pt modelId="{25502A51-33FD-4333-9EC9-FD3DD1A03421}" type="pres">
      <dgm:prSet presAssocID="{3CFD7F8B-2E85-4DDF-896D-7E7B9CC88F10}" presName="textNode" presStyleCnt="0"/>
      <dgm:spPr/>
      <dgm:t>
        <a:bodyPr/>
        <a:lstStyle/>
        <a:p>
          <a:endParaRPr lang="zh-CN" altLang="en-US"/>
        </a:p>
      </dgm:t>
    </dgm:pt>
    <dgm:pt modelId="{42477666-9107-40ED-A62F-DDD793A74F28}" type="pres">
      <dgm:prSet presAssocID="{3CFD7F8B-2E85-4DDF-896D-7E7B9CC88F10}" presName="compChildNode" presStyleCnt="0"/>
      <dgm:spPr/>
      <dgm:t>
        <a:bodyPr/>
        <a:lstStyle/>
        <a:p>
          <a:endParaRPr lang="zh-CN" altLang="en-US"/>
        </a:p>
      </dgm:t>
    </dgm:pt>
    <dgm:pt modelId="{E1B7164E-E959-4FE7-8424-A2E2AB765934}" type="pres">
      <dgm:prSet presAssocID="{3CFD7F8B-2E85-4DDF-896D-7E7B9CC88F10}" presName="theInnerList" presStyleCnt="0"/>
      <dgm:spPr/>
      <dgm:t>
        <a:bodyPr/>
        <a:lstStyle/>
        <a:p>
          <a:endParaRPr lang="zh-CN" altLang="en-US"/>
        </a:p>
      </dgm:t>
    </dgm:pt>
    <dgm:pt modelId="{D99C3CEB-B70C-494E-B89F-32721DA9E6F7}" type="pres">
      <dgm:prSet presAssocID="{E2503D6E-15A9-4CB6-BB51-FC1A295AE3E5}" presName="childNode" presStyleLbl="node1" presStyleIdx="7" presStyleCnt="9" custScaleX="109351" custScaleY="34426" custLinFactNeighborX="-869" custLinFactNeighborY="-23760">
        <dgm:presLayoutVars>
          <dgm:bulletEnabled val="1"/>
        </dgm:presLayoutVars>
      </dgm:prSet>
      <dgm:spPr/>
      <dgm:t>
        <a:bodyPr/>
        <a:lstStyle/>
        <a:p>
          <a:endParaRPr lang="zh-CN" altLang="en-US"/>
        </a:p>
      </dgm:t>
    </dgm:pt>
    <dgm:pt modelId="{1C1190C1-75C9-4D2F-9DCF-822962F9AC82}" type="pres">
      <dgm:prSet presAssocID="{E2503D6E-15A9-4CB6-BB51-FC1A295AE3E5}" presName="aSpace2" presStyleCnt="0"/>
      <dgm:spPr/>
      <dgm:t>
        <a:bodyPr/>
        <a:lstStyle/>
        <a:p>
          <a:endParaRPr lang="zh-CN" altLang="en-US"/>
        </a:p>
      </dgm:t>
    </dgm:pt>
    <dgm:pt modelId="{69CAD74E-2451-4351-BC9E-9C1DB5C1B54D}" type="pres">
      <dgm:prSet presAssocID="{397E51DC-7A46-4C7F-B6EF-4C7DFD159121}" presName="childNode" presStyleLbl="node1" presStyleIdx="8" presStyleCnt="9" custScaleX="114503" custScaleY="34027" custLinFactNeighborX="-575" custLinFactNeighborY="-55169">
        <dgm:presLayoutVars>
          <dgm:bulletEnabled val="1"/>
        </dgm:presLayoutVars>
      </dgm:prSet>
      <dgm:spPr/>
      <dgm:t>
        <a:bodyPr/>
        <a:lstStyle/>
        <a:p>
          <a:endParaRPr lang="zh-CN" altLang="en-US"/>
        </a:p>
      </dgm:t>
    </dgm:pt>
    <dgm:pt modelId="{E40EE3E5-4857-4A6F-97F0-9D3B85B369C5}" type="pres">
      <dgm:prSet presAssocID="{3CFD7F8B-2E85-4DDF-896D-7E7B9CC88F10}" presName="aSpace" presStyleCnt="0"/>
      <dgm:spPr/>
      <dgm:t>
        <a:bodyPr/>
        <a:lstStyle/>
        <a:p>
          <a:endParaRPr lang="zh-CN" altLang="en-US"/>
        </a:p>
      </dgm:t>
    </dgm:pt>
    <dgm:pt modelId="{C44BF9B7-9474-40FD-BCBA-B8B86AD323BB}" type="pres">
      <dgm:prSet presAssocID="{D882FFAB-A0A9-482D-9FFD-5BA43830888B}" presName="compNode" presStyleCnt="0"/>
      <dgm:spPr/>
      <dgm:t>
        <a:bodyPr/>
        <a:lstStyle/>
        <a:p>
          <a:endParaRPr lang="zh-CN" altLang="en-US"/>
        </a:p>
      </dgm:t>
    </dgm:pt>
    <dgm:pt modelId="{1467230D-5A8F-4319-8361-32344417D0F8}" type="pres">
      <dgm:prSet presAssocID="{D882FFAB-A0A9-482D-9FFD-5BA43830888B}" presName="aNode" presStyleLbl="bgShp" presStyleIdx="3" presStyleCnt="4" custLinFactNeighborX="2804"/>
      <dgm:spPr/>
      <dgm:t>
        <a:bodyPr/>
        <a:lstStyle/>
        <a:p>
          <a:endParaRPr lang="zh-CN" altLang="en-US"/>
        </a:p>
      </dgm:t>
    </dgm:pt>
    <dgm:pt modelId="{F54F38C8-80DA-417A-8862-D52EBFD6B56B}" type="pres">
      <dgm:prSet presAssocID="{D882FFAB-A0A9-482D-9FFD-5BA43830888B}" presName="textNode" presStyleCnt="0"/>
      <dgm:spPr/>
      <dgm:t>
        <a:bodyPr/>
        <a:lstStyle/>
        <a:p>
          <a:endParaRPr lang="zh-CN" altLang="en-US"/>
        </a:p>
      </dgm:t>
    </dgm:pt>
    <dgm:pt modelId="{1C6B413E-B7DC-4029-9CBD-96110013C9D0}" type="pres">
      <dgm:prSet presAssocID="{D882FFAB-A0A9-482D-9FFD-5BA43830888B}" presName="compChildNode" presStyleCnt="0"/>
      <dgm:spPr/>
      <dgm:t>
        <a:bodyPr/>
        <a:lstStyle/>
        <a:p>
          <a:endParaRPr lang="zh-CN" altLang="en-US"/>
        </a:p>
      </dgm:t>
    </dgm:pt>
    <dgm:pt modelId="{FE1BB9D3-AFF6-4F0F-B9B9-C4C2D196E54E}" type="pres">
      <dgm:prSet presAssocID="{D882FFAB-A0A9-482D-9FFD-5BA43830888B}" presName="theInnerList" presStyleCnt="0"/>
      <dgm:spPr/>
      <dgm:t>
        <a:bodyPr/>
        <a:lstStyle/>
        <a:p>
          <a:endParaRPr lang="zh-CN" altLang="en-US"/>
        </a:p>
      </dgm:t>
    </dgm:pt>
  </dgm:ptLst>
  <dgm:cxnLst>
    <dgm:cxn modelId="{ADB08E0D-8124-4B86-BAE0-41A9DB54DA0A}" srcId="{AEF52CE7-E5CD-41DF-8206-06FE925F88D3}" destId="{87C17A36-2B7D-4270-AEA7-80347A53CA54}" srcOrd="0" destOrd="0" parTransId="{ED7EDB5F-C3F7-4AC9-B918-429B645FDC04}" sibTransId="{5D700129-9A45-47C7-915B-F10BC33DE386}"/>
    <dgm:cxn modelId="{4136C071-0224-47D9-95E8-FE861BDB9D73}" srcId="{87C17A36-2B7D-4270-AEA7-80347A53CA54}" destId="{FB36AFC8-7EED-42B1-8519-CEBE6E207B56}" srcOrd="0" destOrd="0" parTransId="{0A297482-FF2C-49C4-9177-0D745D381A60}" sibTransId="{DD8AED93-F742-4C7C-B874-2E155BD00483}"/>
    <dgm:cxn modelId="{5E0B3A74-95E4-4CAC-B236-178E2B610A2A}" srcId="{87C17A36-2B7D-4270-AEA7-80347A53CA54}" destId="{F7D77D00-D6B0-4CD5-ACF2-59AD2FF5E77F}" srcOrd="1" destOrd="0" parTransId="{6FEAB016-89C5-40C3-A00A-4D64FA4499BF}" sibTransId="{F8308405-771D-466D-89BE-E321A0BB9B03}"/>
    <dgm:cxn modelId="{D734BB61-8E6C-4822-B1DE-6984FE5D2D77}" srcId="{87C17A36-2B7D-4270-AEA7-80347A53CA54}" destId="{C822381B-8179-4F44-A638-F932264E5590}" srcOrd="2" destOrd="0" parTransId="{ECDF128E-F262-4012-AB2A-6B952A610AF5}" sibTransId="{411EE607-86D4-4D98-8C38-BC44CBA708A4}"/>
    <dgm:cxn modelId="{DF0DB9B3-CEB0-4508-8141-AD55C130E7EC}" srcId="{87C17A36-2B7D-4270-AEA7-80347A53CA54}" destId="{46788EB9-9661-48D6-85DE-29ADE3E3E04A}" srcOrd="3" destOrd="0" parTransId="{D5ED3AC5-393D-49EA-8497-2456E12B971C}" sibTransId="{22EBB1E7-C5D4-4211-8E90-E13817FBDFF6}"/>
    <dgm:cxn modelId="{7180455E-D931-49F8-81C0-3BF77BA4D51E}" srcId="{87C17A36-2B7D-4270-AEA7-80347A53CA54}" destId="{6749F422-CCBA-4A76-93FE-C75CD2685CCA}" srcOrd="4" destOrd="0" parTransId="{2FE5B0CA-30A3-4F4F-90AE-EEDEDA5B7A79}" sibTransId="{9B257427-9A49-4F2A-BA70-6AC64A43880E}"/>
    <dgm:cxn modelId="{EDE49EBA-E821-42B7-8C48-86C31C72948E}" srcId="{AEF52CE7-E5CD-41DF-8206-06FE925F88D3}" destId="{01F4CEB0-BC83-4008-9F80-5446ED8A067A}" srcOrd="1" destOrd="0" parTransId="{108FCC6B-713B-4985-9767-FBDC021D08B8}" sibTransId="{31CFFCCD-B487-4788-96D0-E8B759FECFDD}"/>
    <dgm:cxn modelId="{9BB8DB8B-4502-416D-A327-1A84F756FA9D}" srcId="{01F4CEB0-BC83-4008-9F80-5446ED8A067A}" destId="{4E6CDEC6-4A06-49EA-B2C2-48AD7A3C6074}" srcOrd="0" destOrd="1" parTransId="{7D6AE76D-5436-4EDC-B664-6C3A4126646E}" sibTransId="{EFAD5DC0-52CF-49A2-9355-5EFDBD4BEE00}"/>
    <dgm:cxn modelId="{7515D5D9-CBDA-4E6B-AC97-E09C2A88FFFF}" srcId="{01F4CEB0-BC83-4008-9F80-5446ED8A067A}" destId="{EDFD7FB3-8FAB-4FB6-B55D-6B3770A44506}" srcOrd="1" destOrd="1" parTransId="{E4329696-89B4-4032-9052-D5F12020A8FB}" sibTransId="{BC3E29E8-631E-4C7F-9926-1972CA7BFDEB}"/>
    <dgm:cxn modelId="{5F35DB6C-E0EC-4874-B960-D9DD3CABCF10}" srcId="{AEF52CE7-E5CD-41DF-8206-06FE925F88D3}" destId="{3CFD7F8B-2E85-4DDF-896D-7E7B9CC88F10}" srcOrd="2" destOrd="0" parTransId="{9ECB52FB-6D77-4127-B65E-FA643EE4CC86}" sibTransId="{79F6BD4B-742C-4C42-AE24-046BA4CE303E}"/>
    <dgm:cxn modelId="{9E1D3C40-D6BB-4943-84BD-1575DD4052E4}" srcId="{3CFD7F8B-2E85-4DDF-896D-7E7B9CC88F10}" destId="{E2503D6E-15A9-4CB6-BB51-FC1A295AE3E5}" srcOrd="0" destOrd="2" parTransId="{48DEEDAC-9175-4081-ABD2-AFE013E73143}" sibTransId="{47AF55C4-1F52-463C-9995-16E81F816A1D}"/>
    <dgm:cxn modelId="{FEFF10E9-2E40-4D76-B167-4BC88B8A48CC}" srcId="{3CFD7F8B-2E85-4DDF-896D-7E7B9CC88F10}" destId="{397E51DC-7A46-4C7F-B6EF-4C7DFD159121}" srcOrd="1" destOrd="2" parTransId="{D1F68528-3745-4D8F-B28B-7E281A5CB3F6}" sibTransId="{430BD9BB-62BB-4944-BE51-02314F361018}"/>
    <dgm:cxn modelId="{85D87B35-98E9-4864-9C9D-3D76E6F27BBE}" srcId="{AEF52CE7-E5CD-41DF-8206-06FE925F88D3}" destId="{D882FFAB-A0A9-482D-9FFD-5BA43830888B}" srcOrd="3" destOrd="0" parTransId="{0A9248BC-59FD-4139-BBA5-C2539EC0B328}" sibTransId="{03E857B9-A716-472A-8ECB-E0837E392686}"/>
    <dgm:cxn modelId="{CA42A7BF-1104-4A09-9218-E4C585DA0CDA}" type="presOf" srcId="{AEF52CE7-E5CD-41DF-8206-06FE925F88D3}" destId="{C9FCCB45-DF93-4086-B1DE-F7D4F5BF57E9}" srcOrd="0" destOrd="0" presId="urn:microsoft.com/office/officeart/2005/8/layout/lProcess2"/>
    <dgm:cxn modelId="{153C0969-3506-4CD8-9D2C-2F620EABE969}" type="presParOf" srcId="{C9FCCB45-DF93-4086-B1DE-F7D4F5BF57E9}" destId="{30C38321-91D9-4FE6-97FA-A4F8A465EEC0}" srcOrd="0" destOrd="0" presId="urn:microsoft.com/office/officeart/2005/8/layout/lProcess2"/>
    <dgm:cxn modelId="{00136660-36BC-4800-A2AF-4248F0DEE702}" type="presParOf" srcId="{30C38321-91D9-4FE6-97FA-A4F8A465EEC0}" destId="{D00B6E2B-3866-4C16-9FCE-B43D29FA12AF}" srcOrd="0" destOrd="0" presId="urn:microsoft.com/office/officeart/2005/8/layout/lProcess2"/>
    <dgm:cxn modelId="{A41E508E-0585-420F-AF8E-99C42C81CEC4}" type="presOf" srcId="{87C17A36-2B7D-4270-AEA7-80347A53CA54}" destId="{D00B6E2B-3866-4C16-9FCE-B43D29FA12AF}" srcOrd="0" destOrd="0" presId="urn:microsoft.com/office/officeart/2005/8/layout/lProcess2"/>
    <dgm:cxn modelId="{19C1610A-DCEB-45C4-8ED0-48A2A48B383A}" type="presParOf" srcId="{30C38321-91D9-4FE6-97FA-A4F8A465EEC0}" destId="{8E9D5A7A-9478-4EB2-ADAE-AC58B31DB439}" srcOrd="1" destOrd="0" presId="urn:microsoft.com/office/officeart/2005/8/layout/lProcess2"/>
    <dgm:cxn modelId="{FB204D13-4BDB-42B6-93E6-C7B14B3F3737}" type="presOf" srcId="{87C17A36-2B7D-4270-AEA7-80347A53CA54}" destId="{8E9D5A7A-9478-4EB2-ADAE-AC58B31DB439}" srcOrd="1" destOrd="0" presId="urn:microsoft.com/office/officeart/2005/8/layout/lProcess2"/>
    <dgm:cxn modelId="{E989D400-499A-484D-B15A-1CB788BB247A}" type="presParOf" srcId="{30C38321-91D9-4FE6-97FA-A4F8A465EEC0}" destId="{734BC11A-7D75-454F-8A3F-4756C52AABD6}" srcOrd="2" destOrd="0" presId="urn:microsoft.com/office/officeart/2005/8/layout/lProcess2"/>
    <dgm:cxn modelId="{2E70F00F-5F47-449A-8948-DCADE6F5870F}" type="presParOf" srcId="{734BC11A-7D75-454F-8A3F-4756C52AABD6}" destId="{2A09766D-77D8-40CD-A6C1-C801C8C8D508}" srcOrd="0" destOrd="2" presId="urn:microsoft.com/office/officeart/2005/8/layout/lProcess2"/>
    <dgm:cxn modelId="{D46A85E2-0A0E-4383-8593-057BF04DC87B}" type="presParOf" srcId="{2A09766D-77D8-40CD-A6C1-C801C8C8D508}" destId="{D2AC4EDF-E2E2-4D7A-AF55-AFFB5D74A09C}" srcOrd="0" destOrd="0" presId="urn:microsoft.com/office/officeart/2005/8/layout/lProcess2"/>
    <dgm:cxn modelId="{BF559C13-7B6D-482D-B2C2-EEC3CF7F6B34}" type="presOf" srcId="{FB36AFC8-7EED-42B1-8519-CEBE6E207B56}" destId="{D2AC4EDF-E2E2-4D7A-AF55-AFFB5D74A09C}" srcOrd="0" destOrd="0" presId="urn:microsoft.com/office/officeart/2005/8/layout/lProcess2"/>
    <dgm:cxn modelId="{6036AEE1-4896-46F5-884B-9EB483C714B3}" type="presParOf" srcId="{2A09766D-77D8-40CD-A6C1-C801C8C8D508}" destId="{1799BF53-D77F-4DD2-8122-D04D2CCFBC49}" srcOrd="1" destOrd="0" presId="urn:microsoft.com/office/officeart/2005/8/layout/lProcess2"/>
    <dgm:cxn modelId="{C31C0C76-2429-426B-947A-BE949FBB83A8}" type="presParOf" srcId="{2A09766D-77D8-40CD-A6C1-C801C8C8D508}" destId="{47236BC5-C731-4A92-8E4D-30E6BE280922}" srcOrd="2" destOrd="0" presId="urn:microsoft.com/office/officeart/2005/8/layout/lProcess2"/>
    <dgm:cxn modelId="{6CD6A407-EE75-4AA8-AC39-A5CF148334EE}" type="presOf" srcId="{F7D77D00-D6B0-4CD5-ACF2-59AD2FF5E77F}" destId="{47236BC5-C731-4A92-8E4D-30E6BE280922}" srcOrd="0" destOrd="0" presId="urn:microsoft.com/office/officeart/2005/8/layout/lProcess2"/>
    <dgm:cxn modelId="{24CEA202-7450-4357-984C-45A1EAECB58C}" type="presParOf" srcId="{2A09766D-77D8-40CD-A6C1-C801C8C8D508}" destId="{17C4FDC8-4528-409A-B391-DAE6BF115A32}" srcOrd="3" destOrd="0" presId="urn:microsoft.com/office/officeart/2005/8/layout/lProcess2"/>
    <dgm:cxn modelId="{03A20C80-7A7F-4D10-982E-DDB22B4F19F6}" type="presParOf" srcId="{2A09766D-77D8-40CD-A6C1-C801C8C8D508}" destId="{9C7AE422-FA64-49D5-B734-EF97AEE102AD}" srcOrd="4" destOrd="0" presId="urn:microsoft.com/office/officeart/2005/8/layout/lProcess2"/>
    <dgm:cxn modelId="{DF2AF66E-3A97-4BF7-85FD-CCF3F4907C44}" type="presOf" srcId="{C822381B-8179-4F44-A638-F932264E5590}" destId="{9C7AE422-FA64-49D5-B734-EF97AEE102AD}" srcOrd="0" destOrd="0" presId="urn:microsoft.com/office/officeart/2005/8/layout/lProcess2"/>
    <dgm:cxn modelId="{06C3ADE9-C285-4655-BB65-82E3CA7CE972}" type="presParOf" srcId="{2A09766D-77D8-40CD-A6C1-C801C8C8D508}" destId="{CD9E20CD-92A7-4E1A-BDEF-EE98B349FE85}" srcOrd="5" destOrd="0" presId="urn:microsoft.com/office/officeart/2005/8/layout/lProcess2"/>
    <dgm:cxn modelId="{12D22066-F356-4D52-B3F8-EEC2F7BBAE5F}" type="presParOf" srcId="{2A09766D-77D8-40CD-A6C1-C801C8C8D508}" destId="{557CF718-7428-4855-A342-C4472F1419DA}" srcOrd="6" destOrd="0" presId="urn:microsoft.com/office/officeart/2005/8/layout/lProcess2"/>
    <dgm:cxn modelId="{D76812C7-5F61-4FB8-BD1B-E2357DA19A1F}" type="presOf" srcId="{46788EB9-9661-48D6-85DE-29ADE3E3E04A}" destId="{557CF718-7428-4855-A342-C4472F1419DA}" srcOrd="0" destOrd="0" presId="urn:microsoft.com/office/officeart/2005/8/layout/lProcess2"/>
    <dgm:cxn modelId="{CC2F961E-F407-4475-B138-41C9B16AC00A}" type="presParOf" srcId="{2A09766D-77D8-40CD-A6C1-C801C8C8D508}" destId="{2785B6ED-7BE2-44FA-93F9-309A9DCB090C}" srcOrd="7" destOrd="0" presId="urn:microsoft.com/office/officeart/2005/8/layout/lProcess2"/>
    <dgm:cxn modelId="{614A8252-9EF3-45E0-AAF6-66C8064E083E}" type="presParOf" srcId="{2A09766D-77D8-40CD-A6C1-C801C8C8D508}" destId="{90431AAE-D1EC-432C-974E-E6DD2AB5710B}" srcOrd="8" destOrd="0" presId="urn:microsoft.com/office/officeart/2005/8/layout/lProcess2"/>
    <dgm:cxn modelId="{9E35AA64-5484-45AE-AD73-41E4E8E5DD59}" type="presOf" srcId="{6749F422-CCBA-4A76-93FE-C75CD2685CCA}" destId="{90431AAE-D1EC-432C-974E-E6DD2AB5710B}" srcOrd="0" destOrd="0" presId="urn:microsoft.com/office/officeart/2005/8/layout/lProcess2"/>
    <dgm:cxn modelId="{204C5B32-798F-4071-81DE-C44BE80A20DE}" type="presParOf" srcId="{C9FCCB45-DF93-4086-B1DE-F7D4F5BF57E9}" destId="{F0160B43-2B04-4C31-8937-5E3D6EE8D216}" srcOrd="1" destOrd="0" presId="urn:microsoft.com/office/officeart/2005/8/layout/lProcess2"/>
    <dgm:cxn modelId="{274B5BEB-88F6-4702-93B8-283847FBC94B}" type="presParOf" srcId="{C9FCCB45-DF93-4086-B1DE-F7D4F5BF57E9}" destId="{6388AAB6-5F7D-4B6B-A6AC-4018A4F74EBA}" srcOrd="2" destOrd="0" presId="urn:microsoft.com/office/officeart/2005/8/layout/lProcess2"/>
    <dgm:cxn modelId="{B309781F-A3AD-4A00-A916-799543530F2A}" type="presParOf" srcId="{6388AAB6-5F7D-4B6B-A6AC-4018A4F74EBA}" destId="{11504ADC-736F-4559-B11F-F946EF8AC2FD}" srcOrd="0" destOrd="2" presId="urn:microsoft.com/office/officeart/2005/8/layout/lProcess2"/>
    <dgm:cxn modelId="{24DA309B-E775-4B16-AE01-01F87E5DA987}" type="presOf" srcId="{01F4CEB0-BC83-4008-9F80-5446ED8A067A}" destId="{11504ADC-736F-4559-B11F-F946EF8AC2FD}" srcOrd="0" destOrd="0" presId="urn:microsoft.com/office/officeart/2005/8/layout/lProcess2"/>
    <dgm:cxn modelId="{7FB3CCE4-A6A4-42FC-B5EA-3DF3603385F1}" type="presParOf" srcId="{6388AAB6-5F7D-4B6B-A6AC-4018A4F74EBA}" destId="{537204DA-07B2-48E9-9F2D-FC0438D934E8}" srcOrd="1" destOrd="2" presId="urn:microsoft.com/office/officeart/2005/8/layout/lProcess2"/>
    <dgm:cxn modelId="{3578157C-EC7D-4DEB-9441-478F48DF8CC1}" type="presOf" srcId="{01F4CEB0-BC83-4008-9F80-5446ED8A067A}" destId="{537204DA-07B2-48E9-9F2D-FC0438D934E8}" srcOrd="1" destOrd="0" presId="urn:microsoft.com/office/officeart/2005/8/layout/lProcess2"/>
    <dgm:cxn modelId="{DAFAE9A2-E1A4-472C-82DC-08DB94A52A38}" type="presParOf" srcId="{6388AAB6-5F7D-4B6B-A6AC-4018A4F74EBA}" destId="{429FDE74-AB54-439E-91B5-D09F824DBF1D}" srcOrd="2" destOrd="2" presId="urn:microsoft.com/office/officeart/2005/8/layout/lProcess2"/>
    <dgm:cxn modelId="{5E153A1A-4F62-4211-9DE3-CCA0EC705D38}" type="presParOf" srcId="{429FDE74-AB54-439E-91B5-D09F824DBF1D}" destId="{CDDF5C75-DDCA-4D91-A65A-E958684F7CFD}" srcOrd="0" destOrd="2" presId="urn:microsoft.com/office/officeart/2005/8/layout/lProcess2"/>
    <dgm:cxn modelId="{41AFB127-1EB6-49DA-8717-6405414FDF03}" type="presParOf" srcId="{CDDF5C75-DDCA-4D91-A65A-E958684F7CFD}" destId="{80C4B837-C84C-435E-AFA1-04BA650ED923}" srcOrd="0" destOrd="0" presId="urn:microsoft.com/office/officeart/2005/8/layout/lProcess2"/>
    <dgm:cxn modelId="{A243EEA1-42F9-4AF5-B30E-B621AE8F358B}" type="presOf" srcId="{4E6CDEC6-4A06-49EA-B2C2-48AD7A3C6074}" destId="{80C4B837-C84C-435E-AFA1-04BA650ED923}" srcOrd="0" destOrd="0" presId="urn:microsoft.com/office/officeart/2005/8/layout/lProcess2"/>
    <dgm:cxn modelId="{3078E514-367B-4D88-A154-127E19DDC0A3}" type="presParOf" srcId="{CDDF5C75-DDCA-4D91-A65A-E958684F7CFD}" destId="{09E92883-24A6-4EF0-AD3D-D27138BB0658}" srcOrd="1" destOrd="0" presId="urn:microsoft.com/office/officeart/2005/8/layout/lProcess2"/>
    <dgm:cxn modelId="{9E0F76A1-BCB0-4069-BAF6-76F28E49DFE5}" type="presParOf" srcId="{CDDF5C75-DDCA-4D91-A65A-E958684F7CFD}" destId="{766D8087-9C61-4D13-B25D-8C19EA62C8EF}" srcOrd="2" destOrd="0" presId="urn:microsoft.com/office/officeart/2005/8/layout/lProcess2"/>
    <dgm:cxn modelId="{FEEED665-EBDE-4FD0-81E4-13484E7DF88B}" type="presOf" srcId="{EDFD7FB3-8FAB-4FB6-B55D-6B3770A44506}" destId="{766D8087-9C61-4D13-B25D-8C19EA62C8EF}" srcOrd="0" destOrd="0" presId="urn:microsoft.com/office/officeart/2005/8/layout/lProcess2"/>
    <dgm:cxn modelId="{55328886-6466-4E4C-839B-865005BC6612}" type="presParOf" srcId="{C9FCCB45-DF93-4086-B1DE-F7D4F5BF57E9}" destId="{C130DB99-A322-4361-972E-EE03FA60399D}" srcOrd="3" destOrd="0" presId="urn:microsoft.com/office/officeart/2005/8/layout/lProcess2"/>
    <dgm:cxn modelId="{34DA3D4A-25D7-4A0B-97E5-F95A9A894A42}" type="presParOf" srcId="{C9FCCB45-DF93-4086-B1DE-F7D4F5BF57E9}" destId="{1D1E954E-3FC2-4803-B82E-42E6B0C2C4D1}" srcOrd="4" destOrd="0" presId="urn:microsoft.com/office/officeart/2005/8/layout/lProcess2"/>
    <dgm:cxn modelId="{D75DCF3E-AB47-4E51-B41A-16D48C4F073D}" type="presParOf" srcId="{1D1E954E-3FC2-4803-B82E-42E6B0C2C4D1}" destId="{17AD29D0-6BF0-4796-AADC-5234A9152A58}" srcOrd="0" destOrd="4" presId="urn:microsoft.com/office/officeart/2005/8/layout/lProcess2"/>
    <dgm:cxn modelId="{8F19EFAA-A3E8-49FC-A889-699B7FBDCF67}" type="presOf" srcId="{3CFD7F8B-2E85-4DDF-896D-7E7B9CC88F10}" destId="{17AD29D0-6BF0-4796-AADC-5234A9152A58}" srcOrd="0" destOrd="0" presId="urn:microsoft.com/office/officeart/2005/8/layout/lProcess2"/>
    <dgm:cxn modelId="{330FCE94-51BC-4F82-9F48-14DBF7ECAEC1}" type="presParOf" srcId="{1D1E954E-3FC2-4803-B82E-42E6B0C2C4D1}" destId="{25502A51-33FD-4333-9EC9-FD3DD1A03421}" srcOrd="1" destOrd="4" presId="urn:microsoft.com/office/officeart/2005/8/layout/lProcess2"/>
    <dgm:cxn modelId="{D56E4EA4-0487-4177-A9DD-0A571186B911}" type="presOf" srcId="{3CFD7F8B-2E85-4DDF-896D-7E7B9CC88F10}" destId="{25502A51-33FD-4333-9EC9-FD3DD1A03421}" srcOrd="1" destOrd="0" presId="urn:microsoft.com/office/officeart/2005/8/layout/lProcess2"/>
    <dgm:cxn modelId="{AF8E8BC9-B9ED-4C8C-9ABB-C0D73AB0C4EE}" type="presParOf" srcId="{1D1E954E-3FC2-4803-B82E-42E6B0C2C4D1}" destId="{42477666-9107-40ED-A62F-DDD793A74F28}" srcOrd="2" destOrd="4" presId="urn:microsoft.com/office/officeart/2005/8/layout/lProcess2"/>
    <dgm:cxn modelId="{0F6F6806-0873-4A7F-89CB-D2796E290D41}" type="presParOf" srcId="{42477666-9107-40ED-A62F-DDD793A74F28}" destId="{E1B7164E-E959-4FE7-8424-A2E2AB765934}" srcOrd="0" destOrd="2" presId="urn:microsoft.com/office/officeart/2005/8/layout/lProcess2"/>
    <dgm:cxn modelId="{09373E91-D362-4D12-8E38-BF200B0DF5CC}" type="presParOf" srcId="{E1B7164E-E959-4FE7-8424-A2E2AB765934}" destId="{D99C3CEB-B70C-494E-B89F-32721DA9E6F7}" srcOrd="0" destOrd="0" presId="urn:microsoft.com/office/officeart/2005/8/layout/lProcess2"/>
    <dgm:cxn modelId="{C6DBA213-47D5-46B2-9EAF-E26FB78C71B5}" type="presOf" srcId="{E2503D6E-15A9-4CB6-BB51-FC1A295AE3E5}" destId="{D99C3CEB-B70C-494E-B89F-32721DA9E6F7}" srcOrd="0" destOrd="0" presId="urn:microsoft.com/office/officeart/2005/8/layout/lProcess2"/>
    <dgm:cxn modelId="{97EFF26A-CB98-4F28-BB45-845A80A7B7B5}" type="presParOf" srcId="{E1B7164E-E959-4FE7-8424-A2E2AB765934}" destId="{1C1190C1-75C9-4D2F-9DCF-822962F9AC82}" srcOrd="1" destOrd="0" presId="urn:microsoft.com/office/officeart/2005/8/layout/lProcess2"/>
    <dgm:cxn modelId="{AE318ED4-AF2E-41E1-8783-A984B898A783}" type="presParOf" srcId="{E1B7164E-E959-4FE7-8424-A2E2AB765934}" destId="{69CAD74E-2451-4351-BC9E-9C1DB5C1B54D}" srcOrd="2" destOrd="0" presId="urn:microsoft.com/office/officeart/2005/8/layout/lProcess2"/>
    <dgm:cxn modelId="{768FBEF1-81A1-47C7-8693-4EC30E4371FD}" type="presOf" srcId="{397E51DC-7A46-4C7F-B6EF-4C7DFD159121}" destId="{69CAD74E-2451-4351-BC9E-9C1DB5C1B54D}" srcOrd="0" destOrd="0" presId="urn:microsoft.com/office/officeart/2005/8/layout/lProcess2"/>
    <dgm:cxn modelId="{6AE2F5F7-6553-4D47-BA18-4F5564A2A05D}" type="presParOf" srcId="{C9FCCB45-DF93-4086-B1DE-F7D4F5BF57E9}" destId="{E40EE3E5-4857-4A6F-97F0-9D3B85B369C5}" srcOrd="5" destOrd="0" presId="urn:microsoft.com/office/officeart/2005/8/layout/lProcess2"/>
    <dgm:cxn modelId="{629B7C63-CBF3-4641-A0F8-7C78B4116327}" type="presParOf" srcId="{C9FCCB45-DF93-4086-B1DE-F7D4F5BF57E9}" destId="{C44BF9B7-9474-40FD-BCBA-B8B86AD323BB}" srcOrd="6" destOrd="0" presId="urn:microsoft.com/office/officeart/2005/8/layout/lProcess2"/>
    <dgm:cxn modelId="{5849D6B1-26C0-4DE0-8E76-0B658349E48B}" type="presParOf" srcId="{C44BF9B7-9474-40FD-BCBA-B8B86AD323BB}" destId="{1467230D-5A8F-4319-8361-32344417D0F8}" srcOrd="0" destOrd="6" presId="urn:microsoft.com/office/officeart/2005/8/layout/lProcess2"/>
    <dgm:cxn modelId="{4CDD02E7-0D60-4419-8829-3884D18D6496}" type="presOf" srcId="{D882FFAB-A0A9-482D-9FFD-5BA43830888B}" destId="{1467230D-5A8F-4319-8361-32344417D0F8}" srcOrd="0" destOrd="0" presId="urn:microsoft.com/office/officeart/2005/8/layout/lProcess2"/>
    <dgm:cxn modelId="{3A41E66E-B2D6-4A7D-9514-39C331A248BB}" type="presParOf" srcId="{C44BF9B7-9474-40FD-BCBA-B8B86AD323BB}" destId="{F54F38C8-80DA-417A-8862-D52EBFD6B56B}" srcOrd="1" destOrd="6" presId="urn:microsoft.com/office/officeart/2005/8/layout/lProcess2"/>
    <dgm:cxn modelId="{6EE24C7D-D436-4F54-8726-40C7C78E682D}" type="presOf" srcId="{D882FFAB-A0A9-482D-9FFD-5BA43830888B}" destId="{F54F38C8-80DA-417A-8862-D52EBFD6B56B}" srcOrd="1" destOrd="0" presId="urn:microsoft.com/office/officeart/2005/8/layout/lProcess2"/>
    <dgm:cxn modelId="{E5BC127B-CB5D-454B-BAF4-200CE9118903}" type="presParOf" srcId="{C44BF9B7-9474-40FD-BCBA-B8B86AD323BB}" destId="{1C6B413E-B7DC-4029-9CBD-96110013C9D0}" srcOrd="2" destOrd="6" presId="urn:microsoft.com/office/officeart/2005/8/layout/lProcess2"/>
    <dgm:cxn modelId="{B61C4100-C8DF-43F5-8561-BD85CDA4A8DF}" type="presParOf" srcId="{1C6B413E-B7DC-4029-9CBD-96110013C9D0}" destId="{FE1BB9D3-AFF6-4F0F-B9B9-C4C2D196E54E}" srcOrd="0" destOrd="2"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87B9AC4-457B-4F2D-8B81-ADCD5CCB7FC6}" type="doc">
      <dgm:prSet loTypeId="urn:microsoft.com/office/officeart/2005/8/layout/list1" loCatId="list" qsTypeId="urn:microsoft.com/office/officeart/2005/8/quickstyle/simple1" qsCatId="simple" csTypeId="urn:microsoft.com/office/officeart/2005/8/colors/accent0_2" csCatId="mainScheme" phldr="1"/>
      <dgm:spPr/>
      <dgm:t>
        <a:bodyPr/>
        <a:lstStyle/>
        <a:p>
          <a:endParaRPr lang="zh-CN" altLang="en-US"/>
        </a:p>
      </dgm:t>
    </dgm:pt>
    <dgm:pt modelId="{9CDA2E1C-9903-4761-8BCC-FCD531EC9F7D}">
      <dgm:prSet phldrT="[文本]" custT="1"/>
      <dgm:spPr/>
      <dgm:t>
        <a:bodyPr/>
        <a:lstStyle/>
        <a:p>
          <a:r>
            <a:rPr lang="en-US" altLang="zh-CN" sz="2400" b="1" dirty="0" smtClean="0">
              <a:solidFill>
                <a:schemeClr val="accent2">
                  <a:lumMod val="50000"/>
                </a:schemeClr>
              </a:solidFill>
              <a:latin typeface="宋体" panose="02010600030101010101" pitchFamily="2" charset="-122"/>
            </a:rPr>
            <a:t>(1)</a:t>
          </a:r>
          <a:r>
            <a:rPr lang="zh-CN" altLang="en-US" sz="2400" b="1" dirty="0" smtClean="0">
              <a:solidFill>
                <a:schemeClr val="accent2">
                  <a:lumMod val="50000"/>
                </a:schemeClr>
              </a:solidFill>
              <a:latin typeface="宋体" panose="02010600030101010101" pitchFamily="2" charset="-122"/>
            </a:rPr>
            <a:t>游戏材料是否安全</a:t>
          </a:r>
          <a:endParaRPr lang="zh-CN" altLang="en-US" sz="2400" b="1" dirty="0">
            <a:solidFill>
              <a:schemeClr val="accent2">
                <a:lumMod val="50000"/>
              </a:schemeClr>
            </a:solidFill>
          </a:endParaRPr>
        </a:p>
      </dgm:t>
    </dgm:pt>
    <dgm:pt modelId="{317B19D7-3F55-4A90-B1CF-444F0C56392B}" cxnId="{67136C5F-AFF2-4E2B-8201-2DE8E53809CA}" type="parTrans">
      <dgm:prSet/>
      <dgm:spPr/>
      <dgm:t>
        <a:bodyPr/>
        <a:lstStyle/>
        <a:p>
          <a:endParaRPr lang="zh-CN" altLang="en-US"/>
        </a:p>
      </dgm:t>
    </dgm:pt>
    <dgm:pt modelId="{C18B43A8-FE03-45CB-BB3C-877E55486351}" cxnId="{67136C5F-AFF2-4E2B-8201-2DE8E53809CA}" type="sibTrans">
      <dgm:prSet/>
      <dgm:spPr/>
      <dgm:t>
        <a:bodyPr/>
        <a:lstStyle/>
        <a:p>
          <a:endParaRPr lang="zh-CN" altLang="en-US"/>
        </a:p>
      </dgm:t>
    </dgm:pt>
    <dgm:pt modelId="{9A38D136-DE48-4324-A262-1C3E453C91F8}">
      <dgm:prSet phldrT="[文本]" custT="1"/>
      <dgm:spPr/>
      <dgm:t>
        <a:bodyPr/>
        <a:lstStyle/>
        <a:p>
          <a:r>
            <a:rPr lang="zh-CN" altLang="en-US" sz="2000" b="1" dirty="0" smtClean="0">
              <a:solidFill>
                <a:schemeClr val="accent2">
                  <a:lumMod val="50000"/>
                </a:schemeClr>
              </a:solidFill>
              <a:latin typeface="宋体" panose="02010600030101010101" pitchFamily="2" charset="-122"/>
            </a:rPr>
            <a:t>（</a:t>
          </a:r>
          <a:r>
            <a:rPr lang="en-US" altLang="zh-CN" sz="2000" b="1" dirty="0" smtClean="0">
              <a:solidFill>
                <a:schemeClr val="accent2">
                  <a:lumMod val="50000"/>
                </a:schemeClr>
              </a:solidFill>
              <a:latin typeface="宋体" panose="02010600030101010101" pitchFamily="2" charset="-122"/>
            </a:rPr>
            <a:t>2</a:t>
          </a:r>
          <a:r>
            <a:rPr lang="zh-CN" altLang="en-US" sz="2000" b="1" dirty="0" smtClean="0">
              <a:solidFill>
                <a:schemeClr val="accent2">
                  <a:lumMod val="50000"/>
                </a:schemeClr>
              </a:solidFill>
              <a:latin typeface="宋体" panose="02010600030101010101" pitchFamily="2" charset="-122"/>
            </a:rPr>
            <a:t>）游戏材料的数量是否足够</a:t>
          </a:r>
          <a:endParaRPr lang="zh-CN" altLang="en-US" sz="2000" b="1" dirty="0">
            <a:solidFill>
              <a:schemeClr val="accent2">
                <a:lumMod val="50000"/>
              </a:schemeClr>
            </a:solidFill>
          </a:endParaRPr>
        </a:p>
      </dgm:t>
    </dgm:pt>
    <dgm:pt modelId="{4453F47E-3367-42EF-8394-0A9621B6B6AD}" cxnId="{62236A20-7999-43CA-B7C2-456260D1092B}" type="parTrans">
      <dgm:prSet/>
      <dgm:spPr/>
      <dgm:t>
        <a:bodyPr/>
        <a:lstStyle/>
        <a:p>
          <a:endParaRPr lang="zh-CN" altLang="en-US"/>
        </a:p>
      </dgm:t>
    </dgm:pt>
    <dgm:pt modelId="{4E611A46-CFF3-4298-B5E9-F9D4D058AC00}" cxnId="{62236A20-7999-43CA-B7C2-456260D1092B}" type="sibTrans">
      <dgm:prSet/>
      <dgm:spPr/>
      <dgm:t>
        <a:bodyPr/>
        <a:lstStyle/>
        <a:p>
          <a:endParaRPr lang="zh-CN" altLang="en-US"/>
        </a:p>
      </dgm:t>
    </dgm:pt>
    <dgm:pt modelId="{9A866B04-1A0E-48B3-B718-25267AF575F9}">
      <dgm:prSet phldrT="[文本]" custT="1"/>
      <dgm:spPr/>
      <dgm:t>
        <a:bodyPr/>
        <a:lstStyle/>
        <a:p>
          <a:r>
            <a:rPr lang="zh-CN" altLang="en-US" sz="2000" b="1" dirty="0" smtClean="0">
              <a:solidFill>
                <a:schemeClr val="accent2">
                  <a:lumMod val="50000"/>
                </a:schemeClr>
              </a:solidFill>
              <a:latin typeface="宋体" panose="02010600030101010101" pitchFamily="2" charset="-122"/>
            </a:rPr>
            <a:t>（</a:t>
          </a:r>
          <a:r>
            <a:rPr lang="en-US" altLang="zh-CN" sz="2000" b="1" dirty="0" smtClean="0">
              <a:solidFill>
                <a:schemeClr val="accent2">
                  <a:lumMod val="50000"/>
                </a:schemeClr>
              </a:solidFill>
              <a:latin typeface="宋体" panose="02010600030101010101" pitchFamily="2" charset="-122"/>
            </a:rPr>
            <a:t>3</a:t>
          </a:r>
          <a:r>
            <a:rPr lang="zh-CN" altLang="en-US" sz="2000" b="1" dirty="0" smtClean="0">
              <a:solidFill>
                <a:schemeClr val="accent2">
                  <a:lumMod val="50000"/>
                </a:schemeClr>
              </a:solidFill>
              <a:latin typeface="宋体" panose="02010600030101010101" pitchFamily="2" charset="-122"/>
            </a:rPr>
            <a:t>）游戏材料是否具有可操作性</a:t>
          </a:r>
          <a:endParaRPr lang="zh-CN" altLang="en-US" sz="2000" b="1" dirty="0">
            <a:solidFill>
              <a:schemeClr val="accent2">
                <a:lumMod val="50000"/>
              </a:schemeClr>
            </a:solidFill>
          </a:endParaRPr>
        </a:p>
      </dgm:t>
    </dgm:pt>
    <dgm:pt modelId="{9C01CFFB-1968-48D0-9A2A-50DF87D432FD}" cxnId="{949AE14C-6016-4DB0-AEED-DD02C538E301}" type="parTrans">
      <dgm:prSet/>
      <dgm:spPr/>
      <dgm:t>
        <a:bodyPr/>
        <a:lstStyle/>
        <a:p>
          <a:endParaRPr lang="zh-CN" altLang="en-US"/>
        </a:p>
      </dgm:t>
    </dgm:pt>
    <dgm:pt modelId="{D26C3854-65EB-4270-8ABD-D8FEE5BDB668}" cxnId="{949AE14C-6016-4DB0-AEED-DD02C538E301}" type="sibTrans">
      <dgm:prSet/>
      <dgm:spPr/>
      <dgm:t>
        <a:bodyPr/>
        <a:lstStyle/>
        <a:p>
          <a:endParaRPr lang="zh-CN" altLang="en-US"/>
        </a:p>
      </dgm:t>
    </dgm:pt>
    <dgm:pt modelId="{D77B1D88-6E07-418F-9E50-6B3F3CF2B443}" type="pres">
      <dgm:prSet presAssocID="{F87B9AC4-457B-4F2D-8B81-ADCD5CCB7FC6}" presName="linear" presStyleCnt="0">
        <dgm:presLayoutVars>
          <dgm:dir/>
          <dgm:animLvl val="lvl"/>
          <dgm:resizeHandles val="exact"/>
        </dgm:presLayoutVars>
      </dgm:prSet>
      <dgm:spPr/>
      <dgm:t>
        <a:bodyPr/>
        <a:lstStyle/>
        <a:p>
          <a:endParaRPr lang="zh-CN" altLang="en-US"/>
        </a:p>
      </dgm:t>
    </dgm:pt>
    <dgm:pt modelId="{DDD4EE52-E54D-4797-AE50-5589CCF98435}" type="pres">
      <dgm:prSet presAssocID="{9CDA2E1C-9903-4761-8BCC-FCD531EC9F7D}" presName="parentLin" presStyleCnt="0"/>
      <dgm:spPr/>
    </dgm:pt>
    <dgm:pt modelId="{0C9BB69C-9BAE-402A-A114-DD2CD5BED3BF}" type="pres">
      <dgm:prSet presAssocID="{9CDA2E1C-9903-4761-8BCC-FCD531EC9F7D}" presName="parentLeftMargin" presStyleLbl="node1" presStyleIdx="0" presStyleCnt="3"/>
      <dgm:spPr/>
      <dgm:t>
        <a:bodyPr/>
        <a:lstStyle/>
        <a:p>
          <a:endParaRPr lang="zh-CN" altLang="en-US"/>
        </a:p>
      </dgm:t>
    </dgm:pt>
    <dgm:pt modelId="{A8625DDB-70C3-49E7-A282-4BDF968F7F2D}" type="pres">
      <dgm:prSet presAssocID="{9CDA2E1C-9903-4761-8BCC-FCD531EC9F7D}" presName="parentText" presStyleLbl="node1" presStyleIdx="0" presStyleCnt="3" custLinFactNeighborX="-21739" custLinFactNeighborY="-3477">
        <dgm:presLayoutVars>
          <dgm:chMax val="0"/>
          <dgm:bulletEnabled val="1"/>
        </dgm:presLayoutVars>
      </dgm:prSet>
      <dgm:spPr/>
      <dgm:t>
        <a:bodyPr/>
        <a:lstStyle/>
        <a:p>
          <a:endParaRPr lang="zh-CN" altLang="en-US"/>
        </a:p>
      </dgm:t>
    </dgm:pt>
    <dgm:pt modelId="{4ADD434D-7F3C-4124-A9A3-7D9B1571733E}" type="pres">
      <dgm:prSet presAssocID="{9CDA2E1C-9903-4761-8BCC-FCD531EC9F7D}" presName="negativeSpace" presStyleCnt="0"/>
      <dgm:spPr/>
    </dgm:pt>
    <dgm:pt modelId="{A98632C0-7EF3-4695-89F3-0F8D4A8B74F3}" type="pres">
      <dgm:prSet presAssocID="{9CDA2E1C-9903-4761-8BCC-FCD531EC9F7D}" presName="childText" presStyleLbl="conFgAcc1" presStyleIdx="0" presStyleCnt="3">
        <dgm:presLayoutVars>
          <dgm:bulletEnabled val="1"/>
        </dgm:presLayoutVars>
      </dgm:prSet>
      <dgm:spPr/>
    </dgm:pt>
    <dgm:pt modelId="{E045303E-195C-44F4-8F83-F8DB72CC9AEC}" type="pres">
      <dgm:prSet presAssocID="{C18B43A8-FE03-45CB-BB3C-877E55486351}" presName="spaceBetweenRectangles" presStyleCnt="0"/>
      <dgm:spPr/>
    </dgm:pt>
    <dgm:pt modelId="{DB7C5565-E817-42B9-999D-22B30CCCE27C}" type="pres">
      <dgm:prSet presAssocID="{9A38D136-DE48-4324-A262-1C3E453C91F8}" presName="parentLin" presStyleCnt="0"/>
      <dgm:spPr/>
    </dgm:pt>
    <dgm:pt modelId="{32D17FD5-A50E-4B2C-99C2-3914C73F2307}" type="pres">
      <dgm:prSet presAssocID="{9A38D136-DE48-4324-A262-1C3E453C91F8}" presName="parentLeftMargin" presStyleLbl="node1" presStyleIdx="0" presStyleCnt="3"/>
      <dgm:spPr/>
      <dgm:t>
        <a:bodyPr/>
        <a:lstStyle/>
        <a:p>
          <a:endParaRPr lang="zh-CN" altLang="en-US"/>
        </a:p>
      </dgm:t>
    </dgm:pt>
    <dgm:pt modelId="{11418C74-CB85-43F0-8538-2609218FD508}" type="pres">
      <dgm:prSet presAssocID="{9A38D136-DE48-4324-A262-1C3E453C91F8}" presName="parentText" presStyleLbl="node1" presStyleIdx="1" presStyleCnt="3" custScaleX="120497">
        <dgm:presLayoutVars>
          <dgm:chMax val="0"/>
          <dgm:bulletEnabled val="1"/>
        </dgm:presLayoutVars>
      </dgm:prSet>
      <dgm:spPr/>
      <dgm:t>
        <a:bodyPr/>
        <a:lstStyle/>
        <a:p>
          <a:endParaRPr lang="zh-CN" altLang="en-US"/>
        </a:p>
      </dgm:t>
    </dgm:pt>
    <dgm:pt modelId="{48D03942-3CC7-4929-91E5-46288F9641AE}" type="pres">
      <dgm:prSet presAssocID="{9A38D136-DE48-4324-A262-1C3E453C91F8}" presName="negativeSpace" presStyleCnt="0"/>
      <dgm:spPr/>
    </dgm:pt>
    <dgm:pt modelId="{FEAAC61F-21E2-4E48-B37B-DF92923F0FD9}" type="pres">
      <dgm:prSet presAssocID="{9A38D136-DE48-4324-A262-1C3E453C91F8}" presName="childText" presStyleLbl="conFgAcc1" presStyleIdx="1" presStyleCnt="3">
        <dgm:presLayoutVars>
          <dgm:bulletEnabled val="1"/>
        </dgm:presLayoutVars>
      </dgm:prSet>
      <dgm:spPr/>
    </dgm:pt>
    <dgm:pt modelId="{8649A51A-158E-4B6A-BA6F-F76527828106}" type="pres">
      <dgm:prSet presAssocID="{4E611A46-CFF3-4298-B5E9-F9D4D058AC00}" presName="spaceBetweenRectangles" presStyleCnt="0"/>
      <dgm:spPr/>
    </dgm:pt>
    <dgm:pt modelId="{F59EBA8D-8FAA-4370-8811-3742AE5549AD}" type="pres">
      <dgm:prSet presAssocID="{9A866B04-1A0E-48B3-B718-25267AF575F9}" presName="parentLin" presStyleCnt="0"/>
      <dgm:spPr/>
    </dgm:pt>
    <dgm:pt modelId="{5DC4F972-09DF-4DF8-93F5-8E9FBB427372}" type="pres">
      <dgm:prSet presAssocID="{9A866B04-1A0E-48B3-B718-25267AF575F9}" presName="parentLeftMargin" presStyleLbl="node1" presStyleIdx="1" presStyleCnt="3"/>
      <dgm:spPr/>
      <dgm:t>
        <a:bodyPr/>
        <a:lstStyle/>
        <a:p>
          <a:endParaRPr lang="zh-CN" altLang="en-US"/>
        </a:p>
      </dgm:t>
    </dgm:pt>
    <dgm:pt modelId="{5DB18644-AC2E-4E2C-B226-00690AEF639E}" type="pres">
      <dgm:prSet presAssocID="{9A866B04-1A0E-48B3-B718-25267AF575F9}" presName="parentText" presStyleLbl="node1" presStyleIdx="2" presStyleCnt="3" custScaleX="120498">
        <dgm:presLayoutVars>
          <dgm:chMax val="0"/>
          <dgm:bulletEnabled val="1"/>
        </dgm:presLayoutVars>
      </dgm:prSet>
      <dgm:spPr/>
      <dgm:t>
        <a:bodyPr/>
        <a:lstStyle/>
        <a:p>
          <a:endParaRPr lang="zh-CN" altLang="en-US"/>
        </a:p>
      </dgm:t>
    </dgm:pt>
    <dgm:pt modelId="{F617BA33-23FD-49F5-AA47-2CF3BDCD264F}" type="pres">
      <dgm:prSet presAssocID="{9A866B04-1A0E-48B3-B718-25267AF575F9}" presName="negativeSpace" presStyleCnt="0"/>
      <dgm:spPr/>
    </dgm:pt>
    <dgm:pt modelId="{F1F29A50-C67F-4B1C-B142-8DA35B8D999E}" type="pres">
      <dgm:prSet presAssocID="{9A866B04-1A0E-48B3-B718-25267AF575F9}" presName="childText" presStyleLbl="conFgAcc1" presStyleIdx="2" presStyleCnt="3">
        <dgm:presLayoutVars>
          <dgm:bulletEnabled val="1"/>
        </dgm:presLayoutVars>
      </dgm:prSet>
      <dgm:spPr/>
    </dgm:pt>
  </dgm:ptLst>
  <dgm:cxnLst>
    <dgm:cxn modelId="{8E6C8D4C-3C07-4ECA-A649-FE4DCCB65F1A}" type="presOf" srcId="{9A866B04-1A0E-48B3-B718-25267AF575F9}" destId="{5DC4F972-09DF-4DF8-93F5-8E9FBB427372}" srcOrd="0" destOrd="0" presId="urn:microsoft.com/office/officeart/2005/8/layout/list1"/>
    <dgm:cxn modelId="{949AE14C-6016-4DB0-AEED-DD02C538E301}" srcId="{F87B9AC4-457B-4F2D-8B81-ADCD5CCB7FC6}" destId="{9A866B04-1A0E-48B3-B718-25267AF575F9}" srcOrd="2" destOrd="0" parTransId="{9C01CFFB-1968-48D0-9A2A-50DF87D432FD}" sibTransId="{D26C3854-65EB-4270-8ABD-D8FEE5BDB668}"/>
    <dgm:cxn modelId="{67136C5F-AFF2-4E2B-8201-2DE8E53809CA}" srcId="{F87B9AC4-457B-4F2D-8B81-ADCD5CCB7FC6}" destId="{9CDA2E1C-9903-4761-8BCC-FCD531EC9F7D}" srcOrd="0" destOrd="0" parTransId="{317B19D7-3F55-4A90-B1CF-444F0C56392B}" sibTransId="{C18B43A8-FE03-45CB-BB3C-877E55486351}"/>
    <dgm:cxn modelId="{BB05102E-5C5E-402B-B50A-10C02201EB97}" type="presOf" srcId="{9A866B04-1A0E-48B3-B718-25267AF575F9}" destId="{5DB18644-AC2E-4E2C-B226-00690AEF639E}" srcOrd="1" destOrd="0" presId="urn:microsoft.com/office/officeart/2005/8/layout/list1"/>
    <dgm:cxn modelId="{62236A20-7999-43CA-B7C2-456260D1092B}" srcId="{F87B9AC4-457B-4F2D-8B81-ADCD5CCB7FC6}" destId="{9A38D136-DE48-4324-A262-1C3E453C91F8}" srcOrd="1" destOrd="0" parTransId="{4453F47E-3367-42EF-8394-0A9621B6B6AD}" sibTransId="{4E611A46-CFF3-4298-B5E9-F9D4D058AC00}"/>
    <dgm:cxn modelId="{6A8A313C-87A4-4776-87B1-E42CB5898922}" type="presOf" srcId="{9CDA2E1C-9903-4761-8BCC-FCD531EC9F7D}" destId="{A8625DDB-70C3-49E7-A282-4BDF968F7F2D}" srcOrd="1" destOrd="0" presId="urn:microsoft.com/office/officeart/2005/8/layout/list1"/>
    <dgm:cxn modelId="{2DE4C44F-ACE3-4751-A1BA-2D2AEC9EB363}" type="presOf" srcId="{9A38D136-DE48-4324-A262-1C3E453C91F8}" destId="{32D17FD5-A50E-4B2C-99C2-3914C73F2307}" srcOrd="0" destOrd="0" presId="urn:microsoft.com/office/officeart/2005/8/layout/list1"/>
    <dgm:cxn modelId="{99876336-FE16-4072-82A8-EA355EAA378B}" type="presOf" srcId="{9CDA2E1C-9903-4761-8BCC-FCD531EC9F7D}" destId="{0C9BB69C-9BAE-402A-A114-DD2CD5BED3BF}" srcOrd="0" destOrd="0" presId="urn:microsoft.com/office/officeart/2005/8/layout/list1"/>
    <dgm:cxn modelId="{474AF1BA-630F-4D7D-8EE8-BDFEF981D449}" type="presOf" srcId="{F87B9AC4-457B-4F2D-8B81-ADCD5CCB7FC6}" destId="{D77B1D88-6E07-418F-9E50-6B3F3CF2B443}" srcOrd="0" destOrd="0" presId="urn:microsoft.com/office/officeart/2005/8/layout/list1"/>
    <dgm:cxn modelId="{1260B9BC-C871-4D4F-BAED-526406B1E427}" type="presOf" srcId="{9A38D136-DE48-4324-A262-1C3E453C91F8}" destId="{11418C74-CB85-43F0-8538-2609218FD508}" srcOrd="1" destOrd="0" presId="urn:microsoft.com/office/officeart/2005/8/layout/list1"/>
    <dgm:cxn modelId="{FD84B79C-537C-499C-8961-91484F6C2682}" type="presParOf" srcId="{D77B1D88-6E07-418F-9E50-6B3F3CF2B443}" destId="{DDD4EE52-E54D-4797-AE50-5589CCF98435}" srcOrd="0" destOrd="0" presId="urn:microsoft.com/office/officeart/2005/8/layout/list1"/>
    <dgm:cxn modelId="{786DEABF-C628-4A1F-9C64-C47D80ED6613}" type="presParOf" srcId="{DDD4EE52-E54D-4797-AE50-5589CCF98435}" destId="{0C9BB69C-9BAE-402A-A114-DD2CD5BED3BF}" srcOrd="0" destOrd="0" presId="urn:microsoft.com/office/officeart/2005/8/layout/list1"/>
    <dgm:cxn modelId="{E2EC1040-26A7-42DD-A4DF-D253E5456E53}" type="presParOf" srcId="{DDD4EE52-E54D-4797-AE50-5589CCF98435}" destId="{A8625DDB-70C3-49E7-A282-4BDF968F7F2D}" srcOrd="1" destOrd="0" presId="urn:microsoft.com/office/officeart/2005/8/layout/list1"/>
    <dgm:cxn modelId="{EDA3E712-6D8E-41C1-83FA-EB19E30DC6BA}" type="presParOf" srcId="{D77B1D88-6E07-418F-9E50-6B3F3CF2B443}" destId="{4ADD434D-7F3C-4124-A9A3-7D9B1571733E}" srcOrd="1" destOrd="0" presId="urn:microsoft.com/office/officeart/2005/8/layout/list1"/>
    <dgm:cxn modelId="{5AE17AD2-D320-4C56-AB6F-043CE49FF7B2}" type="presParOf" srcId="{D77B1D88-6E07-418F-9E50-6B3F3CF2B443}" destId="{A98632C0-7EF3-4695-89F3-0F8D4A8B74F3}" srcOrd="2" destOrd="0" presId="urn:microsoft.com/office/officeart/2005/8/layout/list1"/>
    <dgm:cxn modelId="{98238AA3-8A8B-4BC1-9048-367AF7382298}" type="presParOf" srcId="{D77B1D88-6E07-418F-9E50-6B3F3CF2B443}" destId="{E045303E-195C-44F4-8F83-F8DB72CC9AEC}" srcOrd="3" destOrd="0" presId="urn:microsoft.com/office/officeart/2005/8/layout/list1"/>
    <dgm:cxn modelId="{5595D077-3078-4441-B450-A29E3DFA0A4C}" type="presParOf" srcId="{D77B1D88-6E07-418F-9E50-6B3F3CF2B443}" destId="{DB7C5565-E817-42B9-999D-22B30CCCE27C}" srcOrd="4" destOrd="0" presId="urn:microsoft.com/office/officeart/2005/8/layout/list1"/>
    <dgm:cxn modelId="{976387DD-101C-47CD-A839-08DAD8F5A5CD}" type="presParOf" srcId="{DB7C5565-E817-42B9-999D-22B30CCCE27C}" destId="{32D17FD5-A50E-4B2C-99C2-3914C73F2307}" srcOrd="0" destOrd="0" presId="urn:microsoft.com/office/officeart/2005/8/layout/list1"/>
    <dgm:cxn modelId="{A91B5A06-5A46-481E-B2FD-32265F03C81A}" type="presParOf" srcId="{DB7C5565-E817-42B9-999D-22B30CCCE27C}" destId="{11418C74-CB85-43F0-8538-2609218FD508}" srcOrd="1" destOrd="0" presId="urn:microsoft.com/office/officeart/2005/8/layout/list1"/>
    <dgm:cxn modelId="{7560A91D-6E98-4473-B1E4-8FBB2A4AD6EC}" type="presParOf" srcId="{D77B1D88-6E07-418F-9E50-6B3F3CF2B443}" destId="{48D03942-3CC7-4929-91E5-46288F9641AE}" srcOrd="5" destOrd="0" presId="urn:microsoft.com/office/officeart/2005/8/layout/list1"/>
    <dgm:cxn modelId="{AF82B9BC-B670-4D5F-9375-1427FBF2D944}" type="presParOf" srcId="{D77B1D88-6E07-418F-9E50-6B3F3CF2B443}" destId="{FEAAC61F-21E2-4E48-B37B-DF92923F0FD9}" srcOrd="6" destOrd="0" presId="urn:microsoft.com/office/officeart/2005/8/layout/list1"/>
    <dgm:cxn modelId="{910E60D9-8F46-4B29-8C43-BBC2295AAB6F}" type="presParOf" srcId="{D77B1D88-6E07-418F-9E50-6B3F3CF2B443}" destId="{8649A51A-158E-4B6A-BA6F-F76527828106}" srcOrd="7" destOrd="0" presId="urn:microsoft.com/office/officeart/2005/8/layout/list1"/>
    <dgm:cxn modelId="{D131DE29-9624-4439-8AB0-EA98E2AC6905}" type="presParOf" srcId="{D77B1D88-6E07-418F-9E50-6B3F3CF2B443}" destId="{F59EBA8D-8FAA-4370-8811-3742AE5549AD}" srcOrd="8" destOrd="0" presId="urn:microsoft.com/office/officeart/2005/8/layout/list1"/>
    <dgm:cxn modelId="{D9B3BD47-D4B3-4B43-BA56-8D4C75B954B4}" type="presParOf" srcId="{F59EBA8D-8FAA-4370-8811-3742AE5549AD}" destId="{5DC4F972-09DF-4DF8-93F5-8E9FBB427372}" srcOrd="0" destOrd="0" presId="urn:microsoft.com/office/officeart/2005/8/layout/list1"/>
    <dgm:cxn modelId="{B71B4DCE-52FE-4163-BBD4-C208C51DBC4B}" type="presParOf" srcId="{F59EBA8D-8FAA-4370-8811-3742AE5549AD}" destId="{5DB18644-AC2E-4E2C-B226-00690AEF639E}" srcOrd="1" destOrd="0" presId="urn:microsoft.com/office/officeart/2005/8/layout/list1"/>
    <dgm:cxn modelId="{D51517BF-5E88-42F2-BEDC-02501C0E3A5C}" type="presParOf" srcId="{D77B1D88-6E07-418F-9E50-6B3F3CF2B443}" destId="{F617BA33-23FD-49F5-AA47-2CF3BDCD264F}" srcOrd="9" destOrd="0" presId="urn:microsoft.com/office/officeart/2005/8/layout/list1"/>
    <dgm:cxn modelId="{27730262-8E71-4494-AC66-427116385F11}" type="presParOf" srcId="{D77B1D88-6E07-418F-9E50-6B3F3CF2B443}" destId="{F1F29A50-C67F-4B1C-B142-8DA35B8D999E}" srcOrd="10" destOrd="0" presId="urn:microsoft.com/office/officeart/2005/8/layout/list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F87B9AC4-457B-4F2D-8B81-ADCD5CCB7FC6}" type="doc">
      <dgm:prSet loTypeId="urn:microsoft.com/office/officeart/2005/8/layout/list1" loCatId="list" qsTypeId="urn:microsoft.com/office/officeart/2005/8/quickstyle/simple1" qsCatId="simple" csTypeId="urn:microsoft.com/office/officeart/2005/8/colors/accent0_2" csCatId="mainScheme" phldr="1"/>
      <dgm:spPr/>
      <dgm:t>
        <a:bodyPr/>
        <a:lstStyle/>
        <a:p>
          <a:endParaRPr lang="zh-CN" altLang="en-US"/>
        </a:p>
      </dgm:t>
    </dgm:pt>
    <dgm:pt modelId="{9CDA2E1C-9903-4761-8BCC-FCD531EC9F7D}">
      <dgm:prSet phldrT="[文本]" custT="1"/>
      <dgm:spPr/>
      <dgm:t>
        <a:bodyPr/>
        <a:lstStyle/>
        <a:p>
          <a:r>
            <a:rPr lang="en-US" altLang="zh-CN" sz="2400" b="1" dirty="0" smtClean="0">
              <a:solidFill>
                <a:srgbClr val="002060"/>
              </a:solidFill>
              <a:latin typeface="宋体" panose="02010600030101010101" pitchFamily="2" charset="-122"/>
            </a:rPr>
            <a:t>(1)</a:t>
          </a:r>
          <a:r>
            <a:rPr lang="zh-CN" altLang="en-US" sz="2400" b="1" dirty="0" smtClean="0">
              <a:solidFill>
                <a:srgbClr val="002060"/>
              </a:solidFill>
              <a:latin typeface="宋体" panose="02010600030101010101" pitchFamily="2" charset="-122"/>
            </a:rPr>
            <a:t>幼儿角色游戏的评价</a:t>
          </a:r>
          <a:endParaRPr lang="zh-CN" altLang="en-US" sz="2400" b="1" dirty="0">
            <a:solidFill>
              <a:srgbClr val="002060"/>
            </a:solidFill>
          </a:endParaRPr>
        </a:p>
      </dgm:t>
    </dgm:pt>
    <dgm:pt modelId="{317B19D7-3F55-4A90-B1CF-444F0C56392B}" cxnId="{67136C5F-AFF2-4E2B-8201-2DE8E53809CA}" type="parTrans">
      <dgm:prSet/>
      <dgm:spPr/>
      <dgm:t>
        <a:bodyPr/>
        <a:lstStyle/>
        <a:p>
          <a:endParaRPr lang="zh-CN" altLang="en-US"/>
        </a:p>
      </dgm:t>
    </dgm:pt>
    <dgm:pt modelId="{C18B43A8-FE03-45CB-BB3C-877E55486351}" cxnId="{67136C5F-AFF2-4E2B-8201-2DE8E53809CA}" type="sibTrans">
      <dgm:prSet/>
      <dgm:spPr/>
      <dgm:t>
        <a:bodyPr/>
        <a:lstStyle/>
        <a:p>
          <a:endParaRPr lang="zh-CN" altLang="en-US"/>
        </a:p>
      </dgm:t>
    </dgm:pt>
    <dgm:pt modelId="{9A866B04-1A0E-48B3-B718-25267AF575F9}">
      <dgm:prSet phldrT="[文本]" custT="1"/>
      <dgm:spPr/>
      <dgm:t>
        <a:bodyPr/>
        <a:lstStyle/>
        <a:p>
          <a:r>
            <a:rPr lang="en-US" altLang="zh-CN" sz="2000" b="1" dirty="0" smtClean="0">
              <a:solidFill>
                <a:srgbClr val="002060"/>
              </a:solidFill>
              <a:latin typeface="宋体" panose="02010600030101010101" pitchFamily="2" charset="-122"/>
            </a:rPr>
            <a:t>(2)</a:t>
          </a:r>
          <a:r>
            <a:rPr lang="zh-CN" altLang="en-US" sz="2000" b="1" dirty="0" smtClean="0">
              <a:solidFill>
                <a:srgbClr val="002060"/>
              </a:solidFill>
              <a:latin typeface="宋体" panose="02010600030101010101" pitchFamily="2" charset="-122"/>
            </a:rPr>
            <a:t>幼儿结构游戏的评价</a:t>
          </a:r>
          <a:endParaRPr lang="zh-CN" altLang="en-US" sz="2000" b="1" dirty="0">
            <a:solidFill>
              <a:srgbClr val="002060"/>
            </a:solidFill>
          </a:endParaRPr>
        </a:p>
      </dgm:t>
    </dgm:pt>
    <dgm:pt modelId="{9C01CFFB-1968-48D0-9A2A-50DF87D432FD}" cxnId="{949AE14C-6016-4DB0-AEED-DD02C538E301}" type="parTrans">
      <dgm:prSet/>
      <dgm:spPr/>
      <dgm:t>
        <a:bodyPr/>
        <a:lstStyle/>
        <a:p>
          <a:endParaRPr lang="zh-CN" altLang="en-US"/>
        </a:p>
      </dgm:t>
    </dgm:pt>
    <dgm:pt modelId="{D26C3854-65EB-4270-8ABD-D8FEE5BDB668}" cxnId="{949AE14C-6016-4DB0-AEED-DD02C538E301}" type="sibTrans">
      <dgm:prSet/>
      <dgm:spPr/>
      <dgm:t>
        <a:bodyPr/>
        <a:lstStyle/>
        <a:p>
          <a:endParaRPr lang="zh-CN" altLang="en-US"/>
        </a:p>
      </dgm:t>
    </dgm:pt>
    <dgm:pt modelId="{B2743B3F-8C47-40BC-AA19-D7EA52120998}">
      <dgm:prSet phldrT="[文本]" custT="1"/>
      <dgm:spPr/>
      <dgm:t>
        <a:bodyPr/>
        <a:lstStyle/>
        <a:p>
          <a:r>
            <a:rPr lang="en-US" altLang="zh-CN" sz="2000" b="1" dirty="0" smtClean="0">
              <a:solidFill>
                <a:srgbClr val="002060"/>
              </a:solidFill>
              <a:latin typeface="宋体" panose="02010600030101010101" pitchFamily="2" charset="-122"/>
            </a:rPr>
            <a:t>(3)</a:t>
          </a:r>
          <a:r>
            <a:rPr lang="zh-CN" altLang="en-US" sz="2000" b="1" dirty="0" smtClean="0">
              <a:solidFill>
                <a:srgbClr val="002060"/>
              </a:solidFill>
              <a:latin typeface="宋体" panose="02010600030101010101" pitchFamily="2" charset="-122"/>
            </a:rPr>
            <a:t>幼儿自主游戏的评价</a:t>
          </a:r>
          <a:endParaRPr lang="zh-CN" altLang="en-US" sz="2000" b="1" dirty="0">
            <a:solidFill>
              <a:srgbClr val="002060"/>
            </a:solidFill>
          </a:endParaRPr>
        </a:p>
      </dgm:t>
    </dgm:pt>
    <dgm:pt modelId="{EDFB82A8-9040-4AF3-8858-27AD779EA05F}" cxnId="{D73427F7-37F9-4385-920C-22AC21E403D6}" type="parTrans">
      <dgm:prSet/>
      <dgm:spPr/>
    </dgm:pt>
    <dgm:pt modelId="{61468993-D65F-46F8-A402-F7C10F90A697}" cxnId="{D73427F7-37F9-4385-920C-22AC21E403D6}" type="sibTrans">
      <dgm:prSet/>
      <dgm:spPr/>
    </dgm:pt>
    <dgm:pt modelId="{5943B6D4-6FD7-4C42-93FA-0D5F9008846E}">
      <dgm:prSet phldrT="[文本]" custT="1"/>
      <dgm:spPr/>
      <dgm:t>
        <a:bodyPr/>
        <a:lstStyle/>
        <a:p>
          <a:r>
            <a:rPr lang="en-US" altLang="zh-CN" sz="2000" b="1" dirty="0" smtClean="0">
              <a:solidFill>
                <a:srgbClr val="002060"/>
              </a:solidFill>
              <a:latin typeface="宋体" panose="02010600030101010101" pitchFamily="2" charset="-122"/>
            </a:rPr>
            <a:t>(4)</a:t>
          </a:r>
          <a:r>
            <a:rPr lang="zh-CN" altLang="en-US" sz="2000" b="1" dirty="0" smtClean="0">
              <a:solidFill>
                <a:srgbClr val="002060"/>
              </a:solidFill>
              <a:latin typeface="宋体" panose="02010600030101010101" pitchFamily="2" charset="-122"/>
            </a:rPr>
            <a:t>幼儿教学游戏的评价</a:t>
          </a:r>
          <a:endParaRPr lang="zh-CN" altLang="en-US" sz="2000" b="1" dirty="0">
            <a:solidFill>
              <a:srgbClr val="002060"/>
            </a:solidFill>
          </a:endParaRPr>
        </a:p>
      </dgm:t>
    </dgm:pt>
    <dgm:pt modelId="{EE7FD901-FEA4-41DF-8071-33288E333158}" cxnId="{0E958944-7553-4C40-B41B-F66325401E87}" type="parTrans">
      <dgm:prSet/>
      <dgm:spPr/>
    </dgm:pt>
    <dgm:pt modelId="{74844635-48F5-4D5C-A100-7E031CF0F899}" cxnId="{0E958944-7553-4C40-B41B-F66325401E87}" type="sibTrans">
      <dgm:prSet/>
      <dgm:spPr/>
    </dgm:pt>
    <dgm:pt modelId="{D77B1D88-6E07-418F-9E50-6B3F3CF2B443}" type="pres">
      <dgm:prSet presAssocID="{F87B9AC4-457B-4F2D-8B81-ADCD5CCB7FC6}" presName="linear" presStyleCnt="0">
        <dgm:presLayoutVars>
          <dgm:dir/>
          <dgm:animLvl val="lvl"/>
          <dgm:resizeHandles val="exact"/>
        </dgm:presLayoutVars>
      </dgm:prSet>
      <dgm:spPr/>
      <dgm:t>
        <a:bodyPr/>
        <a:lstStyle/>
        <a:p>
          <a:endParaRPr lang="zh-CN" altLang="en-US"/>
        </a:p>
      </dgm:t>
    </dgm:pt>
    <dgm:pt modelId="{DDD4EE52-E54D-4797-AE50-5589CCF98435}" type="pres">
      <dgm:prSet presAssocID="{9CDA2E1C-9903-4761-8BCC-FCD531EC9F7D}" presName="parentLin" presStyleCnt="0"/>
      <dgm:spPr/>
    </dgm:pt>
    <dgm:pt modelId="{0C9BB69C-9BAE-402A-A114-DD2CD5BED3BF}" type="pres">
      <dgm:prSet presAssocID="{9CDA2E1C-9903-4761-8BCC-FCD531EC9F7D}" presName="parentLeftMargin" presStyleLbl="node1" presStyleIdx="0" presStyleCnt="4"/>
      <dgm:spPr/>
      <dgm:t>
        <a:bodyPr/>
        <a:lstStyle/>
        <a:p>
          <a:endParaRPr lang="zh-CN" altLang="en-US"/>
        </a:p>
      </dgm:t>
    </dgm:pt>
    <dgm:pt modelId="{A8625DDB-70C3-49E7-A282-4BDF968F7F2D}" type="pres">
      <dgm:prSet presAssocID="{9CDA2E1C-9903-4761-8BCC-FCD531EC9F7D}" presName="parentText" presStyleLbl="node1" presStyleIdx="0" presStyleCnt="4" custLinFactNeighborX="-21739" custLinFactNeighborY="-3477">
        <dgm:presLayoutVars>
          <dgm:chMax val="0"/>
          <dgm:bulletEnabled val="1"/>
        </dgm:presLayoutVars>
      </dgm:prSet>
      <dgm:spPr/>
      <dgm:t>
        <a:bodyPr/>
        <a:lstStyle/>
        <a:p>
          <a:endParaRPr lang="zh-CN" altLang="en-US"/>
        </a:p>
      </dgm:t>
    </dgm:pt>
    <dgm:pt modelId="{4ADD434D-7F3C-4124-A9A3-7D9B1571733E}" type="pres">
      <dgm:prSet presAssocID="{9CDA2E1C-9903-4761-8BCC-FCD531EC9F7D}" presName="negativeSpace" presStyleCnt="0"/>
      <dgm:spPr/>
    </dgm:pt>
    <dgm:pt modelId="{A98632C0-7EF3-4695-89F3-0F8D4A8B74F3}" type="pres">
      <dgm:prSet presAssocID="{9CDA2E1C-9903-4761-8BCC-FCD531EC9F7D}" presName="childText" presStyleLbl="conFgAcc1" presStyleIdx="0" presStyleCnt="4">
        <dgm:presLayoutVars>
          <dgm:bulletEnabled val="1"/>
        </dgm:presLayoutVars>
      </dgm:prSet>
      <dgm:spPr/>
    </dgm:pt>
    <dgm:pt modelId="{E045303E-195C-44F4-8F83-F8DB72CC9AEC}" type="pres">
      <dgm:prSet presAssocID="{C18B43A8-FE03-45CB-BB3C-877E55486351}" presName="spaceBetweenRectangles" presStyleCnt="0"/>
      <dgm:spPr/>
    </dgm:pt>
    <dgm:pt modelId="{F59EBA8D-8FAA-4370-8811-3742AE5549AD}" type="pres">
      <dgm:prSet presAssocID="{9A866B04-1A0E-48B3-B718-25267AF575F9}" presName="parentLin" presStyleCnt="0"/>
      <dgm:spPr/>
    </dgm:pt>
    <dgm:pt modelId="{5DC4F972-09DF-4DF8-93F5-8E9FBB427372}" type="pres">
      <dgm:prSet presAssocID="{9A866B04-1A0E-48B3-B718-25267AF575F9}" presName="parentLeftMargin" presStyleLbl="node1" presStyleIdx="0" presStyleCnt="4"/>
      <dgm:spPr/>
      <dgm:t>
        <a:bodyPr/>
        <a:lstStyle/>
        <a:p>
          <a:endParaRPr lang="zh-CN" altLang="en-US"/>
        </a:p>
      </dgm:t>
    </dgm:pt>
    <dgm:pt modelId="{5DB18644-AC2E-4E2C-B226-00690AEF639E}" type="pres">
      <dgm:prSet presAssocID="{9A866B04-1A0E-48B3-B718-25267AF575F9}" presName="parentText" presStyleLbl="node1" presStyleIdx="1" presStyleCnt="4" custScaleX="120498">
        <dgm:presLayoutVars>
          <dgm:chMax val="0"/>
          <dgm:bulletEnabled val="1"/>
        </dgm:presLayoutVars>
      </dgm:prSet>
      <dgm:spPr/>
      <dgm:t>
        <a:bodyPr/>
        <a:lstStyle/>
        <a:p>
          <a:endParaRPr lang="zh-CN" altLang="en-US"/>
        </a:p>
      </dgm:t>
    </dgm:pt>
    <dgm:pt modelId="{F617BA33-23FD-49F5-AA47-2CF3BDCD264F}" type="pres">
      <dgm:prSet presAssocID="{9A866B04-1A0E-48B3-B718-25267AF575F9}" presName="negativeSpace" presStyleCnt="0"/>
      <dgm:spPr/>
    </dgm:pt>
    <dgm:pt modelId="{F1F29A50-C67F-4B1C-B142-8DA35B8D999E}" type="pres">
      <dgm:prSet presAssocID="{9A866B04-1A0E-48B3-B718-25267AF575F9}" presName="childText" presStyleLbl="conFgAcc1" presStyleIdx="1" presStyleCnt="4">
        <dgm:presLayoutVars>
          <dgm:bulletEnabled val="1"/>
        </dgm:presLayoutVars>
      </dgm:prSet>
      <dgm:spPr/>
    </dgm:pt>
    <dgm:pt modelId="{E85CA7FA-C362-45F8-93EA-CC9B107CBDCC}" type="pres">
      <dgm:prSet presAssocID="{D26C3854-65EB-4270-8ABD-D8FEE5BDB668}" presName="spaceBetweenRectangles" presStyleCnt="0"/>
      <dgm:spPr/>
    </dgm:pt>
    <dgm:pt modelId="{B7F4E309-300D-483C-ADF6-C6FFDEB01BEF}" type="pres">
      <dgm:prSet presAssocID="{B2743B3F-8C47-40BC-AA19-D7EA52120998}" presName="parentLin" presStyleCnt="0"/>
      <dgm:spPr/>
    </dgm:pt>
    <dgm:pt modelId="{54F63674-F64B-4FF5-810F-DBF03B7F81AA}" type="pres">
      <dgm:prSet presAssocID="{B2743B3F-8C47-40BC-AA19-D7EA52120998}" presName="parentLeftMargin" presStyleLbl="node1" presStyleIdx="1" presStyleCnt="4"/>
      <dgm:spPr/>
      <dgm:t>
        <a:bodyPr/>
        <a:lstStyle/>
        <a:p>
          <a:endParaRPr lang="zh-CN" altLang="en-US"/>
        </a:p>
      </dgm:t>
    </dgm:pt>
    <dgm:pt modelId="{9B6916DA-4779-40C3-89D8-950B0E9B9536}" type="pres">
      <dgm:prSet presAssocID="{B2743B3F-8C47-40BC-AA19-D7EA52120998}" presName="parentText" presStyleLbl="node1" presStyleIdx="2" presStyleCnt="4">
        <dgm:presLayoutVars>
          <dgm:chMax val="0"/>
          <dgm:bulletEnabled val="1"/>
        </dgm:presLayoutVars>
      </dgm:prSet>
      <dgm:spPr/>
      <dgm:t>
        <a:bodyPr/>
        <a:lstStyle/>
        <a:p>
          <a:endParaRPr lang="zh-CN" altLang="en-US"/>
        </a:p>
      </dgm:t>
    </dgm:pt>
    <dgm:pt modelId="{E5A87D0E-260B-4B86-A461-5001A54DB1D8}" type="pres">
      <dgm:prSet presAssocID="{B2743B3F-8C47-40BC-AA19-D7EA52120998}" presName="negativeSpace" presStyleCnt="0"/>
      <dgm:spPr/>
    </dgm:pt>
    <dgm:pt modelId="{F0961B74-B589-4C36-911B-CDCF668E99FA}" type="pres">
      <dgm:prSet presAssocID="{B2743B3F-8C47-40BC-AA19-D7EA52120998}" presName="childText" presStyleLbl="conFgAcc1" presStyleIdx="2" presStyleCnt="4">
        <dgm:presLayoutVars>
          <dgm:bulletEnabled val="1"/>
        </dgm:presLayoutVars>
      </dgm:prSet>
      <dgm:spPr/>
    </dgm:pt>
    <dgm:pt modelId="{16CA2A3E-E693-408D-9803-10075265FD68}" type="pres">
      <dgm:prSet presAssocID="{61468993-D65F-46F8-A402-F7C10F90A697}" presName="spaceBetweenRectangles" presStyleCnt="0"/>
      <dgm:spPr/>
    </dgm:pt>
    <dgm:pt modelId="{3576CFC4-02F1-4DEB-BC80-844C6F77A314}" type="pres">
      <dgm:prSet presAssocID="{5943B6D4-6FD7-4C42-93FA-0D5F9008846E}" presName="parentLin" presStyleCnt="0"/>
      <dgm:spPr/>
    </dgm:pt>
    <dgm:pt modelId="{93015F83-E471-4D2D-A38E-17091FDEC139}" type="pres">
      <dgm:prSet presAssocID="{5943B6D4-6FD7-4C42-93FA-0D5F9008846E}" presName="parentLeftMargin" presStyleLbl="node1" presStyleIdx="2" presStyleCnt="4"/>
      <dgm:spPr/>
      <dgm:t>
        <a:bodyPr/>
        <a:lstStyle/>
        <a:p>
          <a:endParaRPr lang="zh-CN" altLang="en-US"/>
        </a:p>
      </dgm:t>
    </dgm:pt>
    <dgm:pt modelId="{5F3FAC1D-97E7-404A-80D5-B095F34BC589}" type="pres">
      <dgm:prSet presAssocID="{5943B6D4-6FD7-4C42-93FA-0D5F9008846E}" presName="parentText" presStyleLbl="node1" presStyleIdx="3" presStyleCnt="4">
        <dgm:presLayoutVars>
          <dgm:chMax val="0"/>
          <dgm:bulletEnabled val="1"/>
        </dgm:presLayoutVars>
      </dgm:prSet>
      <dgm:spPr/>
      <dgm:t>
        <a:bodyPr/>
        <a:lstStyle/>
        <a:p>
          <a:endParaRPr lang="zh-CN" altLang="en-US"/>
        </a:p>
      </dgm:t>
    </dgm:pt>
    <dgm:pt modelId="{0F7CAE61-2F05-49DF-AD57-4391E448A4FA}" type="pres">
      <dgm:prSet presAssocID="{5943B6D4-6FD7-4C42-93FA-0D5F9008846E}" presName="negativeSpace" presStyleCnt="0"/>
      <dgm:spPr/>
    </dgm:pt>
    <dgm:pt modelId="{1FD2CD2D-BE6D-4772-9A3B-03E740B790B1}" type="pres">
      <dgm:prSet presAssocID="{5943B6D4-6FD7-4C42-93FA-0D5F9008846E}" presName="childText" presStyleLbl="conFgAcc1" presStyleIdx="3" presStyleCnt="4">
        <dgm:presLayoutVars>
          <dgm:bulletEnabled val="1"/>
        </dgm:presLayoutVars>
      </dgm:prSet>
      <dgm:spPr/>
    </dgm:pt>
  </dgm:ptLst>
  <dgm:cxnLst>
    <dgm:cxn modelId="{949AE14C-6016-4DB0-AEED-DD02C538E301}" srcId="{F87B9AC4-457B-4F2D-8B81-ADCD5CCB7FC6}" destId="{9A866B04-1A0E-48B3-B718-25267AF575F9}" srcOrd="1" destOrd="0" parTransId="{9C01CFFB-1968-48D0-9A2A-50DF87D432FD}" sibTransId="{D26C3854-65EB-4270-8ABD-D8FEE5BDB668}"/>
    <dgm:cxn modelId="{C8DFD602-5EB6-46FB-8C7D-5EE00F24C8A8}" type="presOf" srcId="{B2743B3F-8C47-40BC-AA19-D7EA52120998}" destId="{9B6916DA-4779-40C3-89D8-950B0E9B9536}" srcOrd="1" destOrd="0" presId="urn:microsoft.com/office/officeart/2005/8/layout/list1"/>
    <dgm:cxn modelId="{67136C5F-AFF2-4E2B-8201-2DE8E53809CA}" srcId="{F87B9AC4-457B-4F2D-8B81-ADCD5CCB7FC6}" destId="{9CDA2E1C-9903-4761-8BCC-FCD531EC9F7D}" srcOrd="0" destOrd="0" parTransId="{317B19D7-3F55-4A90-B1CF-444F0C56392B}" sibTransId="{C18B43A8-FE03-45CB-BB3C-877E55486351}"/>
    <dgm:cxn modelId="{D73427F7-37F9-4385-920C-22AC21E403D6}" srcId="{F87B9AC4-457B-4F2D-8B81-ADCD5CCB7FC6}" destId="{B2743B3F-8C47-40BC-AA19-D7EA52120998}" srcOrd="2" destOrd="0" parTransId="{EDFB82A8-9040-4AF3-8858-27AD779EA05F}" sibTransId="{61468993-D65F-46F8-A402-F7C10F90A697}"/>
    <dgm:cxn modelId="{AEF1CAB0-5B40-4A61-9B43-861AC572C904}" type="presOf" srcId="{9CDA2E1C-9903-4761-8BCC-FCD531EC9F7D}" destId="{0C9BB69C-9BAE-402A-A114-DD2CD5BED3BF}" srcOrd="0" destOrd="0" presId="urn:microsoft.com/office/officeart/2005/8/layout/list1"/>
    <dgm:cxn modelId="{0A4F4BE2-755B-41FA-9362-D7FA50D29FB8}" type="presOf" srcId="{5943B6D4-6FD7-4C42-93FA-0D5F9008846E}" destId="{5F3FAC1D-97E7-404A-80D5-B095F34BC589}" srcOrd="1" destOrd="0" presId="urn:microsoft.com/office/officeart/2005/8/layout/list1"/>
    <dgm:cxn modelId="{92F544B5-284D-4A4D-AAB5-FABA1532EE2A}" type="presOf" srcId="{9A866B04-1A0E-48B3-B718-25267AF575F9}" destId="{5DB18644-AC2E-4E2C-B226-00690AEF639E}" srcOrd="1" destOrd="0" presId="urn:microsoft.com/office/officeart/2005/8/layout/list1"/>
    <dgm:cxn modelId="{6D6FCBC7-195A-4633-9CF4-B4143350CE22}" type="presOf" srcId="{9A866B04-1A0E-48B3-B718-25267AF575F9}" destId="{5DC4F972-09DF-4DF8-93F5-8E9FBB427372}" srcOrd="0" destOrd="0" presId="urn:microsoft.com/office/officeart/2005/8/layout/list1"/>
    <dgm:cxn modelId="{FF6D7614-4D7C-40CB-9629-16912706531D}" type="presOf" srcId="{5943B6D4-6FD7-4C42-93FA-0D5F9008846E}" destId="{93015F83-E471-4D2D-A38E-17091FDEC139}" srcOrd="0" destOrd="0" presId="urn:microsoft.com/office/officeart/2005/8/layout/list1"/>
    <dgm:cxn modelId="{5798A1C1-5289-4183-9B43-6ED592399061}" type="presOf" srcId="{F87B9AC4-457B-4F2D-8B81-ADCD5CCB7FC6}" destId="{D77B1D88-6E07-418F-9E50-6B3F3CF2B443}" srcOrd="0" destOrd="0" presId="urn:microsoft.com/office/officeart/2005/8/layout/list1"/>
    <dgm:cxn modelId="{5451AEA4-0492-4B4C-BEBC-E06804AE4E49}" type="presOf" srcId="{9CDA2E1C-9903-4761-8BCC-FCD531EC9F7D}" destId="{A8625DDB-70C3-49E7-A282-4BDF968F7F2D}" srcOrd="1" destOrd="0" presId="urn:microsoft.com/office/officeart/2005/8/layout/list1"/>
    <dgm:cxn modelId="{D1C6FE8C-2CF5-447F-9533-584255CAFDD8}" type="presOf" srcId="{B2743B3F-8C47-40BC-AA19-D7EA52120998}" destId="{54F63674-F64B-4FF5-810F-DBF03B7F81AA}" srcOrd="0" destOrd="0" presId="urn:microsoft.com/office/officeart/2005/8/layout/list1"/>
    <dgm:cxn modelId="{0E958944-7553-4C40-B41B-F66325401E87}" srcId="{F87B9AC4-457B-4F2D-8B81-ADCD5CCB7FC6}" destId="{5943B6D4-6FD7-4C42-93FA-0D5F9008846E}" srcOrd="3" destOrd="0" parTransId="{EE7FD901-FEA4-41DF-8071-33288E333158}" sibTransId="{74844635-48F5-4D5C-A100-7E031CF0F899}"/>
    <dgm:cxn modelId="{06647099-2089-46BD-B0F7-578D00023584}" type="presParOf" srcId="{D77B1D88-6E07-418F-9E50-6B3F3CF2B443}" destId="{DDD4EE52-E54D-4797-AE50-5589CCF98435}" srcOrd="0" destOrd="0" presId="urn:microsoft.com/office/officeart/2005/8/layout/list1"/>
    <dgm:cxn modelId="{5B33E542-ED57-4A95-8B21-56676BE7D803}" type="presParOf" srcId="{DDD4EE52-E54D-4797-AE50-5589CCF98435}" destId="{0C9BB69C-9BAE-402A-A114-DD2CD5BED3BF}" srcOrd="0" destOrd="0" presId="urn:microsoft.com/office/officeart/2005/8/layout/list1"/>
    <dgm:cxn modelId="{DAD2E5BB-78E4-4F19-A6F8-D3FFF6C4E07F}" type="presParOf" srcId="{DDD4EE52-E54D-4797-AE50-5589CCF98435}" destId="{A8625DDB-70C3-49E7-A282-4BDF968F7F2D}" srcOrd="1" destOrd="0" presId="urn:microsoft.com/office/officeart/2005/8/layout/list1"/>
    <dgm:cxn modelId="{5E6C5321-AFA3-470C-BC86-10528968E74D}" type="presParOf" srcId="{D77B1D88-6E07-418F-9E50-6B3F3CF2B443}" destId="{4ADD434D-7F3C-4124-A9A3-7D9B1571733E}" srcOrd="1" destOrd="0" presId="urn:microsoft.com/office/officeart/2005/8/layout/list1"/>
    <dgm:cxn modelId="{6AA10D6A-7B75-4E8F-A995-B676A9FC20F6}" type="presParOf" srcId="{D77B1D88-6E07-418F-9E50-6B3F3CF2B443}" destId="{A98632C0-7EF3-4695-89F3-0F8D4A8B74F3}" srcOrd="2" destOrd="0" presId="urn:microsoft.com/office/officeart/2005/8/layout/list1"/>
    <dgm:cxn modelId="{6E1B3789-1033-4125-B638-16091B36A7D4}" type="presParOf" srcId="{D77B1D88-6E07-418F-9E50-6B3F3CF2B443}" destId="{E045303E-195C-44F4-8F83-F8DB72CC9AEC}" srcOrd="3" destOrd="0" presId="urn:microsoft.com/office/officeart/2005/8/layout/list1"/>
    <dgm:cxn modelId="{746B49C6-E16B-4EFB-AB6A-68F6F87A618D}" type="presParOf" srcId="{D77B1D88-6E07-418F-9E50-6B3F3CF2B443}" destId="{F59EBA8D-8FAA-4370-8811-3742AE5549AD}" srcOrd="4" destOrd="0" presId="urn:microsoft.com/office/officeart/2005/8/layout/list1"/>
    <dgm:cxn modelId="{8F926C03-7DD4-4B82-9572-72A0A665AD35}" type="presParOf" srcId="{F59EBA8D-8FAA-4370-8811-3742AE5549AD}" destId="{5DC4F972-09DF-4DF8-93F5-8E9FBB427372}" srcOrd="0" destOrd="0" presId="urn:microsoft.com/office/officeart/2005/8/layout/list1"/>
    <dgm:cxn modelId="{EA256D3F-907C-4C2F-871E-999134A77080}" type="presParOf" srcId="{F59EBA8D-8FAA-4370-8811-3742AE5549AD}" destId="{5DB18644-AC2E-4E2C-B226-00690AEF639E}" srcOrd="1" destOrd="0" presId="urn:microsoft.com/office/officeart/2005/8/layout/list1"/>
    <dgm:cxn modelId="{2095C67D-74AA-43EC-B224-0EB36792ACBE}" type="presParOf" srcId="{D77B1D88-6E07-418F-9E50-6B3F3CF2B443}" destId="{F617BA33-23FD-49F5-AA47-2CF3BDCD264F}" srcOrd="5" destOrd="0" presId="urn:microsoft.com/office/officeart/2005/8/layout/list1"/>
    <dgm:cxn modelId="{138CE670-7F35-47FB-AEF3-C2FF869BC3B6}" type="presParOf" srcId="{D77B1D88-6E07-418F-9E50-6B3F3CF2B443}" destId="{F1F29A50-C67F-4B1C-B142-8DA35B8D999E}" srcOrd="6" destOrd="0" presId="urn:microsoft.com/office/officeart/2005/8/layout/list1"/>
    <dgm:cxn modelId="{7256A4B6-DAD0-4CAF-A5DE-B0E09DEE2B53}" type="presParOf" srcId="{D77B1D88-6E07-418F-9E50-6B3F3CF2B443}" destId="{E85CA7FA-C362-45F8-93EA-CC9B107CBDCC}" srcOrd="7" destOrd="0" presId="urn:microsoft.com/office/officeart/2005/8/layout/list1"/>
    <dgm:cxn modelId="{2B0613EE-8A97-427F-8CF0-B285767914D5}" type="presParOf" srcId="{D77B1D88-6E07-418F-9E50-6B3F3CF2B443}" destId="{B7F4E309-300D-483C-ADF6-C6FFDEB01BEF}" srcOrd="8" destOrd="0" presId="urn:microsoft.com/office/officeart/2005/8/layout/list1"/>
    <dgm:cxn modelId="{4AC16ADC-0302-497A-B1F0-5EC5B8C198BA}" type="presParOf" srcId="{B7F4E309-300D-483C-ADF6-C6FFDEB01BEF}" destId="{54F63674-F64B-4FF5-810F-DBF03B7F81AA}" srcOrd="0" destOrd="0" presId="urn:microsoft.com/office/officeart/2005/8/layout/list1"/>
    <dgm:cxn modelId="{DC022797-46DC-4D52-A49F-6CCC43B18501}" type="presParOf" srcId="{B7F4E309-300D-483C-ADF6-C6FFDEB01BEF}" destId="{9B6916DA-4779-40C3-89D8-950B0E9B9536}" srcOrd="1" destOrd="0" presId="urn:microsoft.com/office/officeart/2005/8/layout/list1"/>
    <dgm:cxn modelId="{AFE1012A-5551-4FD7-B2F4-3283949D469B}" type="presParOf" srcId="{D77B1D88-6E07-418F-9E50-6B3F3CF2B443}" destId="{E5A87D0E-260B-4B86-A461-5001A54DB1D8}" srcOrd="9" destOrd="0" presId="urn:microsoft.com/office/officeart/2005/8/layout/list1"/>
    <dgm:cxn modelId="{EA2053D8-CE46-4E30-A6B8-9C106A3738BD}" type="presParOf" srcId="{D77B1D88-6E07-418F-9E50-6B3F3CF2B443}" destId="{F0961B74-B589-4C36-911B-CDCF668E99FA}" srcOrd="10" destOrd="0" presId="urn:microsoft.com/office/officeart/2005/8/layout/list1"/>
    <dgm:cxn modelId="{4978F7A6-4F90-452A-99C7-41056DCFA3C7}" type="presParOf" srcId="{D77B1D88-6E07-418F-9E50-6B3F3CF2B443}" destId="{16CA2A3E-E693-408D-9803-10075265FD68}" srcOrd="11" destOrd="0" presId="urn:microsoft.com/office/officeart/2005/8/layout/list1"/>
    <dgm:cxn modelId="{E919EBB5-F331-4361-B902-30DEF8DCC8A4}" type="presParOf" srcId="{D77B1D88-6E07-418F-9E50-6B3F3CF2B443}" destId="{3576CFC4-02F1-4DEB-BC80-844C6F77A314}" srcOrd="12" destOrd="0" presId="urn:microsoft.com/office/officeart/2005/8/layout/list1"/>
    <dgm:cxn modelId="{5C96857F-40AB-4380-BC85-ACB4C9E05315}" type="presParOf" srcId="{3576CFC4-02F1-4DEB-BC80-844C6F77A314}" destId="{93015F83-E471-4D2D-A38E-17091FDEC139}" srcOrd="0" destOrd="0" presId="urn:microsoft.com/office/officeart/2005/8/layout/list1"/>
    <dgm:cxn modelId="{39B8FE77-E577-4AEE-A35D-12765906FEDE}" type="presParOf" srcId="{3576CFC4-02F1-4DEB-BC80-844C6F77A314}" destId="{5F3FAC1D-97E7-404A-80D5-B095F34BC589}" srcOrd="1" destOrd="0" presId="urn:microsoft.com/office/officeart/2005/8/layout/list1"/>
    <dgm:cxn modelId="{1F34A553-8224-46AC-8FA4-AAA333C31B37}" type="presParOf" srcId="{D77B1D88-6E07-418F-9E50-6B3F3CF2B443}" destId="{0F7CAE61-2F05-49DF-AD57-4391E448A4FA}" srcOrd="13" destOrd="0" presId="urn:microsoft.com/office/officeart/2005/8/layout/list1"/>
    <dgm:cxn modelId="{36D94338-42D1-47DD-B41C-983EB1CE48BF}" type="presParOf" srcId="{D77B1D88-6E07-418F-9E50-6B3F3CF2B443}" destId="{1FD2CD2D-BE6D-4772-9A3B-03E740B790B1}" srcOrd="14" destOrd="0" presId="urn:microsoft.com/office/officeart/2005/8/layout/list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6581140" cy="2129790"/>
        <a:chOff x="0" y="0"/>
        <a:chExt cx="6581140" cy="2129790"/>
      </a:xfrm>
    </dsp:grpSpPr>
    <dsp:sp modelId="{BE90C1E5-AA9F-47E7-821A-6901DD7F78F5}">
      <dsp:nvSpPr>
        <dsp:cNvPr id="5" name="矩形 4"/>
        <dsp:cNvSpPr/>
      </dsp:nvSpPr>
      <dsp:spPr bwMode="white">
        <a:xfrm rot="16200000">
          <a:off x="-366132" y="1119224"/>
          <a:ext cx="1262266" cy="242675"/>
        </a:xfrm>
        <a:prstGeom prst="rect">
          <a:avLst/>
        </a:prstGeom>
      </dsp:spPr>
      <dsp:style>
        <a:lnRef idx="0">
          <a:schemeClr val="dk1">
            <a:alpha val="0"/>
          </a:schemeClr>
        </a:lnRef>
        <a:fillRef idx="0">
          <a:schemeClr val="lt1">
            <a:alpha val="0"/>
          </a:schemeClr>
        </a:fillRef>
        <a:effectRef idx="0">
          <a:scrgbClr r="0" g="0" b="0"/>
        </a:effectRef>
        <a:fontRef idx="minor"/>
      </dsp:style>
      <dsp:txBody>
        <a:bodyPr lIns="0" tIns="0" rIns="211432" bIns="0" anchor="t"/>
        <a:lstStyle>
          <a:lvl1pPr algn="r">
            <a:defRPr sz="1500"/>
          </a:lvl1pPr>
          <a:lvl2pPr marL="114300" indent="-114300" algn="r">
            <a:defRPr sz="1200"/>
          </a:lvl2pPr>
          <a:lvl3pPr marL="228600" indent="-114300" algn="r">
            <a:defRPr sz="1200"/>
          </a:lvl3pPr>
          <a:lvl4pPr marL="342900" indent="-114300" algn="r">
            <a:defRPr sz="1200"/>
          </a:lvl4pPr>
          <a:lvl5pPr marL="457200" indent="-114300" algn="r">
            <a:defRPr sz="1200"/>
          </a:lvl5pPr>
          <a:lvl6pPr marL="571500" indent="-114300" algn="r">
            <a:defRPr sz="1200"/>
          </a:lvl6pPr>
          <a:lvl7pPr marL="685800" indent="-114300" algn="r">
            <a:defRPr sz="1200"/>
          </a:lvl7pPr>
          <a:lvl8pPr marL="800100" indent="-114300" algn="r">
            <a:defRPr sz="1200"/>
          </a:lvl8pPr>
          <a:lvl9pPr marL="914400" indent="-114300" algn="r">
            <a:defRPr sz="1200"/>
          </a:lvl9pPr>
        </a:lstStyle>
        <a:p>
          <a:pPr lvl="0">
            <a:lnSpc>
              <a:spcPct val="100000"/>
            </a:lnSpc>
            <a:spcBef>
              <a:spcPct val="0"/>
            </a:spcBef>
            <a:spcAft>
              <a:spcPct val="35000"/>
            </a:spcAft>
          </a:pPr>
          <a:endParaRPr lang="zh-CN" altLang="en-US" dirty="0">
            <a:solidFill>
              <a:schemeClr val="tx1"/>
            </a:solidFill>
          </a:endParaRPr>
        </a:p>
      </dsp:txBody>
      <dsp:txXfrm rot="16200000">
        <a:off x="-366132" y="1119224"/>
        <a:ext cx="1262266" cy="242675"/>
      </dsp:txXfrm>
    </dsp:sp>
    <dsp:sp modelId="{9A2E85FB-CC9B-4EBE-ADEF-ABB5D8BE8FE7}">
      <dsp:nvSpPr>
        <dsp:cNvPr id="4" name="矩形 3"/>
        <dsp:cNvSpPr/>
      </dsp:nvSpPr>
      <dsp:spPr bwMode="white">
        <a:xfrm>
          <a:off x="0" y="609429"/>
          <a:ext cx="2022823" cy="1262266"/>
        </a:xfrm>
        <a:prstGeom prst="rect">
          <a:avLst/>
        </a:prstGeom>
      </dsp:spPr>
      <dsp:style>
        <a:lnRef idx="2">
          <a:schemeClr val="dk1">
            <a:shade val="80000"/>
          </a:schemeClr>
        </a:lnRef>
        <a:fillRef idx="1">
          <a:schemeClr val="lt1"/>
        </a:fillRef>
        <a:effectRef idx="0">
          <a:scrgbClr r="0" g="0" b="0"/>
        </a:effectRef>
        <a:fontRef idx="minor">
          <a:schemeClr val="lt1"/>
        </a:fontRef>
      </dsp:style>
      <dsp:txBody>
        <a:bodyPr lIns="199136" tIns="211432" rIns="199136" bIns="19913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85750" lvl="1" indent="-285750">
            <a:lnSpc>
              <a:spcPct val="100000"/>
            </a:lnSpc>
            <a:spcBef>
              <a:spcPct val="0"/>
            </a:spcBef>
            <a:spcAft>
              <a:spcPct val="15000"/>
            </a:spcAft>
            <a:buChar char="•"/>
          </a:pPr>
          <a:r>
            <a:rPr lang="zh-CN" altLang="en-US" sz="2800" b="1" dirty="0" smtClean="0">
              <a:solidFill>
                <a:srgbClr val="E830CE"/>
              </a:solidFill>
              <a:ea typeface="宋体" panose="02010600030101010101" pitchFamily="2" charset="-122"/>
            </a:rPr>
            <a:t>全园整体环境评价</a:t>
          </a:r>
          <a:endParaRPr lang="zh-CN" altLang="en-US" sz="2800" dirty="0">
            <a:solidFill>
              <a:schemeClr val="dk1"/>
            </a:solidFill>
          </a:endParaRPr>
        </a:p>
      </dsp:txBody>
      <dsp:txXfrm>
        <a:off x="0" y="609429"/>
        <a:ext cx="2022823" cy="1262266"/>
      </dsp:txXfrm>
    </dsp:sp>
    <dsp:sp modelId="{8C132BD0-1F41-4AF9-BD20-E0E011A8356A}">
      <dsp:nvSpPr>
        <dsp:cNvPr id="3" name="矩形 2"/>
        <dsp:cNvSpPr/>
      </dsp:nvSpPr>
      <dsp:spPr bwMode="white">
        <a:xfrm>
          <a:off x="152424" y="242593"/>
          <a:ext cx="479468" cy="547354"/>
        </a:xfrm>
        <a:prstGeom prst="rect">
          <a:avLst/>
        </a:prstGeom>
      </dsp:spPr>
      <dsp:style>
        <a:lnRef idx="2">
          <a:schemeClr val="dk1">
            <a:shade val="80000"/>
          </a:schemeClr>
        </a:lnRef>
        <a:fillRef idx="1">
          <a:schemeClr val="dk1">
            <a:tint val="40000"/>
          </a:schemeClr>
        </a:fillRef>
        <a:effectRef idx="0">
          <a:scrgbClr r="0" g="0" b="0"/>
        </a:effectRef>
        <a:fontRef idx="minor"/>
      </dsp:style>
      <dsp:txXfrm>
        <a:off x="152424" y="242593"/>
        <a:ext cx="479468" cy="547354"/>
      </dsp:txXfrm>
    </dsp:sp>
    <dsp:sp modelId="{FB918370-731C-48CC-BC62-FFFE1D94F3C6}">
      <dsp:nvSpPr>
        <dsp:cNvPr id="8" name="矩形 7"/>
        <dsp:cNvSpPr/>
      </dsp:nvSpPr>
      <dsp:spPr bwMode="white">
        <a:xfrm rot="16200000">
          <a:off x="1981803" y="1088222"/>
          <a:ext cx="1262266" cy="242675"/>
        </a:xfrm>
        <a:prstGeom prst="rect">
          <a:avLst/>
        </a:prstGeom>
      </dsp:spPr>
      <dsp:style>
        <a:lnRef idx="0">
          <a:schemeClr val="dk1">
            <a:alpha val="0"/>
          </a:schemeClr>
        </a:lnRef>
        <a:fillRef idx="0">
          <a:schemeClr val="lt1">
            <a:alpha val="0"/>
          </a:schemeClr>
        </a:fillRef>
        <a:effectRef idx="0">
          <a:scrgbClr r="0" g="0" b="0"/>
        </a:effectRef>
        <a:fontRef idx="minor"/>
      </dsp:style>
      <dsp:txBody>
        <a:bodyPr anchor="t"/>
        <a:lstStyle>
          <a:lvl1pPr algn="r"/>
          <a:lvl2pPr algn="r"/>
          <a:lvl3pPr algn="r"/>
          <a:lvl4pPr algn="r"/>
          <a:lvl5pPr algn="r"/>
          <a:lvl6pPr algn="r"/>
          <a:lvl7pPr algn="r"/>
          <a:lvl8pPr algn="r"/>
          <a:lvl9pPr algn="r"/>
        </a:lstStyle>
        <a:p>
          <a:pPr lvl="0">
            <a:lnSpc>
              <a:spcPct val="100000"/>
            </a:lnSpc>
            <a:spcBef>
              <a:spcPct val="0"/>
            </a:spcBef>
            <a:spcAft>
              <a:spcPct val="35000"/>
            </a:spcAft>
          </a:pPr>
          <a:endParaRPr lang="zh-CN" altLang="en-US" sz="2800" dirty="0">
            <a:solidFill>
              <a:schemeClr val="tx1"/>
            </a:solidFill>
          </a:endParaRPr>
        </a:p>
      </dsp:txBody>
      <dsp:txXfrm rot="16200000">
        <a:off x="1981803" y="1088222"/>
        <a:ext cx="1262266" cy="242675"/>
      </dsp:txXfrm>
    </dsp:sp>
    <dsp:sp modelId="{9C16C1BC-CA15-4086-99FE-557AFC312089}">
      <dsp:nvSpPr>
        <dsp:cNvPr id="7" name="矩形 6"/>
        <dsp:cNvSpPr/>
      </dsp:nvSpPr>
      <dsp:spPr bwMode="white">
        <a:xfrm>
          <a:off x="2316975" y="578427"/>
          <a:ext cx="2084743" cy="1262266"/>
        </a:xfrm>
        <a:prstGeom prst="rect">
          <a:avLst/>
        </a:prstGeom>
      </dsp:spPr>
      <dsp:style>
        <a:lnRef idx="2">
          <a:schemeClr val="dk1">
            <a:shade val="80000"/>
          </a:schemeClr>
        </a:lnRef>
        <a:fillRef idx="1">
          <a:schemeClr val="lt1"/>
        </a:fillRef>
        <a:effectRef idx="0">
          <a:scrgbClr r="0" g="0" b="0"/>
        </a:effectRef>
        <a:fontRef idx="minor">
          <a:schemeClr val="lt1"/>
        </a:fontRef>
      </dsp:style>
      <dsp:txBody>
        <a:bodyPr lIns="199136" tIns="211432" rIns="199136" bIns="19913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85750" lvl="1" indent="-285750">
            <a:lnSpc>
              <a:spcPct val="100000"/>
            </a:lnSpc>
            <a:spcBef>
              <a:spcPct val="0"/>
            </a:spcBef>
            <a:spcAft>
              <a:spcPct val="15000"/>
            </a:spcAft>
            <a:buChar char="•"/>
          </a:pPr>
          <a:r>
            <a:rPr lang="zh-CN" altLang="en-US" sz="2800" b="1" dirty="0" smtClean="0">
              <a:solidFill>
                <a:srgbClr val="E830CE"/>
              </a:solidFill>
              <a:ea typeface="宋体" panose="02010600030101010101" pitchFamily="2" charset="-122"/>
            </a:rPr>
            <a:t>室外环境评价</a:t>
          </a:r>
          <a:endParaRPr lang="zh-CN" altLang="en-US" sz="2800" dirty="0">
            <a:solidFill>
              <a:schemeClr val="dk1"/>
            </a:solidFill>
          </a:endParaRPr>
        </a:p>
      </dsp:txBody>
      <dsp:txXfrm>
        <a:off x="2316975" y="578427"/>
        <a:ext cx="2084743" cy="1262266"/>
      </dsp:txXfrm>
    </dsp:sp>
    <dsp:sp modelId="{31A74DCD-FCB1-4927-8CBC-4994D774B831}">
      <dsp:nvSpPr>
        <dsp:cNvPr id="6" name="矩形 5"/>
        <dsp:cNvSpPr/>
      </dsp:nvSpPr>
      <dsp:spPr bwMode="white">
        <a:xfrm>
          <a:off x="2491599" y="258095"/>
          <a:ext cx="485351" cy="485351"/>
        </a:xfrm>
        <a:prstGeom prst="rect">
          <a:avLst/>
        </a:prstGeom>
      </dsp:spPr>
      <dsp:style>
        <a:lnRef idx="2">
          <a:schemeClr val="dk1">
            <a:shade val="80000"/>
          </a:schemeClr>
        </a:lnRef>
        <a:fillRef idx="1">
          <a:schemeClr val="dk1">
            <a:tint val="40000"/>
          </a:schemeClr>
        </a:fillRef>
        <a:effectRef idx="0">
          <a:scrgbClr r="0" g="0" b="0"/>
        </a:effectRef>
        <a:fontRef idx="minor"/>
      </dsp:style>
      <dsp:txXfrm>
        <a:off x="2491599" y="258095"/>
        <a:ext cx="485351" cy="485351"/>
      </dsp:txXfrm>
    </dsp:sp>
    <dsp:sp modelId="{D3A62A8D-ABD2-42BE-9567-693C7790274F}">
      <dsp:nvSpPr>
        <dsp:cNvPr id="11" name="矩形 10"/>
        <dsp:cNvSpPr/>
      </dsp:nvSpPr>
      <dsp:spPr bwMode="white">
        <a:xfrm rot="16200000">
          <a:off x="4260962" y="1088222"/>
          <a:ext cx="1262266" cy="242675"/>
        </a:xfrm>
        <a:prstGeom prst="rect">
          <a:avLst/>
        </a:prstGeom>
      </dsp:spPr>
      <dsp:style>
        <a:lnRef idx="0">
          <a:schemeClr val="dk1">
            <a:alpha val="0"/>
          </a:schemeClr>
        </a:lnRef>
        <a:fillRef idx="0">
          <a:schemeClr val="lt1">
            <a:alpha val="0"/>
          </a:schemeClr>
        </a:fillRef>
        <a:effectRef idx="0">
          <a:scrgbClr r="0" g="0" b="0"/>
        </a:effectRef>
        <a:fontRef idx="minor"/>
      </dsp:style>
      <dsp:txBody>
        <a:bodyPr anchor="t"/>
        <a:lstStyle>
          <a:lvl1pPr algn="r"/>
          <a:lvl2pPr algn="r"/>
          <a:lvl3pPr algn="r"/>
          <a:lvl4pPr algn="r"/>
          <a:lvl5pPr algn="r"/>
          <a:lvl6pPr algn="r"/>
          <a:lvl7pPr algn="r"/>
          <a:lvl8pPr algn="r"/>
          <a:lvl9pPr algn="r"/>
        </a:lstStyle>
        <a:p>
          <a:pPr lvl="0">
            <a:lnSpc>
              <a:spcPct val="100000"/>
            </a:lnSpc>
            <a:spcBef>
              <a:spcPct val="0"/>
            </a:spcBef>
            <a:spcAft>
              <a:spcPct val="35000"/>
            </a:spcAft>
          </a:pPr>
          <a:endParaRPr lang="zh-CN" altLang="en-US" sz="2800" dirty="0">
            <a:solidFill>
              <a:schemeClr val="tx1"/>
            </a:solidFill>
          </a:endParaRPr>
        </a:p>
      </dsp:txBody>
      <dsp:txXfrm rot="16200000">
        <a:off x="4260962" y="1088222"/>
        <a:ext cx="1262266" cy="242675"/>
      </dsp:txXfrm>
    </dsp:sp>
    <dsp:sp modelId="{25076B54-3E68-4943-8F76-85ABB2ADAE7C}">
      <dsp:nvSpPr>
        <dsp:cNvPr id="10" name="矩形 9"/>
        <dsp:cNvSpPr/>
      </dsp:nvSpPr>
      <dsp:spPr bwMode="white">
        <a:xfrm>
          <a:off x="4695870" y="578427"/>
          <a:ext cx="1885270" cy="1262266"/>
        </a:xfrm>
        <a:prstGeom prst="rect">
          <a:avLst/>
        </a:prstGeom>
      </dsp:spPr>
      <dsp:style>
        <a:lnRef idx="2">
          <a:schemeClr val="dk1">
            <a:shade val="80000"/>
          </a:schemeClr>
        </a:lnRef>
        <a:fillRef idx="1">
          <a:schemeClr val="lt1"/>
        </a:fillRef>
        <a:effectRef idx="0">
          <a:scrgbClr r="0" g="0" b="0"/>
        </a:effectRef>
        <a:fontRef idx="minor">
          <a:schemeClr val="lt1"/>
        </a:fontRef>
      </dsp:style>
      <dsp:txBody>
        <a:bodyPr lIns="199136" tIns="211432" rIns="199136" bIns="199136"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85750" lvl="1" indent="-285750">
            <a:lnSpc>
              <a:spcPct val="100000"/>
            </a:lnSpc>
            <a:spcBef>
              <a:spcPct val="0"/>
            </a:spcBef>
            <a:spcAft>
              <a:spcPct val="15000"/>
            </a:spcAft>
            <a:buChar char="•"/>
          </a:pPr>
          <a:r>
            <a:rPr lang="zh-CN" altLang="en-US" sz="2800" b="1" dirty="0" smtClean="0">
              <a:solidFill>
                <a:srgbClr val="E830CE"/>
              </a:solidFill>
              <a:ea typeface="宋体" panose="02010600030101010101" pitchFamily="2" charset="-122"/>
            </a:rPr>
            <a:t>室内环境评价</a:t>
          </a:r>
          <a:endParaRPr lang="zh-CN" altLang="en-US" sz="2800" dirty="0">
            <a:solidFill>
              <a:schemeClr val="dk1"/>
            </a:solidFill>
          </a:endParaRPr>
        </a:p>
      </dsp:txBody>
      <dsp:txXfrm>
        <a:off x="4695870" y="578427"/>
        <a:ext cx="1885270" cy="1262266"/>
      </dsp:txXfrm>
    </dsp:sp>
    <dsp:sp modelId="{3E72E041-92F5-49B7-A4E8-C8239EA58A0B}">
      <dsp:nvSpPr>
        <dsp:cNvPr id="9" name="矩形 8"/>
        <dsp:cNvSpPr/>
      </dsp:nvSpPr>
      <dsp:spPr bwMode="white">
        <a:xfrm>
          <a:off x="4770757" y="258095"/>
          <a:ext cx="485351" cy="485351"/>
        </a:xfrm>
        <a:prstGeom prst="rect">
          <a:avLst/>
        </a:prstGeom>
      </dsp:spPr>
      <dsp:style>
        <a:lnRef idx="2">
          <a:schemeClr val="dk1">
            <a:shade val="80000"/>
          </a:schemeClr>
        </a:lnRef>
        <a:fillRef idx="1">
          <a:schemeClr val="dk1">
            <a:tint val="40000"/>
          </a:schemeClr>
        </a:fillRef>
        <a:effectRef idx="0">
          <a:scrgbClr r="0" g="0" b="0"/>
        </a:effectRef>
        <a:fontRef idx="minor"/>
      </dsp:style>
      <dsp:txXfrm>
        <a:off x="4770757" y="258095"/>
        <a:ext cx="485351" cy="485351"/>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6176010" cy="4095750"/>
        <a:chOff x="0" y="0"/>
        <a:chExt cx="6176010" cy="4095750"/>
      </a:xfrm>
    </dsp:grpSpPr>
    <dsp:sp modelId="{BE90C1E5-AA9F-47E7-821A-6901DD7F78F5}">
      <dsp:nvSpPr>
        <dsp:cNvPr id="5" name="矩形 4"/>
        <dsp:cNvSpPr/>
      </dsp:nvSpPr>
      <dsp:spPr bwMode="white">
        <a:xfrm rot="16200000">
          <a:off x="-1234200" y="2141586"/>
          <a:ext cx="2886988" cy="418587"/>
        </a:xfrm>
        <a:prstGeom prst="rect">
          <a:avLst/>
        </a:prstGeom>
      </dsp:spPr>
      <dsp:style>
        <a:lnRef idx="0">
          <a:schemeClr val="dk1">
            <a:alpha val="0"/>
          </a:schemeClr>
        </a:lnRef>
        <a:fillRef idx="0">
          <a:schemeClr val="lt1">
            <a:alpha val="0"/>
          </a:schemeClr>
        </a:fillRef>
        <a:effectRef idx="0">
          <a:scrgbClr r="0" g="0" b="0"/>
        </a:effectRef>
        <a:fontRef idx="minor"/>
      </dsp:style>
      <dsp:txBody>
        <a:bodyPr lIns="0" tIns="0" rIns="364696" bIns="0" anchor="t"/>
        <a:lstStyle>
          <a:lvl1pPr algn="r">
            <a:defRPr sz="2700"/>
          </a:lvl1pPr>
          <a:lvl2pPr marL="228600" indent="-228600" algn="r">
            <a:defRPr sz="2100"/>
          </a:lvl2pPr>
          <a:lvl3pPr marL="457200" indent="-228600" algn="r">
            <a:defRPr sz="2100"/>
          </a:lvl3pPr>
          <a:lvl4pPr marL="685800" indent="-228600" algn="r">
            <a:defRPr sz="2100"/>
          </a:lvl4pPr>
          <a:lvl5pPr marL="914400" indent="-228600" algn="r">
            <a:defRPr sz="2100"/>
          </a:lvl5pPr>
          <a:lvl6pPr marL="1143000" indent="-228600" algn="r">
            <a:defRPr sz="2100"/>
          </a:lvl6pPr>
          <a:lvl7pPr marL="1371600" indent="-228600" algn="r">
            <a:defRPr sz="2100"/>
          </a:lvl7pPr>
          <a:lvl8pPr marL="1600200" indent="-228600" algn="r">
            <a:defRPr sz="2100"/>
          </a:lvl8pPr>
          <a:lvl9pPr marL="1828800" indent="-228600" algn="r">
            <a:defRPr sz="2100"/>
          </a:lvl9pPr>
        </a:lstStyle>
        <a:p>
          <a:pPr lvl="0">
            <a:lnSpc>
              <a:spcPct val="100000"/>
            </a:lnSpc>
            <a:spcBef>
              <a:spcPct val="0"/>
            </a:spcBef>
            <a:spcAft>
              <a:spcPct val="35000"/>
            </a:spcAft>
          </a:pPr>
          <a:endParaRPr lang="zh-CN" altLang="en-US" dirty="0">
            <a:solidFill>
              <a:schemeClr val="tx1"/>
            </a:solidFill>
          </a:endParaRPr>
        </a:p>
      </dsp:txBody>
      <dsp:txXfrm rot="16200000">
        <a:off x="-1234200" y="2141586"/>
        <a:ext cx="2886988" cy="418587"/>
      </dsp:txXfrm>
    </dsp:sp>
    <dsp:sp modelId="{9A2E85FB-CC9B-4EBE-ADEF-ABB5D8BE8FE7}">
      <dsp:nvSpPr>
        <dsp:cNvPr id="4" name="矩形 3"/>
        <dsp:cNvSpPr/>
      </dsp:nvSpPr>
      <dsp:spPr bwMode="white">
        <a:xfrm>
          <a:off x="146228" y="907386"/>
          <a:ext cx="2701077" cy="2886988"/>
        </a:xfrm>
        <a:prstGeom prst="rect">
          <a:avLst/>
        </a:prstGeom>
      </dsp:spPr>
      <dsp:style>
        <a:lnRef idx="2">
          <a:schemeClr val="dk1">
            <a:shade val="80000"/>
          </a:schemeClr>
        </a:lnRef>
        <a:fillRef idx="1">
          <a:schemeClr val="lt1"/>
        </a:fillRef>
        <a:effectRef idx="0">
          <a:scrgbClr r="0" g="0" b="0"/>
        </a:effectRef>
        <a:fontRef idx="minor">
          <a:schemeClr val="lt1"/>
        </a:fontRef>
      </dsp:style>
      <dsp:txBody>
        <a:bodyPr lIns="227584" tIns="364696" rIns="227584" bIns="227584"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85750" lvl="1" indent="-285750">
            <a:lnSpc>
              <a:spcPct val="100000"/>
            </a:lnSpc>
            <a:spcBef>
              <a:spcPct val="0"/>
            </a:spcBef>
            <a:spcAft>
              <a:spcPct val="15000"/>
            </a:spcAft>
            <a:buChar char="•"/>
          </a:pPr>
          <a:r>
            <a:rPr lang="zh-CN" altLang="en-US" sz="3200" b="1" dirty="0" smtClean="0">
              <a:solidFill>
                <a:srgbClr val="FF66FF"/>
              </a:solidFill>
              <a:latin typeface="宋体" panose="02010600030101010101" pitchFamily="2" charset="-122"/>
            </a:rPr>
            <a:t>组织气候</a:t>
          </a:r>
          <a:endParaRPr lang="zh-CN" altLang="en-US" sz="3200" b="1" dirty="0">
            <a:solidFill>
              <a:srgbClr val="FF66FF"/>
            </a:solidFill>
          </a:endParaRPr>
        </a:p>
      </dsp:txBody>
      <dsp:txXfrm>
        <a:off x="146228" y="907386"/>
        <a:ext cx="2701077" cy="2886988"/>
      </dsp:txXfrm>
    </dsp:sp>
    <dsp:sp modelId="{8C132BD0-1F41-4AF9-BD20-E0E011A8356A}">
      <dsp:nvSpPr>
        <dsp:cNvPr id="3" name="矩形 2"/>
        <dsp:cNvSpPr/>
      </dsp:nvSpPr>
      <dsp:spPr bwMode="white">
        <a:xfrm>
          <a:off x="15111" y="274637"/>
          <a:ext cx="827028" cy="944124"/>
        </a:xfrm>
        <a:prstGeom prst="rect">
          <a:avLst/>
        </a:prstGeom>
      </dsp:spPr>
      <dsp:style>
        <a:lnRef idx="2">
          <a:schemeClr val="dk1">
            <a:shade val="80000"/>
          </a:schemeClr>
        </a:lnRef>
        <a:fillRef idx="1">
          <a:schemeClr val="dk1">
            <a:tint val="40000"/>
          </a:schemeClr>
        </a:fillRef>
        <a:effectRef idx="0">
          <a:scrgbClr r="0" g="0" b="0"/>
        </a:effectRef>
        <a:fontRef idx="minor"/>
      </dsp:style>
      <dsp:txXfrm>
        <a:off x="15111" y="274637"/>
        <a:ext cx="827028" cy="944124"/>
      </dsp:txXfrm>
    </dsp:sp>
    <dsp:sp modelId="{FB918370-731C-48CC-BC62-FFFE1D94F3C6}">
      <dsp:nvSpPr>
        <dsp:cNvPr id="8" name="矩形 7"/>
        <dsp:cNvSpPr/>
      </dsp:nvSpPr>
      <dsp:spPr bwMode="white">
        <a:xfrm rot="16200000">
          <a:off x="2144963" y="2063633"/>
          <a:ext cx="2886988" cy="467545"/>
        </a:xfrm>
        <a:prstGeom prst="rect">
          <a:avLst/>
        </a:prstGeom>
      </dsp:spPr>
      <dsp:style>
        <a:lnRef idx="0">
          <a:schemeClr val="dk1">
            <a:alpha val="0"/>
          </a:schemeClr>
        </a:lnRef>
        <a:fillRef idx="0">
          <a:schemeClr val="lt1">
            <a:alpha val="0"/>
          </a:schemeClr>
        </a:fillRef>
        <a:effectRef idx="0">
          <a:scrgbClr r="0" g="0" b="0"/>
        </a:effectRef>
        <a:fontRef idx="minor"/>
      </dsp:style>
      <dsp:txBody>
        <a:bodyPr anchor="t"/>
        <a:lstStyle>
          <a:lvl1pPr algn="r"/>
          <a:lvl2pPr algn="r"/>
          <a:lvl3pPr algn="r"/>
          <a:lvl4pPr algn="r"/>
          <a:lvl5pPr algn="r"/>
          <a:lvl6pPr algn="r"/>
          <a:lvl7pPr algn="r"/>
          <a:lvl8pPr algn="r"/>
          <a:lvl9pPr algn="r"/>
        </a:lstStyle>
        <a:p>
          <a:pPr lvl="0">
            <a:lnSpc>
              <a:spcPct val="100000"/>
            </a:lnSpc>
            <a:spcBef>
              <a:spcPct val="0"/>
            </a:spcBef>
            <a:spcAft>
              <a:spcPct val="35000"/>
            </a:spcAft>
          </a:pPr>
          <a:endParaRPr lang="zh-CN" altLang="en-US" sz="3200" b="1" dirty="0">
            <a:solidFill>
              <a:srgbClr val="FF66FF"/>
            </a:solidFill>
          </a:endParaRPr>
        </a:p>
      </dsp:txBody>
      <dsp:txXfrm rot="16200000">
        <a:off x="2144963" y="2063633"/>
        <a:ext cx="2886988" cy="467545"/>
      </dsp:txXfrm>
    </dsp:sp>
    <dsp:sp modelId="{9C16C1BC-CA15-4086-99FE-557AFC312089}">
      <dsp:nvSpPr>
        <dsp:cNvPr id="7" name="矩形 6"/>
        <dsp:cNvSpPr/>
      </dsp:nvSpPr>
      <dsp:spPr bwMode="white">
        <a:xfrm>
          <a:off x="3210887" y="875420"/>
          <a:ext cx="2600160" cy="2886988"/>
        </a:xfrm>
        <a:prstGeom prst="rect">
          <a:avLst/>
        </a:prstGeom>
      </dsp:spPr>
      <dsp:style>
        <a:lnRef idx="2">
          <a:schemeClr val="dk1">
            <a:shade val="80000"/>
          </a:schemeClr>
        </a:lnRef>
        <a:fillRef idx="1">
          <a:schemeClr val="lt1"/>
        </a:fillRef>
        <a:effectRef idx="0">
          <a:scrgbClr r="0" g="0" b="0"/>
        </a:effectRef>
        <a:fontRef idx="minor">
          <a:schemeClr val="lt1"/>
        </a:fontRef>
      </dsp:style>
      <dsp:txBody>
        <a:bodyPr lIns="227584" tIns="364696" rIns="227584" bIns="227584"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marL="285750" lvl="1" indent="-285750">
            <a:lnSpc>
              <a:spcPct val="100000"/>
            </a:lnSpc>
            <a:spcBef>
              <a:spcPct val="0"/>
            </a:spcBef>
            <a:spcAft>
              <a:spcPct val="15000"/>
            </a:spcAft>
            <a:buChar char="•"/>
          </a:pPr>
          <a:r>
            <a:rPr lang="zh-CN" altLang="en-US" sz="3200" b="1" dirty="0" smtClean="0">
              <a:solidFill>
                <a:srgbClr val="FF66FF"/>
              </a:solidFill>
              <a:ea typeface="宋体" panose="02010600030101010101" pitchFamily="2" charset="-122"/>
            </a:rPr>
            <a:t>人际关系</a:t>
          </a:r>
          <a:endParaRPr lang="zh-CN" altLang="en-US" sz="3200" b="1" dirty="0">
            <a:solidFill>
              <a:srgbClr val="FF66FF"/>
            </a:solidFill>
          </a:endParaRPr>
        </a:p>
      </dsp:txBody>
      <dsp:txXfrm>
        <a:off x="3210887" y="875420"/>
        <a:ext cx="2600160" cy="2886988"/>
      </dsp:txXfrm>
    </dsp:sp>
    <dsp:sp modelId="{31A74DCD-FCB1-4927-8CBC-4994D774B831}">
      <dsp:nvSpPr>
        <dsp:cNvPr id="6" name="矩形 5"/>
        <dsp:cNvSpPr/>
      </dsp:nvSpPr>
      <dsp:spPr bwMode="white">
        <a:xfrm>
          <a:off x="3379163" y="301376"/>
          <a:ext cx="837175" cy="837175"/>
        </a:xfrm>
        <a:prstGeom prst="rect">
          <a:avLst/>
        </a:prstGeom>
      </dsp:spPr>
      <dsp:style>
        <a:lnRef idx="2">
          <a:schemeClr val="dk1">
            <a:shade val="80000"/>
          </a:schemeClr>
        </a:lnRef>
        <a:fillRef idx="1">
          <a:schemeClr val="dk1">
            <a:tint val="40000"/>
          </a:schemeClr>
        </a:fillRef>
        <a:effectRef idx="0">
          <a:scrgbClr r="0" g="0" b="0"/>
        </a:effectRef>
        <a:fontRef idx="minor"/>
      </dsp:style>
      <dsp:txXfrm>
        <a:off x="3379163" y="301376"/>
        <a:ext cx="837175" cy="837175"/>
      </dsp:txXfrm>
    </dsp:sp>
  </dsp:spTree>
</dsp:drawing>
</file>

<file path=ppt/diagrams/drawing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920095" cy="3230245"/>
        <a:chOff x="0" y="0"/>
        <a:chExt cx="10920095" cy="3230245"/>
      </a:xfrm>
    </dsp:grpSpPr>
    <dsp:sp modelId="{37448F7C-9135-47A4-88C9-C9D6752BF7C6}">
      <dsp:nvSpPr>
        <dsp:cNvPr id="3" name="燕尾形 2"/>
        <dsp:cNvSpPr/>
      </dsp:nvSpPr>
      <dsp:spPr bwMode="white">
        <a:xfrm rot="5400000">
          <a:off x="-181588" y="181588"/>
          <a:ext cx="1210585" cy="847409"/>
        </a:xfrm>
        <a:prstGeom prst="chevron">
          <a:avLst/>
        </a:prstGeom>
        <a:solidFill>
          <a:srgbClr val="FFC000"/>
        </a:solidFill>
      </dsp:spPr>
      <dsp:style>
        <a:lnRef idx="2">
          <a:schemeClr val="accent1"/>
        </a:lnRef>
        <a:fillRef idx="1">
          <a:schemeClr val="accent1"/>
        </a:fillRef>
        <a:effectRef idx="0">
          <a:scrgbClr r="0" g="0" b="0"/>
        </a:effectRef>
        <a:fontRef idx="minor">
          <a:schemeClr val="lt1"/>
        </a:fontRef>
      </dsp:style>
      <dsp:txBody>
        <a:bodyPr rot="-5400000" lIns="13335" tIns="13335" rIns="13335" bIns="13335" anchor="ctr"/>
        <a:lstStyle>
          <a:lvl1pPr algn="ctr">
            <a:defRPr sz="2100"/>
          </a:lvl1pPr>
          <a:lvl2pPr marL="171450" indent="-171450" algn="ctr">
            <a:defRPr sz="1600"/>
          </a:lvl2pPr>
          <a:lvl3pPr marL="342900" indent="-171450" algn="ctr">
            <a:defRPr sz="1600"/>
          </a:lvl3pPr>
          <a:lvl4pPr marL="514350" indent="-171450" algn="ctr">
            <a:defRPr sz="1600"/>
          </a:lvl4pPr>
          <a:lvl5pPr marL="685800" indent="-171450" algn="ctr">
            <a:defRPr sz="1600"/>
          </a:lvl5pPr>
          <a:lvl6pPr marL="857250" indent="-171450" algn="ctr">
            <a:defRPr sz="1600"/>
          </a:lvl6pPr>
          <a:lvl7pPr marL="1028700" indent="-171450" algn="ctr">
            <a:defRPr sz="1600"/>
          </a:lvl7pPr>
          <a:lvl8pPr marL="1200150" indent="-171450" algn="ctr">
            <a:defRPr sz="1600"/>
          </a:lvl8pPr>
          <a:lvl9pPr marL="1371600" indent="-171450" algn="ctr">
            <a:defRPr sz="1600"/>
          </a:lvl9pPr>
        </a:lstStyle>
        <a:p>
          <a:pPr lvl="0">
            <a:lnSpc>
              <a:spcPct val="100000"/>
            </a:lnSpc>
            <a:spcBef>
              <a:spcPct val="0"/>
            </a:spcBef>
            <a:spcAft>
              <a:spcPct val="35000"/>
            </a:spcAft>
          </a:pPr>
          <a:r>
            <a:rPr lang="en-US" altLang="zh-CN" dirty="0" smtClean="0"/>
            <a:t>  </a:t>
          </a:r>
          <a:endParaRPr lang="zh-CN" altLang="en-US" dirty="0"/>
        </a:p>
      </dsp:txBody>
      <dsp:txXfrm rot="5400000">
        <a:off x="-181588" y="181588"/>
        <a:ext cx="1210585" cy="847409"/>
      </dsp:txXfrm>
    </dsp:sp>
    <dsp:sp modelId="{1BC95856-18CA-4F1F-97A9-FFE242F24D89}">
      <dsp:nvSpPr>
        <dsp:cNvPr id="4" name="同侧圆角矩形 3"/>
        <dsp:cNvSpPr/>
      </dsp:nvSpPr>
      <dsp:spPr bwMode="white">
        <a:xfrm rot="5400000">
          <a:off x="5490312" y="-4642903"/>
          <a:ext cx="786880" cy="10072686"/>
        </a:xfrm>
        <a:prstGeom prst="round2SameRect">
          <a:avLst/>
        </a:prstGeom>
      </dsp:spPr>
      <dsp:style>
        <a:lnRef idx="2">
          <a:schemeClr val="accent1"/>
        </a:lnRef>
        <a:fillRef idx="1">
          <a:schemeClr val="lt1">
            <a:alpha val="90000"/>
          </a:schemeClr>
        </a:fillRef>
        <a:effectRef idx="0">
          <a:scrgbClr r="0" g="0" b="0"/>
        </a:effectRef>
        <a:fontRef idx="minor"/>
      </dsp:style>
      <dsp:txBody>
        <a:bodyPr rot="-5400000" vert="horz" wrap="square" lIns="199136" tIns="17780" rIns="17780" bIns="17780" anchor="ctr"/>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285750" lvl="1" indent="-285750">
            <a:lnSpc>
              <a:spcPct val="100000"/>
            </a:lnSpc>
            <a:spcBef>
              <a:spcPct val="0"/>
            </a:spcBef>
            <a:spcAft>
              <a:spcPct val="15000"/>
            </a:spcAft>
            <a:buChar char="•"/>
          </a:pPr>
          <a:r>
            <a:rPr lang="zh-CN" altLang="en-US" sz="2800" dirty="0" smtClean="0">
              <a:solidFill>
                <a:schemeClr val="tx1">
                  <a:lumMod val="95000"/>
                  <a:lumOff val="5000"/>
                </a:schemeClr>
              </a:solidFill>
              <a:latin typeface="宋体" panose="02010600030101010101" pitchFamily="2" charset="-122"/>
            </a:rPr>
            <a:t>了解幼儿的游戏背景，为教师制订相关计划提供依据</a:t>
          </a:r>
          <a:endParaRPr lang="zh-CN" altLang="en-US" sz="2800" dirty="0" smtClean="0">
            <a:solidFill>
              <a:schemeClr val="tx1">
                <a:lumMod val="95000"/>
                <a:lumOff val="5000"/>
              </a:schemeClr>
            </a:solidFill>
            <a:latin typeface="宋体" panose="02010600030101010101" pitchFamily="2" charset="-122"/>
          </a:endParaRPr>
        </a:p>
      </dsp:txBody>
      <dsp:txXfrm rot="5400000">
        <a:off x="5490312" y="-4642903"/>
        <a:ext cx="786880" cy="10072686"/>
      </dsp:txXfrm>
    </dsp:sp>
    <dsp:sp modelId="{5621D016-E619-4A61-834E-26CAC99C2110}">
      <dsp:nvSpPr>
        <dsp:cNvPr id="5" name="燕尾形 4"/>
        <dsp:cNvSpPr/>
      </dsp:nvSpPr>
      <dsp:spPr bwMode="white">
        <a:xfrm rot="5400000">
          <a:off x="-181588" y="1191418"/>
          <a:ext cx="1210585" cy="847409"/>
        </a:xfrm>
        <a:prstGeom prst="chevron">
          <a:avLst/>
        </a:prstGeom>
        <a:solidFill>
          <a:schemeClr val="accent2">
            <a:lumMod val="75000"/>
          </a:schemeClr>
        </a:solidFill>
      </dsp:spPr>
      <dsp:style>
        <a:lnRef idx="2">
          <a:schemeClr val="accent1"/>
        </a:lnRef>
        <a:fillRef idx="1">
          <a:schemeClr val="accent1"/>
        </a:fillRef>
        <a:effectRef idx="0">
          <a:scrgbClr r="0" g="0" b="0"/>
        </a:effectRef>
        <a:fontRef idx="minor">
          <a:schemeClr val="lt1"/>
        </a:fontRef>
      </dsp:style>
      <dsp:txBody>
        <a:bodyPr rot="-5400000" lIns="13335" tIns="13335" rIns="13335" bIns="13335" anchor="ctr"/>
        <a:lstStyle>
          <a:lvl1pPr algn="ctr">
            <a:defRPr sz="2100"/>
          </a:lvl1pPr>
          <a:lvl2pPr marL="171450" indent="-171450" algn="ctr">
            <a:defRPr sz="1600"/>
          </a:lvl2pPr>
          <a:lvl3pPr marL="342900" indent="-171450" algn="ctr">
            <a:defRPr sz="1600"/>
          </a:lvl3pPr>
          <a:lvl4pPr marL="514350" indent="-171450" algn="ctr">
            <a:defRPr sz="1600"/>
          </a:lvl4pPr>
          <a:lvl5pPr marL="685800" indent="-171450" algn="ctr">
            <a:defRPr sz="1600"/>
          </a:lvl5pPr>
          <a:lvl6pPr marL="857250" indent="-171450" algn="ctr">
            <a:defRPr sz="1600"/>
          </a:lvl6pPr>
          <a:lvl7pPr marL="1028700" indent="-171450" algn="ctr">
            <a:defRPr sz="1600"/>
          </a:lvl7pPr>
          <a:lvl8pPr marL="1200150" indent="-171450" algn="ctr">
            <a:defRPr sz="1600"/>
          </a:lvl8pPr>
          <a:lvl9pPr marL="1371600" indent="-171450" algn="ctr">
            <a:defRPr sz="1600"/>
          </a:lvl9pPr>
        </a:lstStyle>
        <a:p>
          <a:pPr lvl="0">
            <a:lnSpc>
              <a:spcPct val="100000"/>
            </a:lnSpc>
            <a:spcBef>
              <a:spcPct val="0"/>
            </a:spcBef>
            <a:spcAft>
              <a:spcPct val="35000"/>
            </a:spcAft>
          </a:pPr>
          <a:endParaRPr lang="zh-CN" altLang="en-US" dirty="0">
            <a:solidFill>
              <a:schemeClr val="tx1">
                <a:lumMod val="95000"/>
                <a:lumOff val="5000"/>
              </a:schemeClr>
            </a:solidFill>
          </a:endParaRPr>
        </a:p>
      </dsp:txBody>
      <dsp:txXfrm rot="5400000">
        <a:off x="-181588" y="1191418"/>
        <a:ext cx="1210585" cy="847409"/>
      </dsp:txXfrm>
    </dsp:sp>
    <dsp:sp modelId="{8C48684C-9B20-4A5E-B5DE-6B5AF49CF6CE}">
      <dsp:nvSpPr>
        <dsp:cNvPr id="6" name="同侧圆角矩形 5"/>
        <dsp:cNvSpPr/>
      </dsp:nvSpPr>
      <dsp:spPr bwMode="white">
        <a:xfrm rot="5400000">
          <a:off x="5490312" y="-3633073"/>
          <a:ext cx="786880" cy="10072686"/>
        </a:xfrm>
        <a:prstGeom prst="round2SameRect">
          <a:avLst/>
        </a:prstGeom>
      </dsp:spPr>
      <dsp:style>
        <a:lnRef idx="2">
          <a:schemeClr val="accent1"/>
        </a:lnRef>
        <a:fillRef idx="1">
          <a:schemeClr val="lt1">
            <a:alpha val="90000"/>
          </a:schemeClr>
        </a:fillRef>
        <a:effectRef idx="0">
          <a:scrgbClr r="0" g="0" b="0"/>
        </a:effectRef>
        <a:fontRef idx="minor"/>
      </dsp:style>
      <dsp:txBody>
        <a:bodyPr rot="-5400000" vert="horz" wrap="square" lIns="199136" tIns="17780" rIns="17780" bIns="17780" anchor="ctr"/>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285750" lvl="1" indent="-285750">
            <a:lnSpc>
              <a:spcPct val="100000"/>
            </a:lnSpc>
            <a:spcBef>
              <a:spcPct val="0"/>
            </a:spcBef>
            <a:spcAft>
              <a:spcPct val="15000"/>
            </a:spcAft>
            <a:buChar char="•"/>
          </a:pPr>
          <a:r>
            <a:rPr lang="zh-CN" altLang="en-US" sz="2800" dirty="0" smtClean="0">
              <a:solidFill>
                <a:schemeClr val="tx1">
                  <a:lumMod val="95000"/>
                  <a:lumOff val="5000"/>
                </a:schemeClr>
              </a:solidFill>
              <a:latin typeface="宋体" panose="02010600030101010101" pitchFamily="2" charset="-122"/>
            </a:rPr>
            <a:t>了解游戏中幼儿的差异，为个别化教育</a:t>
          </a:r>
          <a:r>
            <a:rPr lang="zh-CN" altLang="en-US" sz="2800" smtClean="0">
              <a:solidFill>
                <a:schemeClr val="tx1">
                  <a:lumMod val="95000"/>
                  <a:lumOff val="5000"/>
                </a:schemeClr>
              </a:solidFill>
              <a:latin typeface="宋体" panose="02010600030101010101" pitchFamily="2" charset="-122"/>
            </a:rPr>
            <a:t>提供依据</a:t>
          </a:r>
          <a:endParaRPr lang="zh-CN" altLang="en-US" sz="2800" dirty="0" smtClean="0">
            <a:solidFill>
              <a:schemeClr val="tx1">
                <a:lumMod val="95000"/>
                <a:lumOff val="5000"/>
              </a:schemeClr>
            </a:solidFill>
            <a:latin typeface="宋体" panose="02010600030101010101" pitchFamily="2" charset="-122"/>
          </a:endParaRPr>
        </a:p>
      </dsp:txBody>
      <dsp:txXfrm rot="5400000">
        <a:off x="5490312" y="-3633073"/>
        <a:ext cx="786880" cy="10072686"/>
      </dsp:txXfrm>
    </dsp:sp>
    <dsp:sp modelId="{316C6F78-3E5A-4D71-92F8-F9E162BE37A2}">
      <dsp:nvSpPr>
        <dsp:cNvPr id="7" name="燕尾形 6"/>
        <dsp:cNvSpPr/>
      </dsp:nvSpPr>
      <dsp:spPr bwMode="white">
        <a:xfrm rot="5400000">
          <a:off x="-181588" y="2201248"/>
          <a:ext cx="1210585" cy="847409"/>
        </a:xfrm>
        <a:prstGeom prst="chevron">
          <a:avLst/>
        </a:prstGeom>
      </dsp:spPr>
      <dsp:style>
        <a:lnRef idx="2">
          <a:schemeClr val="accent1"/>
        </a:lnRef>
        <a:fillRef idx="1">
          <a:schemeClr val="accent1"/>
        </a:fillRef>
        <a:effectRef idx="0">
          <a:scrgbClr r="0" g="0" b="0"/>
        </a:effectRef>
        <a:fontRef idx="minor">
          <a:schemeClr val="lt1"/>
        </a:fontRef>
      </dsp:style>
      <dsp:txBody>
        <a:bodyPr rot="-5400000" lIns="13335" tIns="13335" rIns="13335" bIns="13335" anchor="ctr"/>
        <a:lstStyle>
          <a:lvl1pPr algn="ctr">
            <a:defRPr sz="2100"/>
          </a:lvl1pPr>
          <a:lvl2pPr marL="171450" indent="-171450" algn="ctr">
            <a:defRPr sz="1600"/>
          </a:lvl2pPr>
          <a:lvl3pPr marL="342900" indent="-171450" algn="ctr">
            <a:defRPr sz="1600"/>
          </a:lvl3pPr>
          <a:lvl4pPr marL="514350" indent="-171450" algn="ctr">
            <a:defRPr sz="1600"/>
          </a:lvl4pPr>
          <a:lvl5pPr marL="685800" indent="-171450" algn="ctr">
            <a:defRPr sz="1600"/>
          </a:lvl5pPr>
          <a:lvl6pPr marL="857250" indent="-171450" algn="ctr">
            <a:defRPr sz="1600"/>
          </a:lvl6pPr>
          <a:lvl7pPr marL="1028700" indent="-171450" algn="ctr">
            <a:defRPr sz="1600"/>
          </a:lvl7pPr>
          <a:lvl8pPr marL="1200150" indent="-171450" algn="ctr">
            <a:defRPr sz="1600"/>
          </a:lvl8pPr>
          <a:lvl9pPr marL="1371600" indent="-171450" algn="ctr">
            <a:defRPr sz="1600"/>
          </a:lvl9pPr>
        </a:lstStyle>
        <a:p>
          <a:pPr lvl="0">
            <a:lnSpc>
              <a:spcPct val="100000"/>
            </a:lnSpc>
            <a:spcBef>
              <a:spcPct val="0"/>
            </a:spcBef>
            <a:spcAft>
              <a:spcPct val="35000"/>
            </a:spcAft>
          </a:pPr>
          <a:r>
            <a:rPr lang="en-US" altLang="zh-CN" dirty="0" smtClean="0"/>
            <a:t>  </a:t>
          </a:r>
          <a:endParaRPr lang="zh-CN" altLang="en-US" dirty="0"/>
        </a:p>
      </dsp:txBody>
      <dsp:txXfrm rot="5400000">
        <a:off x="-181588" y="2201248"/>
        <a:ext cx="1210585" cy="847409"/>
      </dsp:txXfrm>
    </dsp:sp>
    <dsp:sp modelId="{43709D57-76AA-477A-8BE2-5FECA0C38120}">
      <dsp:nvSpPr>
        <dsp:cNvPr id="8" name="同侧圆角矩形 7"/>
        <dsp:cNvSpPr/>
      </dsp:nvSpPr>
      <dsp:spPr bwMode="white">
        <a:xfrm rot="5400000">
          <a:off x="5490312" y="-2623242"/>
          <a:ext cx="786880" cy="10072686"/>
        </a:xfrm>
        <a:prstGeom prst="round2SameRect">
          <a:avLst/>
        </a:prstGeom>
      </dsp:spPr>
      <dsp:style>
        <a:lnRef idx="2">
          <a:schemeClr val="accent1"/>
        </a:lnRef>
        <a:fillRef idx="1">
          <a:schemeClr val="lt1">
            <a:alpha val="90000"/>
          </a:schemeClr>
        </a:fillRef>
        <a:effectRef idx="0">
          <a:scrgbClr r="0" g="0" b="0"/>
        </a:effectRef>
        <a:fontRef idx="minor"/>
      </dsp:style>
      <dsp:txBody>
        <a:bodyPr rot="-5400000" vert="horz" wrap="square" lIns="199136" tIns="17780" rIns="17780" bIns="17780" anchor="ctr"/>
        <a:lstStyle>
          <a:lvl1pPr algn="l">
            <a:defRPr sz="6500"/>
          </a:lvl1pPr>
          <a:lvl2pPr marL="285750" indent="-285750" algn="l">
            <a:defRPr sz="6500"/>
          </a:lvl2pPr>
          <a:lvl3pPr marL="571500" indent="-285750" algn="l">
            <a:defRPr sz="6500"/>
          </a:lvl3pPr>
          <a:lvl4pPr marL="857250" indent="-285750" algn="l">
            <a:defRPr sz="6500"/>
          </a:lvl4pPr>
          <a:lvl5pPr marL="1143000" indent="-285750" algn="l">
            <a:defRPr sz="6500"/>
          </a:lvl5pPr>
          <a:lvl6pPr marL="1428750" indent="-285750" algn="l">
            <a:defRPr sz="6500"/>
          </a:lvl6pPr>
          <a:lvl7pPr marL="1714500" indent="-285750" algn="l">
            <a:defRPr sz="6500"/>
          </a:lvl7pPr>
          <a:lvl8pPr marL="2000250" indent="-285750" algn="l">
            <a:defRPr sz="6500"/>
          </a:lvl8pPr>
          <a:lvl9pPr marL="2286000" indent="-285750" algn="l">
            <a:defRPr sz="6500"/>
          </a:lvl9pPr>
        </a:lstStyle>
        <a:p>
          <a:pPr marL="285750" lvl="1" indent="-285750">
            <a:lnSpc>
              <a:spcPct val="100000"/>
            </a:lnSpc>
            <a:spcBef>
              <a:spcPct val="0"/>
            </a:spcBef>
            <a:spcAft>
              <a:spcPct val="15000"/>
            </a:spcAft>
            <a:buChar char="•"/>
          </a:pPr>
          <a:r>
            <a:rPr lang="zh-CN" altLang="en-US" sz="2800" smtClean="0">
              <a:solidFill>
                <a:schemeClr val="tx1">
                  <a:lumMod val="95000"/>
                  <a:lumOff val="5000"/>
                </a:schemeClr>
              </a:solidFill>
              <a:latin typeface="宋体" panose="02010600030101010101" pitchFamily="2" charset="-122"/>
            </a:rPr>
            <a:t>促使教师不断反思自己的儿童观、游戏观和教育观</a:t>
          </a:r>
          <a:endParaRPr lang="zh-CN" altLang="en-US" sz="2800" smtClean="0">
            <a:solidFill>
              <a:schemeClr val="tx1">
                <a:lumMod val="95000"/>
                <a:lumOff val="5000"/>
              </a:schemeClr>
            </a:solidFill>
            <a:latin typeface="宋体" panose="02010600030101010101" pitchFamily="2" charset="-122"/>
          </a:endParaRPr>
        </a:p>
      </dsp:txBody>
      <dsp:txXfrm rot="5400000">
        <a:off x="5490312" y="-2623242"/>
        <a:ext cx="786880" cy="10072686"/>
      </dsp:txXfrm>
    </dsp:sp>
  </dsp:spTree>
</dsp:drawing>
</file>

<file path=ppt/diagrams/drawing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3309620" cy="3309620"/>
        <a:chOff x="0" y="0"/>
        <a:chExt cx="3309620" cy="3309620"/>
      </a:xfrm>
    </dsp:grpSpPr>
    <dsp:sp modelId="{56D2AE1D-EE89-438F-9580-BCE6D015A3BF}">
      <dsp:nvSpPr>
        <dsp:cNvPr id="3" name="十字箭头 2"/>
        <dsp:cNvSpPr/>
      </dsp:nvSpPr>
      <dsp:spPr bwMode="white">
        <a:xfrm>
          <a:off x="3800475" y="0"/>
          <a:ext cx="3309620" cy="3309620"/>
        </a:xfrm>
        <a:prstGeom prst="quadArrow">
          <a:avLst>
            <a:gd name="adj1" fmla="val 2000"/>
            <a:gd name="adj2" fmla="val 4000"/>
            <a:gd name="adj3" fmla="val 5000"/>
          </a:avLst>
        </a:prstGeom>
      </dsp:spPr>
      <dsp:style>
        <a:lnRef idx="0">
          <a:schemeClr val="accent1"/>
        </a:lnRef>
        <a:fillRef idx="1">
          <a:schemeClr val="accent1">
            <a:tint val="40000"/>
          </a:schemeClr>
        </a:fillRef>
        <a:effectRef idx="0">
          <a:scrgbClr r="0" g="0" b="0"/>
        </a:effectRef>
        <a:fontRef idx="minor"/>
      </dsp:style>
      <dsp:txXfrm>
        <a:off x="3800475" y="0"/>
        <a:ext cx="3309620" cy="3309620"/>
      </dsp:txXfrm>
    </dsp:sp>
    <dsp:sp modelId="{C3BE7F9D-4D47-40CC-8B64-4E8EAAFFD357}">
      <dsp:nvSpPr>
        <dsp:cNvPr id="4" name="圆角矩形 3"/>
        <dsp:cNvSpPr/>
      </dsp:nvSpPr>
      <dsp:spPr bwMode="white">
        <a:xfrm>
          <a:off x="3858539" y="215125"/>
          <a:ext cx="1637971" cy="1323848"/>
        </a:xfrm>
        <a:prstGeom prst="roundRect">
          <a:avLst/>
        </a:prstGeom>
        <a:solidFill>
          <a:schemeClr val="accent2">
            <a:lumMod val="50000"/>
          </a:schemeClr>
        </a:solidFill>
      </dsp:spPr>
      <dsp:style>
        <a:lnRef idx="2">
          <a:schemeClr val="lt1"/>
        </a:lnRef>
        <a:fillRef idx="1">
          <a:schemeClr val="accent1"/>
        </a:fillRef>
        <a:effectRef idx="0">
          <a:scrgbClr r="0" g="0" b="0"/>
        </a:effectRef>
        <a:fontRef idx="minor">
          <a:schemeClr val="lt1"/>
        </a:fontRef>
      </dsp:style>
      <dsp:txBody>
        <a:bodyPr lIns="114300" tIns="114300" rIns="114300" bIns="114300" anchor="ctr"/>
        <a:lstStyle>
          <a:lvl1pPr algn="ctr">
            <a:defRPr sz="3000"/>
          </a:lvl1pPr>
          <a:lvl2pPr marL="228600" indent="-228600" algn="ctr">
            <a:defRPr sz="2300"/>
          </a:lvl2pPr>
          <a:lvl3pPr marL="457200" indent="-228600" algn="ctr">
            <a:defRPr sz="2300"/>
          </a:lvl3pPr>
          <a:lvl4pPr marL="685800" indent="-228600" algn="ctr">
            <a:defRPr sz="2300"/>
          </a:lvl4pPr>
          <a:lvl5pPr marL="914400" indent="-228600" algn="ctr">
            <a:defRPr sz="2300"/>
          </a:lvl5pPr>
          <a:lvl6pPr marL="1143000" indent="-228600" algn="ctr">
            <a:defRPr sz="2300"/>
          </a:lvl6pPr>
          <a:lvl7pPr marL="1371600" indent="-228600" algn="ctr">
            <a:defRPr sz="2300"/>
          </a:lvl7pPr>
          <a:lvl8pPr marL="1600200" indent="-228600" algn="ctr">
            <a:defRPr sz="2300"/>
          </a:lvl8pPr>
          <a:lvl9pPr marL="1828800" indent="-228600" algn="ctr">
            <a:defRPr sz="2300"/>
          </a:lvl9pPr>
        </a:lstStyle>
        <a:p>
          <a:pPr lvl="0">
            <a:lnSpc>
              <a:spcPct val="100000"/>
            </a:lnSpc>
            <a:spcBef>
              <a:spcPct val="0"/>
            </a:spcBef>
            <a:spcAft>
              <a:spcPct val="35000"/>
            </a:spcAft>
          </a:pPr>
          <a:r>
            <a:rPr lang="zh-CN" altLang="en-US" b="1" dirty="0" smtClean="0">
              <a:solidFill>
                <a:srgbClr val="FFC000"/>
              </a:solidFill>
              <a:latin typeface="宋体" panose="02010600030101010101" pitchFamily="2" charset="-122"/>
            </a:rPr>
            <a:t>发展性原则</a:t>
          </a:r>
          <a:endParaRPr lang="zh-CN" altLang="en-US" dirty="0"/>
        </a:p>
      </dsp:txBody>
      <dsp:txXfrm>
        <a:off x="3858539" y="215125"/>
        <a:ext cx="1637971" cy="1323848"/>
      </dsp:txXfrm>
    </dsp:sp>
    <dsp:sp modelId="{E8E4BB3D-0BCC-4B08-9AB7-7DA8799926F4}">
      <dsp:nvSpPr>
        <dsp:cNvPr id="5" name="圆角矩形 4"/>
        <dsp:cNvSpPr/>
      </dsp:nvSpPr>
      <dsp:spPr bwMode="white">
        <a:xfrm>
          <a:off x="5472707" y="232256"/>
          <a:ext cx="1579324" cy="1323848"/>
        </a:xfrm>
        <a:prstGeom prst="roundRect">
          <a:avLst/>
        </a:prstGeom>
        <a:solidFill>
          <a:schemeClr val="accent3">
            <a:lumMod val="10000"/>
          </a:schemeClr>
        </a:solidFill>
      </dsp:spPr>
      <dsp:style>
        <a:lnRef idx="2">
          <a:schemeClr val="lt1"/>
        </a:lnRef>
        <a:fillRef idx="1">
          <a:schemeClr val="accent1"/>
        </a:fillRef>
        <a:effectRef idx="0">
          <a:scrgbClr r="0" g="0" b="0"/>
        </a:effectRef>
        <a:fontRef idx="minor">
          <a:schemeClr val="lt1"/>
        </a:fontRef>
      </dsp:style>
      <dsp:txBody>
        <a:bodyPr lIns="114300" tIns="114300" rIns="114300" bIns="114300" anchor="ctr"/>
        <a:lstStyle>
          <a:lvl1pPr algn="ctr">
            <a:defRPr sz="3000"/>
          </a:lvl1pPr>
          <a:lvl2pPr marL="228600" indent="-228600" algn="ctr">
            <a:defRPr sz="2300"/>
          </a:lvl2pPr>
          <a:lvl3pPr marL="457200" indent="-228600" algn="ctr">
            <a:defRPr sz="2300"/>
          </a:lvl3pPr>
          <a:lvl4pPr marL="685800" indent="-228600" algn="ctr">
            <a:defRPr sz="2300"/>
          </a:lvl4pPr>
          <a:lvl5pPr marL="914400" indent="-228600" algn="ctr">
            <a:defRPr sz="2300"/>
          </a:lvl5pPr>
          <a:lvl6pPr marL="1143000" indent="-228600" algn="ctr">
            <a:defRPr sz="2300"/>
          </a:lvl6pPr>
          <a:lvl7pPr marL="1371600" indent="-228600" algn="ctr">
            <a:defRPr sz="2300"/>
          </a:lvl7pPr>
          <a:lvl8pPr marL="1600200" indent="-228600" algn="ctr">
            <a:defRPr sz="2300"/>
          </a:lvl8pPr>
          <a:lvl9pPr marL="1828800" indent="-228600" algn="ctr">
            <a:defRPr sz="2300"/>
          </a:lvl9pPr>
        </a:lstStyle>
        <a:p>
          <a:pPr lvl="0">
            <a:lnSpc>
              <a:spcPct val="100000"/>
            </a:lnSpc>
            <a:spcBef>
              <a:spcPct val="0"/>
            </a:spcBef>
            <a:spcAft>
              <a:spcPct val="35000"/>
            </a:spcAft>
          </a:pPr>
          <a:r>
            <a:rPr lang="zh-CN" altLang="en-US" b="1" dirty="0" smtClean="0">
              <a:solidFill>
                <a:srgbClr val="FFC000"/>
              </a:solidFill>
              <a:latin typeface="宋体" panose="02010600030101010101" pitchFamily="2" charset="-122"/>
            </a:rPr>
            <a:t>过程性原则</a:t>
          </a:r>
          <a:endParaRPr lang="zh-CN" altLang="en-US" dirty="0"/>
        </a:p>
      </dsp:txBody>
      <dsp:txXfrm>
        <a:off x="5472707" y="232256"/>
        <a:ext cx="1579324" cy="1323848"/>
      </dsp:txXfrm>
    </dsp:sp>
    <dsp:sp modelId="{92AB334B-3986-4053-BC77-F6D7EDA3D9E0}">
      <dsp:nvSpPr>
        <dsp:cNvPr id="6" name="圆角矩形 5"/>
        <dsp:cNvSpPr/>
      </dsp:nvSpPr>
      <dsp:spPr bwMode="white">
        <a:xfrm>
          <a:off x="3916610" y="1770647"/>
          <a:ext cx="1521829" cy="1323848"/>
        </a:xfrm>
        <a:prstGeom prst="roundRect">
          <a:avLst/>
        </a:prstGeom>
      </dsp:spPr>
      <dsp:style>
        <a:lnRef idx="2">
          <a:schemeClr val="lt1"/>
        </a:lnRef>
        <a:fillRef idx="1">
          <a:schemeClr val="accent1"/>
        </a:fillRef>
        <a:effectRef idx="0">
          <a:scrgbClr r="0" g="0" b="0"/>
        </a:effectRef>
        <a:fontRef idx="minor">
          <a:schemeClr val="lt1"/>
        </a:fontRef>
      </dsp:style>
      <dsp:txBody>
        <a:bodyPr lIns="114300" tIns="114300" rIns="114300" bIns="114300" anchor="ctr"/>
        <a:lstStyle>
          <a:lvl1pPr algn="ctr">
            <a:defRPr sz="3000"/>
          </a:lvl1pPr>
          <a:lvl2pPr marL="228600" indent="-228600" algn="ctr">
            <a:defRPr sz="2300"/>
          </a:lvl2pPr>
          <a:lvl3pPr marL="457200" indent="-228600" algn="ctr">
            <a:defRPr sz="2300"/>
          </a:lvl3pPr>
          <a:lvl4pPr marL="685800" indent="-228600" algn="ctr">
            <a:defRPr sz="2300"/>
          </a:lvl4pPr>
          <a:lvl5pPr marL="914400" indent="-228600" algn="ctr">
            <a:defRPr sz="2300"/>
          </a:lvl5pPr>
          <a:lvl6pPr marL="1143000" indent="-228600" algn="ctr">
            <a:defRPr sz="2300"/>
          </a:lvl6pPr>
          <a:lvl7pPr marL="1371600" indent="-228600" algn="ctr">
            <a:defRPr sz="2300"/>
          </a:lvl7pPr>
          <a:lvl8pPr marL="1600200" indent="-228600" algn="ctr">
            <a:defRPr sz="2300"/>
          </a:lvl8pPr>
          <a:lvl9pPr marL="1828800" indent="-228600" algn="ctr">
            <a:defRPr sz="2300"/>
          </a:lvl9pPr>
        </a:lstStyle>
        <a:p>
          <a:pPr lvl="0">
            <a:lnSpc>
              <a:spcPct val="100000"/>
            </a:lnSpc>
            <a:spcBef>
              <a:spcPct val="0"/>
            </a:spcBef>
            <a:spcAft>
              <a:spcPct val="35000"/>
            </a:spcAft>
          </a:pPr>
          <a:r>
            <a:rPr lang="zh-CN" altLang="en-US" b="1" dirty="0" smtClean="0">
              <a:solidFill>
                <a:srgbClr val="FFC000"/>
              </a:solidFill>
              <a:latin typeface="宋体" panose="02010600030101010101" pitchFamily="2" charset="-122"/>
            </a:rPr>
            <a:t>主体性原则</a:t>
          </a:r>
          <a:endParaRPr lang="zh-CN" altLang="en-US" dirty="0"/>
        </a:p>
      </dsp:txBody>
      <dsp:txXfrm>
        <a:off x="3916610" y="1770647"/>
        <a:ext cx="1521829" cy="1323848"/>
      </dsp:txXfrm>
    </dsp:sp>
    <dsp:sp modelId="{B32C1D6B-5A7E-4D3B-8E6B-7A0ED9ABFA81}">
      <dsp:nvSpPr>
        <dsp:cNvPr id="7" name="圆角矩形 6"/>
        <dsp:cNvSpPr/>
      </dsp:nvSpPr>
      <dsp:spPr bwMode="white">
        <a:xfrm>
          <a:off x="5414060" y="1770647"/>
          <a:ext cx="1637971" cy="1323848"/>
        </a:xfrm>
        <a:prstGeom prst="roundRect">
          <a:avLst/>
        </a:prstGeom>
        <a:solidFill>
          <a:schemeClr val="accent5">
            <a:lumMod val="25000"/>
          </a:schemeClr>
        </a:solidFill>
      </dsp:spPr>
      <dsp:style>
        <a:lnRef idx="2">
          <a:schemeClr val="lt1"/>
        </a:lnRef>
        <a:fillRef idx="1">
          <a:schemeClr val="accent1"/>
        </a:fillRef>
        <a:effectRef idx="0">
          <a:scrgbClr r="0" g="0" b="0"/>
        </a:effectRef>
        <a:fontRef idx="minor">
          <a:schemeClr val="lt1"/>
        </a:fontRef>
      </dsp:style>
      <dsp:txBody>
        <a:bodyPr lIns="114300" tIns="114300" rIns="114300" bIns="114300" anchor="ctr"/>
        <a:lstStyle>
          <a:lvl1pPr algn="ctr">
            <a:defRPr sz="3000"/>
          </a:lvl1pPr>
          <a:lvl2pPr marL="228600" indent="-228600" algn="ctr">
            <a:defRPr sz="2300"/>
          </a:lvl2pPr>
          <a:lvl3pPr marL="457200" indent="-228600" algn="ctr">
            <a:defRPr sz="2300"/>
          </a:lvl3pPr>
          <a:lvl4pPr marL="685800" indent="-228600" algn="ctr">
            <a:defRPr sz="2300"/>
          </a:lvl4pPr>
          <a:lvl5pPr marL="914400" indent="-228600" algn="ctr">
            <a:defRPr sz="2300"/>
          </a:lvl5pPr>
          <a:lvl6pPr marL="1143000" indent="-228600" algn="ctr">
            <a:defRPr sz="2300"/>
          </a:lvl6pPr>
          <a:lvl7pPr marL="1371600" indent="-228600" algn="ctr">
            <a:defRPr sz="2300"/>
          </a:lvl7pPr>
          <a:lvl8pPr marL="1600200" indent="-228600" algn="ctr">
            <a:defRPr sz="2300"/>
          </a:lvl8pPr>
          <a:lvl9pPr marL="1828800" indent="-228600" algn="ctr">
            <a:defRPr sz="2300"/>
          </a:lvl9pPr>
        </a:lstStyle>
        <a:p>
          <a:pPr lvl="0">
            <a:lnSpc>
              <a:spcPct val="100000"/>
            </a:lnSpc>
            <a:spcBef>
              <a:spcPct val="0"/>
            </a:spcBef>
            <a:spcAft>
              <a:spcPct val="35000"/>
            </a:spcAft>
          </a:pPr>
          <a:r>
            <a:rPr lang="zh-CN" altLang="en-US" b="1" dirty="0" smtClean="0">
              <a:solidFill>
                <a:srgbClr val="FFC000"/>
              </a:solidFill>
              <a:latin typeface="宋体" panose="02010600030101010101" pitchFamily="2" charset="-122"/>
            </a:rPr>
            <a:t>整合性原则</a:t>
          </a:r>
          <a:endParaRPr lang="zh-CN" altLang="en-US" dirty="0"/>
        </a:p>
      </dsp:txBody>
      <dsp:txXfrm>
        <a:off x="5414060" y="1770647"/>
        <a:ext cx="1637971" cy="1323848"/>
      </dsp:txXfrm>
    </dsp:sp>
  </dsp:spTree>
</dsp:drawing>
</file>

<file path=ppt/diagrams/drawing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973435" cy="4572635"/>
        <a:chOff x="0" y="0"/>
        <a:chExt cx="10973435" cy="4572635"/>
      </a:xfrm>
    </dsp:grpSpPr>
    <dsp:sp modelId="{D00B6E2B-3866-4C16-9FCE-B43D29FA12AF}">
      <dsp:nvSpPr>
        <dsp:cNvPr id="3" name="圆角矩形 2"/>
        <dsp:cNvSpPr/>
      </dsp:nvSpPr>
      <dsp:spPr bwMode="white">
        <a:xfrm>
          <a:off x="0" y="0"/>
          <a:ext cx="2597263" cy="4572635"/>
        </a:xfrm>
        <a:prstGeom prst="roundRect">
          <a:avLst>
            <a:gd name="adj" fmla="val 10000"/>
          </a:avLst>
        </a:prstGeom>
      </dsp:spPr>
      <dsp:style>
        <a:lnRef idx="0">
          <a:schemeClr val="accent2"/>
        </a:lnRef>
        <a:fillRef idx="1">
          <a:schemeClr val="accent2">
            <a:tint val="40000"/>
          </a:schemeClr>
        </a:fillRef>
        <a:effectRef idx="0">
          <a:scrgbClr r="0" g="0" b="0"/>
        </a:effectRef>
        <a:fontRef idx="minor"/>
      </dsp:style>
      <dsp:txBody>
        <a:bodyPr vert="horz" wrap="square" lIns="68580" tIns="68580" rIns="68580" bIns="685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一）游戏条件的评价</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sp:txBody>
      <dsp:txXfrm>
        <a:off x="0" y="0"/>
        <a:ext cx="2597263" cy="4572635"/>
      </dsp:txXfrm>
    </dsp:sp>
    <dsp:sp modelId="{D2AC4EDF-E2E2-4D7A-AF55-AFFB5D74A09C}">
      <dsp:nvSpPr>
        <dsp:cNvPr id="4" name="圆角矩形 3"/>
        <dsp:cNvSpPr/>
      </dsp:nvSpPr>
      <dsp:spPr bwMode="white">
        <a:xfrm>
          <a:off x="258414" y="1101950"/>
          <a:ext cx="2077810" cy="529298"/>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45720" tIns="34290" rIns="45720" bIns="342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lumMod val="25000"/>
                </a:schemeClr>
              </a:solidFill>
              <a:latin typeface="宋体" panose="02010600030101010101" pitchFamily="2" charset="-122"/>
            </a:rPr>
            <a:t>1.</a:t>
          </a:r>
          <a:r>
            <a:rPr lang="zh-CN" altLang="en-US" sz="1600" b="1" dirty="0" smtClean="0">
              <a:solidFill>
                <a:schemeClr val="bg1">
                  <a:lumMod val="25000"/>
                </a:schemeClr>
              </a:solidFill>
              <a:latin typeface="宋体" panose="02010600030101010101" pitchFamily="2" charset="-122"/>
            </a:rPr>
            <a:t>户外游戏场地设置</a:t>
          </a:r>
          <a:endParaRPr lang="zh-CN" altLang="en-US" sz="1600" b="1" dirty="0" smtClean="0">
            <a:solidFill>
              <a:schemeClr val="bg1">
                <a:lumMod val="25000"/>
              </a:schemeClr>
            </a:solidFill>
            <a:latin typeface="宋体" panose="02010600030101010101" pitchFamily="2" charset="-122"/>
          </a:endParaRPr>
        </a:p>
      </dsp:txBody>
      <dsp:txXfrm>
        <a:off x="258414" y="1101950"/>
        <a:ext cx="2077810" cy="529298"/>
      </dsp:txXfrm>
    </dsp:sp>
    <dsp:sp modelId="{47236BC5-C731-4A92-8E4D-30E6BE280922}">
      <dsp:nvSpPr>
        <dsp:cNvPr id="5" name="圆角矩形 4"/>
        <dsp:cNvSpPr/>
      </dsp:nvSpPr>
      <dsp:spPr bwMode="white">
        <a:xfrm>
          <a:off x="306875" y="1804445"/>
          <a:ext cx="2077810" cy="529298"/>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40640" tIns="30480" rIns="4064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1600" b="1" dirty="0" smtClean="0">
              <a:solidFill>
                <a:schemeClr val="bg1">
                  <a:lumMod val="25000"/>
                </a:schemeClr>
              </a:solidFill>
              <a:latin typeface="宋体" panose="02010600030101010101" pitchFamily="2" charset="-122"/>
            </a:rPr>
            <a:t>2</a:t>
          </a:r>
          <a:r>
            <a:rPr lang="zh-CN" altLang="en-US" sz="1600" b="1" dirty="0" smtClean="0">
              <a:solidFill>
                <a:schemeClr val="bg1">
                  <a:lumMod val="25000"/>
                </a:schemeClr>
              </a:solidFill>
              <a:latin typeface="宋体" panose="02010600030101010101" pitchFamily="2" charset="-122"/>
            </a:rPr>
            <a:t>.室内游戏区的创设</a:t>
          </a:r>
          <a:endParaRPr lang="zh-CN" altLang="en-US" sz="1600" b="1" dirty="0" smtClean="0">
            <a:solidFill>
              <a:schemeClr val="bg1">
                <a:lumMod val="25000"/>
              </a:schemeClr>
            </a:solidFill>
            <a:latin typeface="宋体" panose="02010600030101010101" pitchFamily="2" charset="-122"/>
          </a:endParaRPr>
        </a:p>
      </dsp:txBody>
      <dsp:txXfrm>
        <a:off x="306875" y="1804445"/>
        <a:ext cx="2077810" cy="529298"/>
      </dsp:txXfrm>
    </dsp:sp>
    <dsp:sp modelId="{9C7AE422-FA64-49D5-B734-EF97AEE102AD}">
      <dsp:nvSpPr>
        <dsp:cNvPr id="6" name="圆角矩形 5"/>
        <dsp:cNvSpPr/>
      </dsp:nvSpPr>
      <dsp:spPr bwMode="white">
        <a:xfrm>
          <a:off x="205495" y="2469207"/>
          <a:ext cx="2077810" cy="529298"/>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40640" tIns="30480" rIns="4064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gn="l">
            <a:lnSpc>
              <a:spcPct val="100000"/>
            </a:lnSpc>
            <a:spcBef>
              <a:spcPct val="0"/>
            </a:spcBef>
            <a:spcAft>
              <a:spcPct val="35000"/>
            </a:spcAft>
          </a:pPr>
          <a:r>
            <a:rPr lang="en-US" altLang="zh-CN" sz="1600" b="1" dirty="0" smtClean="0">
              <a:solidFill>
                <a:schemeClr val="bg1">
                  <a:lumMod val="25000"/>
                </a:schemeClr>
              </a:solidFill>
              <a:latin typeface="宋体" panose="02010600030101010101" pitchFamily="2" charset="-122"/>
            </a:rPr>
            <a:t>3</a:t>
          </a:r>
          <a:r>
            <a:rPr lang="zh-CN" altLang="en-US" sz="1600" b="1" dirty="0" smtClean="0">
              <a:solidFill>
                <a:schemeClr val="bg1">
                  <a:lumMod val="25000"/>
                </a:schemeClr>
              </a:solidFill>
              <a:latin typeface="宋体" panose="02010600030101010101" pitchFamily="2" charset="-122"/>
            </a:rPr>
            <a:t>.游戏材料的提供</a:t>
          </a:r>
          <a:endParaRPr lang="zh-CN" altLang="en-US" sz="1600" b="1" dirty="0" smtClean="0">
            <a:solidFill>
              <a:schemeClr val="bg1">
                <a:lumMod val="25000"/>
              </a:schemeClr>
            </a:solidFill>
            <a:latin typeface="宋体" panose="02010600030101010101" pitchFamily="2" charset="-122"/>
          </a:endParaRPr>
        </a:p>
      </dsp:txBody>
      <dsp:txXfrm>
        <a:off x="205495" y="2469207"/>
        <a:ext cx="2077810" cy="529298"/>
      </dsp:txXfrm>
    </dsp:sp>
    <dsp:sp modelId="{557CF718-7428-4855-A342-C4472F1419DA}">
      <dsp:nvSpPr>
        <dsp:cNvPr id="7" name="圆角矩形 6"/>
        <dsp:cNvSpPr/>
      </dsp:nvSpPr>
      <dsp:spPr bwMode="white">
        <a:xfrm>
          <a:off x="258218" y="3166638"/>
          <a:ext cx="2077810" cy="529298"/>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40640" tIns="30480" rIns="4064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gn="l">
            <a:lnSpc>
              <a:spcPct val="100000"/>
            </a:lnSpc>
            <a:spcBef>
              <a:spcPct val="0"/>
            </a:spcBef>
            <a:spcAft>
              <a:spcPct val="35000"/>
            </a:spcAft>
          </a:pPr>
          <a:r>
            <a:rPr lang="en-US" altLang="zh-CN" sz="1600" b="1" dirty="0" smtClean="0">
              <a:solidFill>
                <a:schemeClr val="accent1">
                  <a:lumMod val="50000"/>
                </a:schemeClr>
              </a:solidFill>
              <a:latin typeface="宋体" panose="02010600030101010101" pitchFamily="2" charset="-122"/>
            </a:rPr>
            <a:t>4.</a:t>
          </a:r>
          <a:r>
            <a:rPr lang="zh-CN" altLang="en-US" sz="1600" b="1" dirty="0" smtClean="0">
              <a:solidFill>
                <a:schemeClr val="accent1">
                  <a:lumMod val="50000"/>
                </a:schemeClr>
              </a:solidFill>
              <a:latin typeface="宋体" panose="02010600030101010101" pitchFamily="2" charset="-122"/>
            </a:rPr>
            <a:t>游戏时间的安排</a:t>
          </a:r>
          <a:endParaRPr lang="zh-CN" altLang="en-US" sz="1600" b="1" dirty="0" smtClean="0">
            <a:solidFill>
              <a:schemeClr val="accent1">
                <a:lumMod val="50000"/>
              </a:schemeClr>
            </a:solidFill>
            <a:latin typeface="宋体" panose="02010600030101010101" pitchFamily="2" charset="-122"/>
          </a:endParaRPr>
        </a:p>
      </dsp:txBody>
      <dsp:txXfrm>
        <a:off x="258218" y="3166638"/>
        <a:ext cx="2077810" cy="529298"/>
      </dsp:txXfrm>
    </dsp:sp>
    <dsp:sp modelId="{90431AAE-D1EC-432C-974E-E6DD2AB5710B}">
      <dsp:nvSpPr>
        <dsp:cNvPr id="8" name="圆角矩形 7"/>
        <dsp:cNvSpPr/>
      </dsp:nvSpPr>
      <dsp:spPr bwMode="white">
        <a:xfrm>
          <a:off x="259726" y="3814705"/>
          <a:ext cx="2077810" cy="529298"/>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40640" tIns="30480" rIns="40640" bIns="304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gn="l">
            <a:lnSpc>
              <a:spcPct val="100000"/>
            </a:lnSpc>
            <a:spcBef>
              <a:spcPct val="0"/>
            </a:spcBef>
            <a:spcAft>
              <a:spcPct val="35000"/>
            </a:spcAft>
          </a:pPr>
          <a:r>
            <a:rPr lang="en-US" altLang="zh-CN" sz="1600" b="1" dirty="0" smtClean="0">
              <a:solidFill>
                <a:schemeClr val="bg1">
                  <a:lumMod val="25000"/>
                </a:schemeClr>
              </a:solidFill>
            </a:rPr>
            <a:t>5.</a:t>
          </a:r>
          <a:r>
            <a:rPr lang="zh-CN" altLang="en-US" sz="1600" b="1" dirty="0" smtClean="0">
              <a:solidFill>
                <a:schemeClr val="bg1">
                  <a:lumMod val="25000"/>
                </a:schemeClr>
              </a:solidFill>
            </a:rPr>
            <a:t>游戏心理氛围</a:t>
          </a:r>
          <a:endParaRPr lang="zh-CN" altLang="en-US" sz="1600" b="1" dirty="0" smtClean="0">
            <a:solidFill>
              <a:schemeClr val="bg1">
                <a:lumMod val="25000"/>
              </a:schemeClr>
            </a:solidFill>
          </a:endParaRPr>
        </a:p>
      </dsp:txBody>
      <dsp:txXfrm>
        <a:off x="259726" y="3814705"/>
        <a:ext cx="2077810" cy="529298"/>
      </dsp:txXfrm>
    </dsp:sp>
    <dsp:sp modelId="{11504ADC-736F-4559-B11F-F946EF8AC2FD}">
      <dsp:nvSpPr>
        <dsp:cNvPr id="9" name="圆角矩形 8"/>
        <dsp:cNvSpPr/>
      </dsp:nvSpPr>
      <dsp:spPr bwMode="white">
        <a:xfrm>
          <a:off x="2833821" y="0"/>
          <a:ext cx="2597263" cy="4572635"/>
        </a:xfrm>
        <a:prstGeom prst="roundRect">
          <a:avLst>
            <a:gd name="adj" fmla="val 10000"/>
          </a:avLst>
        </a:prstGeom>
      </dsp:spPr>
      <dsp:style>
        <a:lnRef idx="0">
          <a:schemeClr val="accent2"/>
        </a:lnRef>
        <a:fillRef idx="1">
          <a:schemeClr val="accent2">
            <a:tint val="40000"/>
          </a:schemeClr>
        </a:fillRef>
        <a:effectRef idx="0">
          <a:scrgbClr r="0" g="0" b="0"/>
        </a:effectRef>
        <a:fontRef idx="minor"/>
      </dsp:style>
      <dsp:txBody>
        <a:bodyPr vert="horz" wrap="square" lIns="68580" tIns="68580" rIns="68580" bIns="685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a:t>
          </a: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二）游戏中幼儿行为的评价</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sp:txBody>
      <dsp:txXfrm>
        <a:off x="2833821" y="0"/>
        <a:ext cx="2597263" cy="4572635"/>
      </dsp:txXfrm>
    </dsp:sp>
    <dsp:sp modelId="{80C4B837-C84C-435E-AFA1-04BA650ED923}">
      <dsp:nvSpPr>
        <dsp:cNvPr id="10" name="圆角矩形 9"/>
        <dsp:cNvSpPr/>
      </dsp:nvSpPr>
      <dsp:spPr bwMode="white">
        <a:xfrm>
          <a:off x="3106959" y="1260885"/>
          <a:ext cx="2077810" cy="1379956"/>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60960" tIns="45719" rIns="60960" bIns="45719"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2400" b="1" dirty="0" smtClean="0">
              <a:solidFill>
                <a:schemeClr val="bg1">
                  <a:lumMod val="25000"/>
                </a:schemeClr>
              </a:solidFill>
              <a:latin typeface="Calibri" panose="020F0502020204030204" pitchFamily="34" charset="0"/>
            </a:rPr>
            <a:t>1.一般性评价</a:t>
          </a:r>
          <a:endParaRPr lang="zh-CN" altLang="en-US" sz="2400" b="1" dirty="0" smtClean="0">
            <a:solidFill>
              <a:schemeClr val="bg1">
                <a:lumMod val="25000"/>
              </a:schemeClr>
            </a:solidFill>
            <a:latin typeface="Calibri" panose="020F0502020204030204" pitchFamily="34" charset="0"/>
          </a:endParaRPr>
        </a:p>
      </dsp:txBody>
      <dsp:txXfrm>
        <a:off x="3106959" y="1260885"/>
        <a:ext cx="2077810" cy="1379956"/>
      </dsp:txXfrm>
    </dsp:sp>
    <dsp:sp modelId="{766D8087-9C61-4D13-B25D-8C19EA62C8EF}">
      <dsp:nvSpPr>
        <dsp:cNvPr id="11" name="圆角矩形 10"/>
        <dsp:cNvSpPr/>
      </dsp:nvSpPr>
      <dsp:spPr bwMode="white">
        <a:xfrm>
          <a:off x="3096307" y="2788041"/>
          <a:ext cx="2077810" cy="1379956"/>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2000" b="1" dirty="0" smtClean="0">
              <a:solidFill>
                <a:schemeClr val="bg1">
                  <a:lumMod val="25000"/>
                </a:schemeClr>
              </a:solidFill>
              <a:latin typeface="宋体" panose="02010600030101010101" pitchFamily="2" charset="-122"/>
            </a:rPr>
            <a:t>2</a:t>
          </a:r>
          <a:r>
            <a:rPr lang="zh-CN" altLang="en-US" sz="2000" b="1" dirty="0" smtClean="0">
              <a:solidFill>
                <a:schemeClr val="bg1">
                  <a:lumMod val="25000"/>
                </a:schemeClr>
              </a:solidFill>
              <a:latin typeface="宋体" panose="02010600030101010101" pitchFamily="2" charset="-122"/>
            </a:rPr>
            <a:t>.不同类型游戏中幼儿行为的评价</a:t>
          </a:r>
          <a:endParaRPr lang="zh-CN" altLang="en-US" sz="2000" b="1" dirty="0" smtClean="0">
            <a:solidFill>
              <a:schemeClr val="bg1">
                <a:lumMod val="25000"/>
              </a:schemeClr>
            </a:solidFill>
            <a:latin typeface="宋体" panose="02010600030101010101" pitchFamily="2" charset="-122"/>
          </a:endParaRPr>
        </a:p>
      </dsp:txBody>
      <dsp:txXfrm>
        <a:off x="3096307" y="2788041"/>
        <a:ext cx="2077810" cy="1379956"/>
      </dsp:txXfrm>
    </dsp:sp>
    <dsp:sp modelId="{17AD29D0-6BF0-4796-AADC-5234A9152A58}">
      <dsp:nvSpPr>
        <dsp:cNvPr id="12" name="圆角矩形 11"/>
        <dsp:cNvSpPr/>
      </dsp:nvSpPr>
      <dsp:spPr bwMode="white">
        <a:xfrm>
          <a:off x="5588634" y="0"/>
          <a:ext cx="2597263" cy="4572635"/>
        </a:xfrm>
        <a:prstGeom prst="roundRect">
          <a:avLst>
            <a:gd name="adj" fmla="val 10000"/>
          </a:avLst>
        </a:prstGeom>
      </dsp:spPr>
      <dsp:style>
        <a:lnRef idx="0">
          <a:schemeClr val="accent2"/>
        </a:lnRef>
        <a:fillRef idx="1">
          <a:schemeClr val="accent2">
            <a:tint val="40000"/>
          </a:schemeClr>
        </a:fillRef>
        <a:effectRef idx="0">
          <a:scrgbClr r="0" g="0" b="0"/>
        </a:effectRef>
        <a:fontRef idx="minor"/>
      </dsp:style>
      <dsp:txBody>
        <a:bodyPr vert="horz" wrap="square" lIns="68580" tIns="68580" rIns="68580" bIns="685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(三）游戏中教师指导行为的评价</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sp:txBody>
      <dsp:txXfrm>
        <a:off x="5588634" y="0"/>
        <a:ext cx="2597263" cy="4572635"/>
      </dsp:txXfrm>
    </dsp:sp>
    <dsp:sp modelId="{D99C3CEB-B70C-494E-B89F-32721DA9E6F7}">
      <dsp:nvSpPr>
        <dsp:cNvPr id="13" name="圆角矩形 12"/>
        <dsp:cNvSpPr/>
      </dsp:nvSpPr>
      <dsp:spPr bwMode="white">
        <a:xfrm>
          <a:off x="5827329" y="1321348"/>
          <a:ext cx="2077810" cy="1379956"/>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000" b="1" dirty="0" smtClean="0">
              <a:solidFill>
                <a:schemeClr val="bg1">
                  <a:lumMod val="25000"/>
                </a:schemeClr>
              </a:solidFill>
            </a:rPr>
            <a:t>1.</a:t>
          </a:r>
          <a:r>
            <a:rPr lang="zh-CN" altLang="en-US" sz="2000" b="1" dirty="0" smtClean="0">
              <a:solidFill>
                <a:schemeClr val="bg1">
                  <a:lumMod val="25000"/>
                </a:schemeClr>
              </a:solidFill>
            </a:rPr>
            <a:t>对游戏活动组织的评价</a:t>
          </a:r>
          <a:endParaRPr lang="zh-CN" altLang="en-US" sz="2000" b="1" dirty="0" smtClean="0">
            <a:solidFill>
              <a:schemeClr val="bg1">
                <a:lumMod val="25000"/>
              </a:schemeClr>
            </a:solidFill>
          </a:endParaRPr>
        </a:p>
      </dsp:txBody>
      <dsp:txXfrm>
        <a:off x="5827329" y="1321348"/>
        <a:ext cx="2077810" cy="1379956"/>
      </dsp:txXfrm>
    </dsp:sp>
    <dsp:sp modelId="{69CAD74E-2451-4351-BC9E-9C1DB5C1B54D}">
      <dsp:nvSpPr>
        <dsp:cNvPr id="14" name="圆角矩形 13"/>
        <dsp:cNvSpPr/>
      </dsp:nvSpPr>
      <dsp:spPr bwMode="white">
        <a:xfrm>
          <a:off x="5833407" y="2846923"/>
          <a:ext cx="2077810" cy="1379956"/>
        </a:xfrm>
        <a:prstGeom prst="roundRect">
          <a:avLst>
            <a:gd name="adj" fmla="val 10000"/>
          </a:avLst>
        </a:prstGeom>
      </dsp:spPr>
      <dsp:style>
        <a:lnRef idx="2">
          <a:schemeClr val="accent2">
            <a:shade val="80000"/>
          </a:schemeClr>
        </a:lnRef>
        <a:fillRef idx="1">
          <a:schemeClr val="lt1"/>
        </a:fillRef>
        <a:effectRef idx="0">
          <a:scrgbClr r="0" g="0" b="0"/>
        </a:effectRef>
        <a:fontRef idx="minor">
          <a:schemeClr val="lt1"/>
        </a:fontRef>
      </dsp:style>
      <dsp:txBody>
        <a:bodyPr vert="horz" wrap="square" lIns="50800" tIns="38100" rIns="50800" bIns="381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altLang="zh-CN" sz="2000" b="1" dirty="0" smtClean="0">
              <a:solidFill>
                <a:schemeClr val="bg1">
                  <a:lumMod val="25000"/>
                </a:schemeClr>
              </a:solidFill>
              <a:latin typeface="宋体" panose="02010600030101010101" pitchFamily="2" charset="-122"/>
            </a:rPr>
            <a:t>2</a:t>
          </a:r>
          <a:r>
            <a:rPr lang="zh-CN" altLang="en-US" sz="2000" b="1" dirty="0" smtClean="0">
              <a:solidFill>
                <a:schemeClr val="bg1">
                  <a:lumMod val="25000"/>
                </a:schemeClr>
              </a:solidFill>
              <a:latin typeface="宋体" panose="02010600030101010101" pitchFamily="2" charset="-122"/>
            </a:rPr>
            <a:t>.对教师游戏指导水平的评价</a:t>
          </a:r>
          <a:endParaRPr lang="zh-CN" altLang="en-US" sz="2000" b="1" dirty="0" smtClean="0">
            <a:solidFill>
              <a:schemeClr val="bg1">
                <a:lumMod val="25000"/>
              </a:schemeClr>
            </a:solidFill>
            <a:latin typeface="宋体" panose="02010600030101010101" pitchFamily="2" charset="-122"/>
          </a:endParaRPr>
        </a:p>
      </dsp:txBody>
      <dsp:txXfrm>
        <a:off x="5833407" y="2846923"/>
        <a:ext cx="2077810" cy="1379956"/>
      </dsp:txXfrm>
    </dsp:sp>
    <dsp:sp modelId="{1467230D-5A8F-4319-8361-32344417D0F8}">
      <dsp:nvSpPr>
        <dsp:cNvPr id="15" name="圆角矩形 14"/>
        <dsp:cNvSpPr/>
      </dsp:nvSpPr>
      <dsp:spPr bwMode="white">
        <a:xfrm>
          <a:off x="8376172" y="0"/>
          <a:ext cx="2597263" cy="4572635"/>
        </a:xfrm>
        <a:prstGeom prst="roundRect">
          <a:avLst>
            <a:gd name="adj" fmla="val 10000"/>
          </a:avLst>
        </a:prstGeom>
      </dsp:spPr>
      <dsp:style>
        <a:lnRef idx="0">
          <a:schemeClr val="accent2"/>
        </a:lnRef>
        <a:fillRef idx="1">
          <a:schemeClr val="accent2">
            <a:tint val="40000"/>
          </a:schemeClr>
        </a:fillRef>
        <a:effectRef idx="0">
          <a:scrgbClr r="0" g="0" b="0"/>
        </a:effectRef>
        <a:fontRef idx="minor"/>
      </dsp:style>
      <dsp:txBody>
        <a:bodyPr vert="horz" wrap="square" lIns="68580" tIns="68580" rIns="68580" bIns="685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rPr>
            <a:t>(四）游戏观念的评价</a:t>
          </a:r>
          <a:endParaRPr lang="zh-CN" altLang="en-US" sz="1800" b="1" dirty="0" smtClean="0">
            <a:solidFill>
              <a:schemeClr val="bg1">
                <a:lumMod val="25000"/>
              </a:schemeClr>
            </a:solidFill>
            <a:latin typeface="微软雅黑" panose="020B0503020204020204" charset="-122"/>
            <a:ea typeface="微软雅黑" panose="020B0503020204020204" charset="-122"/>
            <a:cs typeface="微软雅黑" panose="020B0503020204020204" charset="-122"/>
          </a:endParaRPr>
        </a:p>
      </dsp:txBody>
      <dsp:txXfrm>
        <a:off x="8376172" y="0"/>
        <a:ext cx="2597263" cy="4572635"/>
      </dsp:txXfrm>
    </dsp:sp>
  </dsp:spTree>
</dsp:drawing>
</file>

<file path=ppt/diagrams/drawing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5476892" cy="2532067"/>
        <a:chOff x="0" y="0"/>
        <a:chExt cx="5476892" cy="2532067"/>
      </a:xfrm>
    </dsp:grpSpPr>
    <dsp:sp modelId="{A98632C0-7EF3-4695-89F3-0F8D4A8B74F3}">
      <dsp:nvSpPr>
        <dsp:cNvPr id="5" name="矩形 4"/>
        <dsp:cNvSpPr/>
      </dsp:nvSpPr>
      <dsp:spPr bwMode="white">
        <a:xfrm>
          <a:off x="0" y="305013"/>
          <a:ext cx="5476892" cy="478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395731" rIns="425067" bIns="135128" anchor="t"/>
        <a:lstStyle>
          <a:lvl1pPr algn="l">
            <a:defRPr sz="1900"/>
          </a:lvl1pPr>
          <a:lvl2pPr marL="171450" indent="-171450" algn="l">
            <a:defRPr sz="1900"/>
          </a:lvl2pPr>
          <a:lvl3pPr marL="342900" indent="-171450" algn="l">
            <a:defRPr sz="1900"/>
          </a:lvl3pPr>
          <a:lvl4pPr marL="514350" indent="-171450" algn="l">
            <a:defRPr sz="1900"/>
          </a:lvl4pPr>
          <a:lvl5pPr marL="685800" indent="-171450" algn="l">
            <a:defRPr sz="1900"/>
          </a:lvl5pPr>
          <a:lvl6pPr marL="857250" indent="-171450" algn="l">
            <a:defRPr sz="1900"/>
          </a:lvl6pPr>
          <a:lvl7pPr marL="1028700" indent="-171450" algn="l">
            <a:defRPr sz="1900"/>
          </a:lvl7pPr>
          <a:lvl8pPr marL="1200150" indent="-171450" algn="l">
            <a:defRPr sz="1900"/>
          </a:lvl8pPr>
          <a:lvl9pPr marL="1371600" indent="-171450" algn="l">
            <a:defRPr sz="1900"/>
          </a:lvl9pPr>
        </a:lstStyle>
        <a:p>
          <a:endParaRPr>
            <a:solidFill>
              <a:schemeClr val="dk2"/>
            </a:solidFill>
          </a:endParaRPr>
        </a:p>
      </dsp:txBody>
      <dsp:txXfrm>
        <a:off x="0" y="305013"/>
        <a:ext cx="5476892" cy="478800"/>
      </dsp:txXfrm>
    </dsp:sp>
    <dsp:sp modelId="{A8625DDB-70C3-49E7-A282-4BDF968F7F2D}">
      <dsp:nvSpPr>
        <dsp:cNvPr id="4" name="圆角矩形 3"/>
        <dsp:cNvSpPr/>
      </dsp:nvSpPr>
      <dsp:spPr bwMode="white">
        <a:xfrm>
          <a:off x="214314" y="5072"/>
          <a:ext cx="3833824" cy="5608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9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pPr lvl="0">
            <a:lnSpc>
              <a:spcPct val="100000"/>
            </a:lnSpc>
            <a:spcBef>
              <a:spcPct val="0"/>
            </a:spcBef>
            <a:spcAft>
              <a:spcPct val="35000"/>
            </a:spcAft>
          </a:pPr>
          <a:r>
            <a:rPr lang="en-US" altLang="zh-CN" sz="2400" b="1" dirty="0" smtClean="0">
              <a:solidFill>
                <a:schemeClr val="accent2">
                  <a:lumMod val="50000"/>
                </a:schemeClr>
              </a:solidFill>
              <a:latin typeface="宋体" panose="02010600030101010101" pitchFamily="2" charset="-122"/>
            </a:rPr>
            <a:t>(1)</a:t>
          </a:r>
          <a:r>
            <a:rPr lang="zh-CN" altLang="en-US" sz="2400" b="1" dirty="0" smtClean="0">
              <a:solidFill>
                <a:schemeClr val="accent2">
                  <a:lumMod val="50000"/>
                </a:schemeClr>
              </a:solidFill>
              <a:latin typeface="宋体" panose="02010600030101010101" pitchFamily="2" charset="-122"/>
            </a:rPr>
            <a:t>游戏材料是否安全</a:t>
          </a:r>
          <a:endParaRPr lang="zh-CN" altLang="en-US" sz="2400" b="1" dirty="0">
            <a:solidFill>
              <a:schemeClr val="accent2">
                <a:lumMod val="50000"/>
              </a:schemeClr>
            </a:solidFill>
          </a:endParaRPr>
        </a:p>
      </dsp:txBody>
      <dsp:txXfrm>
        <a:off x="214314" y="5072"/>
        <a:ext cx="3833824" cy="560880"/>
      </dsp:txXfrm>
    </dsp:sp>
    <dsp:sp modelId="{FEAAC61F-21E2-4E48-B37B-DF92923F0FD9}">
      <dsp:nvSpPr>
        <dsp:cNvPr id="8" name="矩形 7"/>
        <dsp:cNvSpPr/>
      </dsp:nvSpPr>
      <dsp:spPr bwMode="white">
        <a:xfrm>
          <a:off x="0" y="1166854"/>
          <a:ext cx="5476892" cy="478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395731" rIns="425067" bIns="135128" anchor="t"/>
        <a:lstStyle>
          <a:lvl1pPr algn="l">
            <a:defRPr sz="1900"/>
          </a:lvl1pPr>
          <a:lvl2pPr marL="171450" indent="-171450" algn="l">
            <a:defRPr sz="1900"/>
          </a:lvl2pPr>
          <a:lvl3pPr marL="342900" indent="-171450" algn="l">
            <a:defRPr sz="1900"/>
          </a:lvl3pPr>
          <a:lvl4pPr marL="514350" indent="-171450" algn="l">
            <a:defRPr sz="1900"/>
          </a:lvl4pPr>
          <a:lvl5pPr marL="685800" indent="-171450" algn="l">
            <a:defRPr sz="1900"/>
          </a:lvl5pPr>
          <a:lvl6pPr marL="857250" indent="-171450" algn="l">
            <a:defRPr sz="1900"/>
          </a:lvl6pPr>
          <a:lvl7pPr marL="1028700" indent="-171450" algn="l">
            <a:defRPr sz="1900"/>
          </a:lvl7pPr>
          <a:lvl8pPr marL="1200150" indent="-171450" algn="l">
            <a:defRPr sz="1900"/>
          </a:lvl8pPr>
          <a:lvl9pPr marL="1371600" indent="-171450" algn="l">
            <a:defRPr sz="1900"/>
          </a:lvl9pPr>
        </a:lstStyle>
        <a:p>
          <a:endParaRPr>
            <a:solidFill>
              <a:schemeClr val="dk2"/>
            </a:solidFill>
          </a:endParaRPr>
        </a:p>
      </dsp:txBody>
      <dsp:txXfrm>
        <a:off x="0" y="1166854"/>
        <a:ext cx="5476892" cy="478800"/>
      </dsp:txXfrm>
    </dsp:sp>
    <dsp:sp modelId="{11418C74-CB85-43F0-8538-2609218FD508}">
      <dsp:nvSpPr>
        <dsp:cNvPr id="7" name="圆角矩形 6"/>
        <dsp:cNvSpPr/>
      </dsp:nvSpPr>
      <dsp:spPr bwMode="white">
        <a:xfrm>
          <a:off x="273845" y="886414"/>
          <a:ext cx="4619643" cy="5608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9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pPr lvl="0">
            <a:lnSpc>
              <a:spcPct val="100000"/>
            </a:lnSpc>
            <a:spcBef>
              <a:spcPct val="0"/>
            </a:spcBef>
            <a:spcAft>
              <a:spcPct val="35000"/>
            </a:spcAft>
          </a:pPr>
          <a:r>
            <a:rPr lang="zh-CN" altLang="en-US" sz="2000" b="1" dirty="0" smtClean="0">
              <a:solidFill>
                <a:schemeClr val="accent2">
                  <a:lumMod val="50000"/>
                </a:schemeClr>
              </a:solidFill>
              <a:latin typeface="宋体" panose="02010600030101010101" pitchFamily="2" charset="-122"/>
            </a:rPr>
            <a:t>（</a:t>
          </a:r>
          <a:r>
            <a:rPr lang="en-US" altLang="zh-CN" sz="2000" b="1" dirty="0" smtClean="0">
              <a:solidFill>
                <a:schemeClr val="accent2">
                  <a:lumMod val="50000"/>
                </a:schemeClr>
              </a:solidFill>
              <a:latin typeface="宋体" panose="02010600030101010101" pitchFamily="2" charset="-122"/>
            </a:rPr>
            <a:t>2</a:t>
          </a:r>
          <a:r>
            <a:rPr lang="zh-CN" altLang="en-US" sz="2000" b="1" dirty="0" smtClean="0">
              <a:solidFill>
                <a:schemeClr val="accent2">
                  <a:lumMod val="50000"/>
                </a:schemeClr>
              </a:solidFill>
              <a:latin typeface="宋体" panose="02010600030101010101" pitchFamily="2" charset="-122"/>
            </a:rPr>
            <a:t>）游戏材料的数量是否足够</a:t>
          </a:r>
          <a:endParaRPr lang="zh-CN" altLang="en-US" sz="2000" b="1" dirty="0">
            <a:solidFill>
              <a:schemeClr val="accent2">
                <a:lumMod val="50000"/>
              </a:schemeClr>
            </a:solidFill>
          </a:endParaRPr>
        </a:p>
      </dsp:txBody>
      <dsp:txXfrm>
        <a:off x="273845" y="886414"/>
        <a:ext cx="4619643" cy="560880"/>
      </dsp:txXfrm>
    </dsp:sp>
    <dsp:sp modelId="{F1F29A50-C67F-4B1C-B142-8DA35B8D999E}">
      <dsp:nvSpPr>
        <dsp:cNvPr id="11" name="矩形 10"/>
        <dsp:cNvSpPr/>
      </dsp:nvSpPr>
      <dsp:spPr bwMode="white">
        <a:xfrm>
          <a:off x="0" y="2028694"/>
          <a:ext cx="5476892" cy="478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395731" rIns="425067" bIns="135128" anchor="t"/>
        <a:lstStyle>
          <a:lvl1pPr algn="l">
            <a:defRPr sz="1900"/>
          </a:lvl1pPr>
          <a:lvl2pPr marL="171450" indent="-171450" algn="l">
            <a:defRPr sz="1900"/>
          </a:lvl2pPr>
          <a:lvl3pPr marL="342900" indent="-171450" algn="l">
            <a:defRPr sz="1900"/>
          </a:lvl3pPr>
          <a:lvl4pPr marL="514350" indent="-171450" algn="l">
            <a:defRPr sz="1900"/>
          </a:lvl4pPr>
          <a:lvl5pPr marL="685800" indent="-171450" algn="l">
            <a:defRPr sz="1900"/>
          </a:lvl5pPr>
          <a:lvl6pPr marL="857250" indent="-171450" algn="l">
            <a:defRPr sz="1900"/>
          </a:lvl6pPr>
          <a:lvl7pPr marL="1028700" indent="-171450" algn="l">
            <a:defRPr sz="1900"/>
          </a:lvl7pPr>
          <a:lvl8pPr marL="1200150" indent="-171450" algn="l">
            <a:defRPr sz="1900"/>
          </a:lvl8pPr>
          <a:lvl9pPr marL="1371600" indent="-171450" algn="l">
            <a:defRPr sz="1900"/>
          </a:lvl9pPr>
        </a:lstStyle>
        <a:p>
          <a:endParaRPr>
            <a:solidFill>
              <a:schemeClr val="dk2"/>
            </a:solidFill>
          </a:endParaRPr>
        </a:p>
      </dsp:txBody>
      <dsp:txXfrm>
        <a:off x="0" y="2028694"/>
        <a:ext cx="5476892" cy="478800"/>
      </dsp:txXfrm>
    </dsp:sp>
    <dsp:sp modelId="{5DB18644-AC2E-4E2C-B226-00690AEF639E}">
      <dsp:nvSpPr>
        <dsp:cNvPr id="10" name="圆角矩形 9"/>
        <dsp:cNvSpPr/>
      </dsp:nvSpPr>
      <dsp:spPr bwMode="white">
        <a:xfrm>
          <a:off x="273845" y="1748254"/>
          <a:ext cx="4619682" cy="5608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9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pPr lvl="0">
            <a:lnSpc>
              <a:spcPct val="100000"/>
            </a:lnSpc>
            <a:spcBef>
              <a:spcPct val="0"/>
            </a:spcBef>
            <a:spcAft>
              <a:spcPct val="35000"/>
            </a:spcAft>
          </a:pPr>
          <a:r>
            <a:rPr lang="zh-CN" altLang="en-US" sz="2000" b="1" dirty="0" smtClean="0">
              <a:solidFill>
                <a:schemeClr val="accent2">
                  <a:lumMod val="50000"/>
                </a:schemeClr>
              </a:solidFill>
              <a:latin typeface="宋体" panose="02010600030101010101" pitchFamily="2" charset="-122"/>
            </a:rPr>
            <a:t>（</a:t>
          </a:r>
          <a:r>
            <a:rPr lang="en-US" altLang="zh-CN" sz="2000" b="1" dirty="0" smtClean="0">
              <a:solidFill>
                <a:schemeClr val="accent2">
                  <a:lumMod val="50000"/>
                </a:schemeClr>
              </a:solidFill>
              <a:latin typeface="宋体" panose="02010600030101010101" pitchFamily="2" charset="-122"/>
            </a:rPr>
            <a:t>3</a:t>
          </a:r>
          <a:r>
            <a:rPr lang="zh-CN" altLang="en-US" sz="2000" b="1" dirty="0" smtClean="0">
              <a:solidFill>
                <a:schemeClr val="accent2">
                  <a:lumMod val="50000"/>
                </a:schemeClr>
              </a:solidFill>
              <a:latin typeface="宋体" panose="02010600030101010101" pitchFamily="2" charset="-122"/>
            </a:rPr>
            <a:t>）游戏材料是否具有可操作性</a:t>
          </a:r>
          <a:endParaRPr lang="zh-CN" altLang="en-US" sz="2000" b="1" dirty="0">
            <a:solidFill>
              <a:schemeClr val="accent2">
                <a:lumMod val="50000"/>
              </a:schemeClr>
            </a:solidFill>
          </a:endParaRPr>
        </a:p>
      </dsp:txBody>
      <dsp:txXfrm>
        <a:off x="273845" y="1748254"/>
        <a:ext cx="4619682" cy="560880"/>
      </dsp:txXfrm>
    </dsp:sp>
    <dsp:sp modelId="{0C9BB69C-9BAE-402A-A114-DD2CD5BED3BF}">
      <dsp:nvSpPr>
        <dsp:cNvPr id="3" name="矩形 2" hidden="1"/>
        <dsp:cNvSpPr/>
      </dsp:nvSpPr>
      <dsp:spPr>
        <a:xfrm>
          <a:off x="0" y="24573"/>
          <a:ext cx="273845" cy="560880"/>
        </a:xfrm>
        <a:prstGeom prst="rect">
          <a:avLst/>
        </a:prstGeom>
      </dsp:spPr>
      <dsp:txXfrm>
        <a:off x="0" y="24573"/>
        <a:ext cx="273845" cy="560880"/>
      </dsp:txXfrm>
    </dsp:sp>
    <dsp:sp modelId="{32D17FD5-A50E-4B2C-99C2-3914C73F2307}">
      <dsp:nvSpPr>
        <dsp:cNvPr id="6" name="矩形 5" hidden="1"/>
        <dsp:cNvSpPr/>
      </dsp:nvSpPr>
      <dsp:spPr>
        <a:xfrm>
          <a:off x="0" y="886414"/>
          <a:ext cx="273845" cy="560880"/>
        </a:xfrm>
        <a:prstGeom prst="rect">
          <a:avLst/>
        </a:prstGeom>
      </dsp:spPr>
      <dsp:txXfrm>
        <a:off x="0" y="886414"/>
        <a:ext cx="273845" cy="560880"/>
      </dsp:txXfrm>
    </dsp:sp>
    <dsp:sp modelId="{5DC4F972-09DF-4DF8-93F5-8E9FBB427372}">
      <dsp:nvSpPr>
        <dsp:cNvPr id="9" name="矩形 8" hidden="1"/>
        <dsp:cNvSpPr/>
      </dsp:nvSpPr>
      <dsp:spPr>
        <a:xfrm>
          <a:off x="0" y="1748254"/>
          <a:ext cx="273845" cy="560880"/>
        </a:xfrm>
        <a:prstGeom prst="rect">
          <a:avLst/>
        </a:prstGeom>
      </dsp:spPr>
      <dsp:txXfrm>
        <a:off x="0" y="1748254"/>
        <a:ext cx="273845" cy="560880"/>
      </dsp:txXfrm>
    </dsp:sp>
  </dsp:spTree>
</dsp:drawing>
</file>

<file path=ppt/diagrams/drawing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5476892" cy="2532067"/>
        <a:chOff x="0" y="0"/>
        <a:chExt cx="5476892" cy="2532067"/>
      </a:xfrm>
    </dsp:grpSpPr>
    <dsp:sp modelId="{A98632C0-7EF3-4695-89F3-0F8D4A8B74F3}">
      <dsp:nvSpPr>
        <dsp:cNvPr id="5" name="矩形 4"/>
        <dsp:cNvSpPr/>
      </dsp:nvSpPr>
      <dsp:spPr bwMode="white">
        <a:xfrm>
          <a:off x="0" y="240393"/>
          <a:ext cx="5476892" cy="352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291591" rIns="425067" bIns="99568" anchor="t"/>
        <a:lstStyle>
          <a:lvl1pPr algn="l">
            <a:defRPr sz="14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endParaRPr>
            <a:solidFill>
              <a:schemeClr val="dk2"/>
            </a:solidFill>
          </a:endParaRPr>
        </a:p>
      </dsp:txBody>
      <dsp:txXfrm>
        <a:off x="0" y="240393"/>
        <a:ext cx="5476892" cy="352800"/>
      </dsp:txXfrm>
    </dsp:sp>
    <dsp:sp modelId="{A8625DDB-70C3-49E7-A282-4BDF968F7F2D}">
      <dsp:nvSpPr>
        <dsp:cNvPr id="4" name="圆角矩形 3"/>
        <dsp:cNvSpPr/>
      </dsp:nvSpPr>
      <dsp:spPr bwMode="white">
        <a:xfrm>
          <a:off x="214314" y="19384"/>
          <a:ext cx="3833824" cy="4132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400"/>
          </a:lvl1pPr>
          <a:lvl2pPr marL="57150" indent="-57150" algn="l">
            <a:defRPr sz="1000"/>
          </a:lvl2pPr>
          <a:lvl3pPr marL="114300" indent="-57150" algn="l">
            <a:defRPr sz="1000"/>
          </a:lvl3pPr>
          <a:lvl4pPr marL="171450" indent="-57150" algn="l">
            <a:defRPr sz="1000"/>
          </a:lvl4pPr>
          <a:lvl5pPr marL="228600" indent="-57150" algn="l">
            <a:defRPr sz="1000"/>
          </a:lvl5pPr>
          <a:lvl6pPr marL="285750" indent="-57150" algn="l">
            <a:defRPr sz="1000"/>
          </a:lvl6pPr>
          <a:lvl7pPr marL="342900" indent="-57150" algn="l">
            <a:defRPr sz="1000"/>
          </a:lvl7pPr>
          <a:lvl8pPr marL="400050" indent="-57150" algn="l">
            <a:defRPr sz="1000"/>
          </a:lvl8pPr>
          <a:lvl9pPr marL="457200" indent="-57150" algn="l">
            <a:defRPr sz="1000"/>
          </a:lvl9pPr>
        </a:lstStyle>
        <a:p>
          <a:pPr lvl="0">
            <a:lnSpc>
              <a:spcPct val="100000"/>
            </a:lnSpc>
            <a:spcBef>
              <a:spcPct val="0"/>
            </a:spcBef>
            <a:spcAft>
              <a:spcPct val="35000"/>
            </a:spcAft>
          </a:pPr>
          <a:r>
            <a:rPr lang="en-US" altLang="zh-CN" sz="2400" b="1" dirty="0" smtClean="0">
              <a:solidFill>
                <a:srgbClr val="002060"/>
              </a:solidFill>
              <a:latin typeface="宋体" panose="02010600030101010101" pitchFamily="2" charset="-122"/>
            </a:rPr>
            <a:t>(1)</a:t>
          </a:r>
          <a:r>
            <a:rPr lang="zh-CN" altLang="en-US" sz="2400" b="1" dirty="0" smtClean="0">
              <a:solidFill>
                <a:srgbClr val="002060"/>
              </a:solidFill>
              <a:latin typeface="宋体" panose="02010600030101010101" pitchFamily="2" charset="-122"/>
            </a:rPr>
            <a:t>幼儿角色游戏的评价</a:t>
          </a:r>
          <a:endParaRPr lang="zh-CN" altLang="en-US" sz="2400" b="1" dirty="0">
            <a:solidFill>
              <a:srgbClr val="002060"/>
            </a:solidFill>
          </a:endParaRPr>
        </a:p>
      </dsp:txBody>
      <dsp:txXfrm>
        <a:off x="214314" y="19384"/>
        <a:ext cx="3833824" cy="413280"/>
      </dsp:txXfrm>
    </dsp:sp>
    <dsp:sp modelId="{F1F29A50-C67F-4B1C-B142-8DA35B8D999E}">
      <dsp:nvSpPr>
        <dsp:cNvPr id="8" name="矩形 7"/>
        <dsp:cNvSpPr/>
      </dsp:nvSpPr>
      <dsp:spPr bwMode="white">
        <a:xfrm>
          <a:off x="0" y="875433"/>
          <a:ext cx="5476892" cy="352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291591" rIns="425067" bIns="99568" anchor="t"/>
        <a:lstStyle>
          <a:lvl1pPr algn="l">
            <a:defRPr sz="14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endParaRPr>
            <a:solidFill>
              <a:schemeClr val="dk2"/>
            </a:solidFill>
          </a:endParaRPr>
        </a:p>
      </dsp:txBody>
      <dsp:txXfrm>
        <a:off x="0" y="875433"/>
        <a:ext cx="5476892" cy="352800"/>
      </dsp:txXfrm>
    </dsp:sp>
    <dsp:sp modelId="{5DB18644-AC2E-4E2C-B226-00690AEF639E}">
      <dsp:nvSpPr>
        <dsp:cNvPr id="7" name="圆角矩形 6"/>
        <dsp:cNvSpPr/>
      </dsp:nvSpPr>
      <dsp:spPr bwMode="white">
        <a:xfrm>
          <a:off x="273845" y="668793"/>
          <a:ext cx="4619682" cy="4132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400"/>
          </a:lvl1pPr>
          <a:lvl2pPr marL="57150" indent="-57150" algn="l">
            <a:defRPr sz="1000"/>
          </a:lvl2pPr>
          <a:lvl3pPr marL="114300" indent="-57150" algn="l">
            <a:defRPr sz="1000"/>
          </a:lvl3pPr>
          <a:lvl4pPr marL="171450" indent="-57150" algn="l">
            <a:defRPr sz="1000"/>
          </a:lvl4pPr>
          <a:lvl5pPr marL="228600" indent="-57150" algn="l">
            <a:defRPr sz="1000"/>
          </a:lvl5pPr>
          <a:lvl6pPr marL="285750" indent="-57150" algn="l">
            <a:defRPr sz="1000"/>
          </a:lvl6pPr>
          <a:lvl7pPr marL="342900" indent="-57150" algn="l">
            <a:defRPr sz="1000"/>
          </a:lvl7pPr>
          <a:lvl8pPr marL="400050" indent="-57150" algn="l">
            <a:defRPr sz="1000"/>
          </a:lvl8pPr>
          <a:lvl9pPr marL="457200" indent="-57150" algn="l">
            <a:defRPr sz="1000"/>
          </a:lvl9pPr>
        </a:lstStyle>
        <a:p>
          <a:pPr lvl="0">
            <a:lnSpc>
              <a:spcPct val="100000"/>
            </a:lnSpc>
            <a:spcBef>
              <a:spcPct val="0"/>
            </a:spcBef>
            <a:spcAft>
              <a:spcPct val="35000"/>
            </a:spcAft>
          </a:pPr>
          <a:r>
            <a:rPr lang="en-US" altLang="zh-CN" sz="2000" b="1" dirty="0" smtClean="0">
              <a:solidFill>
                <a:srgbClr val="002060"/>
              </a:solidFill>
              <a:latin typeface="宋体" panose="02010600030101010101" pitchFamily="2" charset="-122"/>
            </a:rPr>
            <a:t>(2)</a:t>
          </a:r>
          <a:r>
            <a:rPr lang="zh-CN" altLang="en-US" sz="2000" b="1" dirty="0" smtClean="0">
              <a:solidFill>
                <a:srgbClr val="002060"/>
              </a:solidFill>
              <a:latin typeface="宋体" panose="02010600030101010101" pitchFamily="2" charset="-122"/>
            </a:rPr>
            <a:t>幼儿结构游戏的评价</a:t>
          </a:r>
          <a:endParaRPr lang="zh-CN" altLang="en-US" sz="2000" b="1" dirty="0">
            <a:solidFill>
              <a:srgbClr val="002060"/>
            </a:solidFill>
          </a:endParaRPr>
        </a:p>
      </dsp:txBody>
      <dsp:txXfrm>
        <a:off x="273845" y="668793"/>
        <a:ext cx="4619682" cy="413280"/>
      </dsp:txXfrm>
    </dsp:sp>
    <dsp:sp modelId="{F0961B74-B589-4C36-911B-CDCF668E99FA}">
      <dsp:nvSpPr>
        <dsp:cNvPr id="11" name="矩形 10"/>
        <dsp:cNvSpPr/>
      </dsp:nvSpPr>
      <dsp:spPr bwMode="white">
        <a:xfrm>
          <a:off x="0" y="1510473"/>
          <a:ext cx="5476892" cy="352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291591" rIns="425067" bIns="99568" anchor="t"/>
        <a:lstStyle>
          <a:lvl1pPr algn="l">
            <a:defRPr sz="14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endParaRPr>
            <a:solidFill>
              <a:schemeClr val="dk2"/>
            </a:solidFill>
          </a:endParaRPr>
        </a:p>
      </dsp:txBody>
      <dsp:txXfrm>
        <a:off x="0" y="1510473"/>
        <a:ext cx="5476892" cy="352800"/>
      </dsp:txXfrm>
    </dsp:sp>
    <dsp:sp modelId="{9B6916DA-4779-40C3-89D8-950B0E9B9536}">
      <dsp:nvSpPr>
        <dsp:cNvPr id="10" name="圆角矩形 9"/>
        <dsp:cNvSpPr/>
      </dsp:nvSpPr>
      <dsp:spPr bwMode="white">
        <a:xfrm>
          <a:off x="273845" y="1303834"/>
          <a:ext cx="3833824" cy="4132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400"/>
          </a:lvl1pPr>
          <a:lvl2pPr marL="57150" indent="-57150" algn="l">
            <a:defRPr sz="1000"/>
          </a:lvl2pPr>
          <a:lvl3pPr marL="114300" indent="-57150" algn="l">
            <a:defRPr sz="1000"/>
          </a:lvl3pPr>
          <a:lvl4pPr marL="171450" indent="-57150" algn="l">
            <a:defRPr sz="1000"/>
          </a:lvl4pPr>
          <a:lvl5pPr marL="228600" indent="-57150" algn="l">
            <a:defRPr sz="1000"/>
          </a:lvl5pPr>
          <a:lvl6pPr marL="285750" indent="-57150" algn="l">
            <a:defRPr sz="1000"/>
          </a:lvl6pPr>
          <a:lvl7pPr marL="342900" indent="-57150" algn="l">
            <a:defRPr sz="1000"/>
          </a:lvl7pPr>
          <a:lvl8pPr marL="400050" indent="-57150" algn="l">
            <a:defRPr sz="1000"/>
          </a:lvl8pPr>
          <a:lvl9pPr marL="457200" indent="-57150" algn="l">
            <a:defRPr sz="1000"/>
          </a:lvl9pPr>
        </a:lstStyle>
        <a:p>
          <a:pPr lvl="0">
            <a:lnSpc>
              <a:spcPct val="100000"/>
            </a:lnSpc>
            <a:spcBef>
              <a:spcPct val="0"/>
            </a:spcBef>
            <a:spcAft>
              <a:spcPct val="35000"/>
            </a:spcAft>
          </a:pPr>
          <a:r>
            <a:rPr lang="en-US" altLang="zh-CN" sz="2000" b="1" dirty="0" smtClean="0">
              <a:solidFill>
                <a:srgbClr val="002060"/>
              </a:solidFill>
              <a:latin typeface="宋体" panose="02010600030101010101" pitchFamily="2" charset="-122"/>
            </a:rPr>
            <a:t>(3)</a:t>
          </a:r>
          <a:r>
            <a:rPr lang="zh-CN" altLang="en-US" sz="2000" b="1" dirty="0" smtClean="0">
              <a:solidFill>
                <a:srgbClr val="002060"/>
              </a:solidFill>
              <a:latin typeface="宋体" panose="02010600030101010101" pitchFamily="2" charset="-122"/>
            </a:rPr>
            <a:t>幼儿自主游戏的评价</a:t>
          </a:r>
          <a:endParaRPr lang="zh-CN" altLang="en-US" sz="2000" b="1" dirty="0">
            <a:solidFill>
              <a:srgbClr val="002060"/>
            </a:solidFill>
          </a:endParaRPr>
        </a:p>
      </dsp:txBody>
      <dsp:txXfrm>
        <a:off x="273845" y="1303834"/>
        <a:ext cx="3833824" cy="413280"/>
      </dsp:txXfrm>
    </dsp:sp>
    <dsp:sp modelId="{1FD2CD2D-BE6D-4772-9A3B-03E740B790B1}">
      <dsp:nvSpPr>
        <dsp:cNvPr id="14" name="矩形 13"/>
        <dsp:cNvSpPr/>
      </dsp:nvSpPr>
      <dsp:spPr bwMode="white">
        <a:xfrm>
          <a:off x="0" y="2145514"/>
          <a:ext cx="5476892" cy="352800"/>
        </a:xfrm>
        <a:prstGeom prst="rect">
          <a:avLst/>
        </a:prstGeom>
      </dsp:spPr>
      <dsp:style>
        <a:lnRef idx="2">
          <a:schemeClr val="dk2"/>
        </a:lnRef>
        <a:fillRef idx="1">
          <a:schemeClr val="dk2">
            <a:alpha val="90000"/>
            <a:tint val="40000"/>
          </a:schemeClr>
        </a:fillRef>
        <a:effectRef idx="0">
          <a:scrgbClr r="0" g="0" b="0"/>
        </a:effectRef>
        <a:fontRef idx="minor"/>
      </dsp:style>
      <dsp:txBody>
        <a:bodyPr lIns="425067" tIns="291591" rIns="425067" bIns="99568" anchor="t"/>
        <a:lstStyle>
          <a:lvl1pPr algn="l">
            <a:defRPr sz="1400"/>
          </a:lvl1pPr>
          <a:lvl2pPr marL="114300" indent="-114300" algn="l">
            <a:defRPr sz="1400"/>
          </a:lvl2pPr>
          <a:lvl3pPr marL="228600" indent="-114300" algn="l">
            <a:defRPr sz="1400"/>
          </a:lvl3pPr>
          <a:lvl4pPr marL="342900" indent="-114300" algn="l">
            <a:defRPr sz="1400"/>
          </a:lvl4pPr>
          <a:lvl5pPr marL="457200" indent="-114300" algn="l">
            <a:defRPr sz="1400"/>
          </a:lvl5pPr>
          <a:lvl6pPr marL="571500" indent="-114300" algn="l">
            <a:defRPr sz="1400"/>
          </a:lvl6pPr>
          <a:lvl7pPr marL="685800" indent="-114300" algn="l">
            <a:defRPr sz="1400"/>
          </a:lvl7pPr>
          <a:lvl8pPr marL="800100" indent="-114300" algn="l">
            <a:defRPr sz="1400"/>
          </a:lvl8pPr>
          <a:lvl9pPr marL="914400" indent="-114300" algn="l">
            <a:defRPr sz="1400"/>
          </a:lvl9pPr>
        </a:lstStyle>
        <a:p>
          <a:endParaRPr>
            <a:solidFill>
              <a:schemeClr val="dk2"/>
            </a:solidFill>
          </a:endParaRPr>
        </a:p>
      </dsp:txBody>
      <dsp:txXfrm>
        <a:off x="0" y="2145514"/>
        <a:ext cx="5476892" cy="352800"/>
      </dsp:txXfrm>
    </dsp:sp>
    <dsp:sp modelId="{5F3FAC1D-97E7-404A-80D5-B095F34BC589}">
      <dsp:nvSpPr>
        <dsp:cNvPr id="13" name="圆角矩形 12"/>
        <dsp:cNvSpPr/>
      </dsp:nvSpPr>
      <dsp:spPr bwMode="white">
        <a:xfrm>
          <a:off x="273845" y="1938874"/>
          <a:ext cx="3833824" cy="413280"/>
        </a:xfrm>
        <a:prstGeom prst="roundRect">
          <a:avLst/>
        </a:prstGeom>
      </dsp:spPr>
      <dsp:style>
        <a:lnRef idx="2">
          <a:schemeClr val="dk2">
            <a:shade val="80000"/>
          </a:schemeClr>
        </a:lnRef>
        <a:fillRef idx="1">
          <a:schemeClr val="lt1"/>
        </a:fillRef>
        <a:effectRef idx="0">
          <a:scrgbClr r="0" g="0" b="0"/>
        </a:effectRef>
        <a:fontRef idx="minor">
          <a:schemeClr val="lt1"/>
        </a:fontRef>
      </dsp:style>
      <dsp:txBody>
        <a:bodyPr lIns="144909" tIns="0" rIns="144909" bIns="0" anchor="ctr"/>
        <a:lstStyle>
          <a:lvl1pPr algn="l">
            <a:defRPr sz="1400"/>
          </a:lvl1pPr>
          <a:lvl2pPr marL="57150" indent="-57150" algn="l">
            <a:defRPr sz="1000"/>
          </a:lvl2pPr>
          <a:lvl3pPr marL="114300" indent="-57150" algn="l">
            <a:defRPr sz="1000"/>
          </a:lvl3pPr>
          <a:lvl4pPr marL="171450" indent="-57150" algn="l">
            <a:defRPr sz="1000"/>
          </a:lvl4pPr>
          <a:lvl5pPr marL="228600" indent="-57150" algn="l">
            <a:defRPr sz="1000"/>
          </a:lvl5pPr>
          <a:lvl6pPr marL="285750" indent="-57150" algn="l">
            <a:defRPr sz="1000"/>
          </a:lvl6pPr>
          <a:lvl7pPr marL="342900" indent="-57150" algn="l">
            <a:defRPr sz="1000"/>
          </a:lvl7pPr>
          <a:lvl8pPr marL="400050" indent="-57150" algn="l">
            <a:defRPr sz="1000"/>
          </a:lvl8pPr>
          <a:lvl9pPr marL="457200" indent="-57150" algn="l">
            <a:defRPr sz="1000"/>
          </a:lvl9pPr>
        </a:lstStyle>
        <a:p>
          <a:pPr lvl="0">
            <a:lnSpc>
              <a:spcPct val="100000"/>
            </a:lnSpc>
            <a:spcBef>
              <a:spcPct val="0"/>
            </a:spcBef>
            <a:spcAft>
              <a:spcPct val="35000"/>
            </a:spcAft>
          </a:pPr>
          <a:r>
            <a:rPr lang="en-US" altLang="zh-CN" sz="2000" b="1" dirty="0" smtClean="0">
              <a:solidFill>
                <a:srgbClr val="002060"/>
              </a:solidFill>
              <a:latin typeface="宋体" panose="02010600030101010101" pitchFamily="2" charset="-122"/>
            </a:rPr>
            <a:t>(4)</a:t>
          </a:r>
          <a:r>
            <a:rPr lang="zh-CN" altLang="en-US" sz="2000" b="1" dirty="0" smtClean="0">
              <a:solidFill>
                <a:srgbClr val="002060"/>
              </a:solidFill>
              <a:latin typeface="宋体" panose="02010600030101010101" pitchFamily="2" charset="-122"/>
            </a:rPr>
            <a:t>幼儿教学游戏的评价</a:t>
          </a:r>
          <a:endParaRPr lang="zh-CN" altLang="en-US" sz="2000" b="1" dirty="0">
            <a:solidFill>
              <a:srgbClr val="002060"/>
            </a:solidFill>
          </a:endParaRPr>
        </a:p>
      </dsp:txBody>
      <dsp:txXfrm>
        <a:off x="273845" y="1938874"/>
        <a:ext cx="3833824" cy="413280"/>
      </dsp:txXfrm>
    </dsp:sp>
    <dsp:sp modelId="{0C9BB69C-9BAE-402A-A114-DD2CD5BED3BF}">
      <dsp:nvSpPr>
        <dsp:cNvPr id="3" name="矩形 2" hidden="1"/>
        <dsp:cNvSpPr/>
      </dsp:nvSpPr>
      <dsp:spPr>
        <a:xfrm>
          <a:off x="0" y="33753"/>
          <a:ext cx="273845" cy="413280"/>
        </a:xfrm>
        <a:prstGeom prst="rect">
          <a:avLst/>
        </a:prstGeom>
      </dsp:spPr>
      <dsp:txXfrm>
        <a:off x="0" y="33753"/>
        <a:ext cx="273845" cy="413280"/>
      </dsp:txXfrm>
    </dsp:sp>
    <dsp:sp modelId="{5DC4F972-09DF-4DF8-93F5-8E9FBB427372}">
      <dsp:nvSpPr>
        <dsp:cNvPr id="6" name="矩形 5" hidden="1"/>
        <dsp:cNvSpPr/>
      </dsp:nvSpPr>
      <dsp:spPr>
        <a:xfrm>
          <a:off x="0" y="668793"/>
          <a:ext cx="273845" cy="413280"/>
        </a:xfrm>
        <a:prstGeom prst="rect">
          <a:avLst/>
        </a:prstGeom>
      </dsp:spPr>
      <dsp:txXfrm>
        <a:off x="0" y="668793"/>
        <a:ext cx="273845" cy="413280"/>
      </dsp:txXfrm>
    </dsp:sp>
    <dsp:sp modelId="{54F63674-F64B-4FF5-810F-DBF03B7F81AA}">
      <dsp:nvSpPr>
        <dsp:cNvPr id="9" name="矩形 8" hidden="1"/>
        <dsp:cNvSpPr/>
      </dsp:nvSpPr>
      <dsp:spPr>
        <a:xfrm>
          <a:off x="0" y="1303834"/>
          <a:ext cx="273845" cy="413280"/>
        </a:xfrm>
        <a:prstGeom prst="rect">
          <a:avLst/>
        </a:prstGeom>
      </dsp:spPr>
      <dsp:txXfrm>
        <a:off x="0" y="1303834"/>
        <a:ext cx="273845" cy="413280"/>
      </dsp:txXfrm>
    </dsp:sp>
    <dsp:sp modelId="{93015F83-E471-4D2D-A38E-17091FDEC139}">
      <dsp:nvSpPr>
        <dsp:cNvPr id="12" name="矩形 11" hidden="1"/>
        <dsp:cNvSpPr/>
      </dsp:nvSpPr>
      <dsp:spPr>
        <a:xfrm>
          <a:off x="0" y="1938874"/>
          <a:ext cx="273845" cy="413280"/>
        </a:xfrm>
        <a:prstGeom prst="rect">
          <a:avLst/>
        </a:prstGeom>
      </dsp:spPr>
      <dsp:txXfrm>
        <a:off x="0" y="1938874"/>
        <a:ext cx="273845" cy="413280"/>
      </dsp:txXfrm>
    </dsp:sp>
  </dsp:spTree>
</dsp:drawing>
</file>

<file path=ppt/diagrams/layout1.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parTxLTRAlign" val="r"/>
                <dgm:param type="parTxRTLAlign" val="r"/>
                <dgm:param type="txAnchorVert" val="t"/>
              </dgm:alg>
              <dgm:shape xmlns:r="http://schemas.openxmlformats.org/officeDocument/2006/relationships" type="rect" r:blip="" rot="270">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type="rect" r:blip="" rot="90">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parTxLTRAlign" val="r"/>
                <dgm:param type="parTxRTLAlign" val="r"/>
                <dgm:param type="txAnchorVert" val="t"/>
              </dgm:alg>
              <dgm:shape xmlns:r="http://schemas.openxmlformats.org/officeDocument/2006/relationships" type="rect" r:blip="" rot="270">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type="rect" r:blip="" rot="90">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rSet qsTypeId="urn:microsoft.com/office/officeart/2005/8/quickstyle/simple5"/>
        </dgm:pt>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type="chevron" r:blip="" rot="90">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type="round2SameRect" r:blip="" rot="90">
                <dgm:adjLst/>
              </dgm:shape>
            </dgm:if>
            <dgm:else name="Name6">
              <dgm:alg type="tx">
                <dgm:param type="stBulletLvl" val="1"/>
                <dgm:param type="txAnchorVertCh" val="mid"/>
              </dgm:alg>
              <dgm:shape xmlns:r="http://schemas.openxmlformats.org/officeDocument/2006/relationships" type="round2SameRect" r:blip="" rot="-90">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rSet qsTypeId="urn:microsoft.com/office/officeart/2005/8/quickstyle/simple5"/>
        </dgm:pt>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rSet qsTypeId="urn:microsoft.com/office/officeart/2005/8/quickstyle/simple5"/>
        </dgm:pt>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 modelId="6" srcId="0" destId="3" srcOrd="2"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rSet qsTypeId="urn:microsoft.com/office/officeart/2005/8/quickstyle/simple5"/>
        </dgm:pt>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nodeHorzAlign" val="l"/>
          <dgm:param type="horzAlign" val="l"/>
        </dgm:alg>
      </dgm:if>
      <dgm:else name="Name2">
        <dgm:alg type="lin">
          <dgm:param type="linDir" val="fromT"/>
          <dgm:param type="vertAlign" val="mid"/>
          <dgm:param type="nodeHorzAlign" val="r"/>
          <dgm:param typ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nodeHorzAlign" val="l"/>
              <dgm:param type="horzAlign" val="l"/>
            </dgm:alg>
          </dgm:if>
          <dgm:else name="Name6">
            <dgm:alg type="lin">
              <dgm:param type="linDir" val="fromR"/>
              <dgm:param type="nodeHorzAlign" val="r"/>
              <dgm:param typ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rSet qsTypeId="urn:microsoft.com/office/officeart/2005/8/quickstyle/simple5"/>
        </dgm:pt>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nodeHorzAlign" val="l"/>
          <dgm:param type="horzAlign" val="l"/>
        </dgm:alg>
      </dgm:if>
      <dgm:else name="Name2">
        <dgm:alg type="lin">
          <dgm:param type="linDir" val="fromT"/>
          <dgm:param type="vertAlign" val="mid"/>
          <dgm:param type="nodeHorzAlign" val="r"/>
          <dgm:param typ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nodeHorzAlign" val="l"/>
              <dgm:param type="horzAlign" val="l"/>
            </dgm:alg>
          </dgm:if>
          <dgm:else name="Name6">
            <dgm:alg type="lin">
              <dgm:param type="linDir" val="fromR"/>
              <dgm:param type="nodeHorzAlign" val="r"/>
              <dgm:param typ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C7013C-1293-44E0-A543-04E4C837AED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E2B85C7-2537-434A-9A79-1801B752A57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9" Type="http://schemas.microsoft.com/office/2007/relationships/hdphoto" Target="../media/image2.wdp"/><Relationship Id="rId8" Type="http://schemas.openxmlformats.org/officeDocument/2006/relationships/image" Target="../media/image1.png"/><Relationship Id="rId7" Type="http://schemas.openxmlformats.org/officeDocument/2006/relationships/tags" Target="../tags/tag10.xml"/><Relationship Id="rId6" Type="http://schemas.openxmlformats.org/officeDocument/2006/relationships/tags" Target="../tags/tag9.xml"/><Relationship Id="rId5" Type="http://schemas.openxmlformats.org/officeDocument/2006/relationships/tags" Target="../tags/tag8.xml"/><Relationship Id="rId4" Type="http://schemas.openxmlformats.org/officeDocument/2006/relationships/tags" Target="../tags/tag7.xml"/><Relationship Id="rId3" Type="http://schemas.openxmlformats.org/officeDocument/2006/relationships/tags" Target="../tags/tag6.xml"/><Relationship Id="rId2" Type="http://schemas.openxmlformats.org/officeDocument/2006/relationships/tags" Target="../tags/tag5.xml"/><Relationship Id="rId13" Type="http://schemas.openxmlformats.org/officeDocument/2006/relationships/tags" Target="../tags/tag14.xml"/><Relationship Id="rId12" Type="http://schemas.openxmlformats.org/officeDocument/2006/relationships/tags" Target="../tags/tag13.xml"/><Relationship Id="rId11" Type="http://schemas.openxmlformats.org/officeDocument/2006/relationships/tags" Target="../tags/tag12.xml"/><Relationship Id="rId10" Type="http://schemas.openxmlformats.org/officeDocument/2006/relationships/tags" Target="../tags/tag11.xml"/><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9" Type="http://schemas.openxmlformats.org/officeDocument/2006/relationships/tags" Target="../tags/tag30.xml"/><Relationship Id="rId8" Type="http://schemas.openxmlformats.org/officeDocument/2006/relationships/tags" Target="../tags/tag29.xml"/><Relationship Id="rId7" Type="http://schemas.openxmlformats.org/officeDocument/2006/relationships/tags" Target="../tags/tag28.xml"/><Relationship Id="rId6" Type="http://schemas.openxmlformats.org/officeDocument/2006/relationships/tags" Target="../tags/tag27.xml"/><Relationship Id="rId5" Type="http://schemas.openxmlformats.org/officeDocument/2006/relationships/image" Target="../media/image4.png"/><Relationship Id="rId4" Type="http://schemas.openxmlformats.org/officeDocument/2006/relationships/tags" Target="../tags/tag26.xml"/><Relationship Id="rId3" Type="http://schemas.openxmlformats.org/officeDocument/2006/relationships/tags" Target="../tags/tag25.xml"/><Relationship Id="rId2" Type="http://schemas.openxmlformats.org/officeDocument/2006/relationships/tags" Target="../tags/tag24.xml"/><Relationship Id="rId19" Type="http://schemas.openxmlformats.org/officeDocument/2006/relationships/image" Target="../media/image8.png"/><Relationship Id="rId18" Type="http://schemas.openxmlformats.org/officeDocument/2006/relationships/tags" Target="../tags/tag36.xml"/><Relationship Id="rId17" Type="http://schemas.openxmlformats.org/officeDocument/2006/relationships/image" Target="../media/image7.png"/><Relationship Id="rId16" Type="http://schemas.openxmlformats.org/officeDocument/2006/relationships/tags" Target="../tags/tag35.xml"/><Relationship Id="rId15" Type="http://schemas.openxmlformats.org/officeDocument/2006/relationships/image" Target="../media/image6.png"/><Relationship Id="rId14" Type="http://schemas.openxmlformats.org/officeDocument/2006/relationships/tags" Target="../tags/tag34.xml"/><Relationship Id="rId13" Type="http://schemas.openxmlformats.org/officeDocument/2006/relationships/image" Target="../media/image5.png"/><Relationship Id="rId12" Type="http://schemas.openxmlformats.org/officeDocument/2006/relationships/tags" Target="../tags/tag33.xml"/><Relationship Id="rId11" Type="http://schemas.openxmlformats.org/officeDocument/2006/relationships/tags" Target="../tags/tag32.xml"/><Relationship Id="rId10" Type="http://schemas.openxmlformats.org/officeDocument/2006/relationships/tags" Target="../tags/tag31.xml"/><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mtClean="0"/>
              <a:t>Click to edit Master title style</a:t>
            </a:r>
            <a:endParaRPr lang="en-US"/>
          </a:p>
        </p:txBody>
      </p:sp>
      <p:sp>
        <p:nvSpPr>
          <p:cNvPr id="3" name="Subtitle 2"/>
          <p:cNvSpPr>
            <a:spLocks noGrp="1"/>
          </p:cNvSpPr>
          <p:nvPr>
            <p:ph type="subTitle" idx="1"/>
          </p:nvPr>
        </p:nvSpPr>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2"/>
          </p:nvPr>
        </p:nvSpPr>
        <p:spPr/>
        <p:txBody>
          <a:bodyPr/>
          <a:lstStyle/>
          <a:p>
            <a:fld id="{1BFBE322-0780-42BF-B8AD-35530E9063FC}"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47FE4A6C-3D05-4CEE-A464-AFEBDF375A87}"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28D2CC7-1689-4F3D-9810-3EA6198E3D6A}"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verTx">
  <p:cSld name="标题和内容在文本之上">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09600" y="1600201"/>
            <a:ext cx="10972800" cy="218598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文本占位符 3"/>
          <p:cNvSpPr>
            <a:spLocks noGrp="1"/>
          </p:cNvSpPr>
          <p:nvPr>
            <p:ph type="body" sz="half" idx="2"/>
          </p:nvPr>
        </p:nvSpPr>
        <p:spPr>
          <a:xfrm>
            <a:off x="609600" y="3938590"/>
            <a:ext cx="10972800" cy="2187575"/>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19" name="Rectangle 4"/>
          <p:cNvSpPr>
            <a:spLocks noGrp="1" noChangeArrowheads="1"/>
          </p:cNvSpPr>
          <p:nvPr>
            <p:ph type="dt" sz="half" idx="12"/>
          </p:nvPr>
        </p:nvSpPr>
        <p:spPr bwMode="auto">
          <a:xfrm>
            <a:off x="3759200" y="6477000"/>
            <a:ext cx="28448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algn="l"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noFill/>
          <a:ln w="9525">
            <a:noFill/>
            <a:miter lim="800000"/>
          </a:ln>
        </p:spPr>
        <p:txBody>
          <a:bodyPr vert="horz" wrap="square" lIns="91440" tIns="45720" rIns="91440" bIns="45720" numCol="1" anchor="t" anchorCtr="0" compatLnSpc="1"/>
          <a:p>
            <a:pPr algn="r" eaLnBrk="1" fontAlgn="base" hangingPunct="1"/>
            <a:fld id="{9A0DB2DC-4C9A-4742-B13C-FB6460FD3503}" type="slidenum">
              <a:rPr lang="zh-CN" altLang="en-US" sz="1400" strike="noStrike" noProof="1" dirty="0">
                <a:latin typeface="Arial" panose="020B0604020202020204" pitchFamily="34" charset="0"/>
                <a:ea typeface="宋体" panose="02010600030101010101" pitchFamily="2" charset="-122"/>
                <a:cs typeface="+mn-ea"/>
              </a:rPr>
            </a:fld>
            <a:endParaRPr lang="en-US" altLang="zh-CN" sz="1400" strike="noStrike" noProof="1" dirty="0"/>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lipArt">
  <p:cSld name="标题，文本与剪贴画">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600201"/>
            <a:ext cx="5384800" cy="4525963"/>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剪贴画占位符 3"/>
          <p:cNvSpPr>
            <a:spLocks noGrp="1"/>
          </p:cNvSpPr>
          <p:nvPr>
            <p:ph type="clipArt" sz="half" idx="2"/>
          </p:nvPr>
        </p:nvSpPr>
        <p:spPr>
          <a:xfrm>
            <a:off x="6197600" y="1600201"/>
            <a:ext cx="5384800" cy="4525963"/>
          </a:xfrm>
        </p:spPr>
        <p:txBody>
          <a:bodyPr vert="horz" wrap="square" lIns="91440" tIns="45720" rIns="91440" bIns="45720" numCol="1" anchor="t" anchorCtr="0" compatLnSpc="1"/>
          <a:lstStyle/>
          <a:p>
            <a:pPr marL="342900" marR="0" lvl="0" indent="-342900" algn="l" defTabSz="914400" rtl="0" eaLnBrk="0" fontAlgn="base" latinLnBrk="0" hangingPunct="0">
              <a:lnSpc>
                <a:spcPct val="100000"/>
              </a:lnSpc>
              <a:spcBef>
                <a:spcPct val="20000"/>
              </a:spcBef>
              <a:spcAft>
                <a:spcPct val="0"/>
              </a:spcAft>
              <a:buClrTx/>
              <a:buSzTx/>
              <a:buFontTx/>
              <a:buChar char="•"/>
              <a:defRPr/>
            </a:pPr>
            <a:endParaRPr kumimoji="0" lang="zh-CN" altLang="en-US" sz="3200" b="0" i="0" u="none" strike="noStrike" kern="0" cap="none" spc="0" normalizeH="0" baseline="0" noProof="0" smtClean="0">
              <a:ln>
                <a:noFill/>
              </a:ln>
              <a:solidFill>
                <a:schemeClr val="tx1"/>
              </a:solidFill>
              <a:effectLst/>
              <a:uLnTx/>
              <a:uFillTx/>
              <a:latin typeface="+mn-lt"/>
              <a:ea typeface="+mn-ea"/>
              <a:cs typeface="+mn-cs"/>
            </a:endParaRPr>
          </a:p>
        </p:txBody>
      </p:sp>
      <p:sp>
        <p:nvSpPr>
          <p:cNvPr id="19" name="Rectangle 4"/>
          <p:cNvSpPr>
            <a:spLocks noGrp="1" noChangeArrowheads="1"/>
          </p:cNvSpPr>
          <p:nvPr>
            <p:ph type="dt" sz="half" idx="12"/>
          </p:nvPr>
        </p:nvSpPr>
        <p:spPr bwMode="auto">
          <a:xfrm>
            <a:off x="3759200" y="6477000"/>
            <a:ext cx="2844800" cy="244475"/>
          </a:xfrm>
          <a:prstGeom prst="rect">
            <a:avLst/>
          </a:prstGeom>
          <a:ln>
            <a:miter lim="800000"/>
          </a:ln>
        </p:spPr>
        <p:txBody>
          <a:bodyPr vert="horz" wrap="square" lIns="91440" tIns="45720" rIns="91440" bIns="45720" numCol="1" anchor="t" anchorCtr="0" compatLnSpc="1"/>
          <a:lstStyle>
            <a:lvl1pPr>
              <a:defRPr/>
            </a:lvl1p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ln>
            <a:miter lim="800000"/>
          </a:ln>
        </p:spPr>
        <p:txBody>
          <a:bodyPr vert="horz" wrap="square" lIns="91440" tIns="45720" rIns="91440" bIns="45720" numCol="1" anchor="t" anchorCtr="0" compatLnSpc="1"/>
          <a:lstStyle>
            <a:lvl1pPr>
              <a:defRPr/>
            </a:lvl1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en-US" altLang="zh-CN" sz="14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ln>
            <a:miter lim="800000"/>
          </a:ln>
        </p:spPr>
        <p:txBody>
          <a:bodyPr vert="horz" wrap="square" lIns="91440" tIns="45720" rIns="91440" bIns="45720" numCol="1" anchor="t" anchorCtr="0" compatLnSpc="1"/>
          <a:p>
            <a:pPr algn="r">
              <a:buNone/>
            </a:pPr>
            <a:fld id="{9A0DB2DC-4C9A-4742-B13C-FB6460FD3503}" type="slidenum">
              <a:rPr lang="zh-CN" altLang="en-US" dirty="0">
                <a:cs typeface="Arial" panose="020B0604020202020204" pitchFamily="34" charset="0"/>
              </a:rPr>
            </a:fld>
            <a:endParaRPr lang="zh-CN" altLang="en-US" dirty="0">
              <a:ea typeface="Arial" panose="020B0604020202020204" pitchFamily="34" charset="0"/>
              <a:cs typeface="Arial" panose="020B0604020202020204" pitchFamily="34" charset="0"/>
            </a:endParaRPr>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custDataLst>
              <p:tags r:id="rId3"/>
            </p:custDataLst>
          </p:nvPr>
        </p:nvSpPr>
        <p:spPr>
          <a:xfrm>
            <a:off x="107908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userDrawn="1">
            <p:custDataLst>
              <p:tags r:id="rId4"/>
            </p:custDataLst>
          </p:nvPr>
        </p:nvSpPr>
        <p:spPr>
          <a:xfrm>
            <a:off x="10950697" y="6260884"/>
            <a:ext cx="78747" cy="78747"/>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userDrawn="1">
            <p:custDataLst>
              <p:tags r:id="rId5"/>
            </p:custDataLst>
          </p:nvPr>
        </p:nvSpPr>
        <p:spPr>
          <a:xfrm>
            <a:off x="111104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userDrawn="1">
            <p:custDataLst>
              <p:tags r:id="rId6"/>
            </p:custDataLst>
          </p:nvPr>
        </p:nvCxnSpPr>
        <p:spPr>
          <a:xfrm>
            <a:off x="2212012" y="6300257"/>
            <a:ext cx="8331200" cy="0"/>
          </a:xfrm>
          <a:prstGeom prst="line">
            <a:avLst/>
          </a:prstGeom>
          <a:ln>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custDataLst>
              <p:tags r:id="rId7"/>
            </p:custDataLst>
          </p:nvPr>
        </p:nvPicPr>
        <p:blipFill>
          <a:blip r:embed="rId8" cstate="print">
            <a:extLst>
              <a:ext uri="{BEBA8EAE-BF5A-486C-A8C5-ECC9F3942E4B}">
                <a14:imgProps xmlns:a14="http://schemas.microsoft.com/office/drawing/2010/main">
                  <a14:imgLayer r:embed="rId9">
                    <a14:imgEffect>
                      <a14:saturation sat="110000"/>
                    </a14:imgEffect>
                  </a14:imgLayer>
                </a14:imgProps>
              </a:ext>
            </a:extLst>
          </a:blip>
          <a:srcRect/>
          <a:stretch>
            <a:fillRect/>
          </a:stretch>
        </p:blipFill>
        <p:spPr>
          <a:xfrm>
            <a:off x="0" y="0"/>
            <a:ext cx="2837815" cy="6856324"/>
          </a:xfrm>
          <a:prstGeom prst="rect">
            <a:avLst/>
          </a:prstGeom>
        </p:spPr>
      </p:pic>
      <p:sp>
        <p:nvSpPr>
          <p:cNvPr id="2" name="标题 1"/>
          <p:cNvSpPr>
            <a:spLocks noGrp="1"/>
          </p:cNvSpPr>
          <p:nvPr>
            <p:ph type="title" hasCustomPrompt="1"/>
            <p:custDataLst>
              <p:tags r:id="rId10"/>
            </p:custDataLst>
          </p:nvPr>
        </p:nvSpPr>
        <p:spPr>
          <a:xfrm>
            <a:off x="3422650" y="2043039"/>
            <a:ext cx="825786" cy="2367808"/>
          </a:xfrm>
        </p:spPr>
        <p:txBody>
          <a:bodyPr vert="eaVert" wrap="square" anchor="ctr" anchorCtr="1">
            <a:normAutofit/>
          </a:bodyPr>
          <a:lstStyle>
            <a:lvl1pPr>
              <a:defRPr sz="6000"/>
            </a:lvl1pPr>
          </a:lstStyle>
          <a:p>
            <a:r>
              <a:rPr lang="zh-CN" altLang="en-US" dirty="0"/>
              <a:t>标题</a:t>
            </a:r>
            <a:endParaRPr lang="zh-CN" altLang="en-US" dirty="0"/>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2"/>
            </p:custDataLst>
          </p:nvPr>
        </p:nvSpPr>
        <p:spPr/>
        <p:txBody>
          <a:bodyPr/>
          <a:lstStyle/>
          <a:p>
            <a:endParaRPr lang="zh-CN" altLang="en-US"/>
          </a:p>
        </p:txBody>
      </p:sp>
      <p:sp>
        <p:nvSpPr>
          <p:cNvPr id="9" name="灯片编号占位符 5"/>
          <p:cNvSpPr>
            <a:spLocks noGrp="1"/>
          </p:cNvSpPr>
          <p:nvPr>
            <p:ph type="sldNum" sz="quarter" idx="12"/>
            <p:custDataLst>
              <p:tags r:id="rId13"/>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sp>
        <p:nvSpPr>
          <p:cNvPr id="10" name="矩形 9"/>
          <p:cNvSpPr/>
          <p:nvPr userDrawn="1">
            <p:custDataLst>
              <p:tags r:id="rId2"/>
            </p:custDataLst>
          </p:nvPr>
        </p:nvSpPr>
        <p:spPr>
          <a:xfrm>
            <a:off x="0" y="0"/>
            <a:ext cx="12192000" cy="6858000"/>
          </a:xfrm>
          <a:prstGeom prst="rect">
            <a:avLst/>
          </a:prstGeom>
          <a:gradFill flip="none" rotWithShape="1">
            <a:gsLst>
              <a:gs pos="0">
                <a:schemeClr val="bg2">
                  <a:lumMod val="30000"/>
                  <a:lumOff val="70000"/>
                </a:schemeClr>
              </a:gs>
              <a:gs pos="38000">
                <a:schemeClr val="bg2"/>
              </a:gs>
              <a:gs pos="88000">
                <a:schemeClr val="bg2">
                  <a:lumMod val="75000"/>
                </a:schemeClr>
              </a:gs>
            </a:gsLst>
            <a:path path="circle">
              <a:fillToRect l="100000" b="100000"/>
            </a:path>
            <a:tileRect t="-100000" r="-10000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lvl="0" algn="ctr"/>
            <a:endParaRPr lang="zh-CN" altLang="en-US"/>
          </a:p>
        </p:txBody>
      </p:sp>
      <p:sp>
        <p:nvSpPr>
          <p:cNvPr id="7" name="矩形 6"/>
          <p:cNvSpPr/>
          <p:nvPr userDrawn="1">
            <p:custDataLst>
              <p:tags r:id="rId3"/>
            </p:custDataLst>
          </p:nvPr>
        </p:nvSpPr>
        <p:spPr>
          <a:xfrm>
            <a:off x="0" y="0"/>
            <a:ext cx="12192000" cy="6858000"/>
          </a:xfrm>
          <a:prstGeom prst="rect">
            <a:avLst/>
          </a:prstGeom>
          <a:gradFill>
            <a:gsLst>
              <a:gs pos="0">
                <a:schemeClr val="bg2">
                  <a:alpha val="0"/>
                </a:schemeClr>
              </a:gs>
              <a:gs pos="56000">
                <a:schemeClr val="accent2">
                  <a:alpha val="5000"/>
                </a:schemeClr>
              </a:gs>
              <a:gs pos="31000">
                <a:schemeClr val="accent2">
                  <a:alpha val="5000"/>
                </a:schemeClr>
              </a:gs>
              <a:gs pos="90000">
                <a:schemeClr val="bg2">
                  <a:alpha val="0"/>
                </a:schemeClr>
              </a:gs>
            </a:gsLst>
            <a:path path="circle">
              <a:fillToRect l="100000" b="100000"/>
            </a:path>
            <a:tileRect t="-100000" r="-10000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23" name="图片 22" descr="背景图案&#10;&#10;描述已自动生成"/>
          <p:cNvPicPr>
            <a:picLocks noChangeAspect="1"/>
          </p:cNvPicPr>
          <p:nvPr userDrawn="1">
            <p:custDataLst>
              <p:tags r:id="rId4"/>
            </p:custDataLst>
          </p:nvPr>
        </p:nvPicPr>
        <p:blipFill rotWithShape="1">
          <a:blip r:embed="rId5"/>
          <a:srcRect b="52394"/>
          <a:stretch>
            <a:fillRect/>
          </a:stretch>
        </p:blipFill>
        <p:spPr>
          <a:xfrm>
            <a:off x="9102378" y="5965382"/>
            <a:ext cx="2379030" cy="892618"/>
          </a:xfrm>
          <a:prstGeom prst="rect">
            <a:avLst/>
          </a:prstGeom>
        </p:spPr>
      </p:pic>
      <p:sp>
        <p:nvSpPr>
          <p:cNvPr id="4" name="日期占位符 3"/>
          <p:cNvSpPr>
            <a:spLocks noGrp="1"/>
          </p:cNvSpPr>
          <p:nvPr>
            <p:ph type="dt" sz="half" idx="10"/>
            <p:custDataLst>
              <p:tags r:id="rId6"/>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7"/>
            </p:custDataLst>
          </p:nvPr>
        </p:nvSpPr>
        <p:spPr/>
        <p:txBody>
          <a:bodyPr/>
          <a:lstStyle/>
          <a:p>
            <a:endParaRPr lang="zh-CN" altLang="en-US"/>
          </a:p>
        </p:txBody>
      </p:sp>
      <p:sp>
        <p:nvSpPr>
          <p:cNvPr id="6" name="灯片编号占位符 5"/>
          <p:cNvSpPr>
            <a:spLocks noGrp="1"/>
          </p:cNvSpPr>
          <p:nvPr>
            <p:ph type="sldNum" sz="quarter" idx="12"/>
            <p:custDataLst>
              <p:tags r:id="rId8"/>
            </p:custDataLst>
          </p:nvPr>
        </p:nvSpPr>
        <p:spPr>
          <a:xfrm>
            <a:off x="8610600" y="6356350"/>
            <a:ext cx="2743200" cy="365125"/>
          </a:xfrm>
        </p:spPr>
        <p:txBody>
          <a:bodyPr wrap="square">
            <a:normAutofit/>
          </a:bodyPr>
          <a:lstStyle/>
          <a:p>
            <a:fld id="{BE5F26B5-172A-4DC2-B0B7-181CFC56B87C}" type="slidenum">
              <a:rPr lang="zh-CN" altLang="en-US" smtClean="0"/>
            </a:fld>
            <a:endParaRPr lang="zh-CN" altLang="en-US"/>
          </a:p>
        </p:txBody>
      </p:sp>
      <p:sp>
        <p:nvSpPr>
          <p:cNvPr id="2" name="标题 1"/>
          <p:cNvSpPr>
            <a:spLocks noGrp="1"/>
          </p:cNvSpPr>
          <p:nvPr>
            <p:ph type="ctrTitle" hasCustomPrompt="1"/>
            <p:custDataLst>
              <p:tags r:id="rId9"/>
            </p:custDataLst>
          </p:nvPr>
        </p:nvSpPr>
        <p:spPr>
          <a:xfrm>
            <a:off x="2840355" y="1288415"/>
            <a:ext cx="6541770" cy="1865630"/>
          </a:xfrm>
        </p:spPr>
        <p:txBody>
          <a:bodyPr wrap="square" lIns="0" tIns="0" rIns="0" bIns="0" anchor="b">
            <a:normAutofit/>
          </a:bodyPr>
          <a:lstStyle>
            <a:lvl1pPr algn="ctr">
              <a:lnSpc>
                <a:spcPct val="100000"/>
              </a:lnSpc>
              <a:defRPr sz="5400" b="1">
                <a:solidFill>
                  <a:schemeClr val="tx1">
                    <a:lumMod val="75000"/>
                    <a:lumOff val="25000"/>
                  </a:schemeClr>
                </a:solidFill>
              </a:defRPr>
            </a:lvl1pPr>
          </a:lstStyle>
          <a:p>
            <a:r>
              <a:rPr lang="zh-CN" altLang="en-US" dirty="0"/>
              <a:t>编辑母版标题</a:t>
            </a:r>
            <a:endParaRPr lang="zh-CN" altLang="en-US" dirty="0"/>
          </a:p>
        </p:txBody>
      </p:sp>
      <p:sp>
        <p:nvSpPr>
          <p:cNvPr id="3" name="副标题 2"/>
          <p:cNvSpPr>
            <a:spLocks noGrp="1"/>
          </p:cNvSpPr>
          <p:nvPr>
            <p:ph type="subTitle" idx="1" hasCustomPrompt="1"/>
            <p:custDataLst>
              <p:tags r:id="rId10"/>
            </p:custDataLst>
          </p:nvPr>
        </p:nvSpPr>
        <p:spPr>
          <a:xfrm>
            <a:off x="3427200" y="3250800"/>
            <a:ext cx="5335200" cy="507600"/>
          </a:xfrm>
        </p:spPr>
        <p:txBody>
          <a:bodyPr wrap="square" lIns="90000" tIns="46800" rIns="90000" bIns="46800" anchor="ctr">
            <a:normAutofit/>
          </a:bodyPr>
          <a:lstStyle>
            <a:lvl1pPr marL="0" indent="0" algn="ctr">
              <a:lnSpc>
                <a:spcPct val="100000"/>
              </a:lnSpc>
              <a:buNone/>
              <a:defRPr sz="2200">
                <a:solidFill>
                  <a:schemeClr val="accent1"/>
                </a:solidFill>
                <a:latin typeface="+mn-ea"/>
                <a:ea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9" name="署名占位符 10"/>
          <p:cNvSpPr>
            <a:spLocks noGrp="1"/>
          </p:cNvSpPr>
          <p:nvPr>
            <p:ph type="body" sz="quarter" idx="18" hasCustomPrompt="1"/>
            <p:custDataLst>
              <p:tags r:id="rId11"/>
            </p:custDataLst>
          </p:nvPr>
        </p:nvSpPr>
        <p:spPr>
          <a:xfrm>
            <a:off x="3975600" y="3971950"/>
            <a:ext cx="4240800" cy="626400"/>
          </a:xfrm>
          <a:prstGeom prst="parallelogram">
            <a:avLst/>
          </a:prstGeom>
          <a:solidFill>
            <a:schemeClr val="accent1"/>
          </a:solidFill>
        </p:spPr>
        <p:txBody>
          <a:bodyPr wrap="square" anchor="ctr">
            <a:normAutofit/>
          </a:bodyPr>
          <a:lstStyle>
            <a:lvl1pPr marL="0" indent="0" algn="ctr">
              <a:lnSpc>
                <a:spcPct val="100000"/>
              </a:lnSpc>
              <a:buNone/>
              <a:defRPr sz="2000">
                <a:solidFill>
                  <a:srgbClr val="FFFFFF"/>
                </a:solidFill>
                <a:latin typeface="+mn-ea"/>
                <a:ea typeface="+mn-ea"/>
              </a:defRPr>
            </a:lvl1pPr>
          </a:lstStyle>
          <a:p>
            <a:pPr lvl="0"/>
            <a:r>
              <a:rPr lang="zh-CN" altLang="en-US" dirty="0"/>
              <a:t>署名</a:t>
            </a:r>
            <a:endParaRPr lang="zh-CN" altLang="en-US" dirty="0"/>
          </a:p>
        </p:txBody>
      </p:sp>
      <p:pic>
        <p:nvPicPr>
          <p:cNvPr id="11" name="图片 10" descr="图标&#10;&#10;描述已自动生成"/>
          <p:cNvPicPr>
            <a:picLocks noChangeAspect="1"/>
          </p:cNvPicPr>
          <p:nvPr userDrawn="1">
            <p:custDataLst>
              <p:tags r:id="rId12"/>
            </p:custDataLst>
          </p:nvPr>
        </p:nvPicPr>
        <p:blipFill rotWithShape="1">
          <a:blip r:embed="rId13">
            <a:alphaModFix amt="60000"/>
          </a:blip>
          <a:srcRect l="31140" r="-1"/>
          <a:stretch>
            <a:fillRect/>
          </a:stretch>
        </p:blipFill>
        <p:spPr>
          <a:xfrm>
            <a:off x="0" y="3561812"/>
            <a:ext cx="1388381" cy="3064826"/>
          </a:xfrm>
          <a:prstGeom prst="rect">
            <a:avLst/>
          </a:prstGeom>
        </p:spPr>
      </p:pic>
      <p:pic>
        <p:nvPicPr>
          <p:cNvPr id="13" name="图片 12" descr="图片包含 游戏机, 物体, 灯, 灯光&#10;&#10;描述已自动生成"/>
          <p:cNvPicPr>
            <a:picLocks noChangeAspect="1"/>
          </p:cNvPicPr>
          <p:nvPr userDrawn="1">
            <p:custDataLst>
              <p:tags r:id="rId14"/>
            </p:custDataLst>
          </p:nvPr>
        </p:nvPicPr>
        <p:blipFill rotWithShape="1">
          <a:blip r:embed="rId15">
            <a:alphaModFix amt="60000"/>
          </a:blip>
          <a:srcRect t="64688"/>
          <a:stretch>
            <a:fillRect/>
          </a:stretch>
        </p:blipFill>
        <p:spPr>
          <a:xfrm>
            <a:off x="294275" y="0"/>
            <a:ext cx="2371349" cy="855676"/>
          </a:xfrm>
          <a:prstGeom prst="rect">
            <a:avLst/>
          </a:prstGeom>
        </p:spPr>
      </p:pic>
      <p:pic>
        <p:nvPicPr>
          <p:cNvPr id="15" name="图片 14" descr="背景图案&#10;&#10;描述已自动生成"/>
          <p:cNvPicPr>
            <a:picLocks noChangeAspect="1"/>
          </p:cNvPicPr>
          <p:nvPr userDrawn="1">
            <p:custDataLst>
              <p:tags r:id="rId16"/>
            </p:custDataLst>
          </p:nvPr>
        </p:nvPicPr>
        <p:blipFill rotWithShape="1">
          <a:blip r:embed="rId17">
            <a:alphaModFix amt="60000"/>
          </a:blip>
          <a:srcRect r="36692"/>
          <a:stretch>
            <a:fillRect/>
          </a:stretch>
        </p:blipFill>
        <p:spPr>
          <a:xfrm>
            <a:off x="11027017" y="3747826"/>
            <a:ext cx="1164983" cy="1840174"/>
          </a:xfrm>
          <a:prstGeom prst="rect">
            <a:avLst/>
          </a:prstGeom>
        </p:spPr>
      </p:pic>
      <p:pic>
        <p:nvPicPr>
          <p:cNvPr id="17" name="图片 16" descr="图标&#10;&#10;描述已自动生成"/>
          <p:cNvPicPr>
            <a:picLocks noChangeAspect="1"/>
          </p:cNvPicPr>
          <p:nvPr userDrawn="1">
            <p:custDataLst>
              <p:tags r:id="rId18"/>
            </p:custDataLst>
          </p:nvPr>
        </p:nvPicPr>
        <p:blipFill rotWithShape="1">
          <a:blip r:embed="rId19">
            <a:alphaModFix amt="50000"/>
          </a:blip>
          <a:srcRect t="43693" r="13234"/>
          <a:stretch>
            <a:fillRect/>
          </a:stretch>
        </p:blipFill>
        <p:spPr>
          <a:xfrm>
            <a:off x="10211180" y="0"/>
            <a:ext cx="1980820" cy="1218828"/>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17B7890-806B-4794-90B6-1A447EF14AE2}"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smtClean="0"/>
              <a:t>Click to edit Master text styles</a:t>
            </a:r>
            <a:endParaRPr lang="en-US" smtClean="0"/>
          </a:p>
        </p:txBody>
      </p:sp>
      <p:sp>
        <p:nvSpPr>
          <p:cNvPr id="4" name="Date Placeholder 3"/>
          <p:cNvSpPr>
            <a:spLocks noGrp="1"/>
          </p:cNvSpPr>
          <p:nvPr>
            <p:ph type="dt" sz="half" idx="2"/>
          </p:nvPr>
        </p:nvSpPr>
        <p:spPr/>
        <p:txBody>
          <a:bodyPr/>
          <a:lstStyle/>
          <a:p>
            <a:fld id="{E4154842-FFA5-4923-9B2D-E7E664B60583}"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3"/>
          </p:nvPr>
        </p:nvSpPr>
        <p:spPr/>
        <p:txBody>
          <a:bodyPr/>
          <a:lstStyle/>
          <a:p>
            <a:fld id="{58ED0C57-A539-466B-9E1E-5453304D3877}"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4" name="Content Placeholder 3"/>
          <p:cNvSpPr>
            <a:spLocks noGrp="1"/>
          </p:cNvSpPr>
          <p:nvPr>
            <p:ph sz="half" idx="2"/>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6" name="Content Placeholder 5"/>
          <p:cNvSpPr>
            <a:spLocks noGrp="1"/>
          </p:cNvSpPr>
          <p:nvPr>
            <p:ph sz="quarter" idx="4"/>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5"/>
          </p:nvPr>
        </p:nvSpPr>
        <p:spPr/>
        <p:txBody>
          <a:bodyPr/>
          <a:lstStyle/>
          <a:p>
            <a:fld id="{D9DA9A0B-F741-4DE6-A66A-7ECF5D2812F8}" type="datetimeFigureOut">
              <a:rPr lang="en-US" smtClean="0"/>
            </a:fld>
            <a:endParaRPr lang="en-US"/>
          </a:p>
        </p:txBody>
      </p:sp>
      <p:sp>
        <p:nvSpPr>
          <p:cNvPr id="8" name="Footer Placeholder 7"/>
          <p:cNvSpPr>
            <a:spLocks noGrp="1"/>
          </p:cNvSpPr>
          <p:nvPr>
            <p:ph type="ftr" sz="quarter" idx="6"/>
          </p:nvPr>
        </p:nvSpPr>
        <p:spPr/>
        <p:txBody>
          <a:bodyPr/>
          <a:lstStyle/>
          <a:p>
            <a:endParaRPr lang="en-US"/>
          </a:p>
        </p:txBody>
      </p:sp>
      <p:sp>
        <p:nvSpPr>
          <p:cNvPr id="9" name="Slide Number Placeholder 8"/>
          <p:cNvSpPr>
            <a:spLocks noGrp="1"/>
          </p:cNvSpPr>
          <p:nvPr>
            <p:ph type="sldNum" sz="quarter" idx="7"/>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
          </p:nvPr>
        </p:nvSpPr>
        <p:spPr/>
        <p:txBody>
          <a:bodyPr/>
          <a:lstStyle/>
          <a:p>
            <a:fld id="{9ED82062-863E-4D2D-AECC-2D25931491C6}" type="datetimeFigureOut">
              <a:rPr lang="en-US" smtClean="0"/>
            </a:fld>
            <a:endParaRPr lang="en-US"/>
          </a:p>
        </p:txBody>
      </p:sp>
      <p:sp>
        <p:nvSpPr>
          <p:cNvPr id="4" name="Footer Placeholder 3"/>
          <p:cNvSpPr>
            <a:spLocks noGrp="1"/>
          </p:cNvSpPr>
          <p:nvPr>
            <p:ph type="ftr" sz="quarter" idx="2"/>
          </p:nvPr>
        </p:nvSpPr>
        <p:spPr/>
        <p:txBody>
          <a:bodyPr/>
          <a:lstStyle/>
          <a:p>
            <a:endParaRPr lang="en-US"/>
          </a:p>
        </p:txBody>
      </p:sp>
      <p:sp>
        <p:nvSpPr>
          <p:cNvPr id="5" name="Slide Number Placeholder 4"/>
          <p:cNvSpPr>
            <a:spLocks noGrp="1"/>
          </p:cNvSpPr>
          <p:nvPr>
            <p:ph type="sldNum" sz="quarter" idx="3"/>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96FB03E3-5B80-40D3-964C-626481F41A08}" type="datetimeFigureOut">
              <a:rPr lang="en-US" smtClean="0"/>
            </a:fld>
            <a:endParaRPr lang="en-US"/>
          </a:p>
        </p:txBody>
      </p:sp>
      <p:sp>
        <p:nvSpPr>
          <p:cNvPr id="3" name="Footer Placeholder 2"/>
          <p:cNvSpPr>
            <a:spLocks noGrp="1"/>
          </p:cNvSpPr>
          <p:nvPr>
            <p:ph type="ftr" sz="quarter" idx="1"/>
          </p:nvPr>
        </p:nvSpPr>
        <p:spPr/>
        <p:txBody>
          <a:bodyPr/>
          <a:lstStyle/>
          <a:p>
            <a:endParaRPr lang="en-US"/>
          </a:p>
        </p:txBody>
      </p:sp>
      <p:sp>
        <p:nvSpPr>
          <p:cNvPr id="4" name="Slide Number Placeholder 3"/>
          <p:cNvSpPr>
            <a:spLocks noGrp="1"/>
          </p:cNvSpPr>
          <p:nvPr>
            <p:ph type="sldNum" sz="quarter" idx="2"/>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842506AC-9BA4-4AF5-9A1C-343CEAE78B32}"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73DBD536-2388-48CC-920B-158C365E11BA}"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tags" Target="../tags/tag21.xml"/><Relationship Id="rId8" Type="http://schemas.openxmlformats.org/officeDocument/2006/relationships/tags" Target="../tags/tag20.xml"/><Relationship Id="rId7" Type="http://schemas.openxmlformats.org/officeDocument/2006/relationships/tags" Target="../tags/tag19.xml"/><Relationship Id="rId6" Type="http://schemas.openxmlformats.org/officeDocument/2006/relationships/tags" Target="../tags/tag18.xml"/><Relationship Id="rId5" Type="http://schemas.openxmlformats.org/officeDocument/2006/relationships/image" Target="../media/image3.png"/><Relationship Id="rId4" Type="http://schemas.openxmlformats.org/officeDocument/2006/relationships/tags" Target="../tags/tag17.xml"/><Relationship Id="rId3" Type="http://schemas.openxmlformats.org/officeDocument/2006/relationships/tags" Target="../tags/tag16.xml"/><Relationship Id="rId2" Type="http://schemas.openxmlformats.org/officeDocument/2006/relationships/tags" Target="../tags/tag15.xml"/><Relationship Id="rId12" Type="http://schemas.openxmlformats.org/officeDocument/2006/relationships/theme" Target="../theme/theme2.xml"/><Relationship Id="rId11" Type="http://schemas.openxmlformats.org/officeDocument/2006/relationships/tags" Target="../tags/tag23.xml"/><Relationship Id="rId10" Type="http://schemas.openxmlformats.org/officeDocument/2006/relationships/tags" Target="../tags/tag22.xml"/><Relationship Id="rId1"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9" Type="http://schemas.openxmlformats.org/officeDocument/2006/relationships/tags" Target="../tags/tag43.xml"/><Relationship Id="rId8" Type="http://schemas.openxmlformats.org/officeDocument/2006/relationships/tags" Target="../tags/tag42.xml"/><Relationship Id="rId7" Type="http://schemas.openxmlformats.org/officeDocument/2006/relationships/tags" Target="../tags/tag41.xml"/><Relationship Id="rId6" Type="http://schemas.openxmlformats.org/officeDocument/2006/relationships/tags" Target="../tags/tag40.xml"/><Relationship Id="rId5" Type="http://schemas.openxmlformats.org/officeDocument/2006/relationships/tags" Target="../tags/tag39.xml"/><Relationship Id="rId4" Type="http://schemas.openxmlformats.org/officeDocument/2006/relationships/tags" Target="../tags/tag38.xml"/><Relationship Id="rId3" Type="http://schemas.openxmlformats.org/officeDocument/2006/relationships/image" Target="../media/image9.png"/><Relationship Id="rId2" Type="http://schemas.openxmlformats.org/officeDocument/2006/relationships/tags" Target="../tags/tag37.xml"/><Relationship Id="rId10" Type="http://schemas.openxmlformats.org/officeDocument/2006/relationships/theme" Target="../theme/theme3.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FD0B7A-F5DD-4F40-B4CB-3B2C354B893A}"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AE1883-0942-4AA3-9DB2-9C7C3A0314B1}"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矩形 7"/>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p:cNvSpPr/>
          <p:nvPr userDrawn="1">
            <p:custDataLst>
              <p:tags r:id="rId3"/>
            </p:custDataLst>
          </p:nvPr>
        </p:nvSpPr>
        <p:spPr>
          <a:xfrm rot="16200000">
            <a:off x="2926515" y="-1540848"/>
            <a:ext cx="195011" cy="5046685"/>
          </a:xfrm>
          <a:prstGeom prst="roundRect">
            <a:avLst>
              <a:gd name="adj" fmla="val 50000"/>
            </a:avLst>
          </a:prstGeom>
          <a:gradFill>
            <a:gsLst>
              <a:gs pos="0">
                <a:schemeClr val="bg2">
                  <a:lumMod val="90000"/>
                  <a:alpha val="50000"/>
                </a:schemeClr>
              </a:gs>
              <a:gs pos="83000">
                <a:schemeClr val="bg2">
                  <a:lumMod val="90000"/>
                  <a:alpha val="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4"/>
            </p:custDataLst>
          </p:nvPr>
        </p:nvPicPr>
        <p:blipFill>
          <a:blip r:embed="rId5" cstate="screen"/>
          <a:srcRect/>
          <a:stretch>
            <a:fillRect/>
          </a:stretch>
        </p:blipFill>
        <p:spPr>
          <a:xfrm>
            <a:off x="10497165" y="1"/>
            <a:ext cx="1694835" cy="1981200"/>
          </a:xfrm>
          <a:prstGeom prst="rect">
            <a:avLst/>
          </a:prstGeom>
        </p:spPr>
      </p:pic>
      <p:sp>
        <p:nvSpPr>
          <p:cNvPr id="2" name="标题占位符 1"/>
          <p:cNvSpPr>
            <a:spLocks noGrp="1"/>
          </p:cNvSpPr>
          <p:nvPr>
            <p:ph type="title"/>
            <p:custDataLst>
              <p:tags r:id="rId6"/>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7"/>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8"/>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9"/>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0"/>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7" name="KSO_TEMPLATE" hidden="1"/>
          <p:cNvSpPr/>
          <p:nvPr userDrawn="1">
            <p:custDataLst>
              <p:tags r:id="rId1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64" r:id="rId1"/>
  </p:sldLayoutIdLst>
  <p:txStyles>
    <p:titleStyle>
      <a:lvl1pPr algn="l" defTabSz="914400" rtl="0" eaLnBrk="1" latinLnBrk="0" hangingPunct="1">
        <a:lnSpc>
          <a:spcPct val="100000"/>
        </a:lnSpc>
        <a:spcBef>
          <a:spcPct val="0"/>
        </a:spcBef>
        <a:buNone/>
        <a:defRPr sz="3200" b="0" kern="1200">
          <a:solidFill>
            <a:schemeClr val="tx2"/>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pic>
        <p:nvPicPr>
          <p:cNvPr id="11" name="图片 10"/>
          <p:cNvPicPr>
            <a:picLocks noChangeAspect="1"/>
          </p:cNvPicPr>
          <p:nvPr userDrawn="1">
            <p:custDataLst>
              <p:tags r:id="rId2"/>
            </p:custDataLst>
          </p:nvPr>
        </p:nvPicPr>
        <p:blipFill>
          <a:blip r:embed="rId3">
            <a:extLst>
              <a:ext uri="{28A0092B-C50C-407E-A947-70E740481C1C}">
                <a14:useLocalDpi xmlns:a14="http://schemas.microsoft.com/office/drawing/2010/main" val="0"/>
              </a:ext>
            </a:extLst>
          </a:blip>
          <a:stretch>
            <a:fillRect/>
          </a:stretch>
        </p:blipFill>
        <p:spPr>
          <a:xfrm>
            <a:off x="10555200" y="125768"/>
            <a:ext cx="1321788" cy="1321788"/>
          </a:xfrm>
          <a:prstGeom prst="rect">
            <a:avLst/>
          </a:prstGeom>
        </p:spPr>
      </p:pic>
      <p:sp>
        <p:nvSpPr>
          <p:cNvPr id="2" name="标题占位符 1"/>
          <p:cNvSpPr>
            <a:spLocks noGrp="1"/>
          </p:cNvSpPr>
          <p:nvPr>
            <p:ph type="title"/>
            <p:custDataLst>
              <p:tags r:id="rId4"/>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5"/>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6"/>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7"/>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8"/>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7" name="KSO_TEMPLATE" hidden="1"/>
          <p:cNvSpPr/>
          <p:nvPr userDrawn="1">
            <p:custDataLst>
              <p:tags r:id="rId9"/>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66" r:id="rId1"/>
  </p:sldLayoutIdLst>
  <p:txStyles>
    <p:titleStyle>
      <a:lvl1pPr algn="l" defTabSz="914400" rtl="0" eaLnBrk="1" latinLnBrk="0" hangingPunct="1">
        <a:lnSpc>
          <a:spcPct val="100000"/>
        </a:lnSpc>
        <a:spcBef>
          <a:spcPct val="0"/>
        </a:spcBef>
        <a:buNone/>
        <a:defRPr sz="3200" b="1" kern="1200">
          <a:solidFill>
            <a:schemeClr val="tx1">
              <a:lumMod val="75000"/>
              <a:lumOff val="25000"/>
            </a:schemeClr>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lumMod val="65000"/>
              <a:lumOff val="35000"/>
            </a:schemeClr>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46.xml"/><Relationship Id="rId4" Type="http://schemas.openxmlformats.org/officeDocument/2006/relationships/image" Target="../media/image11.jpeg"/><Relationship Id="rId3" Type="http://schemas.openxmlformats.org/officeDocument/2006/relationships/tags" Target="../tags/tag45.xml"/><Relationship Id="rId2" Type="http://schemas.openxmlformats.org/officeDocument/2006/relationships/tags" Target="../tags/tag44.xml"/><Relationship Id="rId1" Type="http://schemas.openxmlformats.org/officeDocument/2006/relationships/image" Target="../media/image10.png"/></Relationships>
</file>

<file path=ppt/slides/_rels/slide1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166.xml"/><Relationship Id="rId7" Type="http://schemas.openxmlformats.org/officeDocument/2006/relationships/image" Target="../media/image11.jpeg"/><Relationship Id="rId6" Type="http://schemas.openxmlformats.org/officeDocument/2006/relationships/tags" Target="../tags/tag165.xml"/><Relationship Id="rId5" Type="http://schemas.openxmlformats.org/officeDocument/2006/relationships/tags" Target="../tags/tag164.xml"/><Relationship Id="rId4" Type="http://schemas.openxmlformats.org/officeDocument/2006/relationships/tags" Target="../tags/tag163.xml"/><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tags" Target="../tags/tag160.xml"/></Relationships>
</file>

<file path=ppt/slides/_rels/slide10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907.xml"/><Relationship Id="rId7" Type="http://schemas.openxmlformats.org/officeDocument/2006/relationships/image" Target="../media/image11.jpeg"/><Relationship Id="rId6" Type="http://schemas.openxmlformats.org/officeDocument/2006/relationships/tags" Target="../tags/tag906.xml"/><Relationship Id="rId5" Type="http://schemas.openxmlformats.org/officeDocument/2006/relationships/tags" Target="../tags/tag905.xml"/><Relationship Id="rId4" Type="http://schemas.openxmlformats.org/officeDocument/2006/relationships/tags" Target="../tags/tag904.xml"/><Relationship Id="rId3" Type="http://schemas.openxmlformats.org/officeDocument/2006/relationships/tags" Target="../tags/tag903.xml"/><Relationship Id="rId2" Type="http://schemas.openxmlformats.org/officeDocument/2006/relationships/tags" Target="../tags/tag902.xml"/><Relationship Id="rId1" Type="http://schemas.openxmlformats.org/officeDocument/2006/relationships/tags" Target="../tags/tag901.xml"/></Relationships>
</file>

<file path=ppt/slides/_rels/slide101.xml.rels><?xml version="1.0" encoding="UTF-8" standalone="yes"?>
<Relationships xmlns="http://schemas.openxmlformats.org/package/2006/relationships"><Relationship Id="rId9" Type="http://schemas.openxmlformats.org/officeDocument/2006/relationships/tags" Target="../tags/tag916.xml"/><Relationship Id="rId8" Type="http://schemas.openxmlformats.org/officeDocument/2006/relationships/tags" Target="../tags/tag915.xml"/><Relationship Id="rId7" Type="http://schemas.openxmlformats.org/officeDocument/2006/relationships/tags" Target="../tags/tag914.xml"/><Relationship Id="rId6" Type="http://schemas.openxmlformats.org/officeDocument/2006/relationships/tags" Target="../tags/tag913.xml"/><Relationship Id="rId5" Type="http://schemas.openxmlformats.org/officeDocument/2006/relationships/tags" Target="../tags/tag912.xml"/><Relationship Id="rId4" Type="http://schemas.openxmlformats.org/officeDocument/2006/relationships/tags" Target="../tags/tag911.xml"/><Relationship Id="rId3" Type="http://schemas.openxmlformats.org/officeDocument/2006/relationships/tags" Target="../tags/tag910.xml"/><Relationship Id="rId2" Type="http://schemas.openxmlformats.org/officeDocument/2006/relationships/tags" Target="../tags/tag909.xml"/><Relationship Id="rId13" Type="http://schemas.openxmlformats.org/officeDocument/2006/relationships/notesSlide" Target="../notesSlides/notesSlide66.xml"/><Relationship Id="rId12" Type="http://schemas.openxmlformats.org/officeDocument/2006/relationships/slideLayout" Target="../slideLayouts/slideLayout7.xml"/><Relationship Id="rId11" Type="http://schemas.openxmlformats.org/officeDocument/2006/relationships/tags" Target="../tags/tag917.xml"/><Relationship Id="rId10" Type="http://schemas.openxmlformats.org/officeDocument/2006/relationships/image" Target="../media/image11.jpeg"/><Relationship Id="rId1" Type="http://schemas.openxmlformats.org/officeDocument/2006/relationships/tags" Target="../tags/tag908.xml"/></Relationships>
</file>

<file path=ppt/slides/_rels/slide102.xml.rels><?xml version="1.0" encoding="UTF-8" standalone="yes"?>
<Relationships xmlns="http://schemas.openxmlformats.org/package/2006/relationships"><Relationship Id="rId9" Type="http://schemas.openxmlformats.org/officeDocument/2006/relationships/tags" Target="../tags/tag926.xml"/><Relationship Id="rId8" Type="http://schemas.openxmlformats.org/officeDocument/2006/relationships/tags" Target="../tags/tag925.xml"/><Relationship Id="rId7" Type="http://schemas.openxmlformats.org/officeDocument/2006/relationships/tags" Target="../tags/tag924.xml"/><Relationship Id="rId6" Type="http://schemas.openxmlformats.org/officeDocument/2006/relationships/tags" Target="../tags/tag923.xml"/><Relationship Id="rId5" Type="http://schemas.openxmlformats.org/officeDocument/2006/relationships/tags" Target="../tags/tag922.xml"/><Relationship Id="rId4" Type="http://schemas.openxmlformats.org/officeDocument/2006/relationships/tags" Target="../tags/tag921.xml"/><Relationship Id="rId3" Type="http://schemas.openxmlformats.org/officeDocument/2006/relationships/tags" Target="../tags/tag920.xml"/><Relationship Id="rId2" Type="http://schemas.openxmlformats.org/officeDocument/2006/relationships/tags" Target="../tags/tag919.xml"/><Relationship Id="rId13" Type="http://schemas.openxmlformats.org/officeDocument/2006/relationships/notesSlide" Target="../notesSlides/notesSlide67.xml"/><Relationship Id="rId12" Type="http://schemas.openxmlformats.org/officeDocument/2006/relationships/slideLayout" Target="../slideLayouts/slideLayout7.xml"/><Relationship Id="rId11" Type="http://schemas.openxmlformats.org/officeDocument/2006/relationships/tags" Target="../tags/tag927.xml"/><Relationship Id="rId10" Type="http://schemas.openxmlformats.org/officeDocument/2006/relationships/image" Target="../media/image11.jpeg"/><Relationship Id="rId1" Type="http://schemas.openxmlformats.org/officeDocument/2006/relationships/tags" Target="../tags/tag918.xml"/></Relationships>
</file>

<file path=ppt/slides/_rels/slide103.xml.rels><?xml version="1.0" encoding="UTF-8" standalone="yes"?>
<Relationships xmlns="http://schemas.openxmlformats.org/package/2006/relationships"><Relationship Id="rId9" Type="http://schemas.openxmlformats.org/officeDocument/2006/relationships/tags" Target="../tags/tag935.xml"/><Relationship Id="rId8" Type="http://schemas.openxmlformats.org/officeDocument/2006/relationships/tags" Target="../tags/tag934.xml"/><Relationship Id="rId7" Type="http://schemas.openxmlformats.org/officeDocument/2006/relationships/tags" Target="../tags/tag933.xml"/><Relationship Id="rId6" Type="http://schemas.openxmlformats.org/officeDocument/2006/relationships/image" Target="../media/image54.png"/><Relationship Id="rId5" Type="http://schemas.openxmlformats.org/officeDocument/2006/relationships/tags" Target="../tags/tag932.xml"/><Relationship Id="rId4" Type="http://schemas.openxmlformats.org/officeDocument/2006/relationships/tags" Target="../tags/tag931.xml"/><Relationship Id="rId3" Type="http://schemas.openxmlformats.org/officeDocument/2006/relationships/tags" Target="../tags/tag930.xml"/><Relationship Id="rId2" Type="http://schemas.openxmlformats.org/officeDocument/2006/relationships/tags" Target="../tags/tag929.xml"/><Relationship Id="rId19" Type="http://schemas.openxmlformats.org/officeDocument/2006/relationships/slideLayout" Target="../slideLayouts/slideLayout7.xml"/><Relationship Id="rId18" Type="http://schemas.openxmlformats.org/officeDocument/2006/relationships/tags" Target="../tags/tag943.xml"/><Relationship Id="rId17" Type="http://schemas.openxmlformats.org/officeDocument/2006/relationships/tags" Target="../tags/tag942.xml"/><Relationship Id="rId16" Type="http://schemas.openxmlformats.org/officeDocument/2006/relationships/tags" Target="../tags/tag941.xml"/><Relationship Id="rId15" Type="http://schemas.openxmlformats.org/officeDocument/2006/relationships/image" Target="../media/image11.jpeg"/><Relationship Id="rId14" Type="http://schemas.openxmlformats.org/officeDocument/2006/relationships/tags" Target="../tags/tag940.xml"/><Relationship Id="rId13" Type="http://schemas.openxmlformats.org/officeDocument/2006/relationships/tags" Target="../tags/tag939.xml"/><Relationship Id="rId12" Type="http://schemas.openxmlformats.org/officeDocument/2006/relationships/tags" Target="../tags/tag938.xml"/><Relationship Id="rId11" Type="http://schemas.openxmlformats.org/officeDocument/2006/relationships/tags" Target="../tags/tag937.xml"/><Relationship Id="rId10" Type="http://schemas.openxmlformats.org/officeDocument/2006/relationships/tags" Target="../tags/tag936.xml"/><Relationship Id="rId1" Type="http://schemas.openxmlformats.org/officeDocument/2006/relationships/tags" Target="../tags/tag928.xml"/></Relationships>
</file>

<file path=ppt/slides/_rels/slide104.xml.rels><?xml version="1.0" encoding="UTF-8" standalone="yes"?>
<Relationships xmlns="http://schemas.openxmlformats.org/package/2006/relationships"><Relationship Id="rId4" Type="http://schemas.openxmlformats.org/officeDocument/2006/relationships/slideLayout" Target="../slideLayouts/slideLayout16.xml"/><Relationship Id="rId3" Type="http://schemas.openxmlformats.org/officeDocument/2006/relationships/tags" Target="../tags/tag946.xml"/><Relationship Id="rId2" Type="http://schemas.openxmlformats.org/officeDocument/2006/relationships/tags" Target="../tags/tag945.xml"/><Relationship Id="rId1" Type="http://schemas.openxmlformats.org/officeDocument/2006/relationships/tags" Target="../tags/tag944.xml"/></Relationships>
</file>

<file path=ppt/slides/_rels/slide11.xml.rels><?xml version="1.0" encoding="UTF-8" standalone="yes"?>
<Relationships xmlns="http://schemas.openxmlformats.org/package/2006/relationships"><Relationship Id="rId9" Type="http://schemas.openxmlformats.org/officeDocument/2006/relationships/tags" Target="../tags/tag175.xml"/><Relationship Id="rId8" Type="http://schemas.openxmlformats.org/officeDocument/2006/relationships/tags" Target="../tags/tag174.xml"/><Relationship Id="rId7" Type="http://schemas.openxmlformats.org/officeDocument/2006/relationships/tags" Target="../tags/tag173.xml"/><Relationship Id="rId6" Type="http://schemas.openxmlformats.org/officeDocument/2006/relationships/tags" Target="../tags/tag172.xml"/><Relationship Id="rId5" Type="http://schemas.openxmlformats.org/officeDocument/2006/relationships/tags" Target="../tags/tag171.xml"/><Relationship Id="rId4" Type="http://schemas.openxmlformats.org/officeDocument/2006/relationships/tags" Target="../tags/tag170.xml"/><Relationship Id="rId3" Type="http://schemas.openxmlformats.org/officeDocument/2006/relationships/tags" Target="../tags/tag169.xml"/><Relationship Id="rId2" Type="http://schemas.openxmlformats.org/officeDocument/2006/relationships/tags" Target="../tags/tag168.xml"/><Relationship Id="rId13" Type="http://schemas.openxmlformats.org/officeDocument/2006/relationships/notesSlide" Target="../notesSlides/notesSlide3.xml"/><Relationship Id="rId12" Type="http://schemas.openxmlformats.org/officeDocument/2006/relationships/slideLayout" Target="../slideLayouts/slideLayout7.xml"/><Relationship Id="rId11" Type="http://schemas.openxmlformats.org/officeDocument/2006/relationships/tags" Target="../tags/tag176.xml"/><Relationship Id="rId10" Type="http://schemas.openxmlformats.org/officeDocument/2006/relationships/image" Target="../media/image11.jpeg"/><Relationship Id="rId1" Type="http://schemas.openxmlformats.org/officeDocument/2006/relationships/tags" Target="../tags/tag167.xml"/></Relationships>
</file>

<file path=ppt/slides/_rels/slide12.xml.rels><?xml version="1.0" encoding="UTF-8" standalone="yes"?>
<Relationships xmlns="http://schemas.openxmlformats.org/package/2006/relationships"><Relationship Id="rId6" Type="http://schemas.openxmlformats.org/officeDocument/2006/relationships/notesSlide" Target="../notesSlides/notesSlide4.xml"/><Relationship Id="rId5" Type="http://schemas.openxmlformats.org/officeDocument/2006/relationships/slideLayout" Target="../slideLayouts/slideLayout2.xml"/><Relationship Id="rId4" Type="http://schemas.openxmlformats.org/officeDocument/2006/relationships/tags" Target="../tags/tag179.xml"/><Relationship Id="rId3" Type="http://schemas.openxmlformats.org/officeDocument/2006/relationships/image" Target="../media/image11.jpeg"/><Relationship Id="rId2" Type="http://schemas.openxmlformats.org/officeDocument/2006/relationships/tags" Target="../tags/tag178.xml"/><Relationship Id="rId1" Type="http://schemas.openxmlformats.org/officeDocument/2006/relationships/tags" Target="../tags/tag177.xml"/></Relationships>
</file>

<file path=ppt/slides/_rels/slide13.xml.rels><?xml version="1.0" encoding="UTF-8" standalone="yes"?>
<Relationships xmlns="http://schemas.openxmlformats.org/package/2006/relationships"><Relationship Id="rId9" Type="http://schemas.openxmlformats.org/officeDocument/2006/relationships/tags" Target="../tags/tag188.xml"/><Relationship Id="rId8" Type="http://schemas.openxmlformats.org/officeDocument/2006/relationships/tags" Target="../tags/tag187.xml"/><Relationship Id="rId7" Type="http://schemas.openxmlformats.org/officeDocument/2006/relationships/tags" Target="../tags/tag186.xml"/><Relationship Id="rId6" Type="http://schemas.openxmlformats.org/officeDocument/2006/relationships/tags" Target="../tags/tag185.xml"/><Relationship Id="rId5" Type="http://schemas.openxmlformats.org/officeDocument/2006/relationships/tags" Target="../tags/tag184.xml"/><Relationship Id="rId4" Type="http://schemas.openxmlformats.org/officeDocument/2006/relationships/tags" Target="../tags/tag183.xml"/><Relationship Id="rId3" Type="http://schemas.openxmlformats.org/officeDocument/2006/relationships/tags" Target="../tags/tag182.xml"/><Relationship Id="rId2" Type="http://schemas.openxmlformats.org/officeDocument/2006/relationships/tags" Target="../tags/tag181.xml"/><Relationship Id="rId13" Type="http://schemas.openxmlformats.org/officeDocument/2006/relationships/notesSlide" Target="../notesSlides/notesSlide5.xml"/><Relationship Id="rId12" Type="http://schemas.openxmlformats.org/officeDocument/2006/relationships/slideLayout" Target="../slideLayouts/slideLayout7.xml"/><Relationship Id="rId11" Type="http://schemas.openxmlformats.org/officeDocument/2006/relationships/tags" Target="../tags/tag189.xml"/><Relationship Id="rId10" Type="http://schemas.openxmlformats.org/officeDocument/2006/relationships/image" Target="../media/image11.jpeg"/><Relationship Id="rId1" Type="http://schemas.openxmlformats.org/officeDocument/2006/relationships/tags" Target="../tags/tag180.xml"/></Relationships>
</file>

<file path=ppt/slides/_rels/slide14.xml.rels><?xml version="1.0" encoding="UTF-8" standalone="yes"?>
<Relationships xmlns="http://schemas.openxmlformats.org/package/2006/relationships"><Relationship Id="rId9" Type="http://schemas.openxmlformats.org/officeDocument/2006/relationships/tags" Target="../tags/tag198.xml"/><Relationship Id="rId8" Type="http://schemas.openxmlformats.org/officeDocument/2006/relationships/tags" Target="../tags/tag197.xml"/><Relationship Id="rId7" Type="http://schemas.openxmlformats.org/officeDocument/2006/relationships/tags" Target="../tags/tag196.xml"/><Relationship Id="rId6" Type="http://schemas.openxmlformats.org/officeDocument/2006/relationships/tags" Target="../tags/tag195.xml"/><Relationship Id="rId5" Type="http://schemas.openxmlformats.org/officeDocument/2006/relationships/tags" Target="../tags/tag194.xml"/><Relationship Id="rId4" Type="http://schemas.openxmlformats.org/officeDocument/2006/relationships/tags" Target="../tags/tag193.xml"/><Relationship Id="rId3" Type="http://schemas.openxmlformats.org/officeDocument/2006/relationships/tags" Target="../tags/tag192.xml"/><Relationship Id="rId2" Type="http://schemas.openxmlformats.org/officeDocument/2006/relationships/tags" Target="../tags/tag191.xml"/><Relationship Id="rId13" Type="http://schemas.openxmlformats.org/officeDocument/2006/relationships/notesSlide" Target="../notesSlides/notesSlide6.xml"/><Relationship Id="rId12" Type="http://schemas.openxmlformats.org/officeDocument/2006/relationships/slideLayout" Target="../slideLayouts/slideLayout7.xml"/><Relationship Id="rId11" Type="http://schemas.openxmlformats.org/officeDocument/2006/relationships/tags" Target="../tags/tag199.xml"/><Relationship Id="rId10" Type="http://schemas.openxmlformats.org/officeDocument/2006/relationships/image" Target="../media/image11.jpeg"/><Relationship Id="rId1" Type="http://schemas.openxmlformats.org/officeDocument/2006/relationships/tags" Target="../tags/tag190.xml"/></Relationships>
</file>

<file path=ppt/slides/_rels/slide1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06.xml"/><Relationship Id="rId6" Type="http://schemas.openxmlformats.org/officeDocument/2006/relationships/tags" Target="../tags/tag205.xml"/><Relationship Id="rId5" Type="http://schemas.openxmlformats.org/officeDocument/2006/relationships/tags" Target="../tags/tag204.xml"/><Relationship Id="rId4" Type="http://schemas.openxmlformats.org/officeDocument/2006/relationships/tags" Target="../tags/tag203.xml"/><Relationship Id="rId3" Type="http://schemas.openxmlformats.org/officeDocument/2006/relationships/tags" Target="../tags/tag202.xml"/><Relationship Id="rId2" Type="http://schemas.openxmlformats.org/officeDocument/2006/relationships/tags" Target="../tags/tag201.xml"/><Relationship Id="rId1" Type="http://schemas.openxmlformats.org/officeDocument/2006/relationships/tags" Target="../tags/tag200.xml"/></Relationships>
</file>

<file path=ppt/slides/_rels/slide16.xml.rels><?xml version="1.0" encoding="UTF-8" standalone="yes"?>
<Relationships xmlns="http://schemas.openxmlformats.org/package/2006/relationships"><Relationship Id="rId9" Type="http://schemas.openxmlformats.org/officeDocument/2006/relationships/tags" Target="../tags/tag215.xml"/><Relationship Id="rId8" Type="http://schemas.openxmlformats.org/officeDocument/2006/relationships/tags" Target="../tags/tag214.xml"/><Relationship Id="rId7" Type="http://schemas.openxmlformats.org/officeDocument/2006/relationships/tags" Target="../tags/tag213.xml"/><Relationship Id="rId6" Type="http://schemas.openxmlformats.org/officeDocument/2006/relationships/tags" Target="../tags/tag212.xml"/><Relationship Id="rId5" Type="http://schemas.openxmlformats.org/officeDocument/2006/relationships/tags" Target="../tags/tag211.xml"/><Relationship Id="rId4" Type="http://schemas.openxmlformats.org/officeDocument/2006/relationships/tags" Target="../tags/tag210.xml"/><Relationship Id="rId3" Type="http://schemas.openxmlformats.org/officeDocument/2006/relationships/tags" Target="../tags/tag209.xml"/><Relationship Id="rId2" Type="http://schemas.openxmlformats.org/officeDocument/2006/relationships/tags" Target="../tags/tag208.xml"/><Relationship Id="rId13" Type="http://schemas.openxmlformats.org/officeDocument/2006/relationships/notesSlide" Target="../notesSlides/notesSlide7.xml"/><Relationship Id="rId12" Type="http://schemas.openxmlformats.org/officeDocument/2006/relationships/slideLayout" Target="../slideLayouts/slideLayout7.xml"/><Relationship Id="rId11" Type="http://schemas.openxmlformats.org/officeDocument/2006/relationships/tags" Target="../tags/tag216.xml"/><Relationship Id="rId10" Type="http://schemas.openxmlformats.org/officeDocument/2006/relationships/image" Target="../media/image11.jpeg"/><Relationship Id="rId1" Type="http://schemas.openxmlformats.org/officeDocument/2006/relationships/tags" Target="../tags/tag207.xml"/></Relationships>
</file>

<file path=ppt/slides/_rels/slide17.xml.rels><?xml version="1.0" encoding="UTF-8" standalone="yes"?>
<Relationships xmlns="http://schemas.openxmlformats.org/package/2006/relationships"><Relationship Id="rId9" Type="http://schemas.openxmlformats.org/officeDocument/2006/relationships/image" Target="../media/image20.png"/><Relationship Id="rId8" Type="http://schemas.openxmlformats.org/officeDocument/2006/relationships/tags" Target="../tags/tag224.xml"/><Relationship Id="rId7" Type="http://schemas.openxmlformats.org/officeDocument/2006/relationships/tags" Target="../tags/tag223.xml"/><Relationship Id="rId6" Type="http://schemas.openxmlformats.org/officeDocument/2006/relationships/tags" Target="../tags/tag222.xml"/><Relationship Id="rId5" Type="http://schemas.openxmlformats.org/officeDocument/2006/relationships/tags" Target="../tags/tag221.xml"/><Relationship Id="rId4" Type="http://schemas.openxmlformats.org/officeDocument/2006/relationships/tags" Target="../tags/tag220.xml"/><Relationship Id="rId3" Type="http://schemas.openxmlformats.org/officeDocument/2006/relationships/tags" Target="../tags/tag219.xml"/><Relationship Id="rId2" Type="http://schemas.openxmlformats.org/officeDocument/2006/relationships/tags" Target="../tags/tag218.xml"/><Relationship Id="rId17" Type="http://schemas.openxmlformats.org/officeDocument/2006/relationships/slideLayout" Target="../slideLayouts/slideLayout7.xml"/><Relationship Id="rId16" Type="http://schemas.openxmlformats.org/officeDocument/2006/relationships/tags" Target="../tags/tag227.xml"/><Relationship Id="rId15" Type="http://schemas.openxmlformats.org/officeDocument/2006/relationships/image" Target="../media/image11.jpeg"/><Relationship Id="rId14" Type="http://schemas.openxmlformats.org/officeDocument/2006/relationships/image" Target="../media/image23.svg"/><Relationship Id="rId13" Type="http://schemas.openxmlformats.org/officeDocument/2006/relationships/image" Target="../media/image22.png"/><Relationship Id="rId12" Type="http://schemas.openxmlformats.org/officeDocument/2006/relationships/tags" Target="../tags/tag226.xml"/><Relationship Id="rId11" Type="http://schemas.openxmlformats.org/officeDocument/2006/relationships/tags" Target="../tags/tag225.xml"/><Relationship Id="rId10" Type="http://schemas.openxmlformats.org/officeDocument/2006/relationships/image" Target="../media/image21.svg"/><Relationship Id="rId1" Type="http://schemas.openxmlformats.org/officeDocument/2006/relationships/tags" Target="../tags/tag217.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1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231.xml"/><Relationship Id="rId4" Type="http://schemas.openxmlformats.org/officeDocument/2006/relationships/image" Target="../media/image11.jpeg"/><Relationship Id="rId3" Type="http://schemas.openxmlformats.org/officeDocument/2006/relationships/tags" Target="../tags/tag230.xml"/><Relationship Id="rId2" Type="http://schemas.openxmlformats.org/officeDocument/2006/relationships/tags" Target="../tags/tag229.xml"/><Relationship Id="rId1" Type="http://schemas.openxmlformats.org/officeDocument/2006/relationships/tags" Target="../tags/tag228.xml"/></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2.xml"/><Relationship Id="rId7" Type="http://schemas.openxmlformats.org/officeDocument/2006/relationships/image" Target="../media/image11.jpeg"/><Relationship Id="rId6" Type="http://schemas.openxmlformats.org/officeDocument/2006/relationships/tags" Target="../tags/tag51.xml"/><Relationship Id="rId5" Type="http://schemas.openxmlformats.org/officeDocument/2006/relationships/tags" Target="../tags/tag50.xml"/><Relationship Id="rId4" Type="http://schemas.openxmlformats.org/officeDocument/2006/relationships/tags" Target="../tags/tag49.xml"/><Relationship Id="rId3" Type="http://schemas.openxmlformats.org/officeDocument/2006/relationships/tags" Target="../tags/tag48.xml"/><Relationship Id="rId2" Type="http://schemas.openxmlformats.org/officeDocument/2006/relationships/tags" Target="../tags/tag47.xml"/><Relationship Id="rId1" Type="http://schemas.openxmlformats.org/officeDocument/2006/relationships/image" Target="../media/image10.png"/></Relationships>
</file>

<file path=ppt/slides/_rels/slide20.xml.rels><?xml version="1.0" encoding="UTF-8" standalone="yes"?>
<Relationships xmlns="http://schemas.openxmlformats.org/package/2006/relationships"><Relationship Id="rId9" Type="http://schemas.openxmlformats.org/officeDocument/2006/relationships/tags" Target="../tags/tag240.xml"/><Relationship Id="rId8" Type="http://schemas.openxmlformats.org/officeDocument/2006/relationships/tags" Target="../tags/tag239.xml"/><Relationship Id="rId7" Type="http://schemas.openxmlformats.org/officeDocument/2006/relationships/tags" Target="../tags/tag238.xml"/><Relationship Id="rId6" Type="http://schemas.openxmlformats.org/officeDocument/2006/relationships/tags" Target="../tags/tag237.xml"/><Relationship Id="rId5" Type="http://schemas.openxmlformats.org/officeDocument/2006/relationships/tags" Target="../tags/tag236.xml"/><Relationship Id="rId4" Type="http://schemas.openxmlformats.org/officeDocument/2006/relationships/tags" Target="../tags/tag235.xml"/><Relationship Id="rId3" Type="http://schemas.openxmlformats.org/officeDocument/2006/relationships/tags" Target="../tags/tag234.xml"/><Relationship Id="rId2" Type="http://schemas.openxmlformats.org/officeDocument/2006/relationships/tags" Target="../tags/tag233.xml"/><Relationship Id="rId13" Type="http://schemas.openxmlformats.org/officeDocument/2006/relationships/notesSlide" Target="../notesSlides/notesSlide8.xml"/><Relationship Id="rId12" Type="http://schemas.openxmlformats.org/officeDocument/2006/relationships/slideLayout" Target="../slideLayouts/slideLayout7.xml"/><Relationship Id="rId11" Type="http://schemas.openxmlformats.org/officeDocument/2006/relationships/tags" Target="../tags/tag241.xml"/><Relationship Id="rId10" Type="http://schemas.openxmlformats.org/officeDocument/2006/relationships/image" Target="../media/image11.jpeg"/><Relationship Id="rId1" Type="http://schemas.openxmlformats.org/officeDocument/2006/relationships/tags" Target="../tags/tag232.xml"/></Relationships>
</file>

<file path=ppt/slides/_rels/slide21.xml.rels><?xml version="1.0" encoding="UTF-8" standalone="yes"?>
<Relationships xmlns="http://schemas.openxmlformats.org/package/2006/relationships"><Relationship Id="rId9" Type="http://schemas.openxmlformats.org/officeDocument/2006/relationships/tags" Target="../tags/tag250.xml"/><Relationship Id="rId8" Type="http://schemas.openxmlformats.org/officeDocument/2006/relationships/tags" Target="../tags/tag249.xml"/><Relationship Id="rId7" Type="http://schemas.openxmlformats.org/officeDocument/2006/relationships/tags" Target="../tags/tag248.xml"/><Relationship Id="rId6" Type="http://schemas.openxmlformats.org/officeDocument/2006/relationships/tags" Target="../tags/tag247.xml"/><Relationship Id="rId5" Type="http://schemas.openxmlformats.org/officeDocument/2006/relationships/tags" Target="../tags/tag246.xml"/><Relationship Id="rId4" Type="http://schemas.openxmlformats.org/officeDocument/2006/relationships/tags" Target="../tags/tag245.xml"/><Relationship Id="rId3" Type="http://schemas.openxmlformats.org/officeDocument/2006/relationships/tags" Target="../tags/tag244.xml"/><Relationship Id="rId2" Type="http://schemas.openxmlformats.org/officeDocument/2006/relationships/tags" Target="../tags/tag243.xml"/><Relationship Id="rId13" Type="http://schemas.openxmlformats.org/officeDocument/2006/relationships/notesSlide" Target="../notesSlides/notesSlide9.xml"/><Relationship Id="rId12" Type="http://schemas.openxmlformats.org/officeDocument/2006/relationships/slideLayout" Target="../slideLayouts/slideLayout7.xml"/><Relationship Id="rId11" Type="http://schemas.openxmlformats.org/officeDocument/2006/relationships/tags" Target="../tags/tag251.xml"/><Relationship Id="rId10" Type="http://schemas.openxmlformats.org/officeDocument/2006/relationships/image" Target="../media/image11.jpeg"/><Relationship Id="rId1" Type="http://schemas.openxmlformats.org/officeDocument/2006/relationships/tags" Target="../tags/tag242.xml"/></Relationships>
</file>

<file path=ppt/slides/_rels/slide22.xml.rels><?xml version="1.0" encoding="UTF-8" standalone="yes"?>
<Relationships xmlns="http://schemas.openxmlformats.org/package/2006/relationships"><Relationship Id="rId9" Type="http://schemas.openxmlformats.org/officeDocument/2006/relationships/tags" Target="../tags/tag257.xml"/><Relationship Id="rId8" Type="http://schemas.openxmlformats.org/officeDocument/2006/relationships/tags" Target="../tags/tag256.xml"/><Relationship Id="rId7" Type="http://schemas.openxmlformats.org/officeDocument/2006/relationships/image" Target="../media/image26.jpeg"/><Relationship Id="rId6" Type="http://schemas.openxmlformats.org/officeDocument/2006/relationships/tags" Target="../tags/tag255.xml"/><Relationship Id="rId5" Type="http://schemas.openxmlformats.org/officeDocument/2006/relationships/image" Target="../media/image25.jpeg"/><Relationship Id="rId4" Type="http://schemas.openxmlformats.org/officeDocument/2006/relationships/tags" Target="../tags/tag254.xml"/><Relationship Id="rId3" Type="http://schemas.openxmlformats.org/officeDocument/2006/relationships/image" Target="../media/image24.jpeg"/><Relationship Id="rId2" Type="http://schemas.openxmlformats.org/officeDocument/2006/relationships/tags" Target="../tags/tag253.xml"/><Relationship Id="rId12" Type="http://schemas.openxmlformats.org/officeDocument/2006/relationships/slideLayout" Target="../slideLayouts/slideLayout2.xml"/><Relationship Id="rId11" Type="http://schemas.openxmlformats.org/officeDocument/2006/relationships/tags" Target="../tags/tag258.xml"/><Relationship Id="rId10" Type="http://schemas.openxmlformats.org/officeDocument/2006/relationships/image" Target="../media/image11.jpeg"/><Relationship Id="rId1" Type="http://schemas.openxmlformats.org/officeDocument/2006/relationships/tags" Target="../tags/tag252.xml"/></Relationships>
</file>

<file path=ppt/slides/_rels/slide23.xml.rels><?xml version="1.0" encoding="UTF-8" standalone="yes"?>
<Relationships xmlns="http://schemas.openxmlformats.org/package/2006/relationships"><Relationship Id="rId9" Type="http://schemas.openxmlformats.org/officeDocument/2006/relationships/tags" Target="../tags/tag267.xml"/><Relationship Id="rId8" Type="http://schemas.openxmlformats.org/officeDocument/2006/relationships/tags" Target="../tags/tag266.xml"/><Relationship Id="rId7" Type="http://schemas.openxmlformats.org/officeDocument/2006/relationships/tags" Target="../tags/tag265.xml"/><Relationship Id="rId6" Type="http://schemas.openxmlformats.org/officeDocument/2006/relationships/tags" Target="../tags/tag264.xml"/><Relationship Id="rId5" Type="http://schemas.openxmlformats.org/officeDocument/2006/relationships/tags" Target="../tags/tag263.xml"/><Relationship Id="rId4" Type="http://schemas.openxmlformats.org/officeDocument/2006/relationships/tags" Target="../tags/tag262.xml"/><Relationship Id="rId3" Type="http://schemas.openxmlformats.org/officeDocument/2006/relationships/tags" Target="../tags/tag261.xml"/><Relationship Id="rId2" Type="http://schemas.openxmlformats.org/officeDocument/2006/relationships/tags" Target="../tags/tag260.xml"/><Relationship Id="rId13" Type="http://schemas.openxmlformats.org/officeDocument/2006/relationships/notesSlide" Target="../notesSlides/notesSlide10.xml"/><Relationship Id="rId12" Type="http://schemas.openxmlformats.org/officeDocument/2006/relationships/slideLayout" Target="../slideLayouts/slideLayout7.xml"/><Relationship Id="rId11" Type="http://schemas.openxmlformats.org/officeDocument/2006/relationships/tags" Target="../tags/tag268.xml"/><Relationship Id="rId10" Type="http://schemas.openxmlformats.org/officeDocument/2006/relationships/image" Target="../media/image11.jpeg"/><Relationship Id="rId1" Type="http://schemas.openxmlformats.org/officeDocument/2006/relationships/tags" Target="../tags/tag259.xml"/></Relationships>
</file>

<file path=ppt/slides/_rels/slide24.xml.rels><?xml version="1.0" encoding="UTF-8" standalone="yes"?>
<Relationships xmlns="http://schemas.openxmlformats.org/package/2006/relationships"><Relationship Id="rId9" Type="http://schemas.openxmlformats.org/officeDocument/2006/relationships/tags" Target="../tags/tag277.xml"/><Relationship Id="rId8" Type="http://schemas.openxmlformats.org/officeDocument/2006/relationships/tags" Target="../tags/tag276.xml"/><Relationship Id="rId7" Type="http://schemas.openxmlformats.org/officeDocument/2006/relationships/tags" Target="../tags/tag275.xml"/><Relationship Id="rId6" Type="http://schemas.openxmlformats.org/officeDocument/2006/relationships/tags" Target="../tags/tag274.xml"/><Relationship Id="rId5" Type="http://schemas.openxmlformats.org/officeDocument/2006/relationships/tags" Target="../tags/tag273.xml"/><Relationship Id="rId4" Type="http://schemas.openxmlformats.org/officeDocument/2006/relationships/tags" Target="../tags/tag272.xml"/><Relationship Id="rId3" Type="http://schemas.openxmlformats.org/officeDocument/2006/relationships/tags" Target="../tags/tag271.xml"/><Relationship Id="rId2" Type="http://schemas.openxmlformats.org/officeDocument/2006/relationships/tags" Target="../tags/tag270.xml"/><Relationship Id="rId13" Type="http://schemas.openxmlformats.org/officeDocument/2006/relationships/notesSlide" Target="../notesSlides/notesSlide11.xml"/><Relationship Id="rId12" Type="http://schemas.openxmlformats.org/officeDocument/2006/relationships/slideLayout" Target="../slideLayouts/slideLayout7.xml"/><Relationship Id="rId11" Type="http://schemas.openxmlformats.org/officeDocument/2006/relationships/tags" Target="../tags/tag278.xml"/><Relationship Id="rId10" Type="http://schemas.openxmlformats.org/officeDocument/2006/relationships/image" Target="../media/image11.jpeg"/><Relationship Id="rId1" Type="http://schemas.openxmlformats.org/officeDocument/2006/relationships/tags" Target="../tags/tag269.xml"/></Relationships>
</file>

<file path=ppt/slides/_rels/slide25.xml.rels><?xml version="1.0" encoding="UTF-8" standalone="yes"?>
<Relationships xmlns="http://schemas.openxmlformats.org/package/2006/relationships"><Relationship Id="rId9" Type="http://schemas.openxmlformats.org/officeDocument/2006/relationships/tags" Target="../tags/tag287.xml"/><Relationship Id="rId8" Type="http://schemas.openxmlformats.org/officeDocument/2006/relationships/tags" Target="../tags/tag286.xml"/><Relationship Id="rId7" Type="http://schemas.openxmlformats.org/officeDocument/2006/relationships/tags" Target="../tags/tag285.xml"/><Relationship Id="rId6" Type="http://schemas.openxmlformats.org/officeDocument/2006/relationships/tags" Target="../tags/tag284.xml"/><Relationship Id="rId5" Type="http://schemas.openxmlformats.org/officeDocument/2006/relationships/tags" Target="../tags/tag283.xml"/><Relationship Id="rId4" Type="http://schemas.openxmlformats.org/officeDocument/2006/relationships/tags" Target="../tags/tag282.xml"/><Relationship Id="rId3" Type="http://schemas.openxmlformats.org/officeDocument/2006/relationships/tags" Target="../tags/tag281.xml"/><Relationship Id="rId2" Type="http://schemas.openxmlformats.org/officeDocument/2006/relationships/tags" Target="../tags/tag280.xml"/><Relationship Id="rId13" Type="http://schemas.openxmlformats.org/officeDocument/2006/relationships/notesSlide" Target="../notesSlides/notesSlide12.xml"/><Relationship Id="rId12" Type="http://schemas.openxmlformats.org/officeDocument/2006/relationships/slideLayout" Target="../slideLayouts/slideLayout7.xml"/><Relationship Id="rId11" Type="http://schemas.openxmlformats.org/officeDocument/2006/relationships/tags" Target="../tags/tag288.xml"/><Relationship Id="rId10" Type="http://schemas.openxmlformats.org/officeDocument/2006/relationships/image" Target="../media/image11.jpeg"/><Relationship Id="rId1" Type="http://schemas.openxmlformats.org/officeDocument/2006/relationships/tags" Target="../tags/tag279.xml"/></Relationships>
</file>

<file path=ppt/slides/_rels/slide26.xml.rels><?xml version="1.0" encoding="UTF-8" standalone="yes"?>
<Relationships xmlns="http://schemas.openxmlformats.org/package/2006/relationships"><Relationship Id="rId9" Type="http://schemas.openxmlformats.org/officeDocument/2006/relationships/tags" Target="../tags/tag297.xml"/><Relationship Id="rId8" Type="http://schemas.openxmlformats.org/officeDocument/2006/relationships/tags" Target="../tags/tag296.xml"/><Relationship Id="rId7" Type="http://schemas.openxmlformats.org/officeDocument/2006/relationships/tags" Target="../tags/tag295.xml"/><Relationship Id="rId6" Type="http://schemas.openxmlformats.org/officeDocument/2006/relationships/tags" Target="../tags/tag294.xml"/><Relationship Id="rId5" Type="http://schemas.openxmlformats.org/officeDocument/2006/relationships/tags" Target="../tags/tag293.xml"/><Relationship Id="rId4" Type="http://schemas.openxmlformats.org/officeDocument/2006/relationships/tags" Target="../tags/tag292.xml"/><Relationship Id="rId3" Type="http://schemas.openxmlformats.org/officeDocument/2006/relationships/tags" Target="../tags/tag291.xml"/><Relationship Id="rId2" Type="http://schemas.openxmlformats.org/officeDocument/2006/relationships/tags" Target="../tags/tag290.xml"/><Relationship Id="rId13" Type="http://schemas.openxmlformats.org/officeDocument/2006/relationships/notesSlide" Target="../notesSlides/notesSlide13.xml"/><Relationship Id="rId12" Type="http://schemas.openxmlformats.org/officeDocument/2006/relationships/slideLayout" Target="../slideLayouts/slideLayout7.xml"/><Relationship Id="rId11" Type="http://schemas.openxmlformats.org/officeDocument/2006/relationships/tags" Target="../tags/tag298.xml"/><Relationship Id="rId10" Type="http://schemas.openxmlformats.org/officeDocument/2006/relationships/image" Target="../media/image11.jpeg"/><Relationship Id="rId1" Type="http://schemas.openxmlformats.org/officeDocument/2006/relationships/tags" Target="../tags/tag289.xml"/></Relationships>
</file>

<file path=ppt/slides/_rels/slide27.xml.rels><?xml version="1.0" encoding="UTF-8" standalone="yes"?>
<Relationships xmlns="http://schemas.openxmlformats.org/package/2006/relationships"><Relationship Id="rId9" Type="http://schemas.openxmlformats.org/officeDocument/2006/relationships/tags" Target="../tags/tag307.xml"/><Relationship Id="rId8" Type="http://schemas.openxmlformats.org/officeDocument/2006/relationships/tags" Target="../tags/tag306.xml"/><Relationship Id="rId7" Type="http://schemas.openxmlformats.org/officeDocument/2006/relationships/tags" Target="../tags/tag305.xml"/><Relationship Id="rId6" Type="http://schemas.openxmlformats.org/officeDocument/2006/relationships/tags" Target="../tags/tag304.xml"/><Relationship Id="rId5" Type="http://schemas.openxmlformats.org/officeDocument/2006/relationships/tags" Target="../tags/tag303.xml"/><Relationship Id="rId4" Type="http://schemas.openxmlformats.org/officeDocument/2006/relationships/tags" Target="../tags/tag302.xml"/><Relationship Id="rId3" Type="http://schemas.openxmlformats.org/officeDocument/2006/relationships/tags" Target="../tags/tag301.xml"/><Relationship Id="rId2" Type="http://schemas.openxmlformats.org/officeDocument/2006/relationships/tags" Target="../tags/tag300.xml"/><Relationship Id="rId13" Type="http://schemas.openxmlformats.org/officeDocument/2006/relationships/notesSlide" Target="../notesSlides/notesSlide14.xml"/><Relationship Id="rId12" Type="http://schemas.openxmlformats.org/officeDocument/2006/relationships/slideLayout" Target="../slideLayouts/slideLayout7.xml"/><Relationship Id="rId11" Type="http://schemas.openxmlformats.org/officeDocument/2006/relationships/tags" Target="../tags/tag308.xml"/><Relationship Id="rId10" Type="http://schemas.openxmlformats.org/officeDocument/2006/relationships/image" Target="../media/image11.jpeg"/><Relationship Id="rId1" Type="http://schemas.openxmlformats.org/officeDocument/2006/relationships/tags" Target="../tags/tag299.xml"/></Relationships>
</file>

<file path=ppt/slides/_rels/slide28.xml.rels><?xml version="1.0" encoding="UTF-8" standalone="yes"?>
<Relationships xmlns="http://schemas.openxmlformats.org/package/2006/relationships"><Relationship Id="rId9" Type="http://schemas.openxmlformats.org/officeDocument/2006/relationships/tags" Target="../tags/tag317.xml"/><Relationship Id="rId8" Type="http://schemas.openxmlformats.org/officeDocument/2006/relationships/tags" Target="../tags/tag316.xml"/><Relationship Id="rId7" Type="http://schemas.openxmlformats.org/officeDocument/2006/relationships/tags" Target="../tags/tag315.xml"/><Relationship Id="rId6" Type="http://schemas.openxmlformats.org/officeDocument/2006/relationships/tags" Target="../tags/tag314.xml"/><Relationship Id="rId5" Type="http://schemas.openxmlformats.org/officeDocument/2006/relationships/tags" Target="../tags/tag313.xml"/><Relationship Id="rId4" Type="http://schemas.openxmlformats.org/officeDocument/2006/relationships/tags" Target="../tags/tag312.xml"/><Relationship Id="rId3" Type="http://schemas.openxmlformats.org/officeDocument/2006/relationships/tags" Target="../tags/tag311.xml"/><Relationship Id="rId2" Type="http://schemas.openxmlformats.org/officeDocument/2006/relationships/tags" Target="../tags/tag310.xml"/><Relationship Id="rId13" Type="http://schemas.openxmlformats.org/officeDocument/2006/relationships/notesSlide" Target="../notesSlides/notesSlide15.xml"/><Relationship Id="rId12" Type="http://schemas.openxmlformats.org/officeDocument/2006/relationships/slideLayout" Target="../slideLayouts/slideLayout7.xml"/><Relationship Id="rId11" Type="http://schemas.openxmlformats.org/officeDocument/2006/relationships/tags" Target="../tags/tag318.xml"/><Relationship Id="rId10" Type="http://schemas.openxmlformats.org/officeDocument/2006/relationships/image" Target="../media/image11.jpeg"/><Relationship Id="rId1" Type="http://schemas.openxmlformats.org/officeDocument/2006/relationships/tags" Target="../tags/tag309.xml"/></Relationships>
</file>

<file path=ppt/slides/_rels/slide29.xml.rels><?xml version="1.0" encoding="UTF-8" standalone="yes"?>
<Relationships xmlns="http://schemas.openxmlformats.org/package/2006/relationships"><Relationship Id="rId9" Type="http://schemas.openxmlformats.org/officeDocument/2006/relationships/tags" Target="../tags/tag325.xml"/><Relationship Id="rId8" Type="http://schemas.openxmlformats.org/officeDocument/2006/relationships/tags" Target="../tags/tag324.xml"/><Relationship Id="rId7" Type="http://schemas.openxmlformats.org/officeDocument/2006/relationships/image" Target="../media/image28.jpeg"/><Relationship Id="rId6" Type="http://schemas.openxmlformats.org/officeDocument/2006/relationships/tags" Target="../tags/tag323.xml"/><Relationship Id="rId5" Type="http://schemas.openxmlformats.org/officeDocument/2006/relationships/tags" Target="../tags/tag322.xml"/><Relationship Id="rId4" Type="http://schemas.openxmlformats.org/officeDocument/2006/relationships/image" Target="../media/image27.jpeg"/><Relationship Id="rId3" Type="http://schemas.openxmlformats.org/officeDocument/2006/relationships/tags" Target="../tags/tag321.xml"/><Relationship Id="rId2" Type="http://schemas.openxmlformats.org/officeDocument/2006/relationships/tags" Target="../tags/tag320.xml"/><Relationship Id="rId13" Type="http://schemas.openxmlformats.org/officeDocument/2006/relationships/slideLayout" Target="../slideLayouts/slideLayout7.xml"/><Relationship Id="rId12" Type="http://schemas.openxmlformats.org/officeDocument/2006/relationships/tags" Target="../tags/tag326.xml"/><Relationship Id="rId11" Type="http://schemas.openxmlformats.org/officeDocument/2006/relationships/image" Target="../media/image11.jpeg"/><Relationship Id="rId10" Type="http://schemas.openxmlformats.org/officeDocument/2006/relationships/image" Target="../media/image29.jpeg"/><Relationship Id="rId1" Type="http://schemas.openxmlformats.org/officeDocument/2006/relationships/tags" Target="../tags/tag319.xml"/></Relationships>
</file>

<file path=ppt/slides/_rels/slide3.xml.rels><?xml version="1.0" encoding="UTF-8" standalone="yes"?>
<Relationships xmlns="http://schemas.openxmlformats.org/package/2006/relationships"><Relationship Id="rId9" Type="http://schemas.openxmlformats.org/officeDocument/2006/relationships/tags" Target="../tags/tag59.xml"/><Relationship Id="rId8" Type="http://schemas.openxmlformats.org/officeDocument/2006/relationships/tags" Target="../tags/tag58.xml"/><Relationship Id="rId7" Type="http://schemas.openxmlformats.org/officeDocument/2006/relationships/tags" Target="../tags/tag57.xml"/><Relationship Id="rId65" Type="http://schemas.openxmlformats.org/officeDocument/2006/relationships/notesSlide" Target="../notesSlides/notesSlide1.xml"/><Relationship Id="rId64" Type="http://schemas.openxmlformats.org/officeDocument/2006/relationships/slideLayout" Target="../slideLayouts/slideLayout7.xml"/><Relationship Id="rId63" Type="http://schemas.openxmlformats.org/officeDocument/2006/relationships/tags" Target="../tags/tag112.xml"/><Relationship Id="rId62" Type="http://schemas.openxmlformats.org/officeDocument/2006/relationships/tags" Target="../tags/tag111.xml"/><Relationship Id="rId61" Type="http://schemas.openxmlformats.org/officeDocument/2006/relationships/tags" Target="../tags/tag110.xml"/><Relationship Id="rId60" Type="http://schemas.openxmlformats.org/officeDocument/2006/relationships/tags" Target="../tags/tag109.xml"/><Relationship Id="rId6" Type="http://schemas.openxmlformats.org/officeDocument/2006/relationships/image" Target="../media/image13.jpeg"/><Relationship Id="rId59" Type="http://schemas.openxmlformats.org/officeDocument/2006/relationships/tags" Target="../tags/tag108.xml"/><Relationship Id="rId58" Type="http://schemas.openxmlformats.org/officeDocument/2006/relationships/tags" Target="../tags/tag107.xml"/><Relationship Id="rId57" Type="http://schemas.openxmlformats.org/officeDocument/2006/relationships/tags" Target="../tags/tag106.xml"/><Relationship Id="rId56" Type="http://schemas.openxmlformats.org/officeDocument/2006/relationships/tags" Target="../tags/tag105.xml"/><Relationship Id="rId55" Type="http://schemas.openxmlformats.org/officeDocument/2006/relationships/tags" Target="../tags/tag104.xml"/><Relationship Id="rId54" Type="http://schemas.openxmlformats.org/officeDocument/2006/relationships/tags" Target="../tags/tag103.xml"/><Relationship Id="rId53" Type="http://schemas.openxmlformats.org/officeDocument/2006/relationships/tags" Target="../tags/tag102.xml"/><Relationship Id="rId52" Type="http://schemas.openxmlformats.org/officeDocument/2006/relationships/tags" Target="../tags/tag101.xml"/><Relationship Id="rId51" Type="http://schemas.openxmlformats.org/officeDocument/2006/relationships/tags" Target="../tags/tag100.xml"/><Relationship Id="rId50" Type="http://schemas.openxmlformats.org/officeDocument/2006/relationships/tags" Target="../tags/tag99.xml"/><Relationship Id="rId5" Type="http://schemas.openxmlformats.org/officeDocument/2006/relationships/tags" Target="../tags/tag56.xml"/><Relationship Id="rId49" Type="http://schemas.openxmlformats.org/officeDocument/2006/relationships/tags" Target="../tags/tag98.xml"/><Relationship Id="rId48" Type="http://schemas.openxmlformats.org/officeDocument/2006/relationships/tags" Target="../tags/tag97.xml"/><Relationship Id="rId47" Type="http://schemas.openxmlformats.org/officeDocument/2006/relationships/tags" Target="../tags/tag96.xml"/><Relationship Id="rId46" Type="http://schemas.openxmlformats.org/officeDocument/2006/relationships/tags" Target="../tags/tag95.xml"/><Relationship Id="rId45" Type="http://schemas.openxmlformats.org/officeDocument/2006/relationships/tags" Target="../tags/tag94.xml"/><Relationship Id="rId44" Type="http://schemas.openxmlformats.org/officeDocument/2006/relationships/tags" Target="../tags/tag93.xml"/><Relationship Id="rId43" Type="http://schemas.openxmlformats.org/officeDocument/2006/relationships/tags" Target="../tags/tag92.xml"/><Relationship Id="rId42" Type="http://schemas.openxmlformats.org/officeDocument/2006/relationships/tags" Target="../tags/tag91.xml"/><Relationship Id="rId41" Type="http://schemas.openxmlformats.org/officeDocument/2006/relationships/tags" Target="../tags/tag90.xml"/><Relationship Id="rId40" Type="http://schemas.openxmlformats.org/officeDocument/2006/relationships/tags" Target="../tags/tag89.xml"/><Relationship Id="rId4" Type="http://schemas.openxmlformats.org/officeDocument/2006/relationships/image" Target="../media/image12.jpeg"/><Relationship Id="rId39" Type="http://schemas.openxmlformats.org/officeDocument/2006/relationships/tags" Target="../tags/tag88.xml"/><Relationship Id="rId38" Type="http://schemas.openxmlformats.org/officeDocument/2006/relationships/tags" Target="../tags/tag87.xml"/><Relationship Id="rId37" Type="http://schemas.openxmlformats.org/officeDocument/2006/relationships/tags" Target="../tags/tag86.xml"/><Relationship Id="rId36" Type="http://schemas.openxmlformats.org/officeDocument/2006/relationships/tags" Target="../tags/tag85.xml"/><Relationship Id="rId35" Type="http://schemas.openxmlformats.org/officeDocument/2006/relationships/tags" Target="../tags/tag84.xml"/><Relationship Id="rId34" Type="http://schemas.openxmlformats.org/officeDocument/2006/relationships/tags" Target="../tags/tag83.xml"/><Relationship Id="rId33" Type="http://schemas.openxmlformats.org/officeDocument/2006/relationships/tags" Target="../tags/tag82.xml"/><Relationship Id="rId32" Type="http://schemas.openxmlformats.org/officeDocument/2006/relationships/tags" Target="../tags/tag81.xml"/><Relationship Id="rId31" Type="http://schemas.openxmlformats.org/officeDocument/2006/relationships/tags" Target="../tags/tag80.xml"/><Relationship Id="rId30" Type="http://schemas.openxmlformats.org/officeDocument/2006/relationships/tags" Target="../tags/tag79.xml"/><Relationship Id="rId3" Type="http://schemas.openxmlformats.org/officeDocument/2006/relationships/tags" Target="../tags/tag55.xml"/><Relationship Id="rId29" Type="http://schemas.openxmlformats.org/officeDocument/2006/relationships/tags" Target="../tags/tag78.xml"/><Relationship Id="rId28" Type="http://schemas.openxmlformats.org/officeDocument/2006/relationships/tags" Target="../tags/tag77.xml"/><Relationship Id="rId27" Type="http://schemas.openxmlformats.org/officeDocument/2006/relationships/tags" Target="../tags/tag76.xml"/><Relationship Id="rId26" Type="http://schemas.openxmlformats.org/officeDocument/2006/relationships/tags" Target="../tags/tag75.xml"/><Relationship Id="rId25" Type="http://schemas.openxmlformats.org/officeDocument/2006/relationships/tags" Target="../tags/tag74.xml"/><Relationship Id="rId24" Type="http://schemas.openxmlformats.org/officeDocument/2006/relationships/tags" Target="../tags/tag73.xml"/><Relationship Id="rId23" Type="http://schemas.openxmlformats.org/officeDocument/2006/relationships/tags" Target="../tags/tag72.xml"/><Relationship Id="rId22" Type="http://schemas.openxmlformats.org/officeDocument/2006/relationships/tags" Target="../tags/tag71.xml"/><Relationship Id="rId21" Type="http://schemas.openxmlformats.org/officeDocument/2006/relationships/tags" Target="../tags/tag70.xml"/><Relationship Id="rId20" Type="http://schemas.openxmlformats.org/officeDocument/2006/relationships/tags" Target="../tags/tag69.xml"/><Relationship Id="rId2" Type="http://schemas.openxmlformats.org/officeDocument/2006/relationships/tags" Target="../tags/tag54.xml"/><Relationship Id="rId19" Type="http://schemas.openxmlformats.org/officeDocument/2006/relationships/tags" Target="../tags/tag68.xml"/><Relationship Id="rId18" Type="http://schemas.openxmlformats.org/officeDocument/2006/relationships/tags" Target="../tags/tag67.xml"/><Relationship Id="rId17" Type="http://schemas.openxmlformats.org/officeDocument/2006/relationships/tags" Target="../tags/tag66.xml"/><Relationship Id="rId16" Type="http://schemas.openxmlformats.org/officeDocument/2006/relationships/tags" Target="../tags/tag65.xml"/><Relationship Id="rId15" Type="http://schemas.openxmlformats.org/officeDocument/2006/relationships/tags" Target="../tags/tag64.xml"/><Relationship Id="rId14" Type="http://schemas.openxmlformats.org/officeDocument/2006/relationships/tags" Target="../tags/tag63.xml"/><Relationship Id="rId13" Type="http://schemas.openxmlformats.org/officeDocument/2006/relationships/tags" Target="../tags/tag62.xml"/><Relationship Id="rId12" Type="http://schemas.openxmlformats.org/officeDocument/2006/relationships/tags" Target="../tags/tag61.xml"/><Relationship Id="rId11" Type="http://schemas.openxmlformats.org/officeDocument/2006/relationships/tags" Target="../tags/tag60.xml"/><Relationship Id="rId10" Type="http://schemas.openxmlformats.org/officeDocument/2006/relationships/image" Target="../media/image14.jpeg"/><Relationship Id="rId1" Type="http://schemas.openxmlformats.org/officeDocument/2006/relationships/tags" Target="../tags/tag53.xml"/></Relationships>
</file>

<file path=ppt/slides/_rels/slide30.xml.rels><?xml version="1.0" encoding="UTF-8" standalone="yes"?>
<Relationships xmlns="http://schemas.openxmlformats.org/package/2006/relationships"><Relationship Id="rId9" Type="http://schemas.openxmlformats.org/officeDocument/2006/relationships/tags" Target="../tags/tag335.xml"/><Relationship Id="rId8" Type="http://schemas.openxmlformats.org/officeDocument/2006/relationships/tags" Target="../tags/tag334.xml"/><Relationship Id="rId7" Type="http://schemas.openxmlformats.org/officeDocument/2006/relationships/tags" Target="../tags/tag333.xml"/><Relationship Id="rId6" Type="http://schemas.openxmlformats.org/officeDocument/2006/relationships/tags" Target="../tags/tag332.xml"/><Relationship Id="rId5" Type="http://schemas.openxmlformats.org/officeDocument/2006/relationships/tags" Target="../tags/tag331.xml"/><Relationship Id="rId4" Type="http://schemas.openxmlformats.org/officeDocument/2006/relationships/tags" Target="../tags/tag330.xml"/><Relationship Id="rId3" Type="http://schemas.openxmlformats.org/officeDocument/2006/relationships/tags" Target="../tags/tag329.xml"/><Relationship Id="rId2" Type="http://schemas.openxmlformats.org/officeDocument/2006/relationships/tags" Target="../tags/tag328.xml"/><Relationship Id="rId13" Type="http://schemas.openxmlformats.org/officeDocument/2006/relationships/notesSlide" Target="../notesSlides/notesSlide16.xml"/><Relationship Id="rId12" Type="http://schemas.openxmlformats.org/officeDocument/2006/relationships/slideLayout" Target="../slideLayouts/slideLayout7.xml"/><Relationship Id="rId11" Type="http://schemas.openxmlformats.org/officeDocument/2006/relationships/tags" Target="../tags/tag336.xml"/><Relationship Id="rId10" Type="http://schemas.openxmlformats.org/officeDocument/2006/relationships/image" Target="../media/image11.jpeg"/><Relationship Id="rId1" Type="http://schemas.openxmlformats.org/officeDocument/2006/relationships/tags" Target="../tags/tag327.xml"/></Relationships>
</file>

<file path=ppt/slides/_rels/slide31.xml.rels><?xml version="1.0" encoding="UTF-8" standalone="yes"?>
<Relationships xmlns="http://schemas.openxmlformats.org/package/2006/relationships"><Relationship Id="rId9" Type="http://schemas.openxmlformats.org/officeDocument/2006/relationships/tags" Target="../tags/tag345.xml"/><Relationship Id="rId8" Type="http://schemas.openxmlformats.org/officeDocument/2006/relationships/tags" Target="../tags/tag344.xml"/><Relationship Id="rId7" Type="http://schemas.openxmlformats.org/officeDocument/2006/relationships/tags" Target="../tags/tag343.xml"/><Relationship Id="rId6" Type="http://schemas.openxmlformats.org/officeDocument/2006/relationships/tags" Target="../tags/tag342.xml"/><Relationship Id="rId5" Type="http://schemas.openxmlformats.org/officeDocument/2006/relationships/tags" Target="../tags/tag341.xml"/><Relationship Id="rId4" Type="http://schemas.openxmlformats.org/officeDocument/2006/relationships/tags" Target="../tags/tag340.xml"/><Relationship Id="rId3" Type="http://schemas.openxmlformats.org/officeDocument/2006/relationships/tags" Target="../tags/tag339.xml"/><Relationship Id="rId2" Type="http://schemas.openxmlformats.org/officeDocument/2006/relationships/tags" Target="../tags/tag338.xml"/><Relationship Id="rId13" Type="http://schemas.openxmlformats.org/officeDocument/2006/relationships/notesSlide" Target="../notesSlides/notesSlide17.xml"/><Relationship Id="rId12" Type="http://schemas.openxmlformats.org/officeDocument/2006/relationships/slideLayout" Target="../slideLayouts/slideLayout7.xml"/><Relationship Id="rId11" Type="http://schemas.openxmlformats.org/officeDocument/2006/relationships/tags" Target="../tags/tag346.xml"/><Relationship Id="rId10" Type="http://schemas.openxmlformats.org/officeDocument/2006/relationships/image" Target="../media/image11.jpeg"/><Relationship Id="rId1" Type="http://schemas.openxmlformats.org/officeDocument/2006/relationships/tags" Target="../tags/tag337.xml"/></Relationships>
</file>

<file path=ppt/slides/_rels/slide32.xml.rels><?xml version="1.0" encoding="UTF-8" standalone="yes"?>
<Relationships xmlns="http://schemas.openxmlformats.org/package/2006/relationships"><Relationship Id="rId9" Type="http://schemas.openxmlformats.org/officeDocument/2006/relationships/tags" Target="../tags/tag355.xml"/><Relationship Id="rId8" Type="http://schemas.openxmlformats.org/officeDocument/2006/relationships/tags" Target="../tags/tag354.xml"/><Relationship Id="rId7" Type="http://schemas.openxmlformats.org/officeDocument/2006/relationships/tags" Target="../tags/tag353.xml"/><Relationship Id="rId6" Type="http://schemas.openxmlformats.org/officeDocument/2006/relationships/tags" Target="../tags/tag352.xml"/><Relationship Id="rId5" Type="http://schemas.openxmlformats.org/officeDocument/2006/relationships/tags" Target="../tags/tag351.xml"/><Relationship Id="rId4" Type="http://schemas.openxmlformats.org/officeDocument/2006/relationships/tags" Target="../tags/tag350.xml"/><Relationship Id="rId3" Type="http://schemas.openxmlformats.org/officeDocument/2006/relationships/tags" Target="../tags/tag349.xml"/><Relationship Id="rId2" Type="http://schemas.openxmlformats.org/officeDocument/2006/relationships/tags" Target="../tags/tag348.xml"/><Relationship Id="rId13" Type="http://schemas.openxmlformats.org/officeDocument/2006/relationships/notesSlide" Target="../notesSlides/notesSlide18.xml"/><Relationship Id="rId12" Type="http://schemas.openxmlformats.org/officeDocument/2006/relationships/slideLayout" Target="../slideLayouts/slideLayout7.xml"/><Relationship Id="rId11" Type="http://schemas.openxmlformats.org/officeDocument/2006/relationships/tags" Target="../tags/tag356.xml"/><Relationship Id="rId10" Type="http://schemas.openxmlformats.org/officeDocument/2006/relationships/image" Target="../media/image11.jpeg"/><Relationship Id="rId1" Type="http://schemas.openxmlformats.org/officeDocument/2006/relationships/tags" Target="../tags/tag347.xml"/></Relationships>
</file>

<file path=ppt/slides/_rels/slide33.xml.rels><?xml version="1.0" encoding="UTF-8" standalone="yes"?>
<Relationships xmlns="http://schemas.openxmlformats.org/package/2006/relationships"><Relationship Id="rId9" Type="http://schemas.openxmlformats.org/officeDocument/2006/relationships/tags" Target="../tags/tag365.xml"/><Relationship Id="rId8" Type="http://schemas.openxmlformats.org/officeDocument/2006/relationships/tags" Target="../tags/tag364.xml"/><Relationship Id="rId7" Type="http://schemas.openxmlformats.org/officeDocument/2006/relationships/tags" Target="../tags/tag363.xml"/><Relationship Id="rId6" Type="http://schemas.openxmlformats.org/officeDocument/2006/relationships/tags" Target="../tags/tag362.xml"/><Relationship Id="rId5" Type="http://schemas.openxmlformats.org/officeDocument/2006/relationships/tags" Target="../tags/tag361.xml"/><Relationship Id="rId4" Type="http://schemas.openxmlformats.org/officeDocument/2006/relationships/tags" Target="../tags/tag360.xml"/><Relationship Id="rId3" Type="http://schemas.openxmlformats.org/officeDocument/2006/relationships/tags" Target="../tags/tag359.xml"/><Relationship Id="rId2" Type="http://schemas.openxmlformats.org/officeDocument/2006/relationships/tags" Target="../tags/tag358.xml"/><Relationship Id="rId13" Type="http://schemas.openxmlformats.org/officeDocument/2006/relationships/notesSlide" Target="../notesSlides/notesSlide19.xml"/><Relationship Id="rId12" Type="http://schemas.openxmlformats.org/officeDocument/2006/relationships/slideLayout" Target="../slideLayouts/slideLayout7.xml"/><Relationship Id="rId11" Type="http://schemas.openxmlformats.org/officeDocument/2006/relationships/tags" Target="../tags/tag366.xml"/><Relationship Id="rId10" Type="http://schemas.openxmlformats.org/officeDocument/2006/relationships/image" Target="../media/image11.jpeg"/><Relationship Id="rId1" Type="http://schemas.openxmlformats.org/officeDocument/2006/relationships/tags" Target="../tags/tag357.xml"/></Relationships>
</file>

<file path=ppt/slides/_rels/slide34.xml.rels><?xml version="1.0" encoding="UTF-8" standalone="yes"?>
<Relationships xmlns="http://schemas.openxmlformats.org/package/2006/relationships"><Relationship Id="rId9" Type="http://schemas.openxmlformats.org/officeDocument/2006/relationships/tags" Target="../tags/tag374.xml"/><Relationship Id="rId8" Type="http://schemas.openxmlformats.org/officeDocument/2006/relationships/tags" Target="../tags/tag373.xml"/><Relationship Id="rId7" Type="http://schemas.openxmlformats.org/officeDocument/2006/relationships/tags" Target="../tags/tag372.xml"/><Relationship Id="rId6" Type="http://schemas.openxmlformats.org/officeDocument/2006/relationships/tags" Target="../tags/tag371.xml"/><Relationship Id="rId5" Type="http://schemas.openxmlformats.org/officeDocument/2006/relationships/tags" Target="../tags/tag370.xml"/><Relationship Id="rId4" Type="http://schemas.openxmlformats.org/officeDocument/2006/relationships/image" Target="../media/image30.jpeg"/><Relationship Id="rId3" Type="http://schemas.openxmlformats.org/officeDocument/2006/relationships/tags" Target="../tags/tag369.xml"/><Relationship Id="rId2" Type="http://schemas.openxmlformats.org/officeDocument/2006/relationships/tags" Target="../tags/tag368.xml"/><Relationship Id="rId17" Type="http://schemas.openxmlformats.org/officeDocument/2006/relationships/slideLayout" Target="../slideLayouts/slideLayout2.xml"/><Relationship Id="rId16" Type="http://schemas.openxmlformats.org/officeDocument/2006/relationships/tags" Target="../tags/tag380.xml"/><Relationship Id="rId15" Type="http://schemas.openxmlformats.org/officeDocument/2006/relationships/image" Target="../media/image11.jpeg"/><Relationship Id="rId14" Type="http://schemas.openxmlformats.org/officeDocument/2006/relationships/tags" Target="../tags/tag379.xml"/><Relationship Id="rId13" Type="http://schemas.openxmlformats.org/officeDocument/2006/relationships/tags" Target="../tags/tag378.xml"/><Relationship Id="rId12" Type="http://schemas.openxmlformats.org/officeDocument/2006/relationships/tags" Target="../tags/tag377.xml"/><Relationship Id="rId11" Type="http://schemas.openxmlformats.org/officeDocument/2006/relationships/tags" Target="../tags/tag376.xml"/><Relationship Id="rId10" Type="http://schemas.openxmlformats.org/officeDocument/2006/relationships/tags" Target="../tags/tag375.xml"/><Relationship Id="rId1" Type="http://schemas.openxmlformats.org/officeDocument/2006/relationships/tags" Target="../tags/tag367.xml"/></Relationships>
</file>

<file path=ppt/slides/_rels/slide35.xml.rels><?xml version="1.0" encoding="UTF-8" standalone="yes"?>
<Relationships xmlns="http://schemas.openxmlformats.org/package/2006/relationships"><Relationship Id="rId9" Type="http://schemas.openxmlformats.org/officeDocument/2006/relationships/image" Target="../media/image34.jpeg"/><Relationship Id="rId8" Type="http://schemas.openxmlformats.org/officeDocument/2006/relationships/tags" Target="../tags/tag385.xml"/><Relationship Id="rId7" Type="http://schemas.openxmlformats.org/officeDocument/2006/relationships/image" Target="../media/image33.jpeg"/><Relationship Id="rId6" Type="http://schemas.openxmlformats.org/officeDocument/2006/relationships/tags" Target="../tags/tag384.xml"/><Relationship Id="rId5" Type="http://schemas.openxmlformats.org/officeDocument/2006/relationships/image" Target="../media/image32.jpeg"/><Relationship Id="rId4" Type="http://schemas.openxmlformats.org/officeDocument/2006/relationships/tags" Target="../tags/tag383.xml"/><Relationship Id="rId3" Type="http://schemas.openxmlformats.org/officeDocument/2006/relationships/image" Target="../media/image31.jpeg"/><Relationship Id="rId2" Type="http://schemas.openxmlformats.org/officeDocument/2006/relationships/tags" Target="../tags/tag382.xml"/><Relationship Id="rId14" Type="http://schemas.openxmlformats.org/officeDocument/2006/relationships/slideLayout" Target="../slideLayouts/slideLayout2.xml"/><Relationship Id="rId13" Type="http://schemas.openxmlformats.org/officeDocument/2006/relationships/tags" Target="../tags/tag388.xml"/><Relationship Id="rId12" Type="http://schemas.openxmlformats.org/officeDocument/2006/relationships/image" Target="../media/image11.jpeg"/><Relationship Id="rId11" Type="http://schemas.openxmlformats.org/officeDocument/2006/relationships/tags" Target="../tags/tag387.xml"/><Relationship Id="rId10" Type="http://schemas.openxmlformats.org/officeDocument/2006/relationships/tags" Target="../tags/tag386.xml"/><Relationship Id="rId1" Type="http://schemas.openxmlformats.org/officeDocument/2006/relationships/tags" Target="../tags/tag381.xml"/></Relationships>
</file>

<file path=ppt/slides/_rels/slide36.xml.rels><?xml version="1.0" encoding="UTF-8" standalone="yes"?>
<Relationships xmlns="http://schemas.openxmlformats.org/package/2006/relationships"><Relationship Id="rId9" Type="http://schemas.openxmlformats.org/officeDocument/2006/relationships/tags" Target="../tags/tag397.xml"/><Relationship Id="rId8" Type="http://schemas.openxmlformats.org/officeDocument/2006/relationships/tags" Target="../tags/tag396.xml"/><Relationship Id="rId7" Type="http://schemas.openxmlformats.org/officeDocument/2006/relationships/tags" Target="../tags/tag395.xml"/><Relationship Id="rId6" Type="http://schemas.openxmlformats.org/officeDocument/2006/relationships/tags" Target="../tags/tag394.xml"/><Relationship Id="rId5" Type="http://schemas.openxmlformats.org/officeDocument/2006/relationships/tags" Target="../tags/tag393.xml"/><Relationship Id="rId4" Type="http://schemas.openxmlformats.org/officeDocument/2006/relationships/tags" Target="../tags/tag392.xml"/><Relationship Id="rId3" Type="http://schemas.openxmlformats.org/officeDocument/2006/relationships/tags" Target="../tags/tag391.xml"/><Relationship Id="rId2" Type="http://schemas.openxmlformats.org/officeDocument/2006/relationships/tags" Target="../tags/tag390.xml"/><Relationship Id="rId13" Type="http://schemas.openxmlformats.org/officeDocument/2006/relationships/notesSlide" Target="../notesSlides/notesSlide20.xml"/><Relationship Id="rId12" Type="http://schemas.openxmlformats.org/officeDocument/2006/relationships/slideLayout" Target="../slideLayouts/slideLayout7.xml"/><Relationship Id="rId11" Type="http://schemas.openxmlformats.org/officeDocument/2006/relationships/tags" Target="../tags/tag398.xml"/><Relationship Id="rId10" Type="http://schemas.openxmlformats.org/officeDocument/2006/relationships/image" Target="../media/image11.jpeg"/><Relationship Id="rId1" Type="http://schemas.openxmlformats.org/officeDocument/2006/relationships/tags" Target="../tags/tag389.xml"/></Relationships>
</file>

<file path=ppt/slides/_rels/slide37.xml.rels><?xml version="1.0" encoding="UTF-8" standalone="yes"?>
<Relationships xmlns="http://schemas.openxmlformats.org/package/2006/relationships"><Relationship Id="rId9" Type="http://schemas.openxmlformats.org/officeDocument/2006/relationships/tags" Target="../tags/tag407.xml"/><Relationship Id="rId8" Type="http://schemas.openxmlformats.org/officeDocument/2006/relationships/tags" Target="../tags/tag406.xml"/><Relationship Id="rId7" Type="http://schemas.openxmlformats.org/officeDocument/2006/relationships/tags" Target="../tags/tag405.xml"/><Relationship Id="rId6" Type="http://schemas.openxmlformats.org/officeDocument/2006/relationships/tags" Target="../tags/tag404.xml"/><Relationship Id="rId5" Type="http://schemas.openxmlformats.org/officeDocument/2006/relationships/tags" Target="../tags/tag403.xml"/><Relationship Id="rId4" Type="http://schemas.openxmlformats.org/officeDocument/2006/relationships/tags" Target="../tags/tag402.xml"/><Relationship Id="rId3" Type="http://schemas.openxmlformats.org/officeDocument/2006/relationships/tags" Target="../tags/tag401.xml"/><Relationship Id="rId2" Type="http://schemas.openxmlformats.org/officeDocument/2006/relationships/tags" Target="../tags/tag400.xml"/><Relationship Id="rId13" Type="http://schemas.openxmlformats.org/officeDocument/2006/relationships/notesSlide" Target="../notesSlides/notesSlide21.xml"/><Relationship Id="rId12" Type="http://schemas.openxmlformats.org/officeDocument/2006/relationships/slideLayout" Target="../slideLayouts/slideLayout7.xml"/><Relationship Id="rId11" Type="http://schemas.openxmlformats.org/officeDocument/2006/relationships/tags" Target="../tags/tag408.xml"/><Relationship Id="rId10" Type="http://schemas.openxmlformats.org/officeDocument/2006/relationships/image" Target="../media/image11.jpeg"/><Relationship Id="rId1" Type="http://schemas.openxmlformats.org/officeDocument/2006/relationships/tags" Target="../tags/tag399.xml"/></Relationships>
</file>

<file path=ppt/slides/_rels/slide38.xml.rels><?xml version="1.0" encoding="UTF-8" standalone="yes"?>
<Relationships xmlns="http://schemas.openxmlformats.org/package/2006/relationships"><Relationship Id="rId9" Type="http://schemas.openxmlformats.org/officeDocument/2006/relationships/tags" Target="../tags/tag417.xml"/><Relationship Id="rId8" Type="http://schemas.openxmlformats.org/officeDocument/2006/relationships/tags" Target="../tags/tag416.xml"/><Relationship Id="rId7" Type="http://schemas.openxmlformats.org/officeDocument/2006/relationships/tags" Target="../tags/tag415.xml"/><Relationship Id="rId6" Type="http://schemas.openxmlformats.org/officeDocument/2006/relationships/tags" Target="../tags/tag414.xml"/><Relationship Id="rId5" Type="http://schemas.openxmlformats.org/officeDocument/2006/relationships/tags" Target="../tags/tag413.xml"/><Relationship Id="rId4" Type="http://schemas.openxmlformats.org/officeDocument/2006/relationships/tags" Target="../tags/tag412.xml"/><Relationship Id="rId3" Type="http://schemas.openxmlformats.org/officeDocument/2006/relationships/tags" Target="../tags/tag411.xml"/><Relationship Id="rId2" Type="http://schemas.openxmlformats.org/officeDocument/2006/relationships/tags" Target="../tags/tag410.xml"/><Relationship Id="rId13" Type="http://schemas.openxmlformats.org/officeDocument/2006/relationships/notesSlide" Target="../notesSlides/notesSlide22.xml"/><Relationship Id="rId12" Type="http://schemas.openxmlformats.org/officeDocument/2006/relationships/slideLayout" Target="../slideLayouts/slideLayout7.xml"/><Relationship Id="rId11" Type="http://schemas.openxmlformats.org/officeDocument/2006/relationships/tags" Target="../tags/tag418.xml"/><Relationship Id="rId10" Type="http://schemas.openxmlformats.org/officeDocument/2006/relationships/image" Target="../media/image11.jpeg"/><Relationship Id="rId1" Type="http://schemas.openxmlformats.org/officeDocument/2006/relationships/tags" Target="../tags/tag409.xml"/></Relationships>
</file>

<file path=ppt/slides/_rels/slide39.xml.rels><?xml version="1.0" encoding="UTF-8" standalone="yes"?>
<Relationships xmlns="http://schemas.openxmlformats.org/package/2006/relationships"><Relationship Id="rId9" Type="http://schemas.openxmlformats.org/officeDocument/2006/relationships/tags" Target="../tags/tag427.xml"/><Relationship Id="rId8" Type="http://schemas.openxmlformats.org/officeDocument/2006/relationships/tags" Target="../tags/tag426.xml"/><Relationship Id="rId7" Type="http://schemas.openxmlformats.org/officeDocument/2006/relationships/tags" Target="../tags/tag425.xml"/><Relationship Id="rId6" Type="http://schemas.openxmlformats.org/officeDocument/2006/relationships/tags" Target="../tags/tag424.xml"/><Relationship Id="rId5" Type="http://schemas.openxmlformats.org/officeDocument/2006/relationships/tags" Target="../tags/tag423.xml"/><Relationship Id="rId4" Type="http://schemas.openxmlformats.org/officeDocument/2006/relationships/tags" Target="../tags/tag422.xml"/><Relationship Id="rId3" Type="http://schemas.openxmlformats.org/officeDocument/2006/relationships/tags" Target="../tags/tag421.xml"/><Relationship Id="rId2" Type="http://schemas.openxmlformats.org/officeDocument/2006/relationships/tags" Target="../tags/tag420.xml"/><Relationship Id="rId13" Type="http://schemas.openxmlformats.org/officeDocument/2006/relationships/notesSlide" Target="../notesSlides/notesSlide23.xml"/><Relationship Id="rId12" Type="http://schemas.openxmlformats.org/officeDocument/2006/relationships/slideLayout" Target="../slideLayouts/slideLayout7.xml"/><Relationship Id="rId11" Type="http://schemas.openxmlformats.org/officeDocument/2006/relationships/tags" Target="../tags/tag428.xml"/><Relationship Id="rId10" Type="http://schemas.openxmlformats.org/officeDocument/2006/relationships/image" Target="../media/image11.jpeg"/><Relationship Id="rId1" Type="http://schemas.openxmlformats.org/officeDocument/2006/relationships/tags" Target="../tags/tag419.xml"/></Relationships>
</file>

<file path=ppt/slides/_rels/slide4.xml.rels><?xml version="1.0" encoding="UTF-8" standalone="yes"?>
<Relationships xmlns="http://schemas.openxmlformats.org/package/2006/relationships"><Relationship Id="rId9" Type="http://schemas.openxmlformats.org/officeDocument/2006/relationships/tags" Target="../tags/tag120.xml"/><Relationship Id="rId8" Type="http://schemas.openxmlformats.org/officeDocument/2006/relationships/tags" Target="../tags/tag119.xml"/><Relationship Id="rId7" Type="http://schemas.openxmlformats.org/officeDocument/2006/relationships/tags" Target="../tags/tag118.xml"/><Relationship Id="rId6" Type="http://schemas.openxmlformats.org/officeDocument/2006/relationships/tags" Target="../tags/tag117.xml"/><Relationship Id="rId5" Type="http://schemas.openxmlformats.org/officeDocument/2006/relationships/tags" Target="../tags/tag116.xml"/><Relationship Id="rId4" Type="http://schemas.openxmlformats.org/officeDocument/2006/relationships/tags" Target="../tags/tag115.xml"/><Relationship Id="rId3" Type="http://schemas.openxmlformats.org/officeDocument/2006/relationships/tags" Target="../tags/tag114.xml"/><Relationship Id="rId23" Type="http://schemas.openxmlformats.org/officeDocument/2006/relationships/slideLayout" Target="../slideLayouts/slideLayout15.xml"/><Relationship Id="rId22" Type="http://schemas.openxmlformats.org/officeDocument/2006/relationships/tags" Target="../tags/tag132.xml"/><Relationship Id="rId21" Type="http://schemas.openxmlformats.org/officeDocument/2006/relationships/image" Target="../media/image11.jpeg"/><Relationship Id="rId20" Type="http://schemas.openxmlformats.org/officeDocument/2006/relationships/tags" Target="../tags/tag131.xml"/><Relationship Id="rId2" Type="http://schemas.openxmlformats.org/officeDocument/2006/relationships/tags" Target="../tags/tag113.xml"/><Relationship Id="rId19" Type="http://schemas.openxmlformats.org/officeDocument/2006/relationships/tags" Target="../tags/tag130.xml"/><Relationship Id="rId18" Type="http://schemas.openxmlformats.org/officeDocument/2006/relationships/tags" Target="../tags/tag129.xml"/><Relationship Id="rId17" Type="http://schemas.openxmlformats.org/officeDocument/2006/relationships/tags" Target="../tags/tag128.xml"/><Relationship Id="rId16" Type="http://schemas.openxmlformats.org/officeDocument/2006/relationships/tags" Target="../tags/tag127.xml"/><Relationship Id="rId15" Type="http://schemas.openxmlformats.org/officeDocument/2006/relationships/tags" Target="../tags/tag126.xml"/><Relationship Id="rId14" Type="http://schemas.openxmlformats.org/officeDocument/2006/relationships/tags" Target="../tags/tag125.xml"/><Relationship Id="rId13" Type="http://schemas.openxmlformats.org/officeDocument/2006/relationships/tags" Target="../tags/tag124.xml"/><Relationship Id="rId12" Type="http://schemas.openxmlformats.org/officeDocument/2006/relationships/tags" Target="../tags/tag123.xml"/><Relationship Id="rId11" Type="http://schemas.openxmlformats.org/officeDocument/2006/relationships/tags" Target="../tags/tag122.xml"/><Relationship Id="rId10" Type="http://schemas.openxmlformats.org/officeDocument/2006/relationships/tags" Target="../tags/tag121.xml"/><Relationship Id="rId1" Type="http://schemas.openxmlformats.org/officeDocument/2006/relationships/image" Target="../media/image15.png"/></Relationships>
</file>

<file path=ppt/slides/_rels/slide40.xml.rels><?xml version="1.0" encoding="UTF-8" standalone="yes"?>
<Relationships xmlns="http://schemas.openxmlformats.org/package/2006/relationships"><Relationship Id="rId9" Type="http://schemas.openxmlformats.org/officeDocument/2006/relationships/tags" Target="../tags/tag437.xml"/><Relationship Id="rId8" Type="http://schemas.openxmlformats.org/officeDocument/2006/relationships/tags" Target="../tags/tag436.xml"/><Relationship Id="rId7" Type="http://schemas.openxmlformats.org/officeDocument/2006/relationships/tags" Target="../tags/tag435.xml"/><Relationship Id="rId6" Type="http://schemas.openxmlformats.org/officeDocument/2006/relationships/tags" Target="../tags/tag434.xml"/><Relationship Id="rId5" Type="http://schemas.openxmlformats.org/officeDocument/2006/relationships/tags" Target="../tags/tag433.xml"/><Relationship Id="rId4" Type="http://schemas.openxmlformats.org/officeDocument/2006/relationships/tags" Target="../tags/tag432.xml"/><Relationship Id="rId3" Type="http://schemas.openxmlformats.org/officeDocument/2006/relationships/tags" Target="../tags/tag431.xml"/><Relationship Id="rId2" Type="http://schemas.openxmlformats.org/officeDocument/2006/relationships/tags" Target="../tags/tag430.xml"/><Relationship Id="rId14" Type="http://schemas.openxmlformats.org/officeDocument/2006/relationships/notesSlide" Target="../notesSlides/notesSlide24.xml"/><Relationship Id="rId13" Type="http://schemas.openxmlformats.org/officeDocument/2006/relationships/slideLayout" Target="../slideLayouts/slideLayout7.xml"/><Relationship Id="rId12" Type="http://schemas.openxmlformats.org/officeDocument/2006/relationships/tags" Target="../tags/tag438.xml"/><Relationship Id="rId11" Type="http://schemas.openxmlformats.org/officeDocument/2006/relationships/image" Target="../media/image35.jpeg"/><Relationship Id="rId10" Type="http://schemas.openxmlformats.org/officeDocument/2006/relationships/image" Target="../media/image11.jpeg"/><Relationship Id="rId1" Type="http://schemas.openxmlformats.org/officeDocument/2006/relationships/tags" Target="../tags/tag429.xml"/></Relationships>
</file>

<file path=ppt/slides/_rels/slide41.xml.rels><?xml version="1.0" encoding="UTF-8" standalone="yes"?>
<Relationships xmlns="http://schemas.openxmlformats.org/package/2006/relationships"><Relationship Id="rId9" Type="http://schemas.openxmlformats.org/officeDocument/2006/relationships/diagramQuickStyle" Target="../diagrams/quickStyle1.xml"/><Relationship Id="rId8" Type="http://schemas.openxmlformats.org/officeDocument/2006/relationships/diagramLayout" Target="../diagrams/layout1.xml"/><Relationship Id="rId7" Type="http://schemas.openxmlformats.org/officeDocument/2006/relationships/diagramData" Target="../diagrams/data1.xml"/><Relationship Id="rId6" Type="http://schemas.openxmlformats.org/officeDocument/2006/relationships/image" Target="../media/image36.jpeg"/><Relationship Id="rId5" Type="http://schemas.openxmlformats.org/officeDocument/2006/relationships/tags" Target="../tags/tag443.xml"/><Relationship Id="rId4" Type="http://schemas.openxmlformats.org/officeDocument/2006/relationships/tags" Target="../tags/tag442.xml"/><Relationship Id="rId3" Type="http://schemas.openxmlformats.org/officeDocument/2006/relationships/tags" Target="../tags/tag441.xml"/><Relationship Id="rId2" Type="http://schemas.openxmlformats.org/officeDocument/2006/relationships/tags" Target="../tags/tag440.xml"/><Relationship Id="rId15" Type="http://schemas.openxmlformats.org/officeDocument/2006/relationships/notesSlide" Target="../notesSlides/notesSlide25.xml"/><Relationship Id="rId14" Type="http://schemas.openxmlformats.org/officeDocument/2006/relationships/slideLayout" Target="../slideLayouts/slideLayout2.xml"/><Relationship Id="rId13" Type="http://schemas.openxmlformats.org/officeDocument/2006/relationships/tags" Target="../tags/tag444.xml"/><Relationship Id="rId12" Type="http://schemas.openxmlformats.org/officeDocument/2006/relationships/image" Target="../media/image11.jpeg"/><Relationship Id="rId11" Type="http://schemas.microsoft.com/office/2007/relationships/diagramDrawing" Target="../diagrams/drawing1.xml"/><Relationship Id="rId10" Type="http://schemas.openxmlformats.org/officeDocument/2006/relationships/diagramColors" Target="../diagrams/colors1.xml"/><Relationship Id="rId1" Type="http://schemas.openxmlformats.org/officeDocument/2006/relationships/tags" Target="../tags/tag439.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4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51.xml"/><Relationship Id="rId7" Type="http://schemas.openxmlformats.org/officeDocument/2006/relationships/image" Target="../media/image11.jpeg"/><Relationship Id="rId6" Type="http://schemas.openxmlformats.org/officeDocument/2006/relationships/tags" Target="../tags/tag450.xml"/><Relationship Id="rId5" Type="http://schemas.openxmlformats.org/officeDocument/2006/relationships/tags" Target="../tags/tag449.xml"/><Relationship Id="rId4" Type="http://schemas.openxmlformats.org/officeDocument/2006/relationships/tags" Target="../tags/tag448.xml"/><Relationship Id="rId3" Type="http://schemas.openxmlformats.org/officeDocument/2006/relationships/tags" Target="../tags/tag447.xml"/><Relationship Id="rId2" Type="http://schemas.openxmlformats.org/officeDocument/2006/relationships/tags" Target="../tags/tag446.xml"/><Relationship Id="rId1" Type="http://schemas.openxmlformats.org/officeDocument/2006/relationships/tags" Target="../tags/tag445.xml"/></Relationships>
</file>

<file path=ppt/slides/_rels/slide4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58.xml"/><Relationship Id="rId7" Type="http://schemas.openxmlformats.org/officeDocument/2006/relationships/image" Target="../media/image11.jpeg"/><Relationship Id="rId6" Type="http://schemas.openxmlformats.org/officeDocument/2006/relationships/tags" Target="../tags/tag457.xml"/><Relationship Id="rId5" Type="http://schemas.openxmlformats.org/officeDocument/2006/relationships/tags" Target="../tags/tag456.xml"/><Relationship Id="rId4" Type="http://schemas.openxmlformats.org/officeDocument/2006/relationships/tags" Target="../tags/tag455.xml"/><Relationship Id="rId3" Type="http://schemas.openxmlformats.org/officeDocument/2006/relationships/tags" Target="../tags/tag454.xml"/><Relationship Id="rId2" Type="http://schemas.openxmlformats.org/officeDocument/2006/relationships/tags" Target="../tags/tag453.xml"/><Relationship Id="rId1" Type="http://schemas.openxmlformats.org/officeDocument/2006/relationships/tags" Target="../tags/tag452.xml"/></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47.xml.rels><?xml version="1.0" encoding="UTF-8" standalone="yes"?>
<Relationships xmlns="http://schemas.openxmlformats.org/package/2006/relationships"><Relationship Id="rId6" Type="http://schemas.openxmlformats.org/officeDocument/2006/relationships/notesSlide" Target="../notesSlides/notesSlide26.xml"/><Relationship Id="rId5" Type="http://schemas.openxmlformats.org/officeDocument/2006/relationships/slideLayout" Target="../slideLayouts/slideLayout7.xml"/><Relationship Id="rId4" Type="http://schemas.openxmlformats.org/officeDocument/2006/relationships/tags" Target="../tags/tag461.xml"/><Relationship Id="rId3" Type="http://schemas.openxmlformats.org/officeDocument/2006/relationships/image" Target="../media/image11.jpeg"/><Relationship Id="rId2" Type="http://schemas.openxmlformats.org/officeDocument/2006/relationships/tags" Target="../tags/tag460.xml"/><Relationship Id="rId1" Type="http://schemas.openxmlformats.org/officeDocument/2006/relationships/tags" Target="../tags/tag459.xml"/></Relationships>
</file>

<file path=ppt/slides/_rels/slide48.xml.rels><?xml version="1.0" encoding="UTF-8" standalone="yes"?>
<Relationships xmlns="http://schemas.openxmlformats.org/package/2006/relationships"><Relationship Id="rId9" Type="http://schemas.openxmlformats.org/officeDocument/2006/relationships/diagramQuickStyle" Target="../diagrams/quickStyle2.xml"/><Relationship Id="rId8" Type="http://schemas.openxmlformats.org/officeDocument/2006/relationships/diagramLayout" Target="../diagrams/layout2.xml"/><Relationship Id="rId7" Type="http://schemas.openxmlformats.org/officeDocument/2006/relationships/diagramData" Target="../diagrams/data2.xml"/><Relationship Id="rId6" Type="http://schemas.openxmlformats.org/officeDocument/2006/relationships/tags" Target="../tags/tag467.xml"/><Relationship Id="rId5" Type="http://schemas.openxmlformats.org/officeDocument/2006/relationships/tags" Target="../tags/tag466.xml"/><Relationship Id="rId4" Type="http://schemas.openxmlformats.org/officeDocument/2006/relationships/tags" Target="../tags/tag465.xml"/><Relationship Id="rId3" Type="http://schemas.openxmlformats.org/officeDocument/2006/relationships/tags" Target="../tags/tag464.xml"/><Relationship Id="rId2" Type="http://schemas.openxmlformats.org/officeDocument/2006/relationships/tags" Target="../tags/tag463.xml"/><Relationship Id="rId14" Type="http://schemas.openxmlformats.org/officeDocument/2006/relationships/slideLayout" Target="../slideLayouts/slideLayout7.xml"/><Relationship Id="rId13" Type="http://schemas.openxmlformats.org/officeDocument/2006/relationships/tags" Target="../tags/tag468.xml"/><Relationship Id="rId12" Type="http://schemas.openxmlformats.org/officeDocument/2006/relationships/image" Target="../media/image11.jpeg"/><Relationship Id="rId11" Type="http://schemas.microsoft.com/office/2007/relationships/diagramDrawing" Target="../diagrams/drawing2.xml"/><Relationship Id="rId10" Type="http://schemas.openxmlformats.org/officeDocument/2006/relationships/diagramColors" Target="../diagrams/colors2.xml"/><Relationship Id="rId1" Type="http://schemas.openxmlformats.org/officeDocument/2006/relationships/tags" Target="../tags/tag462.xml"/></Relationships>
</file>

<file path=ppt/slides/_rels/slide49.xml.rels><?xml version="1.0" encoding="UTF-8" standalone="yes"?>
<Relationships xmlns="http://schemas.openxmlformats.org/package/2006/relationships"><Relationship Id="rId9" Type="http://schemas.openxmlformats.org/officeDocument/2006/relationships/tags" Target="../tags/tag477.xml"/><Relationship Id="rId8" Type="http://schemas.openxmlformats.org/officeDocument/2006/relationships/tags" Target="../tags/tag476.xml"/><Relationship Id="rId7" Type="http://schemas.openxmlformats.org/officeDocument/2006/relationships/tags" Target="../tags/tag475.xml"/><Relationship Id="rId6" Type="http://schemas.openxmlformats.org/officeDocument/2006/relationships/tags" Target="../tags/tag474.xml"/><Relationship Id="rId5" Type="http://schemas.openxmlformats.org/officeDocument/2006/relationships/tags" Target="../tags/tag473.xml"/><Relationship Id="rId4" Type="http://schemas.openxmlformats.org/officeDocument/2006/relationships/tags" Target="../tags/tag472.xml"/><Relationship Id="rId3" Type="http://schemas.openxmlformats.org/officeDocument/2006/relationships/tags" Target="../tags/tag471.xml"/><Relationship Id="rId2" Type="http://schemas.openxmlformats.org/officeDocument/2006/relationships/tags" Target="../tags/tag470.xml"/><Relationship Id="rId13" Type="http://schemas.openxmlformats.org/officeDocument/2006/relationships/notesSlide" Target="../notesSlides/notesSlide27.xml"/><Relationship Id="rId12" Type="http://schemas.openxmlformats.org/officeDocument/2006/relationships/slideLayout" Target="../slideLayouts/slideLayout7.xml"/><Relationship Id="rId11" Type="http://schemas.openxmlformats.org/officeDocument/2006/relationships/tags" Target="../tags/tag478.xml"/><Relationship Id="rId10" Type="http://schemas.openxmlformats.org/officeDocument/2006/relationships/image" Target="../media/image11.jpeg"/><Relationship Id="rId1" Type="http://schemas.openxmlformats.org/officeDocument/2006/relationships/tags" Target="../tags/tag469.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50.xml.rels><?xml version="1.0" encoding="UTF-8" standalone="yes"?>
<Relationships xmlns="http://schemas.openxmlformats.org/package/2006/relationships"><Relationship Id="rId9" Type="http://schemas.openxmlformats.org/officeDocument/2006/relationships/tags" Target="../tags/tag487.xml"/><Relationship Id="rId8" Type="http://schemas.openxmlformats.org/officeDocument/2006/relationships/tags" Target="../tags/tag486.xml"/><Relationship Id="rId7" Type="http://schemas.openxmlformats.org/officeDocument/2006/relationships/tags" Target="../tags/tag485.xml"/><Relationship Id="rId6" Type="http://schemas.openxmlformats.org/officeDocument/2006/relationships/tags" Target="../tags/tag484.xml"/><Relationship Id="rId5" Type="http://schemas.openxmlformats.org/officeDocument/2006/relationships/tags" Target="../tags/tag483.xml"/><Relationship Id="rId4" Type="http://schemas.openxmlformats.org/officeDocument/2006/relationships/tags" Target="../tags/tag482.xml"/><Relationship Id="rId3" Type="http://schemas.openxmlformats.org/officeDocument/2006/relationships/tags" Target="../tags/tag481.xml"/><Relationship Id="rId2" Type="http://schemas.openxmlformats.org/officeDocument/2006/relationships/tags" Target="../tags/tag480.xml"/><Relationship Id="rId13" Type="http://schemas.openxmlformats.org/officeDocument/2006/relationships/notesSlide" Target="../notesSlides/notesSlide28.xml"/><Relationship Id="rId12" Type="http://schemas.openxmlformats.org/officeDocument/2006/relationships/slideLayout" Target="../slideLayouts/slideLayout7.xml"/><Relationship Id="rId11" Type="http://schemas.openxmlformats.org/officeDocument/2006/relationships/tags" Target="../tags/tag488.xml"/><Relationship Id="rId10" Type="http://schemas.openxmlformats.org/officeDocument/2006/relationships/image" Target="../media/image11.jpeg"/><Relationship Id="rId1" Type="http://schemas.openxmlformats.org/officeDocument/2006/relationships/tags" Target="../tags/tag479.xml"/></Relationships>
</file>

<file path=ppt/slides/_rels/slide51.xml.rels><?xml version="1.0" encoding="UTF-8" standalone="yes"?>
<Relationships xmlns="http://schemas.openxmlformats.org/package/2006/relationships"><Relationship Id="rId9" Type="http://schemas.openxmlformats.org/officeDocument/2006/relationships/tags" Target="../tags/tag497.xml"/><Relationship Id="rId8" Type="http://schemas.openxmlformats.org/officeDocument/2006/relationships/tags" Target="../tags/tag496.xml"/><Relationship Id="rId7" Type="http://schemas.openxmlformats.org/officeDocument/2006/relationships/tags" Target="../tags/tag495.xml"/><Relationship Id="rId6" Type="http://schemas.openxmlformats.org/officeDocument/2006/relationships/tags" Target="../tags/tag494.xml"/><Relationship Id="rId5" Type="http://schemas.openxmlformats.org/officeDocument/2006/relationships/tags" Target="../tags/tag493.xml"/><Relationship Id="rId4" Type="http://schemas.openxmlformats.org/officeDocument/2006/relationships/tags" Target="../tags/tag492.xml"/><Relationship Id="rId3" Type="http://schemas.openxmlformats.org/officeDocument/2006/relationships/tags" Target="../tags/tag491.xml"/><Relationship Id="rId2" Type="http://schemas.openxmlformats.org/officeDocument/2006/relationships/tags" Target="../tags/tag490.xml"/><Relationship Id="rId13" Type="http://schemas.openxmlformats.org/officeDocument/2006/relationships/notesSlide" Target="../notesSlides/notesSlide29.xml"/><Relationship Id="rId12" Type="http://schemas.openxmlformats.org/officeDocument/2006/relationships/slideLayout" Target="../slideLayouts/slideLayout7.xml"/><Relationship Id="rId11" Type="http://schemas.openxmlformats.org/officeDocument/2006/relationships/tags" Target="../tags/tag498.xml"/><Relationship Id="rId10" Type="http://schemas.openxmlformats.org/officeDocument/2006/relationships/image" Target="../media/image11.jpeg"/><Relationship Id="rId1" Type="http://schemas.openxmlformats.org/officeDocument/2006/relationships/tags" Target="../tags/tag489.xml"/></Relationships>
</file>

<file path=ppt/slides/_rels/slide52.xml.rels><?xml version="1.0" encoding="UTF-8" standalone="yes"?>
<Relationships xmlns="http://schemas.openxmlformats.org/package/2006/relationships"><Relationship Id="rId9" Type="http://schemas.openxmlformats.org/officeDocument/2006/relationships/tags" Target="../tags/tag507.xml"/><Relationship Id="rId8" Type="http://schemas.openxmlformats.org/officeDocument/2006/relationships/tags" Target="../tags/tag506.xml"/><Relationship Id="rId7" Type="http://schemas.openxmlformats.org/officeDocument/2006/relationships/tags" Target="../tags/tag505.xml"/><Relationship Id="rId6" Type="http://schemas.openxmlformats.org/officeDocument/2006/relationships/tags" Target="../tags/tag504.xml"/><Relationship Id="rId5" Type="http://schemas.openxmlformats.org/officeDocument/2006/relationships/tags" Target="../tags/tag503.xml"/><Relationship Id="rId4" Type="http://schemas.openxmlformats.org/officeDocument/2006/relationships/tags" Target="../tags/tag502.xml"/><Relationship Id="rId3" Type="http://schemas.openxmlformats.org/officeDocument/2006/relationships/tags" Target="../tags/tag501.xml"/><Relationship Id="rId2" Type="http://schemas.openxmlformats.org/officeDocument/2006/relationships/tags" Target="../tags/tag500.xml"/><Relationship Id="rId13" Type="http://schemas.openxmlformats.org/officeDocument/2006/relationships/notesSlide" Target="../notesSlides/notesSlide30.xml"/><Relationship Id="rId12" Type="http://schemas.openxmlformats.org/officeDocument/2006/relationships/slideLayout" Target="../slideLayouts/slideLayout7.xml"/><Relationship Id="rId11" Type="http://schemas.openxmlformats.org/officeDocument/2006/relationships/tags" Target="../tags/tag508.xml"/><Relationship Id="rId10" Type="http://schemas.openxmlformats.org/officeDocument/2006/relationships/image" Target="../media/image11.jpeg"/><Relationship Id="rId1" Type="http://schemas.openxmlformats.org/officeDocument/2006/relationships/tags" Target="../tags/tag499.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1.jpeg"/></Relationships>
</file>

<file path=ppt/slides/_rels/slide54.xml.rels><?xml version="1.0" encoding="UTF-8" standalone="yes"?>
<Relationships xmlns="http://schemas.openxmlformats.org/package/2006/relationships"><Relationship Id="rId9" Type="http://schemas.openxmlformats.org/officeDocument/2006/relationships/tags" Target="../tags/tag517.xml"/><Relationship Id="rId8" Type="http://schemas.openxmlformats.org/officeDocument/2006/relationships/tags" Target="../tags/tag516.xml"/><Relationship Id="rId7" Type="http://schemas.openxmlformats.org/officeDocument/2006/relationships/tags" Target="../tags/tag515.xml"/><Relationship Id="rId6" Type="http://schemas.openxmlformats.org/officeDocument/2006/relationships/tags" Target="../tags/tag514.xml"/><Relationship Id="rId5" Type="http://schemas.openxmlformats.org/officeDocument/2006/relationships/tags" Target="../tags/tag513.xml"/><Relationship Id="rId4" Type="http://schemas.openxmlformats.org/officeDocument/2006/relationships/tags" Target="../tags/tag512.xml"/><Relationship Id="rId3" Type="http://schemas.openxmlformats.org/officeDocument/2006/relationships/tags" Target="../tags/tag511.xml"/><Relationship Id="rId2" Type="http://schemas.openxmlformats.org/officeDocument/2006/relationships/tags" Target="../tags/tag510.xml"/><Relationship Id="rId13" Type="http://schemas.openxmlformats.org/officeDocument/2006/relationships/notesSlide" Target="../notesSlides/notesSlide31.xml"/><Relationship Id="rId12" Type="http://schemas.openxmlformats.org/officeDocument/2006/relationships/slideLayout" Target="../slideLayouts/slideLayout7.xml"/><Relationship Id="rId11" Type="http://schemas.openxmlformats.org/officeDocument/2006/relationships/tags" Target="../tags/tag518.xml"/><Relationship Id="rId10" Type="http://schemas.openxmlformats.org/officeDocument/2006/relationships/image" Target="../media/image11.jpeg"/><Relationship Id="rId1" Type="http://schemas.openxmlformats.org/officeDocument/2006/relationships/tags" Target="../tags/tag509.xml"/></Relationships>
</file>

<file path=ppt/slides/_rels/slide5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25.xml"/><Relationship Id="rId7" Type="http://schemas.openxmlformats.org/officeDocument/2006/relationships/image" Target="../media/image11.jpeg"/><Relationship Id="rId6" Type="http://schemas.openxmlformats.org/officeDocument/2006/relationships/tags" Target="../tags/tag524.xml"/><Relationship Id="rId5" Type="http://schemas.openxmlformats.org/officeDocument/2006/relationships/tags" Target="../tags/tag523.xml"/><Relationship Id="rId4" Type="http://schemas.openxmlformats.org/officeDocument/2006/relationships/tags" Target="../tags/tag522.xml"/><Relationship Id="rId3" Type="http://schemas.openxmlformats.org/officeDocument/2006/relationships/tags" Target="../tags/tag521.xml"/><Relationship Id="rId2" Type="http://schemas.openxmlformats.org/officeDocument/2006/relationships/tags" Target="../tags/tag520.xml"/><Relationship Id="rId1" Type="http://schemas.openxmlformats.org/officeDocument/2006/relationships/tags" Target="../tags/tag519.xml"/></Relationships>
</file>

<file path=ppt/slides/_rels/slide56.xml.rels><?xml version="1.0" encoding="UTF-8" standalone="yes"?>
<Relationships xmlns="http://schemas.openxmlformats.org/package/2006/relationships"><Relationship Id="rId9" Type="http://schemas.openxmlformats.org/officeDocument/2006/relationships/tags" Target="../tags/tag534.xml"/><Relationship Id="rId8" Type="http://schemas.openxmlformats.org/officeDocument/2006/relationships/tags" Target="../tags/tag533.xml"/><Relationship Id="rId7" Type="http://schemas.openxmlformats.org/officeDocument/2006/relationships/tags" Target="../tags/tag532.xml"/><Relationship Id="rId6" Type="http://schemas.openxmlformats.org/officeDocument/2006/relationships/tags" Target="../tags/tag531.xml"/><Relationship Id="rId5" Type="http://schemas.openxmlformats.org/officeDocument/2006/relationships/tags" Target="../tags/tag530.xml"/><Relationship Id="rId4" Type="http://schemas.openxmlformats.org/officeDocument/2006/relationships/tags" Target="../tags/tag529.xml"/><Relationship Id="rId3" Type="http://schemas.openxmlformats.org/officeDocument/2006/relationships/tags" Target="../tags/tag528.xml"/><Relationship Id="rId2" Type="http://schemas.openxmlformats.org/officeDocument/2006/relationships/tags" Target="../tags/tag527.xml"/><Relationship Id="rId13" Type="http://schemas.openxmlformats.org/officeDocument/2006/relationships/notesSlide" Target="../notesSlides/notesSlide32.xml"/><Relationship Id="rId12" Type="http://schemas.openxmlformats.org/officeDocument/2006/relationships/slideLayout" Target="../slideLayouts/slideLayout7.xml"/><Relationship Id="rId11" Type="http://schemas.openxmlformats.org/officeDocument/2006/relationships/tags" Target="../tags/tag535.xml"/><Relationship Id="rId10" Type="http://schemas.openxmlformats.org/officeDocument/2006/relationships/image" Target="../media/image11.jpeg"/><Relationship Id="rId1" Type="http://schemas.openxmlformats.org/officeDocument/2006/relationships/tags" Target="../tags/tag526.xml"/></Relationships>
</file>

<file path=ppt/slides/_rels/slide57.xml.rels><?xml version="1.0" encoding="UTF-8" standalone="yes"?>
<Relationships xmlns="http://schemas.openxmlformats.org/package/2006/relationships"><Relationship Id="rId9" Type="http://schemas.openxmlformats.org/officeDocument/2006/relationships/tags" Target="../tags/tag544.xml"/><Relationship Id="rId8" Type="http://schemas.openxmlformats.org/officeDocument/2006/relationships/tags" Target="../tags/tag543.xml"/><Relationship Id="rId7" Type="http://schemas.openxmlformats.org/officeDocument/2006/relationships/tags" Target="../tags/tag542.xml"/><Relationship Id="rId6" Type="http://schemas.openxmlformats.org/officeDocument/2006/relationships/tags" Target="../tags/tag541.xml"/><Relationship Id="rId5" Type="http://schemas.openxmlformats.org/officeDocument/2006/relationships/tags" Target="../tags/tag540.xml"/><Relationship Id="rId4" Type="http://schemas.openxmlformats.org/officeDocument/2006/relationships/tags" Target="../tags/tag539.xml"/><Relationship Id="rId3" Type="http://schemas.openxmlformats.org/officeDocument/2006/relationships/tags" Target="../tags/tag538.xml"/><Relationship Id="rId2" Type="http://schemas.openxmlformats.org/officeDocument/2006/relationships/tags" Target="../tags/tag537.xml"/><Relationship Id="rId13" Type="http://schemas.openxmlformats.org/officeDocument/2006/relationships/notesSlide" Target="../notesSlides/notesSlide33.xml"/><Relationship Id="rId12" Type="http://schemas.openxmlformats.org/officeDocument/2006/relationships/slideLayout" Target="../slideLayouts/slideLayout7.xml"/><Relationship Id="rId11" Type="http://schemas.openxmlformats.org/officeDocument/2006/relationships/tags" Target="../tags/tag545.xml"/><Relationship Id="rId10" Type="http://schemas.openxmlformats.org/officeDocument/2006/relationships/image" Target="../media/image11.jpeg"/><Relationship Id="rId1" Type="http://schemas.openxmlformats.org/officeDocument/2006/relationships/tags" Target="../tags/tag536.xml"/></Relationships>
</file>

<file path=ppt/slides/_rels/slide58.xml.rels><?xml version="1.0" encoding="UTF-8" standalone="yes"?>
<Relationships xmlns="http://schemas.openxmlformats.org/package/2006/relationships"><Relationship Id="rId9" Type="http://schemas.openxmlformats.org/officeDocument/2006/relationships/tags" Target="../tags/tag554.xml"/><Relationship Id="rId8" Type="http://schemas.openxmlformats.org/officeDocument/2006/relationships/tags" Target="../tags/tag553.xml"/><Relationship Id="rId7" Type="http://schemas.openxmlformats.org/officeDocument/2006/relationships/tags" Target="../tags/tag552.xml"/><Relationship Id="rId6" Type="http://schemas.openxmlformats.org/officeDocument/2006/relationships/tags" Target="../tags/tag551.xml"/><Relationship Id="rId5" Type="http://schemas.openxmlformats.org/officeDocument/2006/relationships/tags" Target="../tags/tag550.xml"/><Relationship Id="rId4" Type="http://schemas.openxmlformats.org/officeDocument/2006/relationships/tags" Target="../tags/tag549.xml"/><Relationship Id="rId3" Type="http://schemas.openxmlformats.org/officeDocument/2006/relationships/tags" Target="../tags/tag548.xml"/><Relationship Id="rId2" Type="http://schemas.openxmlformats.org/officeDocument/2006/relationships/tags" Target="../tags/tag547.xml"/><Relationship Id="rId13" Type="http://schemas.openxmlformats.org/officeDocument/2006/relationships/notesSlide" Target="../notesSlides/notesSlide34.xml"/><Relationship Id="rId12" Type="http://schemas.openxmlformats.org/officeDocument/2006/relationships/slideLayout" Target="../slideLayouts/slideLayout7.xml"/><Relationship Id="rId11" Type="http://schemas.openxmlformats.org/officeDocument/2006/relationships/tags" Target="../tags/tag555.xml"/><Relationship Id="rId10" Type="http://schemas.openxmlformats.org/officeDocument/2006/relationships/image" Target="../media/image11.jpeg"/><Relationship Id="rId1" Type="http://schemas.openxmlformats.org/officeDocument/2006/relationships/tags" Target="../tags/tag546.xml"/></Relationships>
</file>

<file path=ppt/slides/_rels/slide59.xml.rels><?xml version="1.0" encoding="UTF-8" standalone="yes"?>
<Relationships xmlns="http://schemas.openxmlformats.org/package/2006/relationships"><Relationship Id="rId9" Type="http://schemas.openxmlformats.org/officeDocument/2006/relationships/tags" Target="../tags/tag564.xml"/><Relationship Id="rId8" Type="http://schemas.openxmlformats.org/officeDocument/2006/relationships/tags" Target="../tags/tag563.xml"/><Relationship Id="rId7" Type="http://schemas.openxmlformats.org/officeDocument/2006/relationships/tags" Target="../tags/tag562.xml"/><Relationship Id="rId6" Type="http://schemas.openxmlformats.org/officeDocument/2006/relationships/tags" Target="../tags/tag561.xml"/><Relationship Id="rId5" Type="http://schemas.openxmlformats.org/officeDocument/2006/relationships/tags" Target="../tags/tag560.xml"/><Relationship Id="rId4" Type="http://schemas.openxmlformats.org/officeDocument/2006/relationships/tags" Target="../tags/tag559.xml"/><Relationship Id="rId3" Type="http://schemas.openxmlformats.org/officeDocument/2006/relationships/tags" Target="../tags/tag558.xml"/><Relationship Id="rId2" Type="http://schemas.openxmlformats.org/officeDocument/2006/relationships/tags" Target="../tags/tag557.xml"/><Relationship Id="rId13" Type="http://schemas.openxmlformats.org/officeDocument/2006/relationships/notesSlide" Target="../notesSlides/notesSlide35.xml"/><Relationship Id="rId12" Type="http://schemas.openxmlformats.org/officeDocument/2006/relationships/slideLayout" Target="../slideLayouts/slideLayout7.xml"/><Relationship Id="rId11" Type="http://schemas.openxmlformats.org/officeDocument/2006/relationships/tags" Target="../tags/tag565.xml"/><Relationship Id="rId10" Type="http://schemas.openxmlformats.org/officeDocument/2006/relationships/image" Target="../media/image11.jpeg"/><Relationship Id="rId1" Type="http://schemas.openxmlformats.org/officeDocument/2006/relationships/tags" Target="../tags/tag556.xml"/></Relationships>
</file>

<file path=ppt/slides/_rels/slide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136.xml"/><Relationship Id="rId4" Type="http://schemas.openxmlformats.org/officeDocument/2006/relationships/image" Target="../media/image11.jpeg"/><Relationship Id="rId3" Type="http://schemas.openxmlformats.org/officeDocument/2006/relationships/tags" Target="../tags/tag135.xml"/><Relationship Id="rId2" Type="http://schemas.openxmlformats.org/officeDocument/2006/relationships/tags" Target="../tags/tag134.xml"/><Relationship Id="rId1" Type="http://schemas.openxmlformats.org/officeDocument/2006/relationships/tags" Target="../tags/tag133.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jpeg"/></Relationships>
</file>

<file path=ppt/slides/_rels/slide6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569.xml"/><Relationship Id="rId4" Type="http://schemas.openxmlformats.org/officeDocument/2006/relationships/image" Target="../media/image11.jpeg"/><Relationship Id="rId3" Type="http://schemas.openxmlformats.org/officeDocument/2006/relationships/tags" Target="../tags/tag568.xml"/><Relationship Id="rId2" Type="http://schemas.openxmlformats.org/officeDocument/2006/relationships/tags" Target="../tags/tag567.xml"/><Relationship Id="rId1" Type="http://schemas.openxmlformats.org/officeDocument/2006/relationships/tags" Target="../tags/tag566.xml"/></Relationships>
</file>

<file path=ppt/slides/_rels/slide62.xml.rels><?xml version="1.0" encoding="UTF-8" standalone="yes"?>
<Relationships xmlns="http://schemas.openxmlformats.org/package/2006/relationships"><Relationship Id="rId9" Type="http://schemas.openxmlformats.org/officeDocument/2006/relationships/tags" Target="../tags/tag578.xml"/><Relationship Id="rId8" Type="http://schemas.openxmlformats.org/officeDocument/2006/relationships/tags" Target="../tags/tag577.xml"/><Relationship Id="rId7" Type="http://schemas.openxmlformats.org/officeDocument/2006/relationships/tags" Target="../tags/tag576.xml"/><Relationship Id="rId6" Type="http://schemas.openxmlformats.org/officeDocument/2006/relationships/tags" Target="../tags/tag575.xml"/><Relationship Id="rId5" Type="http://schemas.openxmlformats.org/officeDocument/2006/relationships/tags" Target="../tags/tag574.xml"/><Relationship Id="rId4" Type="http://schemas.openxmlformats.org/officeDocument/2006/relationships/tags" Target="../tags/tag573.xml"/><Relationship Id="rId3" Type="http://schemas.openxmlformats.org/officeDocument/2006/relationships/tags" Target="../tags/tag572.xml"/><Relationship Id="rId2" Type="http://schemas.openxmlformats.org/officeDocument/2006/relationships/tags" Target="../tags/tag571.xml"/><Relationship Id="rId13" Type="http://schemas.openxmlformats.org/officeDocument/2006/relationships/notesSlide" Target="../notesSlides/notesSlide36.xml"/><Relationship Id="rId12" Type="http://schemas.openxmlformats.org/officeDocument/2006/relationships/slideLayout" Target="../slideLayouts/slideLayout7.xml"/><Relationship Id="rId11" Type="http://schemas.openxmlformats.org/officeDocument/2006/relationships/tags" Target="../tags/tag579.xml"/><Relationship Id="rId10" Type="http://schemas.openxmlformats.org/officeDocument/2006/relationships/image" Target="../media/image11.jpeg"/><Relationship Id="rId1" Type="http://schemas.openxmlformats.org/officeDocument/2006/relationships/tags" Target="../tags/tag570.xml"/></Relationships>
</file>

<file path=ppt/slides/_rels/slide63.xml.rels><?xml version="1.0" encoding="UTF-8" standalone="yes"?>
<Relationships xmlns="http://schemas.openxmlformats.org/package/2006/relationships"><Relationship Id="rId9" Type="http://schemas.openxmlformats.org/officeDocument/2006/relationships/tags" Target="../tags/tag588.xml"/><Relationship Id="rId8" Type="http://schemas.openxmlformats.org/officeDocument/2006/relationships/tags" Target="../tags/tag587.xml"/><Relationship Id="rId7" Type="http://schemas.openxmlformats.org/officeDocument/2006/relationships/tags" Target="../tags/tag586.xml"/><Relationship Id="rId6" Type="http://schemas.openxmlformats.org/officeDocument/2006/relationships/tags" Target="../tags/tag585.xml"/><Relationship Id="rId5" Type="http://schemas.openxmlformats.org/officeDocument/2006/relationships/tags" Target="../tags/tag584.xml"/><Relationship Id="rId4" Type="http://schemas.openxmlformats.org/officeDocument/2006/relationships/tags" Target="../tags/tag583.xml"/><Relationship Id="rId3" Type="http://schemas.openxmlformats.org/officeDocument/2006/relationships/tags" Target="../tags/tag582.xml"/><Relationship Id="rId2" Type="http://schemas.openxmlformats.org/officeDocument/2006/relationships/tags" Target="../tags/tag581.xml"/><Relationship Id="rId13" Type="http://schemas.openxmlformats.org/officeDocument/2006/relationships/notesSlide" Target="../notesSlides/notesSlide37.xml"/><Relationship Id="rId12" Type="http://schemas.openxmlformats.org/officeDocument/2006/relationships/slideLayout" Target="../slideLayouts/slideLayout7.xml"/><Relationship Id="rId11" Type="http://schemas.openxmlformats.org/officeDocument/2006/relationships/tags" Target="../tags/tag589.xml"/><Relationship Id="rId10" Type="http://schemas.openxmlformats.org/officeDocument/2006/relationships/image" Target="../media/image11.jpeg"/><Relationship Id="rId1" Type="http://schemas.openxmlformats.org/officeDocument/2006/relationships/tags" Target="../tags/tag580.xml"/></Relationships>
</file>

<file path=ppt/slides/_rels/slide64.xml.rels><?xml version="1.0" encoding="UTF-8" standalone="yes"?>
<Relationships xmlns="http://schemas.openxmlformats.org/package/2006/relationships"><Relationship Id="rId9" Type="http://schemas.openxmlformats.org/officeDocument/2006/relationships/tags" Target="../tags/tag592.xml"/><Relationship Id="rId8" Type="http://schemas.openxmlformats.org/officeDocument/2006/relationships/image" Target="../media/image11.jpeg"/><Relationship Id="rId7" Type="http://schemas.openxmlformats.org/officeDocument/2006/relationships/tags" Target="../tags/tag59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 Id="rId3" Type="http://schemas.openxmlformats.org/officeDocument/2006/relationships/diagramLayout" Target="../diagrams/layout3.xml"/><Relationship Id="rId2" Type="http://schemas.openxmlformats.org/officeDocument/2006/relationships/diagramData" Target="../diagrams/data3.xml"/><Relationship Id="rId11" Type="http://schemas.openxmlformats.org/officeDocument/2006/relationships/notesSlide" Target="../notesSlides/notesSlide38.xml"/><Relationship Id="rId10" Type="http://schemas.openxmlformats.org/officeDocument/2006/relationships/slideLayout" Target="../slideLayouts/slideLayout7.xml"/><Relationship Id="rId1" Type="http://schemas.openxmlformats.org/officeDocument/2006/relationships/tags" Target="../tags/tag590.xml"/></Relationships>
</file>

<file path=ppt/slides/_rels/slide65.xml.rels><?xml version="1.0" encoding="UTF-8" standalone="yes"?>
<Relationships xmlns="http://schemas.openxmlformats.org/package/2006/relationships"><Relationship Id="rId9" Type="http://schemas.openxmlformats.org/officeDocument/2006/relationships/image" Target="../media/image11.jpeg"/><Relationship Id="rId8" Type="http://schemas.openxmlformats.org/officeDocument/2006/relationships/tags" Target="../tags/tag597.xml"/><Relationship Id="rId7" Type="http://schemas.openxmlformats.org/officeDocument/2006/relationships/image" Target="../media/image39.png"/><Relationship Id="rId6" Type="http://schemas.openxmlformats.org/officeDocument/2006/relationships/tags" Target="../tags/tag596.xml"/><Relationship Id="rId5" Type="http://schemas.openxmlformats.org/officeDocument/2006/relationships/image" Target="../media/image38.png"/><Relationship Id="rId4" Type="http://schemas.openxmlformats.org/officeDocument/2006/relationships/tags" Target="../tags/tag595.xml"/><Relationship Id="rId3" Type="http://schemas.openxmlformats.org/officeDocument/2006/relationships/image" Target="../media/image37.png"/><Relationship Id="rId2" Type="http://schemas.openxmlformats.org/officeDocument/2006/relationships/tags" Target="../tags/tag594.xml"/><Relationship Id="rId18" Type="http://schemas.openxmlformats.org/officeDocument/2006/relationships/slideLayout" Target="../slideLayouts/slideLayout7.xml"/><Relationship Id="rId17" Type="http://schemas.openxmlformats.org/officeDocument/2006/relationships/tags" Target="../tags/tag603.xml"/><Relationship Id="rId16" Type="http://schemas.openxmlformats.org/officeDocument/2006/relationships/tags" Target="../tags/tag602.xml"/><Relationship Id="rId15" Type="http://schemas.openxmlformats.org/officeDocument/2006/relationships/tags" Target="../tags/tag601.xml"/><Relationship Id="rId14" Type="http://schemas.openxmlformats.org/officeDocument/2006/relationships/tags" Target="../tags/tag600.xml"/><Relationship Id="rId13" Type="http://schemas.openxmlformats.org/officeDocument/2006/relationships/image" Target="../media/image41.png"/><Relationship Id="rId12" Type="http://schemas.openxmlformats.org/officeDocument/2006/relationships/tags" Target="../tags/tag599.xml"/><Relationship Id="rId11" Type="http://schemas.openxmlformats.org/officeDocument/2006/relationships/image" Target="../media/image40.png"/><Relationship Id="rId10" Type="http://schemas.openxmlformats.org/officeDocument/2006/relationships/tags" Target="../tags/tag598.xml"/><Relationship Id="rId1" Type="http://schemas.openxmlformats.org/officeDocument/2006/relationships/tags" Target="../tags/tag593.xml"/></Relationships>
</file>

<file path=ppt/slides/_rels/slide66.xml.rels><?xml version="1.0" encoding="UTF-8" standalone="yes"?>
<Relationships xmlns="http://schemas.openxmlformats.org/package/2006/relationships"><Relationship Id="rId9" Type="http://schemas.openxmlformats.org/officeDocument/2006/relationships/diagramLayout" Target="../diagrams/layout4.xml"/><Relationship Id="rId8" Type="http://schemas.openxmlformats.org/officeDocument/2006/relationships/diagramData" Target="../diagrams/data4.xml"/><Relationship Id="rId7" Type="http://schemas.openxmlformats.org/officeDocument/2006/relationships/tags" Target="../tags/tag608.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tags" Target="../tags/tag607.xml"/><Relationship Id="rId3" Type="http://schemas.openxmlformats.org/officeDocument/2006/relationships/tags" Target="../tags/tag606.xml"/><Relationship Id="rId2" Type="http://schemas.openxmlformats.org/officeDocument/2006/relationships/tags" Target="../tags/tag605.xml"/><Relationship Id="rId16" Type="http://schemas.openxmlformats.org/officeDocument/2006/relationships/notesSlide" Target="../notesSlides/notesSlide39.xml"/><Relationship Id="rId15" Type="http://schemas.openxmlformats.org/officeDocument/2006/relationships/slideLayout" Target="../slideLayouts/slideLayout7.xml"/><Relationship Id="rId14" Type="http://schemas.openxmlformats.org/officeDocument/2006/relationships/tags" Target="../tags/tag609.xml"/><Relationship Id="rId13" Type="http://schemas.openxmlformats.org/officeDocument/2006/relationships/image" Target="../media/image11.jpeg"/><Relationship Id="rId12" Type="http://schemas.microsoft.com/office/2007/relationships/diagramDrawing" Target="../diagrams/drawing4.xml"/><Relationship Id="rId11" Type="http://schemas.openxmlformats.org/officeDocument/2006/relationships/diagramColors" Target="../diagrams/colors4.xml"/><Relationship Id="rId10" Type="http://schemas.openxmlformats.org/officeDocument/2006/relationships/diagramQuickStyle" Target="../diagrams/quickStyle4.xml"/><Relationship Id="rId1" Type="http://schemas.openxmlformats.org/officeDocument/2006/relationships/tags" Target="../tags/tag604.xml"/></Relationships>
</file>

<file path=ppt/slides/_rels/slide67.xml.rels><?xml version="1.0" encoding="UTF-8" standalone="yes"?>
<Relationships xmlns="http://schemas.openxmlformats.org/package/2006/relationships"><Relationship Id="rId9" Type="http://schemas.openxmlformats.org/officeDocument/2006/relationships/tags" Target="../tags/tag618.xml"/><Relationship Id="rId8" Type="http://schemas.openxmlformats.org/officeDocument/2006/relationships/tags" Target="../tags/tag617.xml"/><Relationship Id="rId7" Type="http://schemas.openxmlformats.org/officeDocument/2006/relationships/tags" Target="../tags/tag616.xml"/><Relationship Id="rId6" Type="http://schemas.openxmlformats.org/officeDocument/2006/relationships/tags" Target="../tags/tag615.xml"/><Relationship Id="rId5" Type="http://schemas.openxmlformats.org/officeDocument/2006/relationships/tags" Target="../tags/tag614.xml"/><Relationship Id="rId4" Type="http://schemas.openxmlformats.org/officeDocument/2006/relationships/tags" Target="../tags/tag613.xml"/><Relationship Id="rId3" Type="http://schemas.openxmlformats.org/officeDocument/2006/relationships/tags" Target="../tags/tag612.xml"/><Relationship Id="rId2" Type="http://schemas.openxmlformats.org/officeDocument/2006/relationships/tags" Target="../tags/tag611.xml"/><Relationship Id="rId13" Type="http://schemas.openxmlformats.org/officeDocument/2006/relationships/notesSlide" Target="../notesSlides/notesSlide40.xml"/><Relationship Id="rId12" Type="http://schemas.openxmlformats.org/officeDocument/2006/relationships/slideLayout" Target="../slideLayouts/slideLayout7.xml"/><Relationship Id="rId11" Type="http://schemas.openxmlformats.org/officeDocument/2006/relationships/tags" Target="../tags/tag619.xml"/><Relationship Id="rId10" Type="http://schemas.openxmlformats.org/officeDocument/2006/relationships/image" Target="../media/image11.jpeg"/><Relationship Id="rId1" Type="http://schemas.openxmlformats.org/officeDocument/2006/relationships/tags" Target="../tags/tag610.xml"/></Relationships>
</file>

<file path=ppt/slides/_rels/slide68.xml.rels><?xml version="1.0" encoding="UTF-8" standalone="yes"?>
<Relationships xmlns="http://schemas.openxmlformats.org/package/2006/relationships"><Relationship Id="rId9" Type="http://schemas.openxmlformats.org/officeDocument/2006/relationships/tags" Target="../tags/tag628.xml"/><Relationship Id="rId8" Type="http://schemas.openxmlformats.org/officeDocument/2006/relationships/tags" Target="../tags/tag627.xml"/><Relationship Id="rId7" Type="http://schemas.openxmlformats.org/officeDocument/2006/relationships/tags" Target="../tags/tag626.xml"/><Relationship Id="rId6" Type="http://schemas.openxmlformats.org/officeDocument/2006/relationships/tags" Target="../tags/tag625.xml"/><Relationship Id="rId5" Type="http://schemas.openxmlformats.org/officeDocument/2006/relationships/tags" Target="../tags/tag624.xml"/><Relationship Id="rId4" Type="http://schemas.openxmlformats.org/officeDocument/2006/relationships/tags" Target="../tags/tag623.xml"/><Relationship Id="rId3" Type="http://schemas.openxmlformats.org/officeDocument/2006/relationships/tags" Target="../tags/tag622.xml"/><Relationship Id="rId2" Type="http://schemas.openxmlformats.org/officeDocument/2006/relationships/tags" Target="../tags/tag621.xml"/><Relationship Id="rId13" Type="http://schemas.openxmlformats.org/officeDocument/2006/relationships/notesSlide" Target="../notesSlides/notesSlide41.xml"/><Relationship Id="rId12" Type="http://schemas.openxmlformats.org/officeDocument/2006/relationships/slideLayout" Target="../slideLayouts/slideLayout7.xml"/><Relationship Id="rId11" Type="http://schemas.openxmlformats.org/officeDocument/2006/relationships/tags" Target="../tags/tag629.xml"/><Relationship Id="rId10" Type="http://schemas.openxmlformats.org/officeDocument/2006/relationships/image" Target="../media/image11.jpeg"/><Relationship Id="rId1" Type="http://schemas.openxmlformats.org/officeDocument/2006/relationships/tags" Target="../tags/tag620.xml"/></Relationships>
</file>

<file path=ppt/slides/_rels/slide69.xml.rels><?xml version="1.0" encoding="UTF-8" standalone="yes"?>
<Relationships xmlns="http://schemas.openxmlformats.org/package/2006/relationships"><Relationship Id="rId9" Type="http://schemas.openxmlformats.org/officeDocument/2006/relationships/tags" Target="../tags/tag638.xml"/><Relationship Id="rId8" Type="http://schemas.openxmlformats.org/officeDocument/2006/relationships/tags" Target="../tags/tag637.xml"/><Relationship Id="rId7" Type="http://schemas.openxmlformats.org/officeDocument/2006/relationships/tags" Target="../tags/tag636.xml"/><Relationship Id="rId6" Type="http://schemas.openxmlformats.org/officeDocument/2006/relationships/tags" Target="../tags/tag635.xml"/><Relationship Id="rId5" Type="http://schemas.openxmlformats.org/officeDocument/2006/relationships/tags" Target="../tags/tag634.xml"/><Relationship Id="rId4" Type="http://schemas.openxmlformats.org/officeDocument/2006/relationships/tags" Target="../tags/tag633.xml"/><Relationship Id="rId3" Type="http://schemas.openxmlformats.org/officeDocument/2006/relationships/tags" Target="../tags/tag632.xml"/><Relationship Id="rId2" Type="http://schemas.openxmlformats.org/officeDocument/2006/relationships/tags" Target="../tags/tag631.xml"/><Relationship Id="rId13" Type="http://schemas.openxmlformats.org/officeDocument/2006/relationships/notesSlide" Target="../notesSlides/notesSlide42.xml"/><Relationship Id="rId12" Type="http://schemas.openxmlformats.org/officeDocument/2006/relationships/slideLayout" Target="../slideLayouts/slideLayout7.xml"/><Relationship Id="rId11" Type="http://schemas.openxmlformats.org/officeDocument/2006/relationships/tags" Target="../tags/tag639.xml"/><Relationship Id="rId10" Type="http://schemas.openxmlformats.org/officeDocument/2006/relationships/image" Target="../media/image11.jpeg"/><Relationship Id="rId1" Type="http://schemas.openxmlformats.org/officeDocument/2006/relationships/tags" Target="../tags/tag630.xml"/></Relationships>
</file>

<file path=ppt/slides/_rels/slide7.xml.rels><?xml version="1.0" encoding="UTF-8" standalone="yes"?>
<Relationships xmlns="http://schemas.openxmlformats.org/package/2006/relationships"><Relationship Id="rId9" Type="http://schemas.openxmlformats.org/officeDocument/2006/relationships/tags" Target="../tags/tag145.xml"/><Relationship Id="rId8" Type="http://schemas.openxmlformats.org/officeDocument/2006/relationships/tags" Target="../tags/tag144.xml"/><Relationship Id="rId7" Type="http://schemas.openxmlformats.org/officeDocument/2006/relationships/tags" Target="../tags/tag143.xml"/><Relationship Id="rId6" Type="http://schemas.openxmlformats.org/officeDocument/2006/relationships/tags" Target="../tags/tag142.xml"/><Relationship Id="rId5" Type="http://schemas.openxmlformats.org/officeDocument/2006/relationships/tags" Target="../tags/tag141.xml"/><Relationship Id="rId4" Type="http://schemas.openxmlformats.org/officeDocument/2006/relationships/tags" Target="../tags/tag140.xml"/><Relationship Id="rId3" Type="http://schemas.openxmlformats.org/officeDocument/2006/relationships/tags" Target="../tags/tag139.xml"/><Relationship Id="rId2" Type="http://schemas.openxmlformats.org/officeDocument/2006/relationships/tags" Target="../tags/tag138.xml"/><Relationship Id="rId18" Type="http://schemas.openxmlformats.org/officeDocument/2006/relationships/slideLayout" Target="../slideLayouts/slideLayout7.xml"/><Relationship Id="rId17" Type="http://schemas.openxmlformats.org/officeDocument/2006/relationships/image" Target="../media/image19.svg"/><Relationship Id="rId16" Type="http://schemas.openxmlformats.org/officeDocument/2006/relationships/image" Target="../media/image18.png"/><Relationship Id="rId15" Type="http://schemas.openxmlformats.org/officeDocument/2006/relationships/tags" Target="../tags/tag149.xml"/><Relationship Id="rId14" Type="http://schemas.openxmlformats.org/officeDocument/2006/relationships/image" Target="../media/image17.svg"/><Relationship Id="rId13" Type="http://schemas.openxmlformats.org/officeDocument/2006/relationships/image" Target="../media/image16.png"/><Relationship Id="rId12" Type="http://schemas.openxmlformats.org/officeDocument/2006/relationships/tags" Target="../tags/tag148.xml"/><Relationship Id="rId11" Type="http://schemas.openxmlformats.org/officeDocument/2006/relationships/tags" Target="../tags/tag147.xml"/><Relationship Id="rId10" Type="http://schemas.openxmlformats.org/officeDocument/2006/relationships/tags" Target="../tags/tag146.xml"/><Relationship Id="rId1" Type="http://schemas.openxmlformats.org/officeDocument/2006/relationships/tags" Target="../tags/tag137.xml"/></Relationships>
</file>

<file path=ppt/slides/_rels/slide7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641.xml"/><Relationship Id="rId7" Type="http://schemas.openxmlformats.org/officeDocument/2006/relationships/image" Target="../media/image11.jpeg"/><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tags" Target="../tags/tag640.xml"/></Relationships>
</file>

<file path=ppt/slides/_rels/slide71.xml.rels><?xml version="1.0" encoding="UTF-8" standalone="yes"?>
<Relationships xmlns="http://schemas.openxmlformats.org/package/2006/relationships"><Relationship Id="rId9" Type="http://schemas.openxmlformats.org/officeDocument/2006/relationships/tags" Target="../tags/tag650.xml"/><Relationship Id="rId8" Type="http://schemas.openxmlformats.org/officeDocument/2006/relationships/tags" Target="../tags/tag649.xml"/><Relationship Id="rId7" Type="http://schemas.openxmlformats.org/officeDocument/2006/relationships/tags" Target="../tags/tag648.xml"/><Relationship Id="rId6" Type="http://schemas.openxmlformats.org/officeDocument/2006/relationships/tags" Target="../tags/tag647.xml"/><Relationship Id="rId5" Type="http://schemas.openxmlformats.org/officeDocument/2006/relationships/tags" Target="../tags/tag646.xml"/><Relationship Id="rId4" Type="http://schemas.openxmlformats.org/officeDocument/2006/relationships/tags" Target="../tags/tag645.xml"/><Relationship Id="rId3" Type="http://schemas.openxmlformats.org/officeDocument/2006/relationships/tags" Target="../tags/tag644.xml"/><Relationship Id="rId2" Type="http://schemas.openxmlformats.org/officeDocument/2006/relationships/tags" Target="../tags/tag643.xml"/><Relationship Id="rId13" Type="http://schemas.openxmlformats.org/officeDocument/2006/relationships/notesSlide" Target="../notesSlides/notesSlide43.xml"/><Relationship Id="rId12" Type="http://schemas.openxmlformats.org/officeDocument/2006/relationships/slideLayout" Target="../slideLayouts/slideLayout7.xml"/><Relationship Id="rId11" Type="http://schemas.openxmlformats.org/officeDocument/2006/relationships/tags" Target="../tags/tag651.xml"/><Relationship Id="rId10" Type="http://schemas.openxmlformats.org/officeDocument/2006/relationships/image" Target="../media/image11.jpeg"/><Relationship Id="rId1" Type="http://schemas.openxmlformats.org/officeDocument/2006/relationships/tags" Target="../tags/tag642.xml"/></Relationships>
</file>

<file path=ppt/slides/_rels/slide72.xml.rels><?xml version="1.0" encoding="UTF-8" standalone="yes"?>
<Relationships xmlns="http://schemas.openxmlformats.org/package/2006/relationships"><Relationship Id="rId8" Type="http://schemas.openxmlformats.org/officeDocument/2006/relationships/notesSlide" Target="../notesSlides/notesSlide44.xml"/><Relationship Id="rId7" Type="http://schemas.openxmlformats.org/officeDocument/2006/relationships/slideLayout" Target="../slideLayouts/slideLayout7.xml"/><Relationship Id="rId6" Type="http://schemas.openxmlformats.org/officeDocument/2006/relationships/tags" Target="../tags/tag656.xml"/><Relationship Id="rId5" Type="http://schemas.openxmlformats.org/officeDocument/2006/relationships/image" Target="../media/image11.jpeg"/><Relationship Id="rId4" Type="http://schemas.openxmlformats.org/officeDocument/2006/relationships/tags" Target="../tags/tag655.xml"/><Relationship Id="rId3" Type="http://schemas.openxmlformats.org/officeDocument/2006/relationships/tags" Target="../tags/tag654.xml"/><Relationship Id="rId2" Type="http://schemas.openxmlformats.org/officeDocument/2006/relationships/tags" Target="../tags/tag653.xml"/><Relationship Id="rId1" Type="http://schemas.openxmlformats.org/officeDocument/2006/relationships/tags" Target="../tags/tag652.xml"/></Relationships>
</file>

<file path=ppt/slides/_rels/slide73.xml.rels><?xml version="1.0" encoding="UTF-8" standalone="yes"?>
<Relationships xmlns="http://schemas.openxmlformats.org/package/2006/relationships"><Relationship Id="rId9" Type="http://schemas.openxmlformats.org/officeDocument/2006/relationships/tags" Target="../tags/tag665.xml"/><Relationship Id="rId8" Type="http://schemas.openxmlformats.org/officeDocument/2006/relationships/tags" Target="../tags/tag664.xml"/><Relationship Id="rId7" Type="http://schemas.openxmlformats.org/officeDocument/2006/relationships/tags" Target="../tags/tag663.xml"/><Relationship Id="rId6" Type="http://schemas.openxmlformats.org/officeDocument/2006/relationships/tags" Target="../tags/tag662.xml"/><Relationship Id="rId5" Type="http://schemas.openxmlformats.org/officeDocument/2006/relationships/tags" Target="../tags/tag661.xml"/><Relationship Id="rId4" Type="http://schemas.openxmlformats.org/officeDocument/2006/relationships/tags" Target="../tags/tag660.xml"/><Relationship Id="rId3" Type="http://schemas.openxmlformats.org/officeDocument/2006/relationships/tags" Target="../tags/tag659.xml"/><Relationship Id="rId2" Type="http://schemas.openxmlformats.org/officeDocument/2006/relationships/tags" Target="../tags/tag658.xml"/><Relationship Id="rId13" Type="http://schemas.openxmlformats.org/officeDocument/2006/relationships/notesSlide" Target="../notesSlides/notesSlide45.xml"/><Relationship Id="rId12" Type="http://schemas.openxmlformats.org/officeDocument/2006/relationships/slideLayout" Target="../slideLayouts/slideLayout7.xml"/><Relationship Id="rId11" Type="http://schemas.openxmlformats.org/officeDocument/2006/relationships/tags" Target="../tags/tag666.xml"/><Relationship Id="rId10" Type="http://schemas.openxmlformats.org/officeDocument/2006/relationships/image" Target="../media/image11.jpeg"/><Relationship Id="rId1" Type="http://schemas.openxmlformats.org/officeDocument/2006/relationships/tags" Target="../tags/tag657.xml"/></Relationships>
</file>

<file path=ppt/slides/_rels/slide74.xml.rels><?xml version="1.0" encoding="UTF-8" standalone="yes"?>
<Relationships xmlns="http://schemas.openxmlformats.org/package/2006/relationships"><Relationship Id="rId9" Type="http://schemas.openxmlformats.org/officeDocument/2006/relationships/tags" Target="../tags/tag675.xml"/><Relationship Id="rId8" Type="http://schemas.openxmlformats.org/officeDocument/2006/relationships/tags" Target="../tags/tag674.xml"/><Relationship Id="rId7" Type="http://schemas.openxmlformats.org/officeDocument/2006/relationships/tags" Target="../tags/tag673.xml"/><Relationship Id="rId6" Type="http://schemas.openxmlformats.org/officeDocument/2006/relationships/tags" Target="../tags/tag672.xml"/><Relationship Id="rId5" Type="http://schemas.openxmlformats.org/officeDocument/2006/relationships/tags" Target="../tags/tag671.xml"/><Relationship Id="rId4" Type="http://schemas.openxmlformats.org/officeDocument/2006/relationships/tags" Target="../tags/tag670.xml"/><Relationship Id="rId3" Type="http://schemas.openxmlformats.org/officeDocument/2006/relationships/tags" Target="../tags/tag669.xml"/><Relationship Id="rId2" Type="http://schemas.openxmlformats.org/officeDocument/2006/relationships/tags" Target="../tags/tag668.xml"/><Relationship Id="rId13" Type="http://schemas.openxmlformats.org/officeDocument/2006/relationships/notesSlide" Target="../notesSlides/notesSlide46.xml"/><Relationship Id="rId12" Type="http://schemas.openxmlformats.org/officeDocument/2006/relationships/slideLayout" Target="../slideLayouts/slideLayout7.xml"/><Relationship Id="rId11" Type="http://schemas.openxmlformats.org/officeDocument/2006/relationships/tags" Target="../tags/tag676.xml"/><Relationship Id="rId10" Type="http://schemas.openxmlformats.org/officeDocument/2006/relationships/image" Target="../media/image11.jpeg"/><Relationship Id="rId1" Type="http://schemas.openxmlformats.org/officeDocument/2006/relationships/tags" Target="../tags/tag667.xml"/></Relationships>
</file>

<file path=ppt/slides/_rels/slide75.xml.rels><?xml version="1.0" encoding="UTF-8" standalone="yes"?>
<Relationships xmlns="http://schemas.openxmlformats.org/package/2006/relationships"><Relationship Id="rId9" Type="http://schemas.openxmlformats.org/officeDocument/2006/relationships/tags" Target="../tags/tag685.xml"/><Relationship Id="rId8" Type="http://schemas.openxmlformats.org/officeDocument/2006/relationships/tags" Target="../tags/tag684.xml"/><Relationship Id="rId7" Type="http://schemas.openxmlformats.org/officeDocument/2006/relationships/tags" Target="../tags/tag683.xml"/><Relationship Id="rId6" Type="http://schemas.openxmlformats.org/officeDocument/2006/relationships/tags" Target="../tags/tag682.xml"/><Relationship Id="rId5" Type="http://schemas.openxmlformats.org/officeDocument/2006/relationships/tags" Target="../tags/tag681.xml"/><Relationship Id="rId4" Type="http://schemas.openxmlformats.org/officeDocument/2006/relationships/tags" Target="../tags/tag680.xml"/><Relationship Id="rId3" Type="http://schemas.openxmlformats.org/officeDocument/2006/relationships/tags" Target="../tags/tag679.xml"/><Relationship Id="rId2" Type="http://schemas.openxmlformats.org/officeDocument/2006/relationships/tags" Target="../tags/tag678.xml"/><Relationship Id="rId18" Type="http://schemas.openxmlformats.org/officeDocument/2006/relationships/notesSlide" Target="../notesSlides/notesSlide47.xml"/><Relationship Id="rId17" Type="http://schemas.openxmlformats.org/officeDocument/2006/relationships/slideLayout" Target="../slideLayouts/slideLayout7.xml"/><Relationship Id="rId16" Type="http://schemas.openxmlformats.org/officeDocument/2006/relationships/tags" Target="../tags/tag686.xml"/><Relationship Id="rId15" Type="http://schemas.microsoft.com/office/2007/relationships/diagramDrawing" Target="../diagrams/drawing6.xml"/><Relationship Id="rId14" Type="http://schemas.openxmlformats.org/officeDocument/2006/relationships/diagramColors" Target="../diagrams/colors6.xml"/><Relationship Id="rId13" Type="http://schemas.openxmlformats.org/officeDocument/2006/relationships/diagramQuickStyle" Target="../diagrams/quickStyle6.xml"/><Relationship Id="rId12" Type="http://schemas.openxmlformats.org/officeDocument/2006/relationships/diagramLayout" Target="../diagrams/layout6.xml"/><Relationship Id="rId11" Type="http://schemas.openxmlformats.org/officeDocument/2006/relationships/diagramData" Target="../diagrams/data6.xml"/><Relationship Id="rId10" Type="http://schemas.openxmlformats.org/officeDocument/2006/relationships/image" Target="../media/image11.jpeg"/><Relationship Id="rId1" Type="http://schemas.openxmlformats.org/officeDocument/2006/relationships/tags" Target="../tags/tag677.xml"/></Relationships>
</file>

<file path=ppt/slides/_rels/slide76.xml.rels><?xml version="1.0" encoding="UTF-8" standalone="yes"?>
<Relationships xmlns="http://schemas.openxmlformats.org/package/2006/relationships"><Relationship Id="rId9" Type="http://schemas.openxmlformats.org/officeDocument/2006/relationships/tags" Target="../tags/tag695.xml"/><Relationship Id="rId8" Type="http://schemas.openxmlformats.org/officeDocument/2006/relationships/tags" Target="../tags/tag694.xml"/><Relationship Id="rId7" Type="http://schemas.openxmlformats.org/officeDocument/2006/relationships/tags" Target="../tags/tag693.xml"/><Relationship Id="rId6" Type="http://schemas.openxmlformats.org/officeDocument/2006/relationships/tags" Target="../tags/tag692.xml"/><Relationship Id="rId5" Type="http://schemas.openxmlformats.org/officeDocument/2006/relationships/tags" Target="../tags/tag691.xml"/><Relationship Id="rId4" Type="http://schemas.openxmlformats.org/officeDocument/2006/relationships/tags" Target="../tags/tag690.xml"/><Relationship Id="rId3" Type="http://schemas.openxmlformats.org/officeDocument/2006/relationships/tags" Target="../tags/tag689.xml"/><Relationship Id="rId2" Type="http://schemas.openxmlformats.org/officeDocument/2006/relationships/tags" Target="../tags/tag688.xml"/><Relationship Id="rId13" Type="http://schemas.openxmlformats.org/officeDocument/2006/relationships/notesSlide" Target="../notesSlides/notesSlide48.xml"/><Relationship Id="rId12" Type="http://schemas.openxmlformats.org/officeDocument/2006/relationships/slideLayout" Target="../slideLayouts/slideLayout7.xml"/><Relationship Id="rId11" Type="http://schemas.openxmlformats.org/officeDocument/2006/relationships/tags" Target="../tags/tag696.xml"/><Relationship Id="rId10" Type="http://schemas.openxmlformats.org/officeDocument/2006/relationships/image" Target="../media/image11.jpeg"/><Relationship Id="rId1" Type="http://schemas.openxmlformats.org/officeDocument/2006/relationships/tags" Target="../tags/tag687.xml"/></Relationships>
</file>

<file path=ppt/slides/_rels/slide77.xml.rels><?xml version="1.0" encoding="UTF-8" standalone="yes"?>
<Relationships xmlns="http://schemas.openxmlformats.org/package/2006/relationships"><Relationship Id="rId9" Type="http://schemas.openxmlformats.org/officeDocument/2006/relationships/tags" Target="../tags/tag705.xml"/><Relationship Id="rId8" Type="http://schemas.openxmlformats.org/officeDocument/2006/relationships/tags" Target="../tags/tag704.xml"/><Relationship Id="rId7" Type="http://schemas.openxmlformats.org/officeDocument/2006/relationships/tags" Target="../tags/tag703.xml"/><Relationship Id="rId6" Type="http://schemas.openxmlformats.org/officeDocument/2006/relationships/tags" Target="../tags/tag702.xml"/><Relationship Id="rId5" Type="http://schemas.openxmlformats.org/officeDocument/2006/relationships/tags" Target="../tags/tag701.xml"/><Relationship Id="rId4" Type="http://schemas.openxmlformats.org/officeDocument/2006/relationships/tags" Target="../tags/tag700.xml"/><Relationship Id="rId3" Type="http://schemas.openxmlformats.org/officeDocument/2006/relationships/tags" Target="../tags/tag699.xml"/><Relationship Id="rId2" Type="http://schemas.openxmlformats.org/officeDocument/2006/relationships/tags" Target="../tags/tag698.xml"/><Relationship Id="rId13" Type="http://schemas.openxmlformats.org/officeDocument/2006/relationships/notesSlide" Target="../notesSlides/notesSlide49.xml"/><Relationship Id="rId12" Type="http://schemas.openxmlformats.org/officeDocument/2006/relationships/slideLayout" Target="../slideLayouts/slideLayout7.xml"/><Relationship Id="rId11" Type="http://schemas.openxmlformats.org/officeDocument/2006/relationships/tags" Target="../tags/tag706.xml"/><Relationship Id="rId10" Type="http://schemas.openxmlformats.org/officeDocument/2006/relationships/image" Target="../media/image11.jpeg"/><Relationship Id="rId1" Type="http://schemas.openxmlformats.org/officeDocument/2006/relationships/tags" Target="../tags/tag697.xml"/></Relationships>
</file>

<file path=ppt/slides/_rels/slide78.xml.rels><?xml version="1.0" encoding="UTF-8" standalone="yes"?>
<Relationships xmlns="http://schemas.openxmlformats.org/package/2006/relationships"><Relationship Id="rId9" Type="http://schemas.openxmlformats.org/officeDocument/2006/relationships/tags" Target="../tags/tag715.xml"/><Relationship Id="rId8" Type="http://schemas.openxmlformats.org/officeDocument/2006/relationships/tags" Target="../tags/tag714.xml"/><Relationship Id="rId7" Type="http://schemas.openxmlformats.org/officeDocument/2006/relationships/tags" Target="../tags/tag713.xml"/><Relationship Id="rId6" Type="http://schemas.openxmlformats.org/officeDocument/2006/relationships/tags" Target="../tags/tag712.xml"/><Relationship Id="rId5" Type="http://schemas.openxmlformats.org/officeDocument/2006/relationships/tags" Target="../tags/tag711.xml"/><Relationship Id="rId4" Type="http://schemas.openxmlformats.org/officeDocument/2006/relationships/tags" Target="../tags/tag710.xml"/><Relationship Id="rId3" Type="http://schemas.openxmlformats.org/officeDocument/2006/relationships/tags" Target="../tags/tag709.xml"/><Relationship Id="rId2" Type="http://schemas.openxmlformats.org/officeDocument/2006/relationships/tags" Target="../tags/tag708.xml"/><Relationship Id="rId13" Type="http://schemas.openxmlformats.org/officeDocument/2006/relationships/notesSlide" Target="../notesSlides/notesSlide50.xml"/><Relationship Id="rId12" Type="http://schemas.openxmlformats.org/officeDocument/2006/relationships/slideLayout" Target="../slideLayouts/slideLayout7.xml"/><Relationship Id="rId11" Type="http://schemas.openxmlformats.org/officeDocument/2006/relationships/tags" Target="../tags/tag716.xml"/><Relationship Id="rId10" Type="http://schemas.openxmlformats.org/officeDocument/2006/relationships/image" Target="../media/image11.jpeg"/><Relationship Id="rId1" Type="http://schemas.openxmlformats.org/officeDocument/2006/relationships/tags" Target="../tags/tag707.xml"/></Relationships>
</file>

<file path=ppt/slides/_rels/slide79.xml.rels><?xml version="1.0" encoding="UTF-8" standalone="yes"?>
<Relationships xmlns="http://schemas.openxmlformats.org/package/2006/relationships"><Relationship Id="rId9" Type="http://schemas.openxmlformats.org/officeDocument/2006/relationships/tags" Target="../tags/tag725.xml"/><Relationship Id="rId8" Type="http://schemas.openxmlformats.org/officeDocument/2006/relationships/tags" Target="../tags/tag724.xml"/><Relationship Id="rId7" Type="http://schemas.openxmlformats.org/officeDocument/2006/relationships/tags" Target="../tags/tag723.xml"/><Relationship Id="rId6" Type="http://schemas.openxmlformats.org/officeDocument/2006/relationships/tags" Target="../tags/tag722.xml"/><Relationship Id="rId5" Type="http://schemas.openxmlformats.org/officeDocument/2006/relationships/tags" Target="../tags/tag721.xml"/><Relationship Id="rId4" Type="http://schemas.openxmlformats.org/officeDocument/2006/relationships/tags" Target="../tags/tag720.xml"/><Relationship Id="rId3" Type="http://schemas.openxmlformats.org/officeDocument/2006/relationships/tags" Target="../tags/tag719.xml"/><Relationship Id="rId2" Type="http://schemas.openxmlformats.org/officeDocument/2006/relationships/tags" Target="../tags/tag718.xml"/><Relationship Id="rId13" Type="http://schemas.openxmlformats.org/officeDocument/2006/relationships/notesSlide" Target="../notesSlides/notesSlide51.xml"/><Relationship Id="rId12" Type="http://schemas.openxmlformats.org/officeDocument/2006/relationships/slideLayout" Target="../slideLayouts/slideLayout7.xml"/><Relationship Id="rId11" Type="http://schemas.openxmlformats.org/officeDocument/2006/relationships/tags" Target="../tags/tag726.xml"/><Relationship Id="rId10" Type="http://schemas.openxmlformats.org/officeDocument/2006/relationships/image" Target="../media/image11.jpeg"/><Relationship Id="rId1" Type="http://schemas.openxmlformats.org/officeDocument/2006/relationships/tags" Target="../tags/tag71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33.xml"/><Relationship Id="rId7" Type="http://schemas.openxmlformats.org/officeDocument/2006/relationships/image" Target="../media/image11.jpeg"/><Relationship Id="rId6" Type="http://schemas.openxmlformats.org/officeDocument/2006/relationships/tags" Target="../tags/tag732.xml"/><Relationship Id="rId5" Type="http://schemas.openxmlformats.org/officeDocument/2006/relationships/tags" Target="../tags/tag731.xml"/><Relationship Id="rId4" Type="http://schemas.openxmlformats.org/officeDocument/2006/relationships/tags" Target="../tags/tag730.xml"/><Relationship Id="rId3" Type="http://schemas.openxmlformats.org/officeDocument/2006/relationships/tags" Target="../tags/tag729.xml"/><Relationship Id="rId2" Type="http://schemas.openxmlformats.org/officeDocument/2006/relationships/tags" Target="../tags/tag728.xml"/><Relationship Id="rId1" Type="http://schemas.openxmlformats.org/officeDocument/2006/relationships/tags" Target="../tags/tag727.xml"/></Relationships>
</file>

<file path=ppt/slides/_rels/slide81.xml.rels><?xml version="1.0" encoding="UTF-8" standalone="yes"?>
<Relationships xmlns="http://schemas.openxmlformats.org/package/2006/relationships"><Relationship Id="rId9" Type="http://schemas.openxmlformats.org/officeDocument/2006/relationships/tags" Target="../tags/tag742.xml"/><Relationship Id="rId8" Type="http://schemas.openxmlformats.org/officeDocument/2006/relationships/tags" Target="../tags/tag741.xml"/><Relationship Id="rId7" Type="http://schemas.openxmlformats.org/officeDocument/2006/relationships/tags" Target="../tags/tag740.xml"/><Relationship Id="rId6" Type="http://schemas.openxmlformats.org/officeDocument/2006/relationships/tags" Target="../tags/tag739.xml"/><Relationship Id="rId5" Type="http://schemas.openxmlformats.org/officeDocument/2006/relationships/tags" Target="../tags/tag738.xml"/><Relationship Id="rId4" Type="http://schemas.openxmlformats.org/officeDocument/2006/relationships/tags" Target="../tags/tag737.xml"/><Relationship Id="rId3" Type="http://schemas.openxmlformats.org/officeDocument/2006/relationships/tags" Target="../tags/tag736.xml"/><Relationship Id="rId2" Type="http://schemas.openxmlformats.org/officeDocument/2006/relationships/tags" Target="../tags/tag735.xml"/><Relationship Id="rId13" Type="http://schemas.openxmlformats.org/officeDocument/2006/relationships/notesSlide" Target="../notesSlides/notesSlide52.xml"/><Relationship Id="rId12" Type="http://schemas.openxmlformats.org/officeDocument/2006/relationships/slideLayout" Target="../slideLayouts/slideLayout7.xml"/><Relationship Id="rId11" Type="http://schemas.openxmlformats.org/officeDocument/2006/relationships/tags" Target="../tags/tag743.xml"/><Relationship Id="rId10" Type="http://schemas.openxmlformats.org/officeDocument/2006/relationships/image" Target="../media/image11.jpeg"/><Relationship Id="rId1" Type="http://schemas.openxmlformats.org/officeDocument/2006/relationships/tags" Target="../tags/tag734.xml"/></Relationships>
</file>

<file path=ppt/slides/_rels/slide82.xml.rels><?xml version="1.0" encoding="UTF-8" standalone="yes"?>
<Relationships xmlns="http://schemas.openxmlformats.org/package/2006/relationships"><Relationship Id="rId6" Type="http://schemas.openxmlformats.org/officeDocument/2006/relationships/notesSlide" Target="../notesSlides/notesSlide53.xml"/><Relationship Id="rId5" Type="http://schemas.openxmlformats.org/officeDocument/2006/relationships/slideLayout" Target="../slideLayouts/slideLayout7.xml"/><Relationship Id="rId4" Type="http://schemas.openxmlformats.org/officeDocument/2006/relationships/tags" Target="../tags/tag747.xml"/><Relationship Id="rId3" Type="http://schemas.openxmlformats.org/officeDocument/2006/relationships/tags" Target="../tags/tag746.xml"/><Relationship Id="rId2" Type="http://schemas.openxmlformats.org/officeDocument/2006/relationships/tags" Target="../tags/tag745.xml"/><Relationship Id="rId1" Type="http://schemas.openxmlformats.org/officeDocument/2006/relationships/tags" Target="../tags/tag744.xml"/></Relationships>
</file>

<file path=ppt/slides/_rels/slide83.xml.rels><?xml version="1.0" encoding="UTF-8" standalone="yes"?>
<Relationships xmlns="http://schemas.openxmlformats.org/package/2006/relationships"><Relationship Id="rId9" Type="http://schemas.openxmlformats.org/officeDocument/2006/relationships/tags" Target="../tags/tag756.xml"/><Relationship Id="rId8" Type="http://schemas.openxmlformats.org/officeDocument/2006/relationships/tags" Target="../tags/tag755.xml"/><Relationship Id="rId7" Type="http://schemas.openxmlformats.org/officeDocument/2006/relationships/tags" Target="../tags/tag754.xml"/><Relationship Id="rId6" Type="http://schemas.openxmlformats.org/officeDocument/2006/relationships/tags" Target="../tags/tag753.xml"/><Relationship Id="rId5" Type="http://schemas.openxmlformats.org/officeDocument/2006/relationships/tags" Target="../tags/tag752.xml"/><Relationship Id="rId4" Type="http://schemas.openxmlformats.org/officeDocument/2006/relationships/tags" Target="../tags/tag751.xml"/><Relationship Id="rId3" Type="http://schemas.openxmlformats.org/officeDocument/2006/relationships/tags" Target="../tags/tag750.xml"/><Relationship Id="rId2" Type="http://schemas.openxmlformats.org/officeDocument/2006/relationships/tags" Target="../tags/tag749.xml"/><Relationship Id="rId18" Type="http://schemas.openxmlformats.org/officeDocument/2006/relationships/notesSlide" Target="../notesSlides/notesSlide54.xml"/><Relationship Id="rId17" Type="http://schemas.openxmlformats.org/officeDocument/2006/relationships/slideLayout" Target="../slideLayouts/slideLayout7.xml"/><Relationship Id="rId16" Type="http://schemas.openxmlformats.org/officeDocument/2006/relationships/tags" Target="../tags/tag757.xml"/><Relationship Id="rId15" Type="http://schemas.microsoft.com/office/2007/relationships/diagramDrawing" Target="../diagrams/drawing7.xml"/><Relationship Id="rId14" Type="http://schemas.openxmlformats.org/officeDocument/2006/relationships/diagramColors" Target="../diagrams/colors7.xml"/><Relationship Id="rId13" Type="http://schemas.openxmlformats.org/officeDocument/2006/relationships/diagramQuickStyle" Target="../diagrams/quickStyle7.xml"/><Relationship Id="rId12" Type="http://schemas.openxmlformats.org/officeDocument/2006/relationships/diagramLayout" Target="../diagrams/layout7.xml"/><Relationship Id="rId11" Type="http://schemas.openxmlformats.org/officeDocument/2006/relationships/diagramData" Target="../diagrams/data7.xml"/><Relationship Id="rId10" Type="http://schemas.openxmlformats.org/officeDocument/2006/relationships/image" Target="../media/image11.jpeg"/><Relationship Id="rId1" Type="http://schemas.openxmlformats.org/officeDocument/2006/relationships/tags" Target="../tags/tag748.xml"/></Relationships>
</file>

<file path=ppt/slides/_rels/slide84.xml.rels><?xml version="1.0" encoding="UTF-8" standalone="yes"?>
<Relationships xmlns="http://schemas.openxmlformats.org/package/2006/relationships"><Relationship Id="rId9" Type="http://schemas.openxmlformats.org/officeDocument/2006/relationships/tags" Target="../tags/tag766.xml"/><Relationship Id="rId8" Type="http://schemas.openxmlformats.org/officeDocument/2006/relationships/tags" Target="../tags/tag765.xml"/><Relationship Id="rId7" Type="http://schemas.openxmlformats.org/officeDocument/2006/relationships/tags" Target="../tags/tag764.xml"/><Relationship Id="rId6" Type="http://schemas.openxmlformats.org/officeDocument/2006/relationships/tags" Target="../tags/tag763.xml"/><Relationship Id="rId5" Type="http://schemas.openxmlformats.org/officeDocument/2006/relationships/tags" Target="../tags/tag762.xml"/><Relationship Id="rId4" Type="http://schemas.openxmlformats.org/officeDocument/2006/relationships/tags" Target="../tags/tag761.xml"/><Relationship Id="rId3" Type="http://schemas.openxmlformats.org/officeDocument/2006/relationships/tags" Target="../tags/tag760.xml"/><Relationship Id="rId2" Type="http://schemas.openxmlformats.org/officeDocument/2006/relationships/tags" Target="../tags/tag759.xml"/><Relationship Id="rId13" Type="http://schemas.openxmlformats.org/officeDocument/2006/relationships/notesSlide" Target="../notesSlides/notesSlide55.xml"/><Relationship Id="rId12" Type="http://schemas.openxmlformats.org/officeDocument/2006/relationships/slideLayout" Target="../slideLayouts/slideLayout7.xml"/><Relationship Id="rId11" Type="http://schemas.openxmlformats.org/officeDocument/2006/relationships/tags" Target="../tags/tag767.xml"/><Relationship Id="rId10" Type="http://schemas.openxmlformats.org/officeDocument/2006/relationships/image" Target="../media/image11.jpeg"/><Relationship Id="rId1" Type="http://schemas.openxmlformats.org/officeDocument/2006/relationships/tags" Target="../tags/tag758.xml"/></Relationships>
</file>

<file path=ppt/slides/_rels/slide8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74.xml"/><Relationship Id="rId7" Type="http://schemas.openxmlformats.org/officeDocument/2006/relationships/image" Target="../media/image11.jpeg"/><Relationship Id="rId6" Type="http://schemas.openxmlformats.org/officeDocument/2006/relationships/tags" Target="../tags/tag773.xml"/><Relationship Id="rId5" Type="http://schemas.openxmlformats.org/officeDocument/2006/relationships/tags" Target="../tags/tag772.xml"/><Relationship Id="rId4" Type="http://schemas.openxmlformats.org/officeDocument/2006/relationships/tags" Target="../tags/tag771.xml"/><Relationship Id="rId3" Type="http://schemas.openxmlformats.org/officeDocument/2006/relationships/tags" Target="../tags/tag770.xml"/><Relationship Id="rId2" Type="http://schemas.openxmlformats.org/officeDocument/2006/relationships/tags" Target="../tags/tag769.xml"/><Relationship Id="rId1" Type="http://schemas.openxmlformats.org/officeDocument/2006/relationships/tags" Target="../tags/tag768.xml"/></Relationships>
</file>

<file path=ppt/slides/_rels/slide86.xml.rels><?xml version="1.0" encoding="UTF-8" standalone="yes"?>
<Relationships xmlns="http://schemas.openxmlformats.org/package/2006/relationships"><Relationship Id="rId9" Type="http://schemas.openxmlformats.org/officeDocument/2006/relationships/tags" Target="../tags/tag779.xml"/><Relationship Id="rId8" Type="http://schemas.openxmlformats.org/officeDocument/2006/relationships/image" Target="../media/image11.jpeg"/><Relationship Id="rId7" Type="http://schemas.openxmlformats.org/officeDocument/2006/relationships/tags" Target="../tags/tag778.xml"/><Relationship Id="rId6" Type="http://schemas.openxmlformats.org/officeDocument/2006/relationships/image" Target="../media/image46.jpeg"/><Relationship Id="rId5" Type="http://schemas.openxmlformats.org/officeDocument/2006/relationships/tags" Target="../tags/tag777.xml"/><Relationship Id="rId4" Type="http://schemas.openxmlformats.org/officeDocument/2006/relationships/image" Target="../media/image45.jpeg"/><Relationship Id="rId3" Type="http://schemas.openxmlformats.org/officeDocument/2006/relationships/tags" Target="../tags/tag776.xml"/><Relationship Id="rId2" Type="http://schemas.openxmlformats.org/officeDocument/2006/relationships/image" Target="../media/image44.jpeg"/><Relationship Id="rId11" Type="http://schemas.openxmlformats.org/officeDocument/2006/relationships/notesSlide" Target="../notesSlides/notesSlide56.xml"/><Relationship Id="rId10" Type="http://schemas.openxmlformats.org/officeDocument/2006/relationships/slideLayout" Target="../slideLayouts/slideLayout7.xml"/><Relationship Id="rId1" Type="http://schemas.openxmlformats.org/officeDocument/2006/relationships/tags" Target="../tags/tag775.xml"/></Relationships>
</file>

<file path=ppt/slides/_rels/slide87.xml.rels><?xml version="1.0" encoding="UTF-8" standalone="yes"?>
<Relationships xmlns="http://schemas.openxmlformats.org/package/2006/relationships"><Relationship Id="rId9" Type="http://schemas.openxmlformats.org/officeDocument/2006/relationships/tags" Target="../tags/tag788.xml"/><Relationship Id="rId8" Type="http://schemas.openxmlformats.org/officeDocument/2006/relationships/tags" Target="../tags/tag787.xml"/><Relationship Id="rId7" Type="http://schemas.openxmlformats.org/officeDocument/2006/relationships/tags" Target="../tags/tag786.xml"/><Relationship Id="rId6" Type="http://schemas.openxmlformats.org/officeDocument/2006/relationships/tags" Target="../tags/tag785.xml"/><Relationship Id="rId5" Type="http://schemas.openxmlformats.org/officeDocument/2006/relationships/tags" Target="../tags/tag784.xml"/><Relationship Id="rId4" Type="http://schemas.openxmlformats.org/officeDocument/2006/relationships/tags" Target="../tags/tag783.xml"/><Relationship Id="rId3" Type="http://schemas.openxmlformats.org/officeDocument/2006/relationships/tags" Target="../tags/tag782.xml"/><Relationship Id="rId2" Type="http://schemas.openxmlformats.org/officeDocument/2006/relationships/tags" Target="../tags/tag781.xml"/><Relationship Id="rId13" Type="http://schemas.openxmlformats.org/officeDocument/2006/relationships/notesSlide" Target="../notesSlides/notesSlide57.xml"/><Relationship Id="rId12" Type="http://schemas.openxmlformats.org/officeDocument/2006/relationships/slideLayout" Target="../slideLayouts/slideLayout7.xml"/><Relationship Id="rId11" Type="http://schemas.openxmlformats.org/officeDocument/2006/relationships/tags" Target="../tags/tag789.xml"/><Relationship Id="rId10" Type="http://schemas.openxmlformats.org/officeDocument/2006/relationships/image" Target="../media/image11.jpeg"/><Relationship Id="rId1" Type="http://schemas.openxmlformats.org/officeDocument/2006/relationships/tags" Target="../tags/tag780.xml"/></Relationships>
</file>

<file path=ppt/slides/_rels/slide8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792.xml"/><Relationship Id="rId3" Type="http://schemas.openxmlformats.org/officeDocument/2006/relationships/image" Target="../media/image11.jpeg"/><Relationship Id="rId2" Type="http://schemas.openxmlformats.org/officeDocument/2006/relationships/tags" Target="../tags/tag791.xml"/><Relationship Id="rId1" Type="http://schemas.openxmlformats.org/officeDocument/2006/relationships/tags" Target="../tags/tag790.xml"/></Relationships>
</file>

<file path=ppt/slides/_rels/slide89.xml.rels><?xml version="1.0" encoding="UTF-8" standalone="yes"?>
<Relationships xmlns="http://schemas.openxmlformats.org/package/2006/relationships"><Relationship Id="rId9" Type="http://schemas.openxmlformats.org/officeDocument/2006/relationships/tags" Target="../tags/tag799.xml"/><Relationship Id="rId8" Type="http://schemas.openxmlformats.org/officeDocument/2006/relationships/image" Target="../media/image48.jpeg"/><Relationship Id="rId7" Type="http://schemas.openxmlformats.org/officeDocument/2006/relationships/tags" Target="../tags/tag798.xml"/><Relationship Id="rId6" Type="http://schemas.openxmlformats.org/officeDocument/2006/relationships/tags" Target="../tags/tag797.xml"/><Relationship Id="rId5" Type="http://schemas.openxmlformats.org/officeDocument/2006/relationships/tags" Target="../tags/tag796.xml"/><Relationship Id="rId4" Type="http://schemas.openxmlformats.org/officeDocument/2006/relationships/tags" Target="../tags/tag795.xml"/><Relationship Id="rId3" Type="http://schemas.openxmlformats.org/officeDocument/2006/relationships/tags" Target="../tags/tag794.xml"/><Relationship Id="rId23" Type="http://schemas.openxmlformats.org/officeDocument/2006/relationships/slideLayout" Target="../slideLayouts/slideLayout7.xml"/><Relationship Id="rId22" Type="http://schemas.openxmlformats.org/officeDocument/2006/relationships/tags" Target="../tags/tag806.xml"/><Relationship Id="rId21" Type="http://schemas.openxmlformats.org/officeDocument/2006/relationships/image" Target="../media/image11.jpeg"/><Relationship Id="rId20" Type="http://schemas.openxmlformats.org/officeDocument/2006/relationships/image" Target="../media/image53.svg"/><Relationship Id="rId2" Type="http://schemas.openxmlformats.org/officeDocument/2006/relationships/image" Target="../media/image47.jpeg"/><Relationship Id="rId19" Type="http://schemas.openxmlformats.org/officeDocument/2006/relationships/image" Target="../media/image52.png"/><Relationship Id="rId18" Type="http://schemas.openxmlformats.org/officeDocument/2006/relationships/tags" Target="../tags/tag805.xml"/><Relationship Id="rId17" Type="http://schemas.openxmlformats.org/officeDocument/2006/relationships/image" Target="../media/image51.svg"/><Relationship Id="rId16" Type="http://schemas.openxmlformats.org/officeDocument/2006/relationships/image" Target="../media/image50.png"/><Relationship Id="rId15" Type="http://schemas.openxmlformats.org/officeDocument/2006/relationships/tags" Target="../tags/tag804.xml"/><Relationship Id="rId14" Type="http://schemas.openxmlformats.org/officeDocument/2006/relationships/tags" Target="../tags/tag803.xml"/><Relationship Id="rId13" Type="http://schemas.openxmlformats.org/officeDocument/2006/relationships/tags" Target="../tags/tag802.xml"/><Relationship Id="rId12" Type="http://schemas.openxmlformats.org/officeDocument/2006/relationships/tags" Target="../tags/tag801.xml"/><Relationship Id="rId11" Type="http://schemas.openxmlformats.org/officeDocument/2006/relationships/tags" Target="../tags/tag800.xml"/><Relationship Id="rId10" Type="http://schemas.openxmlformats.org/officeDocument/2006/relationships/image" Target="../media/image49.jpeg"/><Relationship Id="rId1" Type="http://schemas.openxmlformats.org/officeDocument/2006/relationships/tags" Target="../tags/tag793.xml"/></Relationships>
</file>

<file path=ppt/slides/_rels/slide9.xml.rels><?xml version="1.0" encoding="UTF-8" standalone="yes"?>
<Relationships xmlns="http://schemas.openxmlformats.org/package/2006/relationships"><Relationship Id="rId9" Type="http://schemas.openxmlformats.org/officeDocument/2006/relationships/tags" Target="../tags/tag158.xml"/><Relationship Id="rId8" Type="http://schemas.openxmlformats.org/officeDocument/2006/relationships/tags" Target="../tags/tag157.xml"/><Relationship Id="rId7" Type="http://schemas.openxmlformats.org/officeDocument/2006/relationships/tags" Target="../tags/tag156.xml"/><Relationship Id="rId6" Type="http://schemas.openxmlformats.org/officeDocument/2006/relationships/tags" Target="../tags/tag155.xml"/><Relationship Id="rId5" Type="http://schemas.openxmlformats.org/officeDocument/2006/relationships/tags" Target="../tags/tag154.xml"/><Relationship Id="rId4" Type="http://schemas.openxmlformats.org/officeDocument/2006/relationships/tags" Target="../tags/tag153.xml"/><Relationship Id="rId3" Type="http://schemas.openxmlformats.org/officeDocument/2006/relationships/tags" Target="../tags/tag152.xml"/><Relationship Id="rId2" Type="http://schemas.openxmlformats.org/officeDocument/2006/relationships/tags" Target="../tags/tag151.xml"/><Relationship Id="rId13" Type="http://schemas.openxmlformats.org/officeDocument/2006/relationships/notesSlide" Target="../notesSlides/notesSlide2.xml"/><Relationship Id="rId12" Type="http://schemas.openxmlformats.org/officeDocument/2006/relationships/slideLayout" Target="../slideLayouts/slideLayout7.xml"/><Relationship Id="rId11" Type="http://schemas.openxmlformats.org/officeDocument/2006/relationships/tags" Target="../tags/tag159.xml"/><Relationship Id="rId10" Type="http://schemas.openxmlformats.org/officeDocument/2006/relationships/image" Target="../media/image11.jpeg"/><Relationship Id="rId1" Type="http://schemas.openxmlformats.org/officeDocument/2006/relationships/tags" Target="../tags/tag150.xml"/></Relationships>
</file>

<file path=ppt/slides/_rels/slide90.xml.rels><?xml version="1.0" encoding="UTF-8" standalone="yes"?>
<Relationships xmlns="http://schemas.openxmlformats.org/package/2006/relationships"><Relationship Id="rId9" Type="http://schemas.openxmlformats.org/officeDocument/2006/relationships/tags" Target="../tags/tag815.xml"/><Relationship Id="rId8" Type="http://schemas.openxmlformats.org/officeDocument/2006/relationships/tags" Target="../tags/tag814.xml"/><Relationship Id="rId7" Type="http://schemas.openxmlformats.org/officeDocument/2006/relationships/tags" Target="../tags/tag813.xml"/><Relationship Id="rId6" Type="http://schemas.openxmlformats.org/officeDocument/2006/relationships/tags" Target="../tags/tag812.xml"/><Relationship Id="rId5" Type="http://schemas.openxmlformats.org/officeDocument/2006/relationships/tags" Target="../tags/tag811.xml"/><Relationship Id="rId4" Type="http://schemas.openxmlformats.org/officeDocument/2006/relationships/tags" Target="../tags/tag810.xml"/><Relationship Id="rId3" Type="http://schemas.openxmlformats.org/officeDocument/2006/relationships/tags" Target="../tags/tag809.xml"/><Relationship Id="rId2" Type="http://schemas.openxmlformats.org/officeDocument/2006/relationships/tags" Target="../tags/tag808.xml"/><Relationship Id="rId13" Type="http://schemas.openxmlformats.org/officeDocument/2006/relationships/notesSlide" Target="../notesSlides/notesSlide58.xml"/><Relationship Id="rId12" Type="http://schemas.openxmlformats.org/officeDocument/2006/relationships/slideLayout" Target="../slideLayouts/slideLayout7.xml"/><Relationship Id="rId11" Type="http://schemas.openxmlformats.org/officeDocument/2006/relationships/tags" Target="../tags/tag816.xml"/><Relationship Id="rId10" Type="http://schemas.openxmlformats.org/officeDocument/2006/relationships/image" Target="../media/image11.jpeg"/><Relationship Id="rId1" Type="http://schemas.openxmlformats.org/officeDocument/2006/relationships/tags" Target="../tags/tag807.xml"/></Relationships>
</file>

<file path=ppt/slides/_rels/slide91.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823.xml"/><Relationship Id="rId7" Type="http://schemas.openxmlformats.org/officeDocument/2006/relationships/image" Target="../media/image11.jpeg"/><Relationship Id="rId6" Type="http://schemas.openxmlformats.org/officeDocument/2006/relationships/tags" Target="../tags/tag822.xml"/><Relationship Id="rId5" Type="http://schemas.openxmlformats.org/officeDocument/2006/relationships/tags" Target="../tags/tag821.xml"/><Relationship Id="rId4" Type="http://schemas.openxmlformats.org/officeDocument/2006/relationships/tags" Target="../tags/tag820.xml"/><Relationship Id="rId3" Type="http://schemas.openxmlformats.org/officeDocument/2006/relationships/tags" Target="../tags/tag819.xml"/><Relationship Id="rId2" Type="http://schemas.openxmlformats.org/officeDocument/2006/relationships/tags" Target="../tags/tag818.xml"/><Relationship Id="rId1" Type="http://schemas.openxmlformats.org/officeDocument/2006/relationships/tags" Target="../tags/tag817.xml"/></Relationships>
</file>

<file path=ppt/slides/_rels/slide92.xml.rels><?xml version="1.0" encoding="UTF-8" standalone="yes"?>
<Relationships xmlns="http://schemas.openxmlformats.org/package/2006/relationships"><Relationship Id="rId9" Type="http://schemas.openxmlformats.org/officeDocument/2006/relationships/tags" Target="../tags/tag832.xml"/><Relationship Id="rId8" Type="http://schemas.openxmlformats.org/officeDocument/2006/relationships/tags" Target="../tags/tag831.xml"/><Relationship Id="rId7" Type="http://schemas.openxmlformats.org/officeDocument/2006/relationships/tags" Target="../tags/tag830.xml"/><Relationship Id="rId6" Type="http://schemas.openxmlformats.org/officeDocument/2006/relationships/tags" Target="../tags/tag829.xml"/><Relationship Id="rId5" Type="http://schemas.openxmlformats.org/officeDocument/2006/relationships/tags" Target="../tags/tag828.xml"/><Relationship Id="rId4" Type="http://schemas.openxmlformats.org/officeDocument/2006/relationships/tags" Target="../tags/tag827.xml"/><Relationship Id="rId3" Type="http://schemas.openxmlformats.org/officeDocument/2006/relationships/tags" Target="../tags/tag826.xml"/><Relationship Id="rId2" Type="http://schemas.openxmlformats.org/officeDocument/2006/relationships/tags" Target="../tags/tag825.xml"/><Relationship Id="rId13" Type="http://schemas.openxmlformats.org/officeDocument/2006/relationships/notesSlide" Target="../notesSlides/notesSlide59.xml"/><Relationship Id="rId12" Type="http://schemas.openxmlformats.org/officeDocument/2006/relationships/slideLayout" Target="../slideLayouts/slideLayout7.xml"/><Relationship Id="rId11" Type="http://schemas.openxmlformats.org/officeDocument/2006/relationships/tags" Target="../tags/tag833.xml"/><Relationship Id="rId10" Type="http://schemas.openxmlformats.org/officeDocument/2006/relationships/image" Target="../media/image11.jpeg"/><Relationship Id="rId1" Type="http://schemas.openxmlformats.org/officeDocument/2006/relationships/tags" Target="../tags/tag824.xml"/></Relationships>
</file>

<file path=ppt/slides/_rels/slide93.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840.xml"/><Relationship Id="rId7" Type="http://schemas.openxmlformats.org/officeDocument/2006/relationships/image" Target="../media/image11.jpeg"/><Relationship Id="rId6" Type="http://schemas.openxmlformats.org/officeDocument/2006/relationships/tags" Target="../tags/tag839.xml"/><Relationship Id="rId5" Type="http://schemas.openxmlformats.org/officeDocument/2006/relationships/tags" Target="../tags/tag838.xml"/><Relationship Id="rId4" Type="http://schemas.openxmlformats.org/officeDocument/2006/relationships/tags" Target="../tags/tag837.xml"/><Relationship Id="rId3" Type="http://schemas.openxmlformats.org/officeDocument/2006/relationships/tags" Target="../tags/tag836.xml"/><Relationship Id="rId2" Type="http://schemas.openxmlformats.org/officeDocument/2006/relationships/tags" Target="../tags/tag835.xml"/><Relationship Id="rId1" Type="http://schemas.openxmlformats.org/officeDocument/2006/relationships/tags" Target="../tags/tag834.xml"/></Relationships>
</file>

<file path=ppt/slides/_rels/slide94.xml.rels><?xml version="1.0" encoding="UTF-8" standalone="yes"?>
<Relationships xmlns="http://schemas.openxmlformats.org/package/2006/relationships"><Relationship Id="rId9" Type="http://schemas.openxmlformats.org/officeDocument/2006/relationships/tags" Target="../tags/tag849.xml"/><Relationship Id="rId8" Type="http://schemas.openxmlformats.org/officeDocument/2006/relationships/tags" Target="../tags/tag848.xml"/><Relationship Id="rId7" Type="http://schemas.openxmlformats.org/officeDocument/2006/relationships/tags" Target="../tags/tag847.xml"/><Relationship Id="rId6" Type="http://schemas.openxmlformats.org/officeDocument/2006/relationships/tags" Target="../tags/tag846.xml"/><Relationship Id="rId5" Type="http://schemas.openxmlformats.org/officeDocument/2006/relationships/tags" Target="../tags/tag845.xml"/><Relationship Id="rId4" Type="http://schemas.openxmlformats.org/officeDocument/2006/relationships/tags" Target="../tags/tag844.xml"/><Relationship Id="rId3" Type="http://schemas.openxmlformats.org/officeDocument/2006/relationships/tags" Target="../tags/tag843.xml"/><Relationship Id="rId2" Type="http://schemas.openxmlformats.org/officeDocument/2006/relationships/tags" Target="../tags/tag842.xml"/><Relationship Id="rId13" Type="http://schemas.openxmlformats.org/officeDocument/2006/relationships/notesSlide" Target="../notesSlides/notesSlide60.xml"/><Relationship Id="rId12" Type="http://schemas.openxmlformats.org/officeDocument/2006/relationships/slideLayout" Target="../slideLayouts/slideLayout7.xml"/><Relationship Id="rId11" Type="http://schemas.openxmlformats.org/officeDocument/2006/relationships/tags" Target="../tags/tag850.xml"/><Relationship Id="rId10" Type="http://schemas.openxmlformats.org/officeDocument/2006/relationships/image" Target="../media/image11.jpeg"/><Relationship Id="rId1" Type="http://schemas.openxmlformats.org/officeDocument/2006/relationships/tags" Target="../tags/tag841.xml"/></Relationships>
</file>

<file path=ppt/slides/_rels/slide95.xml.rels><?xml version="1.0" encoding="UTF-8" standalone="yes"?>
<Relationships xmlns="http://schemas.openxmlformats.org/package/2006/relationships"><Relationship Id="rId9" Type="http://schemas.openxmlformats.org/officeDocument/2006/relationships/tags" Target="../tags/tag859.xml"/><Relationship Id="rId8" Type="http://schemas.openxmlformats.org/officeDocument/2006/relationships/tags" Target="../tags/tag858.xml"/><Relationship Id="rId7" Type="http://schemas.openxmlformats.org/officeDocument/2006/relationships/tags" Target="../tags/tag857.xml"/><Relationship Id="rId6" Type="http://schemas.openxmlformats.org/officeDocument/2006/relationships/tags" Target="../tags/tag856.xml"/><Relationship Id="rId5" Type="http://schemas.openxmlformats.org/officeDocument/2006/relationships/tags" Target="../tags/tag855.xml"/><Relationship Id="rId4" Type="http://schemas.openxmlformats.org/officeDocument/2006/relationships/tags" Target="../tags/tag854.xml"/><Relationship Id="rId3" Type="http://schemas.openxmlformats.org/officeDocument/2006/relationships/tags" Target="../tags/tag853.xml"/><Relationship Id="rId2" Type="http://schemas.openxmlformats.org/officeDocument/2006/relationships/tags" Target="../tags/tag852.xml"/><Relationship Id="rId13" Type="http://schemas.openxmlformats.org/officeDocument/2006/relationships/notesSlide" Target="../notesSlides/notesSlide61.xml"/><Relationship Id="rId12" Type="http://schemas.openxmlformats.org/officeDocument/2006/relationships/slideLayout" Target="../slideLayouts/slideLayout7.xml"/><Relationship Id="rId11" Type="http://schemas.openxmlformats.org/officeDocument/2006/relationships/tags" Target="../tags/tag860.xml"/><Relationship Id="rId10" Type="http://schemas.openxmlformats.org/officeDocument/2006/relationships/image" Target="../media/image11.jpeg"/><Relationship Id="rId1" Type="http://schemas.openxmlformats.org/officeDocument/2006/relationships/tags" Target="../tags/tag851.xml"/></Relationships>
</file>

<file path=ppt/slides/_rels/slide96.xml.rels><?xml version="1.0" encoding="UTF-8" standalone="yes"?>
<Relationships xmlns="http://schemas.openxmlformats.org/package/2006/relationships"><Relationship Id="rId9" Type="http://schemas.openxmlformats.org/officeDocument/2006/relationships/tags" Target="../tags/tag869.xml"/><Relationship Id="rId8" Type="http://schemas.openxmlformats.org/officeDocument/2006/relationships/tags" Target="../tags/tag868.xml"/><Relationship Id="rId7" Type="http://schemas.openxmlformats.org/officeDocument/2006/relationships/tags" Target="../tags/tag867.xml"/><Relationship Id="rId6" Type="http://schemas.openxmlformats.org/officeDocument/2006/relationships/tags" Target="../tags/tag866.xml"/><Relationship Id="rId5" Type="http://schemas.openxmlformats.org/officeDocument/2006/relationships/tags" Target="../tags/tag865.xml"/><Relationship Id="rId4" Type="http://schemas.openxmlformats.org/officeDocument/2006/relationships/tags" Target="../tags/tag864.xml"/><Relationship Id="rId3" Type="http://schemas.openxmlformats.org/officeDocument/2006/relationships/tags" Target="../tags/tag863.xml"/><Relationship Id="rId2" Type="http://schemas.openxmlformats.org/officeDocument/2006/relationships/tags" Target="../tags/tag862.xml"/><Relationship Id="rId13" Type="http://schemas.openxmlformats.org/officeDocument/2006/relationships/notesSlide" Target="../notesSlides/notesSlide62.xml"/><Relationship Id="rId12" Type="http://schemas.openxmlformats.org/officeDocument/2006/relationships/slideLayout" Target="../slideLayouts/slideLayout7.xml"/><Relationship Id="rId11" Type="http://schemas.openxmlformats.org/officeDocument/2006/relationships/tags" Target="../tags/tag870.xml"/><Relationship Id="rId10" Type="http://schemas.openxmlformats.org/officeDocument/2006/relationships/image" Target="../media/image11.jpeg"/><Relationship Id="rId1" Type="http://schemas.openxmlformats.org/officeDocument/2006/relationships/tags" Target="../tags/tag861.xml"/></Relationships>
</file>

<file path=ppt/slides/_rels/slide97.xml.rels><?xml version="1.0" encoding="UTF-8" standalone="yes"?>
<Relationships xmlns="http://schemas.openxmlformats.org/package/2006/relationships"><Relationship Id="rId9" Type="http://schemas.openxmlformats.org/officeDocument/2006/relationships/tags" Target="../tags/tag879.xml"/><Relationship Id="rId8" Type="http://schemas.openxmlformats.org/officeDocument/2006/relationships/tags" Target="../tags/tag878.xml"/><Relationship Id="rId7" Type="http://schemas.openxmlformats.org/officeDocument/2006/relationships/tags" Target="../tags/tag877.xml"/><Relationship Id="rId6" Type="http://schemas.openxmlformats.org/officeDocument/2006/relationships/tags" Target="../tags/tag876.xml"/><Relationship Id="rId5" Type="http://schemas.openxmlformats.org/officeDocument/2006/relationships/tags" Target="../tags/tag875.xml"/><Relationship Id="rId4" Type="http://schemas.openxmlformats.org/officeDocument/2006/relationships/tags" Target="../tags/tag874.xml"/><Relationship Id="rId3" Type="http://schemas.openxmlformats.org/officeDocument/2006/relationships/tags" Target="../tags/tag873.xml"/><Relationship Id="rId2" Type="http://schemas.openxmlformats.org/officeDocument/2006/relationships/tags" Target="../tags/tag872.xml"/><Relationship Id="rId13" Type="http://schemas.openxmlformats.org/officeDocument/2006/relationships/notesSlide" Target="../notesSlides/notesSlide63.xml"/><Relationship Id="rId12" Type="http://schemas.openxmlformats.org/officeDocument/2006/relationships/slideLayout" Target="../slideLayouts/slideLayout7.xml"/><Relationship Id="rId11" Type="http://schemas.openxmlformats.org/officeDocument/2006/relationships/tags" Target="../tags/tag880.xml"/><Relationship Id="rId10" Type="http://schemas.openxmlformats.org/officeDocument/2006/relationships/image" Target="../media/image11.jpeg"/><Relationship Id="rId1" Type="http://schemas.openxmlformats.org/officeDocument/2006/relationships/tags" Target="../tags/tag871.xml"/></Relationships>
</file>

<file path=ppt/slides/_rels/slide98.xml.rels><?xml version="1.0" encoding="UTF-8" standalone="yes"?>
<Relationships xmlns="http://schemas.openxmlformats.org/package/2006/relationships"><Relationship Id="rId9" Type="http://schemas.openxmlformats.org/officeDocument/2006/relationships/tags" Target="../tags/tag889.xml"/><Relationship Id="rId8" Type="http://schemas.openxmlformats.org/officeDocument/2006/relationships/tags" Target="../tags/tag888.xml"/><Relationship Id="rId7" Type="http://schemas.openxmlformats.org/officeDocument/2006/relationships/tags" Target="../tags/tag887.xml"/><Relationship Id="rId6" Type="http://schemas.openxmlformats.org/officeDocument/2006/relationships/tags" Target="../tags/tag886.xml"/><Relationship Id="rId5" Type="http://schemas.openxmlformats.org/officeDocument/2006/relationships/tags" Target="../tags/tag885.xml"/><Relationship Id="rId4" Type="http://schemas.openxmlformats.org/officeDocument/2006/relationships/tags" Target="../tags/tag884.xml"/><Relationship Id="rId3" Type="http://schemas.openxmlformats.org/officeDocument/2006/relationships/tags" Target="../tags/tag883.xml"/><Relationship Id="rId2" Type="http://schemas.openxmlformats.org/officeDocument/2006/relationships/tags" Target="../tags/tag882.xml"/><Relationship Id="rId13" Type="http://schemas.openxmlformats.org/officeDocument/2006/relationships/notesSlide" Target="../notesSlides/notesSlide64.xml"/><Relationship Id="rId12" Type="http://schemas.openxmlformats.org/officeDocument/2006/relationships/slideLayout" Target="../slideLayouts/slideLayout7.xml"/><Relationship Id="rId11" Type="http://schemas.openxmlformats.org/officeDocument/2006/relationships/tags" Target="../tags/tag890.xml"/><Relationship Id="rId10" Type="http://schemas.openxmlformats.org/officeDocument/2006/relationships/image" Target="../media/image11.jpeg"/><Relationship Id="rId1" Type="http://schemas.openxmlformats.org/officeDocument/2006/relationships/tags" Target="../tags/tag881.xml"/></Relationships>
</file>

<file path=ppt/slides/_rels/slide99.xml.rels><?xml version="1.0" encoding="UTF-8" standalone="yes"?>
<Relationships xmlns="http://schemas.openxmlformats.org/package/2006/relationships"><Relationship Id="rId9" Type="http://schemas.openxmlformats.org/officeDocument/2006/relationships/tags" Target="../tags/tag899.xml"/><Relationship Id="rId8" Type="http://schemas.openxmlformats.org/officeDocument/2006/relationships/tags" Target="../tags/tag898.xml"/><Relationship Id="rId7" Type="http://schemas.openxmlformats.org/officeDocument/2006/relationships/tags" Target="../tags/tag897.xml"/><Relationship Id="rId6" Type="http://schemas.openxmlformats.org/officeDocument/2006/relationships/tags" Target="../tags/tag896.xml"/><Relationship Id="rId5" Type="http://schemas.openxmlformats.org/officeDocument/2006/relationships/tags" Target="../tags/tag895.xml"/><Relationship Id="rId4" Type="http://schemas.openxmlformats.org/officeDocument/2006/relationships/tags" Target="../tags/tag894.xml"/><Relationship Id="rId3" Type="http://schemas.openxmlformats.org/officeDocument/2006/relationships/tags" Target="../tags/tag893.xml"/><Relationship Id="rId2" Type="http://schemas.openxmlformats.org/officeDocument/2006/relationships/tags" Target="../tags/tag892.xml"/><Relationship Id="rId13" Type="http://schemas.openxmlformats.org/officeDocument/2006/relationships/notesSlide" Target="../notesSlides/notesSlide65.xml"/><Relationship Id="rId12" Type="http://schemas.openxmlformats.org/officeDocument/2006/relationships/slideLayout" Target="../slideLayouts/slideLayout7.xml"/><Relationship Id="rId11" Type="http://schemas.openxmlformats.org/officeDocument/2006/relationships/tags" Target="../tags/tag900.xml"/><Relationship Id="rId10" Type="http://schemas.openxmlformats.org/officeDocument/2006/relationships/image" Target="../media/image11.jpeg"/><Relationship Id="rId1" Type="http://schemas.openxmlformats.org/officeDocument/2006/relationships/tags" Target="../tags/tag89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27849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27849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flipH="1">
            <a:off x="6096000"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11290589"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00" name="点"/>
          <p:cNvPicPr>
            <a:picLocks noChangeAspect="1"/>
          </p:cNvPicPr>
          <p:nvPr/>
        </p:nvPicPr>
        <p:blipFill>
          <a:blip r:embed="rId1"/>
          <a:stretch>
            <a:fillRect/>
          </a:stretch>
        </p:blipFill>
        <p:spPr>
          <a:xfrm>
            <a:off x="444047" y="5605629"/>
            <a:ext cx="615043" cy="615043"/>
          </a:xfrm>
          <a:prstGeom prst="rect">
            <a:avLst/>
          </a:prstGeom>
        </p:spPr>
      </p:pic>
      <p:sp>
        <p:nvSpPr>
          <p:cNvPr id="2" name="Text1"/>
          <p:cNvSpPr txBox="1"/>
          <p:nvPr>
            <p:custDataLst>
              <p:tags r:id="rId2"/>
            </p:custDataLst>
          </p:nvPr>
        </p:nvSpPr>
        <p:spPr>
          <a:xfrm>
            <a:off x="1709166" y="617986"/>
            <a:ext cx="6891829"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7200" b="1">
                <a:latin typeface="微软雅黑" panose="020B0503020204020204" charset="-122"/>
                <a:ea typeface="微软雅黑" panose="020B0503020204020204" charset="-122"/>
              </a:rPr>
              <a:t>幼儿园教育评价</a:t>
            </a:r>
            <a:endParaRPr lang="en-US" altLang="zh-CN" sz="7200" b="1">
              <a:latin typeface="微软雅黑" panose="020B0503020204020204" charset="-122"/>
              <a:ea typeface="微软雅黑" panose="020B0503020204020204" charset="-122"/>
            </a:endParaRPr>
          </a:p>
        </p:txBody>
      </p:sp>
      <p:sp>
        <p:nvSpPr>
          <p:cNvPr id="798" name="矩形: 圆角 797"/>
          <p:cNvSpPr/>
          <p:nvPr/>
        </p:nvSpPr>
        <p:spPr>
          <a:xfrm>
            <a:off x="9040495" y="5817235"/>
            <a:ext cx="2366645" cy="662940"/>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801" name="Text3"/>
          <p:cNvSpPr txBox="1"/>
          <p:nvPr>
            <p:custDataLst>
              <p:tags r:id="rId3"/>
            </p:custDataLst>
          </p:nvPr>
        </p:nvSpPr>
        <p:spPr>
          <a:xfrm>
            <a:off x="9494591" y="5875118"/>
            <a:ext cx="1480210" cy="492368"/>
          </a:xfrm>
          <a:prstGeom prst="rect">
            <a:avLst/>
          </a:prstGeom>
          <a:noFill/>
        </p:spPr>
        <p:txBody>
          <a:bodyPr wrap="square" lIns="0" tIns="0" rIns="0" bIns="0" rtlCol="0" anchor="ctr">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600">
                <a:solidFill>
                  <a:schemeClr val="bg1"/>
                </a:solidFill>
                <a:latin typeface="微软雅黑" panose="020B0503020204020204" charset="-122"/>
                <a:ea typeface="微软雅黑" panose="020B0503020204020204" charset="-122"/>
                <a:sym typeface="+mn-ea"/>
              </a:rPr>
              <a:t>北京出版集团公司</a:t>
            </a:r>
            <a:endParaRPr lang="zh-CN" altLang="en-US" sz="1600">
              <a:solidFill>
                <a:schemeClr val="bg1"/>
              </a:solidFill>
              <a:latin typeface="微软雅黑" panose="020B0503020204020204" charset="-122"/>
              <a:ea typeface="微软雅黑" panose="020B0503020204020204" charset="-122"/>
            </a:endParaRPr>
          </a:p>
          <a:p>
            <a:pPr algn="ctr"/>
            <a:r>
              <a:rPr lang="zh-CN" altLang="en-US" sz="1600">
                <a:solidFill>
                  <a:schemeClr val="bg1"/>
                </a:solidFill>
                <a:latin typeface="微软雅黑" panose="020B0503020204020204" charset="-122"/>
                <a:ea typeface="微软雅黑" panose="020B0503020204020204" charset="-122"/>
                <a:sym typeface="+mn-ea"/>
              </a:rPr>
              <a:t>北  京  出 版 社</a:t>
            </a:r>
            <a:endParaRPr lang="zh-CN" altLang="en-US" sz="1600">
              <a:solidFill>
                <a:schemeClr val="bg1"/>
              </a:solidFill>
              <a:latin typeface="微软雅黑" panose="020B0503020204020204" charset="-122"/>
              <a:ea typeface="微软雅黑" panose="020B0503020204020204" charset="-122"/>
            </a:endParaRPr>
          </a:p>
        </p:txBody>
      </p:sp>
      <p:pic>
        <p:nvPicPr>
          <p:cNvPr id="4100"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96663" y="5682615"/>
            <a:ext cx="811212" cy="800100"/>
          </a:xfrm>
          <a:prstGeom prst="rect">
            <a:avLst/>
          </a:prstGeom>
          <a:noFill/>
          <a:ln w="9525">
            <a:noFill/>
          </a:ln>
        </p:spPr>
      </p:pic>
    </p:spTree>
    <p:custDataLst>
      <p:tags r:id="rId5"/>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sz="3600" b="1">
                <a:solidFill>
                  <a:schemeClr val="tx1">
                    <a:lumMod val="85000"/>
                    <a:lumOff val="15000"/>
                  </a:schemeClr>
                </a:solidFill>
              </a:rPr>
              <a:t>表</a:t>
            </a:r>
            <a:r>
              <a:rPr lang="en-US" altLang="zh-CN" sz="3600" b="1">
                <a:solidFill>
                  <a:schemeClr val="tx1">
                    <a:lumMod val="85000"/>
                    <a:lumOff val="15000"/>
                  </a:schemeClr>
                </a:solidFill>
              </a:rPr>
              <a:t>6</a:t>
            </a:r>
            <a:r>
              <a:rPr lang="zh-CN" altLang="en-US" sz="3600" b="1">
                <a:solidFill>
                  <a:schemeClr val="tx1">
                    <a:lumMod val="85000"/>
                    <a:lumOff val="15000"/>
                  </a:schemeClr>
                </a:solidFill>
              </a:rPr>
              <a:t>一</a:t>
            </a:r>
            <a:r>
              <a:rPr lang="en-US" altLang="zh-CN" sz="3600" b="1">
                <a:solidFill>
                  <a:schemeClr val="tx1">
                    <a:lumMod val="85000"/>
                    <a:lumOff val="15000"/>
                  </a:schemeClr>
                </a:solidFill>
              </a:rPr>
              <a:t>1</a:t>
            </a:r>
            <a:r>
              <a:rPr lang="zh-CN" altLang="en-US" sz="3600" b="1">
                <a:solidFill>
                  <a:schemeClr val="tx1">
                    <a:lumMod val="85000"/>
                    <a:lumOff val="15000"/>
                  </a:schemeClr>
                </a:solidFill>
              </a:rPr>
              <a:t>课程方案有效性评价指标</a:t>
            </a:r>
            <a:endParaRPr lang="zh-CN" altLang="en-US" sz="3600" b="1">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271270"/>
                <a:gridCol w="8923655"/>
              </a:tblGrid>
              <a:tr h="283845">
                <a:tc>
                  <a:txBody>
                    <a:bodyPr/>
                    <a:p>
                      <a:pPr algn="ctr">
                        <a:lnSpc>
                          <a:spcPct val="120000"/>
                        </a:lnSpc>
                        <a:spcBef>
                          <a:spcPts val="0"/>
                        </a:spcBef>
                        <a:spcAft>
                          <a:spcPts val="0"/>
                        </a:spcAft>
                      </a:pPr>
                      <a:r>
                        <a:rPr lang="zh-CN" sz="1200" b="1" kern="100" spc="120" dirty="0">
                          <a:latin typeface="微软雅黑" panose="020B0503020204020204" charset="-122"/>
                          <a:ea typeface="微软雅黑" panose="020B0503020204020204" charset="-122"/>
                        </a:rPr>
                        <a:t>维度</a:t>
                      </a:r>
                      <a:endParaRPr lang="zh-CN" sz="1200" b="1" kern="100" spc="12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1" kern="100" spc="120">
                          <a:latin typeface="微软雅黑" panose="020B0503020204020204" charset="-122"/>
                          <a:ea typeface="微软雅黑" panose="020B0503020204020204" charset="-122"/>
                        </a:rPr>
                        <a:t>评价内容</a:t>
                      </a:r>
                      <a:endParaRPr lang="zh-CN" sz="1200" b="1" kern="100" spc="120">
                        <a:latin typeface="微软雅黑" panose="020B0503020204020204" charset="-122"/>
                        <a:ea typeface="微软雅黑" panose="020B0503020204020204" charset="-122"/>
                      </a:endParaRPr>
                    </a:p>
                  </a:txBody>
                  <a:tcPr marL="25400" marR="25400" marT="25400" marB="25400" anchor="ctr"/>
                </a:tc>
              </a:tr>
              <a:tr h="1013460">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效用性</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实现不同人的教育需求</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协调不同教育群体或个人的教育利益</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得到了多方面的关注，在实施中得到社会、社区、教育部门等有力的支撑</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评价者值得信赖，有能力胜任评价工作</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在后续的课程实施中有拓展的潜力</a:t>
                      </a:r>
                      <a:endParaRPr lang="zh-CN" sz="1000" b="0" kern="100" spc="60" dirty="0">
                        <a:latin typeface="微软雅黑" panose="020B0503020204020204" charset="-122"/>
                        <a:ea typeface="微软雅黑" panose="020B0503020204020204" charset="-122"/>
                      </a:endParaRPr>
                    </a:p>
                  </a:txBody>
                  <a:tcPr marL="25400" marR="25400" marT="25400" marB="25400" anchor="ctr"/>
                </a:tc>
              </a:tr>
              <a:tr h="629285">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可行性</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提供可供操作的程序，并将不相关因素控制在最小范围内</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设计与实施考虑到不同的利益小组，并获得多方的合作</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对于资源的运用成本作出预期判断，并能证明资源的花费是物有所值的</a:t>
                      </a:r>
                      <a:endParaRPr lang="zh-CN" sz="1000" b="0" kern="100" spc="60" dirty="0">
                        <a:latin typeface="微软雅黑" panose="020B0503020204020204" charset="-122"/>
                        <a:ea typeface="微软雅黑" panose="020B0503020204020204" charset="-122"/>
                      </a:endParaRPr>
                    </a:p>
                  </a:txBody>
                  <a:tcPr marL="25400" marR="25400" marT="25400" marB="25400" anchor="ctr"/>
                </a:tc>
              </a:tr>
              <a:tr h="1205865">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适切性</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为教师、幼儿及相关教育部门提供不同服务</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以书面方式记录正式机构对评价所形式的职责</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考虑不同年龄、不同性别、不同性格的幼儿需求，促进每一位幼儿的发展</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关注课程的综合性与灵活性</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评价机构确保向被评者及相关人士公开所有的评价结果</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公开阐明在实施过程中可能遇到的困难及自身的不足</a:t>
                      </a:r>
                      <a:endParaRPr lang="zh-CN" sz="1000" b="0" kern="100" spc="60" dirty="0">
                        <a:latin typeface="微软雅黑" panose="020B0503020204020204" charset="-122"/>
                        <a:ea typeface="微软雅黑" panose="020B0503020204020204" charset="-122"/>
                      </a:endParaRPr>
                    </a:p>
                  </a:txBody>
                  <a:tcPr marL="25400" marR="25400" marT="25400" marB="25400" anchor="ctr"/>
                </a:tc>
              </a:tr>
              <a:tr h="1205865">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精确性</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清晰表达了所处的课程改革背景及其所依赖的理念</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在目标、内容、组织、评价等指导方面描述准确、简洁</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方案中的信息可靠、有效，并得以复查</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合理、系统地分析定量、定性的资料</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呈现的结果清晰、合理，避免个人情感和偏见</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评价是形成性的、多维度的</a:t>
                      </a:r>
                      <a:endParaRPr lang="zh-CN" sz="10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教学游戏中教师指导水平评价表</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152650"/>
                <a:gridCol w="5119370"/>
                <a:gridCol w="1994535"/>
                <a:gridCol w="928370"/>
              </a:tblGrid>
              <a:tr h="489585">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评价项目</a:t>
                      </a:r>
                      <a:endParaRPr lang="zh-CN" sz="14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评价等级</a:t>
                      </a:r>
                      <a:endParaRPr lang="zh-CN" sz="14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评价方法</a:t>
                      </a:r>
                      <a:endParaRPr lang="zh-CN" sz="1400" b="1"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说明</a:t>
                      </a:r>
                      <a:endParaRPr lang="zh-CN" sz="1400" b="1" kern="100" spc="120" dirty="0">
                        <a:latin typeface="微软雅黑" panose="020B0503020204020204" charset="-122"/>
                        <a:ea typeface="微软雅黑" panose="020B0503020204020204" charset="-122"/>
                      </a:endParaRPr>
                    </a:p>
                  </a:txBody>
                  <a:tcPr marL="177800" marR="177800" marT="107950" marB="107950" anchor="ctr"/>
                </a:tc>
              </a:tr>
              <a:tr h="904875">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对游戏目的和意义的理解</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不明确游戏的教学目的</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基本了解游戏的目的与意义</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熟悉游戏</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理解游戏的教学意义</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教师访谈</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107950" marB="107950" anchor="ctr"/>
                </a:tc>
              </a:tr>
              <a:tr h="906145">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游戏中组织能力和感染力</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游戏过程混乱无序</a:t>
                      </a:r>
                      <a:endParaRPr lang="zh-CN" sz="12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能有效组织游戏，但缺乏感召力</a:t>
                      </a:r>
                      <a:endParaRPr lang="zh-CN" sz="12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能熟练组织游戏，运用较强感染力的言语与非言语性指导</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游戏中观察教师的行为</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107950" marB="107950" anchor="ctr"/>
                </a:tc>
              </a:tr>
              <a:tr h="904875">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rPr>
                        <a:t>与幼儿的互动情况和水平</a:t>
                      </a:r>
                      <a:endParaRPr lang="zh-CN" sz="12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与幼儿缺少有效互动</a:t>
                      </a:r>
                      <a:endParaRPr lang="zh-CN" sz="12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有一般性互动</a:t>
                      </a:r>
                      <a:endParaRPr lang="zh-CN" sz="12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与幼儿有积极的互动和应答，效果良好</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实地观察教师与幼儿的互动</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107950" marB="107950" anchor="ctr"/>
                </a:tc>
              </a:tr>
              <a:tr h="1132840">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对游戏的创造性发挥</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只要求简单模仿</a:t>
                      </a:r>
                      <a:endParaRPr lang="zh-CN" sz="1200" b="0" kern="100" spc="12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鼓励创造发挥但效果一般</a:t>
                      </a:r>
                      <a:endParaRPr lang="zh-CN" sz="1200" b="0" kern="100" spc="12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能创造性地开发游戏过程</a:t>
                      </a:r>
                      <a:r>
                        <a:rPr lang="en-US" sz="1200" b="0" kern="100" spc="120">
                          <a:latin typeface="微软雅黑" panose="020B0503020204020204" charset="-122"/>
                          <a:ea typeface="微软雅黑" panose="020B0503020204020204" charset="-122"/>
                          <a:cs typeface="微软雅黑" panose="020B0503020204020204" charset="-122"/>
                        </a:rPr>
                        <a:t>.</a:t>
                      </a:r>
                      <a:r>
                        <a:rPr lang="zh-CN" sz="1200" b="0" kern="100" spc="120">
                          <a:latin typeface="微软雅黑" panose="020B0503020204020204" charset="-122"/>
                          <a:ea typeface="微软雅黑" panose="020B0503020204020204" charset="-122"/>
                          <a:cs typeface="微软雅黑" panose="020B0503020204020204" charset="-122"/>
                        </a:rPr>
                        <a:t>引导幼儿共同创新游戏形式和内容</a:t>
                      </a:r>
                      <a:r>
                        <a:rPr lang="en-US" sz="1200" b="0" kern="100" spc="120">
                          <a:latin typeface="微软雅黑" panose="020B0503020204020204" charset="-122"/>
                          <a:ea typeface="微软雅黑" panose="020B0503020204020204" charset="-122"/>
                          <a:cs typeface="微软雅黑" panose="020B0503020204020204" charset="-122"/>
                        </a:rPr>
                        <a:t>.</a:t>
                      </a:r>
                      <a:r>
                        <a:rPr lang="zh-CN" sz="1200" b="0" kern="100" spc="120">
                          <a:latin typeface="微软雅黑" panose="020B0503020204020204" charset="-122"/>
                          <a:ea typeface="微软雅黑" panose="020B0503020204020204" charset="-122"/>
                          <a:cs typeface="微软雅黑" panose="020B0503020204020204" charset="-122"/>
                        </a:rPr>
                        <a:t>效果良好</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实地观察：教师访谈</a:t>
                      </a:r>
                      <a:endParaRPr lang="zh-CN" sz="12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可举例说明</a:t>
                      </a:r>
                      <a:endParaRPr lang="zh-CN" sz="12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(四）游戏观念的评价</a:t>
            </a:r>
            <a:endParaRPr lang="zh-CN" altLang="en-US" sz="2800" dirty="0">
              <a:solidFill>
                <a:schemeClr val="bg1">
                  <a:lumMod val="25000"/>
                </a:schemeClr>
              </a:solidFill>
              <a:latin typeface="宋体" panose="02010600030101010101" pitchFamily="2" charset="-122"/>
            </a:endParaRPr>
          </a:p>
          <a:p>
            <a:pPr marR="0" indent="0" defTabSz="914400" rtl="0" fontAlgn="auto">
              <a:spcAft>
                <a:spcPts val="1800"/>
              </a:spcAft>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95400" y="2362200"/>
            <a:ext cx="9392285" cy="4338320"/>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 幼儿教师的游戏观反映了教师对幼儿游戏及其发展意义的理解，关系到教师对游戏 活动的组织和指导，在游戏中与幼儿的互动以及对游戏结果的评价等，是教师的教育观和课程观的重要组成部分。对教师和幼儿有关游戏的观念或看法的调查和评价，可了解师幼双方对游戏的态度和对其有关行为的影响，有利于有的放矢地改进幼儿园游戏活动的质量。</a:t>
            </a:r>
            <a:endParaRPr lang="zh-CN" altLang="en-US" sz="2000" dirty="0">
              <a:solidFill>
                <a:schemeClr val="bg1">
                  <a:lumMod val="25000"/>
                </a:schemeClr>
              </a:solidFill>
              <a:latin typeface="宋体" panose="02010600030101010101" pitchFamily="2" charset="-122"/>
            </a:endParaRPr>
          </a:p>
          <a:p>
            <a:pPr>
              <a:lnSpc>
                <a:spcPct val="150000"/>
              </a:lnSpc>
            </a:pPr>
            <a:br>
              <a:rPr lang="en-US" altLang="zh-CN" sz="2000" dirty="0">
                <a:solidFill>
                  <a:schemeClr val="bg1">
                    <a:lumMod val="25000"/>
                  </a:schemeClr>
                </a:solidFill>
                <a:latin typeface="Calibri" panose="020F0502020204030204" pitchFamily="34" charset="0"/>
                <a:sym typeface="+mn-ea"/>
              </a:rPr>
            </a:br>
            <a:endParaRPr lang="en-US" altLang="zh-CN"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(四）游戏观念的评价</a:t>
            </a:r>
            <a:endParaRPr lang="zh-CN" altLang="en-US" sz="2800" dirty="0">
              <a:solidFill>
                <a:schemeClr val="bg1">
                  <a:lumMod val="25000"/>
                </a:schemeClr>
              </a:solidFill>
              <a:latin typeface="宋体" panose="02010600030101010101" pitchFamily="2" charset="-122"/>
            </a:endParaRPr>
          </a:p>
          <a:p>
            <a:pPr marR="0" indent="0" defTabSz="914400" rtl="0" fontAlgn="auto">
              <a:spcAft>
                <a:spcPts val="1800"/>
              </a:spcAft>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95400" y="2362200"/>
            <a:ext cx="9392285" cy="4338320"/>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 幼儿教师的游戏观反映了教师对幼儿游戏及其发展意义的理解，关系到教师对游戏 活动的组织和指导，在游戏中与幼儿的互动以及对游戏结果的评价等，是教师的教育观和课程观的重要组成部分。对教师和幼儿有关游戏的观念或看法的调查和评价，可了解师幼双方对游戏的态度和对其有关行为的影响，有利于有的放矢地改进幼儿园游戏活动的质量。</a:t>
            </a:r>
            <a:endParaRPr lang="zh-CN" altLang="en-US" sz="2000" dirty="0">
              <a:solidFill>
                <a:schemeClr val="bg1">
                  <a:lumMod val="25000"/>
                </a:schemeClr>
              </a:solidFill>
              <a:latin typeface="宋体" panose="02010600030101010101" pitchFamily="2" charset="-122"/>
            </a:endParaRPr>
          </a:p>
          <a:p>
            <a:pPr>
              <a:lnSpc>
                <a:spcPct val="150000"/>
              </a:lnSpc>
            </a:pPr>
            <a:br>
              <a:rPr lang="en-US" altLang="zh-CN" sz="2000" dirty="0">
                <a:solidFill>
                  <a:schemeClr val="bg1">
                    <a:lumMod val="25000"/>
                  </a:schemeClr>
                </a:solidFill>
                <a:latin typeface="Calibri" panose="020F0502020204030204" pitchFamily="34" charset="0"/>
                <a:sym typeface="+mn-ea"/>
              </a:rPr>
            </a:br>
            <a:endParaRPr lang="en-US" altLang="zh-CN"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b="1"/>
              <a:t>思考与练习</a:t>
            </a:r>
            <a:endParaRPr lang="zh-CN" altLang="en-US" b="1"/>
          </a:p>
        </p:txBody>
      </p:sp>
      <p:sp>
        <p:nvSpPr>
          <p:cNvPr id="8" name="椭圆 7"/>
          <p:cNvSpPr/>
          <p:nvPr>
            <p:custDataLst>
              <p:tags r:id="rId2"/>
            </p:custDataLst>
          </p:nvPr>
        </p:nvSpPr>
        <p:spPr>
          <a:xfrm>
            <a:off x="6741795" y="1863090"/>
            <a:ext cx="542925" cy="542925"/>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custDataLst>
              <p:tags r:id="rId3"/>
            </p:custDataLst>
          </p:nvPr>
        </p:nvSpPr>
        <p:spPr>
          <a:xfrm rot="20405484">
            <a:off x="7509510" y="5311140"/>
            <a:ext cx="224790" cy="22479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4"/>
            </p:custDataLst>
          </p:nvPr>
        </p:nvSpPr>
        <p:spPr>
          <a:xfrm rot="20405484">
            <a:off x="10185400" y="2011045"/>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custDataLst>
              <p:tags r:id="rId5"/>
            </p:custDataLst>
          </p:nvPr>
        </p:nvPicPr>
        <p:blipFill rotWithShape="1">
          <a:blip r:embed="rId6"/>
          <a:srcRect t="21778" b="21778"/>
          <a:stretch>
            <a:fillRect/>
          </a:stretch>
        </p:blipFill>
        <p:spPr>
          <a:xfrm>
            <a:off x="7292975" y="2078990"/>
            <a:ext cx="3380740" cy="3380740"/>
          </a:xfrm>
          <a:custGeom>
            <a:avLst/>
            <a:gdLst/>
            <a:ahLst/>
            <a:cxnLst>
              <a:cxn ang="3">
                <a:pos x="hc" y="t"/>
              </a:cxn>
              <a:cxn ang="cd2">
                <a:pos x="l" y="vc"/>
              </a:cxn>
              <a:cxn ang="cd4">
                <a:pos x="hc" y="b"/>
              </a:cxn>
              <a:cxn ang="0">
                <a:pos x="r" y="vc"/>
              </a:cxn>
            </a:cxnLst>
            <a:rect l="l" t="t" r="r" b="b"/>
            <a:pathLst>
              <a:path w="5263" h="5263">
                <a:moveTo>
                  <a:pt x="2631" y="0"/>
                </a:moveTo>
                <a:cubicBezTo>
                  <a:pt x="4085" y="0"/>
                  <a:pt x="5263" y="1178"/>
                  <a:pt x="5263" y="2631"/>
                </a:cubicBezTo>
                <a:cubicBezTo>
                  <a:pt x="5263" y="4085"/>
                  <a:pt x="4085" y="5263"/>
                  <a:pt x="2631" y="5263"/>
                </a:cubicBezTo>
                <a:cubicBezTo>
                  <a:pt x="1178" y="5263"/>
                  <a:pt x="0" y="4085"/>
                  <a:pt x="0" y="2631"/>
                </a:cubicBezTo>
                <a:cubicBezTo>
                  <a:pt x="0" y="1178"/>
                  <a:pt x="1178" y="0"/>
                  <a:pt x="2631" y="0"/>
                </a:cubicBezTo>
                <a:close/>
              </a:path>
            </a:pathLst>
          </a:custGeom>
          <a:solidFill>
            <a:schemeClr val="accent1"/>
          </a:solidFill>
          <a:ln w="6350">
            <a:solidFill>
              <a:schemeClr val="accent1">
                <a:alpha val="5000"/>
              </a:schemeClr>
            </a:solidFill>
          </a:ln>
        </p:spPr>
      </p:pic>
      <p:sp>
        <p:nvSpPr>
          <p:cNvPr id="18" name="椭圆 17"/>
          <p:cNvSpPr/>
          <p:nvPr>
            <p:custDataLst>
              <p:tags r:id="rId7"/>
            </p:custDataLst>
          </p:nvPr>
        </p:nvSpPr>
        <p:spPr>
          <a:xfrm>
            <a:off x="6400800" y="1186815"/>
            <a:ext cx="5165725" cy="5165725"/>
          </a:xfrm>
          <a:prstGeom prst="ellipse">
            <a:avLst/>
          </a:prstGeom>
          <a:noFill/>
          <a:ln w="9525">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custDataLst>
              <p:tags r:id="rId8"/>
            </p:custDataLst>
          </p:nvPr>
        </p:nvSpPr>
        <p:spPr>
          <a:xfrm>
            <a:off x="10690225" y="5567680"/>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3"/>
          <p:cNvSpPr/>
          <p:nvPr>
            <p:custDataLst>
              <p:tags r:id="rId9"/>
            </p:custDataLst>
          </p:nvPr>
        </p:nvSpPr>
        <p:spPr>
          <a:xfrm>
            <a:off x="588900" y="2067086"/>
            <a:ext cx="945652" cy="945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01</a:t>
            </a:r>
            <a:endParaRPr lang="en-US" altLang="zh-CN" sz="2400" b="1" dirty="0">
              <a:solidFill>
                <a:schemeClr val="lt1"/>
              </a:solidFill>
              <a:cs typeface="+mn-ea"/>
              <a:sym typeface="+mn-ea"/>
            </a:endParaRPr>
          </a:p>
        </p:txBody>
      </p:sp>
      <p:sp>
        <p:nvSpPr>
          <p:cNvPr id="15" name="矩形 10"/>
          <p:cNvSpPr/>
          <p:nvPr>
            <p:custDataLst>
              <p:tags r:id="rId10"/>
            </p:custDataLst>
          </p:nvPr>
        </p:nvSpPr>
        <p:spPr>
          <a:xfrm>
            <a:off x="1656080" y="2066925"/>
            <a:ext cx="4264025" cy="945515"/>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sz="2000" dirty="0">
                <a:solidFill>
                  <a:schemeClr val="bg1">
                    <a:lumMod val="25000"/>
                  </a:schemeClr>
                </a:solidFill>
                <a:latin typeface="宋体" panose="02010600030101010101" pitchFamily="2" charset="-122"/>
                <a:sym typeface="+mn-ea"/>
              </a:rPr>
              <a:t>幼儿园课程评价要遵循哪些原则？</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16" name="矩形 12"/>
          <p:cNvSpPr/>
          <p:nvPr>
            <p:custDataLst>
              <p:tags r:id="rId11"/>
            </p:custDataLst>
          </p:nvPr>
        </p:nvSpPr>
        <p:spPr>
          <a:xfrm>
            <a:off x="588900" y="3197579"/>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02</a:t>
            </a:r>
            <a:endParaRPr lang="en-US" altLang="zh-CN" sz="2400" b="1" dirty="0">
              <a:solidFill>
                <a:schemeClr val="lt1"/>
              </a:solidFill>
              <a:cs typeface="+mn-ea"/>
              <a:sym typeface="+mn-ea"/>
            </a:endParaRPr>
          </a:p>
        </p:txBody>
      </p:sp>
      <p:sp>
        <p:nvSpPr>
          <p:cNvPr id="17" name="矩形 15"/>
          <p:cNvSpPr/>
          <p:nvPr>
            <p:custDataLst>
              <p:tags r:id="rId12"/>
            </p:custDataLst>
          </p:nvPr>
        </p:nvSpPr>
        <p:spPr>
          <a:xfrm>
            <a:off x="588900" y="4328071"/>
            <a:ext cx="945652" cy="9456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03</a:t>
            </a:r>
            <a:endParaRPr lang="en-US" altLang="zh-CN" sz="2400" b="1" dirty="0">
              <a:solidFill>
                <a:schemeClr val="lt1"/>
              </a:solidFill>
              <a:cs typeface="+mn-ea"/>
              <a:sym typeface="+mn-ea"/>
            </a:endParaRPr>
          </a:p>
        </p:txBody>
      </p:sp>
      <p:sp>
        <p:nvSpPr>
          <p:cNvPr id="49" name="矩形 48"/>
          <p:cNvSpPr/>
          <p:nvPr>
            <p:custDataLst>
              <p:tags r:id="rId13"/>
            </p:custDataLst>
          </p:nvPr>
        </p:nvSpPr>
        <p:spPr>
          <a:xfrm>
            <a:off x="1656080" y="3197860"/>
            <a:ext cx="4264660" cy="945515"/>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sz="2000" dirty="0">
                <a:solidFill>
                  <a:schemeClr val="bg1">
                    <a:lumMod val="25000"/>
                  </a:schemeClr>
                </a:solidFill>
                <a:latin typeface="宋体" panose="02010600030101010101" pitchFamily="2" charset="-122"/>
                <a:sym typeface="+mn-ea"/>
              </a:rPr>
              <a:t>幼儿园环境创设的作用和意义有哪些？</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
        <p:nvSpPr>
          <p:cNvPr id="51" name="矩形 50"/>
          <p:cNvSpPr/>
          <p:nvPr>
            <p:custDataLst>
              <p:tags r:id="rId14"/>
            </p:custDataLst>
          </p:nvPr>
        </p:nvSpPr>
        <p:spPr>
          <a:xfrm>
            <a:off x="1656080" y="4328160"/>
            <a:ext cx="4284980" cy="945515"/>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dirty="0">
                <a:solidFill>
                  <a:schemeClr val="bg1">
                    <a:lumMod val="25000"/>
                  </a:schemeClr>
                </a:solidFill>
                <a:latin typeface="宋体" panose="02010600030101010101" pitchFamily="2" charset="-122"/>
                <a:sym typeface="+mn-ea"/>
              </a:rPr>
              <a:t>在进入幼儿园观摩环境时，可以从哪些角度进行评价？</a:t>
            </a:r>
            <a:endParaRPr lang="zh-CN" altLang="en-US" b="1" dirty="0">
              <a:solidFill>
                <a:schemeClr val="bg1">
                  <a:lumMod val="25000"/>
                </a:schemeClr>
              </a:solidFill>
              <a:latin typeface="宋体" panose="02010600030101010101" pitchFamily="2" charset="-122"/>
              <a:ea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
        <p:nvSpPr>
          <p:cNvPr id="4" name="矩形 12"/>
          <p:cNvSpPr/>
          <p:nvPr>
            <p:custDataLst>
              <p:tags r:id="rId16"/>
            </p:custDataLst>
          </p:nvPr>
        </p:nvSpPr>
        <p:spPr>
          <a:xfrm>
            <a:off x="609855" y="5406744"/>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04</a:t>
            </a:r>
            <a:endParaRPr lang="en-US" altLang="zh-CN" sz="2400" b="1" dirty="0">
              <a:solidFill>
                <a:schemeClr val="lt1"/>
              </a:solidFill>
              <a:cs typeface="+mn-ea"/>
              <a:sym typeface="+mn-ea"/>
            </a:endParaRPr>
          </a:p>
        </p:txBody>
      </p:sp>
      <p:sp>
        <p:nvSpPr>
          <p:cNvPr id="5" name="矩形 4"/>
          <p:cNvSpPr/>
          <p:nvPr>
            <p:custDataLst>
              <p:tags r:id="rId17"/>
            </p:custDataLst>
          </p:nvPr>
        </p:nvSpPr>
        <p:spPr>
          <a:xfrm>
            <a:off x="1656080" y="5407025"/>
            <a:ext cx="4284980" cy="945515"/>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nSpc>
                <a:spcPct val="150000"/>
              </a:lnSpc>
            </a:pPr>
            <a:r>
              <a:rPr lang="zh-CN" altLang="en-US" sz="1600" dirty="0">
                <a:solidFill>
                  <a:schemeClr val="bg1">
                    <a:lumMod val="25000"/>
                  </a:schemeClr>
                </a:solidFill>
                <a:latin typeface="宋体" panose="02010600030101010101" pitchFamily="2" charset="-122"/>
                <a:sym typeface="+mn-ea"/>
              </a:rPr>
              <a:t>自由结成小组，在不同游戏中观察与评价教师指导游戏的行为，分析和讨论评价结果</a:t>
            </a:r>
            <a:r>
              <a:rPr lang="zh-CN" altLang="en-US" sz="2000" dirty="0">
                <a:solidFill>
                  <a:schemeClr val="bg1">
                    <a:lumMod val="25000"/>
                  </a:schemeClr>
                </a:solidFill>
                <a:latin typeface="宋体" panose="02010600030101010101" pitchFamily="2" charset="-122"/>
                <a:sym typeface="+mn-ea"/>
              </a:rPr>
              <a:t>。</a:t>
            </a:r>
            <a:endParaRPr lang="zh-CN" altLang="en-US" sz="2000" b="1"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8"/>
    </p:custData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p:cNvSpPr>
            <a:spLocks noGrp="1"/>
          </p:cNvSpPr>
          <p:nvPr>
            <p:ph type="ctrTitle"/>
            <p:custDataLst>
              <p:tags r:id="rId1"/>
            </p:custDataLst>
          </p:nvPr>
        </p:nvSpPr>
        <p:spPr/>
        <p:txBody>
          <a:bodyPr>
            <a:normAutofit fontScale="90000"/>
          </a:bodyPr>
          <a:lstStyle/>
          <a:p>
            <a:pPr>
              <a:lnSpc>
                <a:spcPct val="150000"/>
              </a:lnSpc>
            </a:pPr>
            <a:r>
              <a:rPr lang="zh-CN" altLang="zh-CN" sz="4800"/>
              <a:t>希望为幼儿带来满意的</a:t>
            </a:r>
            <a:br>
              <a:rPr lang="zh-CN" altLang="zh-CN" sz="4800"/>
            </a:br>
            <a:r>
              <a:rPr lang="zh-CN" altLang="zh-CN" sz="4800"/>
              <a:t>学习</a:t>
            </a:r>
            <a:endParaRPr lang="zh-CN" altLang="zh-CN" sz="4800"/>
          </a:p>
        </p:txBody>
      </p:sp>
      <p:sp>
        <p:nvSpPr>
          <p:cNvPr id="5" name="副标题"/>
          <p:cNvSpPr>
            <a:spLocks noGrp="1"/>
          </p:cNvSpPr>
          <p:nvPr>
            <p:ph type="subTitle" idx="1"/>
            <p:custDataLst>
              <p:tags r:id="rId2"/>
            </p:custDataLst>
          </p:nvPr>
        </p:nvSpPr>
        <p:spPr>
          <a:xfrm>
            <a:off x="3427200" y="4267435"/>
            <a:ext cx="5335200" cy="507600"/>
          </a:xfrm>
        </p:spPr>
        <p:txBody>
          <a:bodyPr>
            <a:noAutofit/>
          </a:bodyPr>
          <a:lstStyle/>
          <a:p>
            <a:r>
              <a:rPr lang="zh-CN" altLang="zh-CN" sz="5400"/>
              <a:t>谢谢大家</a:t>
            </a:r>
            <a:endParaRPr lang="zh-CN" altLang="zh-CN" sz="5400"/>
          </a:p>
        </p:txBody>
      </p:sp>
    </p:spTree>
    <p:custDataLst>
      <p:tags r:id="rId3"/>
    </p:custData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a:buNone/>
            </a:pPr>
            <a:r>
              <a:rPr lang="en-US" altLang="zh-CN" sz="2400" dirty="0">
                <a:solidFill>
                  <a:schemeClr val="bg1">
                    <a:lumMod val="25000"/>
                  </a:schemeClr>
                </a:solidFill>
                <a:latin typeface="Calibri" panose="020F0502020204030204" pitchFamily="34" charset="0"/>
                <a:sym typeface="+mn-ea"/>
              </a:rPr>
              <a:t>    </a:t>
            </a:r>
            <a:r>
              <a:rPr lang="en-US" altLang="zh-CN" sz="32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3200" b="1" dirty="0">
                <a:solidFill>
                  <a:schemeClr val="bg1">
                    <a:lumMod val="25000"/>
                  </a:schemeClr>
                </a:solidFill>
                <a:ea typeface="宋体" panose="02010600030101010101" pitchFamily="2" charset="-122"/>
                <a:sym typeface="+mn-ea"/>
              </a:rPr>
              <a:t>（二）幼儿园课程内容评价</a:t>
            </a:r>
            <a:endParaRPr lang="zh-CN" altLang="en-US" sz="3200" b="1" dirty="0">
              <a:solidFill>
                <a:schemeClr val="bg1">
                  <a:lumMod val="25000"/>
                </a:schemeClr>
              </a:solidFill>
              <a:ea typeface="宋体" panose="02010600030101010101" pitchFamily="2" charset="-122"/>
            </a:endParaRPr>
          </a:p>
          <a:p>
            <a:pPr>
              <a:lnSpc>
                <a:spcPct val="150000"/>
              </a:lnSpc>
              <a:buNone/>
            </a:pPr>
            <a:r>
              <a:rPr lang="en-US" altLang="zh-CN" sz="2400" b="1" dirty="0">
                <a:ea typeface="宋体" panose="02010600030101010101" pitchFamily="2" charset="-122"/>
                <a:sym typeface="+mn-ea"/>
              </a:rPr>
              <a:t>    </a:t>
            </a:r>
            <a:r>
              <a:rPr lang="zh-CN" altLang="en-US" sz="2400" b="1" dirty="0">
                <a:ea typeface="宋体" panose="02010600030101010101" pitchFamily="2" charset="-122"/>
                <a:sym typeface="+mn-ea"/>
              </a:rPr>
              <a:t>评价的指标：</a:t>
            </a:r>
            <a:endParaRPr lang="zh-CN" altLang="en-US" sz="2400" b="1" dirty="0">
              <a:ea typeface="宋体" panose="02010600030101010101" pitchFamily="2" charset="-122"/>
            </a:endParaRPr>
          </a:p>
          <a:p>
            <a:pPr>
              <a:lnSpc>
                <a:spcPct val="150000"/>
              </a:lnSpc>
              <a:buNone/>
            </a:pPr>
            <a:r>
              <a:rPr lang="zh-CN" altLang="en-US" sz="2400" b="1" dirty="0">
                <a:ea typeface="宋体" panose="02010600030101010101" pitchFamily="2" charset="-122"/>
                <a:sym typeface="+mn-ea"/>
              </a:rPr>
              <a:t> </a:t>
            </a:r>
            <a:r>
              <a:rPr lang="en-US" altLang="zh-CN" sz="2400" b="1" dirty="0">
                <a:ea typeface="宋体" panose="02010600030101010101" pitchFamily="2" charset="-122"/>
                <a:sym typeface="+mn-ea"/>
              </a:rPr>
              <a:t>    </a:t>
            </a:r>
            <a:r>
              <a:rPr lang="zh-CN" altLang="en-US" sz="2400" b="1" dirty="0">
                <a:ea typeface="宋体" panose="02010600030101010101" pitchFamily="2" charset="-122"/>
                <a:sym typeface="+mn-ea"/>
              </a:rPr>
              <a:t>健康、语言、社会、科学、艺术</a:t>
            </a:r>
            <a:endParaRPr lang="zh-CN" altLang="en-US" sz="2400" b="1" dirty="0">
              <a:ea typeface="宋体" panose="02010600030101010101" pitchFamily="2" charset="-122"/>
            </a:endParaRPr>
          </a:p>
          <a:p>
            <a:pPr>
              <a:lnSpc>
                <a:spcPct val="150000"/>
              </a:lnSpc>
              <a:buNone/>
            </a:pPr>
            <a:r>
              <a:rPr lang="en-US" altLang="zh-CN" sz="2400" b="1" dirty="0">
                <a:ea typeface="宋体" panose="02010600030101010101" pitchFamily="2" charset="-122"/>
                <a:sym typeface="+mn-ea"/>
              </a:rPr>
              <a:t>   </a:t>
            </a:r>
            <a:r>
              <a:rPr lang="zh-CN" altLang="en-US" sz="2400" b="1" dirty="0">
                <a:ea typeface="宋体" panose="02010600030101010101" pitchFamily="2" charset="-122"/>
                <a:sym typeface="+mn-ea"/>
              </a:rPr>
              <a:t>评价方面注意：</a:t>
            </a:r>
            <a:endParaRPr lang="zh-CN" altLang="en-US" sz="2400" b="1" dirty="0">
              <a:ea typeface="宋体" panose="02010600030101010101" pitchFamily="2" charset="-122"/>
            </a:endParaRPr>
          </a:p>
          <a:p>
            <a:pPr>
              <a:lnSpc>
                <a:spcPct val="150000"/>
              </a:lnSpc>
              <a:buNone/>
            </a:pPr>
            <a:r>
              <a:rPr lang="zh-CN" altLang="en-US" sz="2400" b="1" dirty="0">
                <a:ea typeface="宋体" panose="02010600030101010101" pitchFamily="2" charset="-122"/>
                <a:sym typeface="+mn-ea"/>
              </a:rPr>
              <a:t>（</a:t>
            </a:r>
            <a:r>
              <a:rPr lang="en-US" altLang="zh-CN" sz="2400" b="1" dirty="0">
                <a:ea typeface="宋体" panose="02010600030101010101" pitchFamily="2" charset="-122"/>
                <a:sym typeface="+mn-ea"/>
              </a:rPr>
              <a:t>1</a:t>
            </a:r>
            <a:r>
              <a:rPr lang="zh-CN" altLang="en-US" sz="2400" b="1" dirty="0">
                <a:ea typeface="宋体" panose="02010600030101010101" pitchFamily="2" charset="-122"/>
                <a:sym typeface="+mn-ea"/>
              </a:rPr>
              <a:t>）课程内容</a:t>
            </a:r>
            <a:r>
              <a:rPr lang="zh-CN" altLang="en-US" sz="2400" b="1" dirty="0">
                <a:solidFill>
                  <a:srgbClr val="E830CE"/>
                </a:solidFill>
                <a:ea typeface="宋体" panose="02010600030101010101" pitchFamily="2" charset="-122"/>
                <a:sym typeface="+mn-ea"/>
              </a:rPr>
              <a:t>方向</a:t>
            </a:r>
            <a:r>
              <a:rPr lang="zh-CN" altLang="en-US" sz="2400" b="1" dirty="0">
                <a:ea typeface="宋体" panose="02010600030101010101" pitchFamily="2" charset="-122"/>
                <a:sym typeface="+mn-ea"/>
              </a:rPr>
              <a:t>的明确性。</a:t>
            </a:r>
            <a:endParaRPr lang="zh-CN" altLang="en-US" sz="2400" b="1" dirty="0">
              <a:ea typeface="宋体" panose="02010600030101010101" pitchFamily="2" charset="-122"/>
            </a:endParaRPr>
          </a:p>
          <a:p>
            <a:pPr>
              <a:lnSpc>
                <a:spcPct val="150000"/>
              </a:lnSpc>
              <a:buNone/>
            </a:pPr>
            <a:r>
              <a:rPr lang="zh-CN" altLang="en-US" sz="2400" b="1" dirty="0">
                <a:ea typeface="宋体" panose="02010600030101010101" pitchFamily="2" charset="-122"/>
                <a:sym typeface="+mn-ea"/>
              </a:rPr>
              <a:t>（</a:t>
            </a:r>
            <a:r>
              <a:rPr lang="en-US" altLang="zh-CN" sz="2400" b="1" dirty="0">
                <a:ea typeface="宋体" panose="02010600030101010101" pitchFamily="2" charset="-122"/>
                <a:sym typeface="+mn-ea"/>
              </a:rPr>
              <a:t>2</a:t>
            </a:r>
            <a:r>
              <a:rPr lang="zh-CN" altLang="en-US" sz="2400" b="1" dirty="0">
                <a:ea typeface="宋体" panose="02010600030101010101" pitchFamily="2" charset="-122"/>
                <a:sym typeface="+mn-ea"/>
              </a:rPr>
              <a:t>）课程内容</a:t>
            </a:r>
            <a:r>
              <a:rPr lang="zh-CN" altLang="en-US" sz="2400" b="1" dirty="0">
                <a:solidFill>
                  <a:srgbClr val="E830CE"/>
                </a:solidFill>
                <a:ea typeface="宋体" panose="02010600030101010101" pitchFamily="2" charset="-122"/>
                <a:sym typeface="+mn-ea"/>
              </a:rPr>
              <a:t>组织</a:t>
            </a:r>
            <a:r>
              <a:rPr lang="zh-CN" altLang="en-US" sz="2400" b="1" dirty="0">
                <a:ea typeface="宋体" panose="02010600030101010101" pitchFamily="2" charset="-122"/>
                <a:sym typeface="+mn-ea"/>
              </a:rPr>
              <a:t>的科学性。</a:t>
            </a:r>
            <a:endParaRPr lang="zh-CN" altLang="en-US" sz="2400" b="1" dirty="0">
              <a:ea typeface="宋体" panose="02010600030101010101" pitchFamily="2" charset="-122"/>
            </a:endParaRPr>
          </a:p>
          <a:p>
            <a:pPr>
              <a:lnSpc>
                <a:spcPct val="150000"/>
              </a:lnSpc>
              <a:buNone/>
            </a:pPr>
            <a:r>
              <a:rPr lang="zh-CN" altLang="en-US" sz="2400" b="1" dirty="0">
                <a:ea typeface="宋体" panose="02010600030101010101" pitchFamily="2" charset="-122"/>
                <a:sym typeface="+mn-ea"/>
              </a:rPr>
              <a:t>（</a:t>
            </a:r>
            <a:r>
              <a:rPr lang="en-US" altLang="zh-CN" sz="2400" b="1" dirty="0">
                <a:ea typeface="宋体" panose="02010600030101010101" pitchFamily="2" charset="-122"/>
                <a:sym typeface="+mn-ea"/>
              </a:rPr>
              <a:t>3</a:t>
            </a:r>
            <a:r>
              <a:rPr lang="zh-CN" altLang="en-US" sz="2400" b="1" dirty="0">
                <a:ea typeface="宋体" panose="02010600030101010101" pitchFamily="2" charset="-122"/>
                <a:sym typeface="+mn-ea"/>
              </a:rPr>
              <a:t>）课程内容</a:t>
            </a:r>
            <a:r>
              <a:rPr lang="zh-CN" altLang="en-US" sz="2400" b="1" dirty="0">
                <a:solidFill>
                  <a:srgbClr val="E830CE"/>
                </a:solidFill>
                <a:ea typeface="宋体" panose="02010600030101010101" pitchFamily="2" charset="-122"/>
                <a:sym typeface="+mn-ea"/>
              </a:rPr>
              <a:t>结构</a:t>
            </a:r>
            <a:r>
              <a:rPr lang="zh-CN" altLang="en-US" sz="2400" b="1" dirty="0">
                <a:ea typeface="宋体" panose="02010600030101010101" pitchFamily="2" charset="-122"/>
                <a:sym typeface="+mn-ea"/>
              </a:rPr>
              <a:t>的合理性。</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正文"/>
          <p:cNvSpPr txBox="1"/>
          <p:nvPr>
            <p:custDataLst>
              <p:tags r:id="rId1"/>
            </p:custDataLst>
          </p:nvPr>
        </p:nvSpPr>
        <p:spPr>
          <a:xfrm>
            <a:off x="608330" y="457200"/>
            <a:ext cx="11050905" cy="771525"/>
          </a:xfrm>
          <a:prstGeom prst="rect">
            <a:avLst/>
          </a:prstGeom>
          <a:noFill/>
        </p:spPr>
        <p:txBody>
          <a:bodyPr wrap="square" lIns="0" tIns="0" rIns="0" bIns="0" rtlCol="0" anchor="t" anchorCtr="0">
            <a:noAutofit/>
          </a:bodyPr>
          <a:lstStyle/>
          <a:p>
            <a:pPr indent="0" algn="l" fontAlgn="auto">
              <a:lnSpc>
                <a:spcPct val="130000"/>
              </a:lnSpc>
            </a:pPr>
            <a:r>
              <a:rPr lang="zh-CN" altLang="en-US" sz="2000" b="1" spc="150" dirty="0">
                <a:solidFill>
                  <a:schemeClr val="bg1">
                    <a:lumMod val="25000"/>
                  </a:schemeClr>
                </a:solidFill>
                <a:latin typeface="+mn-ea"/>
                <a:sym typeface="+mn-ea"/>
              </a:rPr>
              <a:t>表</a:t>
            </a:r>
            <a:r>
              <a:rPr lang="en-US" altLang="zh-CN" sz="2000" b="1" spc="150" dirty="0">
                <a:solidFill>
                  <a:schemeClr val="bg1">
                    <a:lumMod val="25000"/>
                  </a:schemeClr>
                </a:solidFill>
                <a:latin typeface="+mn-ea"/>
                <a:sym typeface="+mn-ea"/>
              </a:rPr>
              <a:t>6—3</a:t>
            </a:r>
            <a:r>
              <a:rPr lang="zh-CN" altLang="en-US" sz="2000" b="1" spc="150" dirty="0">
                <a:solidFill>
                  <a:schemeClr val="bg1">
                    <a:lumMod val="25000"/>
                  </a:schemeClr>
                </a:solidFill>
                <a:latin typeface="+mn-ea"/>
                <a:sym typeface="+mn-ea"/>
              </a:rPr>
              <a:t>《幼儿园教育指导纲要</a:t>
            </a:r>
            <a:r>
              <a:rPr lang="en-US" altLang="zh-CN" sz="2000" b="1" spc="150" dirty="0">
                <a:solidFill>
                  <a:schemeClr val="bg1">
                    <a:lumMod val="25000"/>
                  </a:schemeClr>
                </a:solidFill>
                <a:latin typeface="+mn-ea"/>
                <a:sym typeface="+mn-ea"/>
              </a:rPr>
              <a:t>(</a:t>
            </a:r>
            <a:r>
              <a:rPr lang="zh-CN" altLang="en-US" sz="2000" b="1" spc="150" dirty="0">
                <a:solidFill>
                  <a:schemeClr val="bg1">
                    <a:lumMod val="25000"/>
                  </a:schemeClr>
                </a:solidFill>
                <a:latin typeface="+mn-ea"/>
                <a:sym typeface="+mn-ea"/>
              </a:rPr>
              <a:t>试行</a:t>
            </a:r>
            <a:r>
              <a:rPr lang="en-US" altLang="zh-CN" sz="2000" b="1" spc="150" dirty="0">
                <a:solidFill>
                  <a:schemeClr val="bg1">
                    <a:lumMod val="25000"/>
                  </a:schemeClr>
                </a:solidFill>
                <a:latin typeface="+mn-ea"/>
                <a:sym typeface="+mn-ea"/>
              </a:rPr>
              <a:t>)</a:t>
            </a:r>
            <a:r>
              <a:rPr lang="zh-CN" altLang="en-US" sz="2000" b="1" spc="150" dirty="0">
                <a:solidFill>
                  <a:schemeClr val="bg1">
                    <a:lumMod val="25000"/>
                  </a:schemeClr>
                </a:solidFill>
                <a:latin typeface="+mn-ea"/>
                <a:sym typeface="+mn-ea"/>
              </a:rPr>
              <a:t>》中关于我国幼儿园课程内容的评价指标</a:t>
            </a:r>
            <a:endParaRPr lang="zh-CN" altLang="en-US" sz="2000" b="1" spc="150" dirty="0">
              <a:solidFill>
                <a:schemeClr val="bg1">
                  <a:lumMod val="25000"/>
                </a:schemeClr>
              </a:solidFill>
              <a:latin typeface="+mn-ea"/>
              <a:sym typeface="+mn-ea"/>
            </a:endParaRPr>
          </a:p>
        </p:txBody>
      </p:sp>
      <p:graphicFrame>
        <p:nvGraphicFramePr>
          <p:cNvPr id="4" name="内容占位符 3"/>
          <p:cNvGraphicFramePr>
            <a:graphicFrameLocks noGrp="1"/>
          </p:cNvGraphicFramePr>
          <p:nvPr>
            <p:ph idx="1"/>
            <p:custDataLst>
              <p:tags r:id="rId2"/>
            </p:custDataLst>
          </p:nvPr>
        </p:nvGraphicFramePr>
        <p:xfrm>
          <a:off x="702310" y="1094740"/>
          <a:ext cx="10798175" cy="5180330"/>
        </p:xfrm>
        <a:graphic>
          <a:graphicData uri="http://schemas.openxmlformats.org/drawingml/2006/table">
            <a:tbl>
              <a:tblPr firstRow="1" bandRow="1">
                <a:tableStyleId>{5C22544A-7EE6-4342-B048-85BDC9FD1C3A}</a:tableStyleId>
              </a:tblPr>
              <a:tblGrid>
                <a:gridCol w="584200"/>
                <a:gridCol w="10213975"/>
              </a:tblGrid>
              <a:tr h="621030">
                <a:tc>
                  <a:txBody>
                    <a:bodyPr/>
                    <a:p>
                      <a:pPr algn="l">
                        <a:lnSpc>
                          <a:spcPct val="120000"/>
                        </a:lnSpc>
                        <a:spcBef>
                          <a:spcPts val="0"/>
                        </a:spcBef>
                        <a:spcAft>
                          <a:spcPts val="0"/>
                        </a:spcAft>
                      </a:pPr>
                      <a:r>
                        <a:rPr lang="zh-CN" sz="1200" b="0" kern="100" spc="60" dirty="0">
                          <a:solidFill>
                            <a:schemeClr val="bg1">
                              <a:lumMod val="25000"/>
                            </a:schemeClr>
                          </a:solidFill>
                          <a:latin typeface="微软雅黑" panose="020B0503020204020204" charset="-122"/>
                          <a:ea typeface="微软雅黑" panose="020B0503020204020204" charset="-122"/>
                        </a:rPr>
                        <a:t>健康</a:t>
                      </a:r>
                      <a:endParaRPr lang="zh-CN" sz="1200" b="0" kern="100" spc="60" dirty="0">
                        <a:solidFill>
                          <a:schemeClr val="bg1">
                            <a:lumMod val="25000"/>
                          </a:schemeClr>
                        </a:solidFill>
                        <a:latin typeface="微软雅黑" panose="020B0503020204020204" charset="-122"/>
                        <a:ea typeface="微软雅黑" panose="020B0503020204020204" charset="-122"/>
                      </a:endParaRPr>
                    </a:p>
                  </a:txBody>
                  <a:tcPr marL="25400" marR="25400" marT="25400" marB="25400" anchor="ctr">
                    <a:solidFill>
                      <a:srgbClr val="ECEFE7"/>
                    </a:solidFill>
                  </a:tcPr>
                </a:tc>
                <a:tc>
                  <a:txBody>
                    <a:bodyPr/>
                    <a:p>
                      <a:pPr algn="l">
                        <a:lnSpc>
                          <a:spcPct val="120000"/>
                        </a:lnSpc>
                        <a:spcBef>
                          <a:spcPts val="0"/>
                        </a:spcBef>
                        <a:spcAft>
                          <a:spcPts val="0"/>
                        </a:spcAft>
                      </a:pPr>
                      <a:r>
                        <a:rPr lang="zh-CN" sz="1200" b="0" kern="100" spc="60" dirty="0">
                          <a:solidFill>
                            <a:schemeClr val="bg1">
                              <a:lumMod val="25000"/>
                            </a:schemeClr>
                          </a:solidFill>
                          <a:latin typeface="微软雅黑" panose="020B0503020204020204" charset="-122"/>
                          <a:ea typeface="微软雅黑" panose="020B0503020204020204" charset="-122"/>
                        </a:rPr>
                        <a:t>根据幼儿的需要建立科学的生活常规；联系幼儿的生活进行安全、营养和保健教育；</a:t>
                      </a:r>
                      <a:endParaRPr lang="zh-CN" sz="1200" b="0" kern="100" spc="60" dirty="0">
                        <a:solidFill>
                          <a:schemeClr val="bg1">
                            <a:lumMod val="25000"/>
                          </a:schemeClr>
                        </a:solidFill>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60" dirty="0">
                          <a:solidFill>
                            <a:schemeClr val="bg1">
                              <a:lumMod val="25000"/>
                            </a:schemeClr>
                          </a:solidFill>
                          <a:latin typeface="微软雅黑" panose="020B0503020204020204" charset="-122"/>
                          <a:ea typeface="微软雅黑" panose="020B0503020204020204" charset="-122"/>
                        </a:rPr>
                        <a:t>结合环境教育幼儿爱清洁、讲卫生；</a:t>
                      </a:r>
                      <a:endParaRPr lang="zh-CN" sz="1200" b="0" kern="100" spc="60" dirty="0">
                        <a:solidFill>
                          <a:schemeClr val="bg1">
                            <a:lumMod val="25000"/>
                          </a:schemeClr>
                        </a:solidFill>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60" dirty="0">
                          <a:solidFill>
                            <a:schemeClr val="bg1">
                              <a:lumMod val="25000"/>
                            </a:schemeClr>
                          </a:solidFill>
                          <a:latin typeface="微软雅黑" panose="020B0503020204020204" charset="-122"/>
                          <a:ea typeface="微软雅黑" panose="020B0503020204020204" charset="-122"/>
                        </a:rPr>
                        <a:t>营造良好的氛围，帮助儿童建立良好的师生、同伴关系；</a:t>
                      </a:r>
                      <a:endParaRPr lang="zh-CN" sz="1200" b="0" kern="100" spc="60" dirty="0">
                        <a:solidFill>
                          <a:schemeClr val="bg1">
                            <a:lumMod val="25000"/>
                          </a:schemeClr>
                        </a:solidFill>
                        <a:latin typeface="微软雅黑" panose="020B0503020204020204" charset="-122"/>
                        <a:ea typeface="微软雅黑" panose="020B0503020204020204" charset="-122"/>
                      </a:endParaRPr>
                    </a:p>
                    <a:p>
                      <a:pPr algn="l">
                        <a:lnSpc>
                          <a:spcPct val="120000"/>
                        </a:lnSpc>
                        <a:spcBef>
                          <a:spcPts val="0"/>
                        </a:spcBef>
                        <a:spcAft>
                          <a:spcPts val="0"/>
                        </a:spcAft>
                      </a:pPr>
                      <a:r>
                        <a:rPr lang="zh-CN" sz="1200" b="0" kern="100" spc="60" dirty="0">
                          <a:solidFill>
                            <a:schemeClr val="bg1">
                              <a:lumMod val="25000"/>
                            </a:schemeClr>
                          </a:solidFill>
                          <a:latin typeface="微软雅黑" panose="020B0503020204020204" charset="-122"/>
                          <a:ea typeface="微软雅黑" panose="020B0503020204020204" charset="-122"/>
                        </a:rPr>
                        <a:t>开展丰富多彩的户外游戏和体育活动。</a:t>
                      </a:r>
                      <a:endParaRPr lang="zh-CN" sz="1200" b="0" kern="100" spc="60" dirty="0">
                        <a:solidFill>
                          <a:schemeClr val="bg1">
                            <a:lumMod val="25000"/>
                          </a:schemeClr>
                        </a:solidFill>
                        <a:latin typeface="微软雅黑" panose="020B0503020204020204" charset="-122"/>
                        <a:ea typeface="微软雅黑" panose="020B0503020204020204" charset="-122"/>
                      </a:endParaRPr>
                    </a:p>
                  </a:txBody>
                  <a:tcPr marL="25400" marR="25400" marT="25400" marB="25400" anchor="ctr">
                    <a:solidFill>
                      <a:srgbClr val="ECEFE7"/>
                    </a:solidFill>
                  </a:tcPr>
                </a:tc>
              </a:tr>
              <a:tr h="135318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语言</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根据幼儿的年龄，创造自由、宽松的语言交往环境；</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创设表达语言、锻炼思维的情景；</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提供优秀的儿童文学作品，开展丰富多彩的阅读活动；</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以生动的形式呈现常见的简单标记和文字符号；</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利用图书、绘画和其他多种方式，为幼儿的阅读、书写创设条件；</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提供普通话的语言环境。</a:t>
                      </a:r>
                      <a:endParaRPr lang="zh-CN" sz="1000" b="0" kern="100" spc="60" dirty="0">
                        <a:latin typeface="微软雅黑" panose="020B0503020204020204" charset="-122"/>
                        <a:ea typeface="微软雅黑" panose="020B0503020204020204" charset="-122"/>
                      </a:endParaRPr>
                    </a:p>
                  </a:txBody>
                  <a:tcPr marL="25400" marR="25400" marT="25400" marB="25400" anchor="ctr"/>
                </a:tc>
              </a:tr>
              <a:tr h="113982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社会</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组织各种幼儿集体活动；</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根据儿童的身心特征提供有差异性的活动或自由活动；</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创设社会问情境，呈现多方面解决问题的实例；</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通过活动等多种方式呈现基本的社会行为规范；</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广泛吸收家庭、社区、社会的课程资源，给予幼儿积极的情感体验。</a:t>
                      </a:r>
                      <a:endParaRPr lang="zh-CN" sz="1000" b="0" kern="100" spc="60" dirty="0">
                        <a:latin typeface="微软雅黑" panose="020B0503020204020204" charset="-122"/>
                        <a:ea typeface="微软雅黑" panose="020B0503020204020204" charset="-122"/>
                      </a:endParaRPr>
                    </a:p>
                  </a:txBody>
                  <a:tcPr marL="25400" marR="25400" marT="25400" marB="25400" anchor="ctr"/>
                </a:tc>
              </a:tr>
              <a:tr h="113855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科学</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幼儿自身的生活经历、身边各种带有科普性质的小事、生活或媒体中幼儿熟悉的科技成果等均是幼儿进行科学学习的有效资源；</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结合儿童的生活经验，创设有利于激发儿童探究欲的问题和情境；</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营造宽松的环境，探究性问题的提出应适合儿童的差异性；</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提供丰富的可操作的材料，为每个幼儿都能运用多种感官、多种方式进行探索提</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供活动的条件。</a:t>
                      </a:r>
                      <a:endParaRPr lang="zh-CN" sz="1000" b="0" kern="100" spc="60" dirty="0">
                        <a:latin typeface="微软雅黑" panose="020B0503020204020204" charset="-122"/>
                        <a:ea typeface="微软雅黑" panose="020B0503020204020204" charset="-122"/>
                      </a:endParaRPr>
                    </a:p>
                  </a:txBody>
                  <a:tcPr marL="25400" marR="25400" marT="25400" marB="25400" anchor="ctr"/>
                </a:tc>
              </a:tr>
              <a:tr h="92773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艺术</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让周围环境和生活中美好的人、事、物成为课程内容的有效组成部分；</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根据幼儿的年龄和心理特征，提供适合幼儿个性发展的艺术活动；</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提供自由表现的机会，为幼儿欣赏美、表现美、创造美营造宽松的氛围和多种环境；</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提供变废为宝的手工材料。</a:t>
                      </a:r>
                      <a:endParaRPr lang="zh-CN" sz="10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pic>
        <p:nvPicPr>
          <p:cNvPr id="81921" name="Picture 9" descr="C:\Users\Administrator\Desktop\出版社社标.jpg"/>
          <p:cNvPicPr>
            <a:picLocks noChangeAspect="1"/>
          </p:cNvPicPr>
          <p:nvPr/>
        </p:nvPicPr>
        <p:blipFill>
          <a:blip r:embed="rId3">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4"/>
    </p:custData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latinLnBrk="0" hangingPunct="0">
              <a:lnSpc>
                <a:spcPct val="80000"/>
              </a:lnSpc>
              <a:spcBef>
                <a:spcPct val="20000"/>
              </a:spcBef>
              <a:spcAft>
                <a:spcPct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zh-CN" altLang="en-US" sz="3200" b="1" kern="0" noProof="0" dirty="0" smtClean="0">
                <a:ln>
                  <a:noFill/>
                </a:ln>
                <a:solidFill>
                  <a:schemeClr val="bg1">
                    <a:lumMod val="25000"/>
                  </a:schemeClr>
                </a:solidFill>
                <a:effectLst/>
                <a:uLnTx/>
                <a:uFillTx/>
                <a:ea typeface="宋体" panose="02010600030101010101" pitchFamily="2" charset="-122"/>
                <a:sym typeface="+mn-ea"/>
              </a:rPr>
              <a:t>（三）幼儿园课程实施过程评价</a:t>
            </a:r>
            <a:endParaRPr kumimoji="0" lang="zh-CN" altLang="en-US" sz="3200" b="1" i="0" u="none" strike="noStrike" kern="0" cap="none" spc="0" normalizeH="0" baseline="0" noProof="0" dirty="0" smtClean="0">
              <a:ln>
                <a:noFill/>
              </a:ln>
              <a:solidFill>
                <a:schemeClr val="bg1">
                  <a:lumMod val="25000"/>
                </a:schemeClr>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sz="3200" b="1" kern="0" noProof="0" dirty="0" smtClean="0">
                <a:ln>
                  <a:noFill/>
                </a:ln>
                <a:effectLst/>
                <a:uLnTx/>
                <a:uFillTx/>
                <a:ea typeface="宋体" panose="02010600030101010101" pitchFamily="2" charset="-122"/>
                <a:sym typeface="+mn-ea"/>
              </a:rPr>
              <a:t>    </a:t>
            </a:r>
            <a:r>
              <a:rPr lang="zh-CN" altLang="en-US" kern="0" noProof="0" dirty="0" smtClean="0">
                <a:ln>
                  <a:noFill/>
                </a:ln>
                <a:effectLst/>
                <a:uLnTx/>
                <a:uFillTx/>
                <a:ea typeface="宋体" panose="02010600030101010101" pitchFamily="2" charset="-122"/>
                <a:sym typeface="+mn-ea"/>
              </a:rPr>
              <a:t>对幼儿园课程实施价值评价：</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en-US" altLang="zh-CN" kern="0" noProof="0" dirty="0" smtClean="0">
                <a:ln>
                  <a:noFill/>
                </a:ln>
                <a:solidFill>
                  <a:schemeClr val="accent1">
                    <a:lumMod val="75000"/>
                  </a:schemeClr>
                </a:solidFill>
                <a:effectLst/>
                <a:uLnTx/>
                <a:uFillTx/>
                <a:ea typeface="宋体" panose="02010600030101010101" pitchFamily="2" charset="-122"/>
                <a:sym typeface="+mn-ea"/>
              </a:rPr>
              <a:t>      1</a:t>
            </a:r>
            <a:r>
              <a:rPr lang="zh-CN" altLang="en-US" kern="0" noProof="0" dirty="0" smtClean="0">
                <a:ln>
                  <a:noFill/>
                </a:ln>
                <a:solidFill>
                  <a:schemeClr val="accent1">
                    <a:lumMod val="75000"/>
                  </a:schemeClr>
                </a:solidFill>
                <a:effectLst/>
                <a:uLnTx/>
                <a:uFillTx/>
                <a:ea typeface="宋体" panose="02010600030101010101" pitchFamily="2" charset="-122"/>
                <a:sym typeface="+mn-ea"/>
              </a:rPr>
              <a:t>、解读课程目标，开发课程资源</a:t>
            </a:r>
            <a:endParaRPr kumimoji="0" lang="zh-CN" altLang="en-US" i="0" u="none" strike="noStrike" kern="0" cap="none" spc="0" normalizeH="0" baseline="0" noProof="0" dirty="0" smtClean="0">
              <a:ln>
                <a:noFill/>
              </a:ln>
              <a:solidFill>
                <a:schemeClr val="accent1">
                  <a:lumMod val="75000"/>
                </a:schemeClr>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细化课程目标</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整合资料（园内、社区、家庭、信息）</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en-US" altLang="zh-CN" kern="0" noProof="0" dirty="0" smtClean="0">
                <a:ln>
                  <a:noFill/>
                </a:ln>
                <a:effectLst/>
                <a:uLnTx/>
                <a:uFillTx/>
                <a:ea typeface="宋体" panose="02010600030101010101" pitchFamily="2" charset="-122"/>
                <a:sym typeface="+mn-ea"/>
              </a:rPr>
              <a:t>     </a:t>
            </a:r>
            <a:r>
              <a:rPr lang="en-US" altLang="zh-CN" kern="0" noProof="0" dirty="0" smtClean="0">
                <a:ln>
                  <a:noFill/>
                </a:ln>
                <a:solidFill>
                  <a:schemeClr val="accent1">
                    <a:lumMod val="75000"/>
                  </a:schemeClr>
                </a:solidFill>
                <a:effectLst/>
                <a:uLnTx/>
                <a:uFillTx/>
                <a:ea typeface="宋体" panose="02010600030101010101" pitchFamily="2" charset="-122"/>
                <a:sym typeface="+mn-ea"/>
              </a:rPr>
              <a:t>2</a:t>
            </a:r>
            <a:r>
              <a:rPr lang="zh-CN" altLang="en-US" kern="0" noProof="0" dirty="0" smtClean="0">
                <a:ln>
                  <a:noFill/>
                </a:ln>
                <a:solidFill>
                  <a:schemeClr val="accent1">
                    <a:lumMod val="75000"/>
                  </a:schemeClr>
                </a:solidFill>
                <a:effectLst/>
                <a:uLnTx/>
                <a:uFillTx/>
                <a:ea typeface="宋体" panose="02010600030101010101" pitchFamily="2" charset="-122"/>
                <a:sym typeface="+mn-ea"/>
              </a:rPr>
              <a:t>、创设幼儿的活动及其环境</a:t>
            </a:r>
            <a:endParaRPr kumimoji="0" lang="zh-CN" altLang="en-US" i="0" u="none" strike="noStrike" kern="0" cap="none" spc="0" normalizeH="0" baseline="0" noProof="0" dirty="0" smtClean="0">
              <a:ln>
                <a:noFill/>
              </a:ln>
              <a:solidFill>
                <a:schemeClr val="accent1">
                  <a:lumMod val="75000"/>
                </a:schemeClr>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活动内容</a:t>
            </a:r>
            <a:r>
              <a:rPr lang="en-US" altLang="zh-CN" kern="0" noProof="0" dirty="0" smtClean="0">
                <a:ln>
                  <a:noFill/>
                </a:ln>
                <a:effectLst/>
                <a:uLnTx/>
                <a:uFillTx/>
                <a:latin typeface="Arial" panose="020B0604020202020204" pitchFamily="34" charset="0"/>
                <a:ea typeface="宋体" panose="02010600030101010101" pitchFamily="2" charset="-122"/>
                <a:sym typeface="+mn-ea"/>
              </a:rPr>
              <a:t>——</a:t>
            </a:r>
            <a:r>
              <a:rPr lang="zh-CN" altLang="en-US" kern="0" noProof="0" dirty="0" smtClean="0">
                <a:ln>
                  <a:noFill/>
                </a:ln>
                <a:effectLst/>
                <a:uLnTx/>
                <a:uFillTx/>
                <a:ea typeface="宋体" panose="02010600030101010101" pitchFamily="2" charset="-122"/>
                <a:sym typeface="+mn-ea"/>
              </a:rPr>
              <a:t>需要适合的环境匹配</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en-US" altLang="zh-CN" kern="0" noProof="0" dirty="0" smtClean="0">
                <a:ln>
                  <a:noFill/>
                </a:ln>
                <a:solidFill>
                  <a:schemeClr val="accent1">
                    <a:lumMod val="75000"/>
                  </a:schemeClr>
                </a:solidFill>
                <a:effectLst/>
                <a:uLnTx/>
                <a:uFillTx/>
                <a:ea typeface="宋体" panose="02010600030101010101" pitchFamily="2" charset="-122"/>
                <a:sym typeface="+mn-ea"/>
              </a:rPr>
              <a:t>     3</a:t>
            </a:r>
            <a:r>
              <a:rPr lang="zh-CN" altLang="en-US" kern="0" noProof="0" dirty="0" smtClean="0">
                <a:ln>
                  <a:noFill/>
                </a:ln>
                <a:solidFill>
                  <a:schemeClr val="accent1">
                    <a:lumMod val="75000"/>
                  </a:schemeClr>
                </a:solidFill>
                <a:effectLst/>
                <a:uLnTx/>
                <a:uFillTx/>
                <a:ea typeface="宋体" panose="02010600030101010101" pitchFamily="2" charset="-122"/>
                <a:sym typeface="+mn-ea"/>
              </a:rPr>
              <a:t>、选择适合幼儿活动的方式</a:t>
            </a:r>
            <a:endParaRPr kumimoji="0" lang="zh-CN" altLang="en-US" i="0" u="none" strike="noStrike" kern="0" cap="none" spc="0" normalizeH="0" baseline="0" noProof="0" dirty="0" smtClean="0">
              <a:ln>
                <a:noFill/>
              </a:ln>
              <a:solidFill>
                <a:schemeClr val="accent1">
                  <a:lumMod val="75000"/>
                </a:schemeClr>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游戏是活动的主要方式</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结合分区、分组、个体、课堂形式进行</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en-US" altLang="zh-CN" kern="0" noProof="0" dirty="0" smtClean="0">
                <a:ln>
                  <a:noFill/>
                </a:ln>
                <a:effectLst/>
                <a:uLnTx/>
                <a:uFillTx/>
                <a:ea typeface="宋体" panose="02010600030101010101" pitchFamily="2" charset="-122"/>
                <a:sym typeface="+mn-ea"/>
              </a:rPr>
              <a:t>    </a:t>
            </a:r>
            <a:r>
              <a:rPr lang="en-US" altLang="zh-CN" kern="0" noProof="0" dirty="0" smtClean="0">
                <a:ln>
                  <a:noFill/>
                </a:ln>
                <a:solidFill>
                  <a:schemeClr val="accent1">
                    <a:lumMod val="75000"/>
                  </a:schemeClr>
                </a:solidFill>
                <a:effectLst/>
                <a:uLnTx/>
                <a:uFillTx/>
                <a:ea typeface="宋体" panose="02010600030101010101" pitchFamily="2" charset="-122"/>
                <a:sym typeface="+mn-ea"/>
              </a:rPr>
              <a:t>4</a:t>
            </a:r>
            <a:r>
              <a:rPr lang="zh-CN" altLang="en-US" kern="0" noProof="0" dirty="0" smtClean="0">
                <a:ln>
                  <a:noFill/>
                </a:ln>
                <a:solidFill>
                  <a:schemeClr val="accent1">
                    <a:lumMod val="75000"/>
                  </a:schemeClr>
                </a:solidFill>
                <a:effectLst/>
                <a:uLnTx/>
                <a:uFillTx/>
                <a:ea typeface="宋体" panose="02010600030101010101" pitchFamily="2" charset="-122"/>
                <a:sym typeface="+mn-ea"/>
              </a:rPr>
              <a:t>、观察与指导幼儿的活动</a:t>
            </a:r>
            <a:endParaRPr kumimoji="0" lang="zh-CN" altLang="en-US" i="0" u="none" strike="noStrike" kern="0" cap="none" spc="0" normalizeH="0" baseline="0" noProof="0" dirty="0" smtClean="0">
              <a:ln>
                <a:noFill/>
              </a:ln>
              <a:solidFill>
                <a:schemeClr val="accent1">
                  <a:lumMod val="75000"/>
                </a:schemeClr>
              </a:solidFill>
              <a:effectLst/>
              <a:uLnTx/>
              <a:uFillTx/>
              <a:latin typeface="+mn-lt"/>
              <a:ea typeface="宋体" panose="02010600030101010101" pitchFamily="2" charset="-122"/>
              <a:cs typeface="+mn-cs"/>
            </a:endParaRPr>
          </a:p>
          <a:p>
            <a:pPr marL="342900" marR="0" lvl="0" indent="-342900" algn="l" defTabSz="914400" rtl="0" eaLnBrk="0" fontAlgn="base" latinLnBrk="0" hangingPunct="0">
              <a:lnSpc>
                <a:spcPct val="80000"/>
              </a:lnSpc>
              <a:spcBef>
                <a:spcPct val="20000"/>
              </a:spcBef>
              <a:spcAft>
                <a:spcPct val="0"/>
              </a:spcAft>
              <a:buClrTx/>
              <a:buSzTx/>
              <a:buFontTx/>
              <a:buNone/>
              <a:defRPr/>
            </a:pPr>
            <a:r>
              <a:rPr lang="zh-CN" altLang="en-US" kern="0" noProof="0" dirty="0" smtClean="0">
                <a:ln>
                  <a:noFill/>
                </a:ln>
                <a:effectLst/>
                <a:uLnTx/>
                <a:uFillTx/>
                <a:ea typeface="宋体" panose="02010600030101010101" pitchFamily="2" charset="-122"/>
                <a:sym typeface="+mn-ea"/>
              </a:rPr>
              <a:t>      学会科学从各个角度观察</a:t>
            </a: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endParaRPr>
          </a:p>
          <a:p>
            <a:pPr>
              <a:buNone/>
            </a:pPr>
            <a:endParaRPr kumimoji="0" lang="zh-CN" altLang="en-US" i="0" u="none" strike="noStrike" kern="0" cap="none" spc="0" normalizeH="0" baseline="0" noProof="0" dirty="0" smtClean="0">
              <a:ln>
                <a:noFill/>
              </a:ln>
              <a:solidFill>
                <a:schemeClr val="tx1"/>
              </a:solidFill>
              <a:effectLst/>
              <a:uLnTx/>
              <a:uFillTx/>
              <a:latin typeface="+mn-lt"/>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12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(四）幼儿园课程实施效果评价</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1</a:t>
            </a:r>
            <a:r>
              <a:rPr lang="zh-CN" altLang="en-US" sz="2800" dirty="0">
                <a:solidFill>
                  <a:schemeClr val="bg1">
                    <a:lumMod val="25000"/>
                  </a:schemeClr>
                </a:solidFill>
                <a:latin typeface="宋体" panose="02010600030101010101" pitchFamily="2" charset="-122"/>
                <a:sym typeface="+mn-ea"/>
              </a:rPr>
              <a:t>.在课程实施之后，通过观察、测验等方法检验儿童对于预定课程目标的达成度。</a:t>
            </a:r>
            <a:endParaRPr lang="zh-CN" altLang="en-US" sz="2800"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2.</a:t>
            </a:r>
            <a:r>
              <a:rPr lang="zh-CN" altLang="en-US" sz="2800" dirty="0">
                <a:solidFill>
                  <a:schemeClr val="bg1">
                    <a:lumMod val="25000"/>
                  </a:schemeClr>
                </a:solidFill>
                <a:latin typeface="宋体" panose="02010600030101010101" pitchFamily="2" charset="-122"/>
                <a:sym typeface="+mn-ea"/>
              </a:rPr>
              <a:t>通过档案袋、访谈等方法，在活动过程中对幼儿做出个性化的评价。</a:t>
            </a:r>
            <a:endParaRPr kumimoji="0" lang="zh-CN" altLang="en-US" sz="2800" i="0" u="none" strike="noStrike" kern="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表</a:t>
            </a:r>
            <a:r>
              <a:rPr lang="en-US" altLang="zh-CN">
                <a:solidFill>
                  <a:schemeClr val="tx1">
                    <a:lumMod val="85000"/>
                    <a:lumOff val="15000"/>
                  </a:schemeClr>
                </a:solidFill>
              </a:rPr>
              <a:t>6—5  </a:t>
            </a:r>
            <a:r>
              <a:rPr lang="zh-CN" altLang="en-US">
                <a:solidFill>
                  <a:schemeClr val="tx1">
                    <a:lumMod val="85000"/>
                    <a:lumOff val="15000"/>
                  </a:schemeClr>
                </a:solidFill>
              </a:rPr>
              <a:t>幼儿园三门课程目标明细表</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376680"/>
                <a:gridCol w="2458085"/>
                <a:gridCol w="2646045"/>
                <a:gridCol w="3714115"/>
              </a:tblGrid>
              <a:tr h="582930">
                <a:tc>
                  <a:txBody>
                    <a:bodyPr/>
                    <a:p>
                      <a:pPr algn="ctr">
                        <a:lnSpc>
                          <a:spcPct val="120000"/>
                        </a:lnSpc>
                        <a:spcBef>
                          <a:spcPts val="0"/>
                        </a:spcBef>
                        <a:spcAft>
                          <a:spcPts val="0"/>
                        </a:spcAft>
                      </a:pPr>
                      <a:r>
                        <a:rPr lang="zh-CN" sz="1700" b="1" kern="100" spc="130" dirty="0">
                          <a:latin typeface="微软雅黑" panose="020B0503020204020204" charset="-122"/>
                          <a:ea typeface="微软雅黑" panose="020B0503020204020204" charset="-122"/>
                        </a:rPr>
                        <a:t>领域维度</a:t>
                      </a:r>
                      <a:endParaRPr lang="zh-CN" sz="17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700" b="1" kern="100" spc="130">
                          <a:latin typeface="微软雅黑" panose="020B0503020204020204" charset="-122"/>
                          <a:ea typeface="微软雅黑" panose="020B0503020204020204" charset="-122"/>
                        </a:rPr>
                        <a:t>知识、技能</a:t>
                      </a:r>
                      <a:endParaRPr lang="zh-CN" sz="1700" b="1" kern="100" spc="13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700" b="1" kern="100" spc="130">
                          <a:latin typeface="微软雅黑" panose="020B0503020204020204" charset="-122"/>
                          <a:ea typeface="微软雅黑" panose="020B0503020204020204" charset="-122"/>
                        </a:rPr>
                        <a:t>能力</a:t>
                      </a:r>
                      <a:endParaRPr lang="zh-CN" sz="1700" b="1" kern="100" spc="13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700" b="1" kern="100" spc="130">
                          <a:latin typeface="微软雅黑" panose="020B0503020204020204" charset="-122"/>
                          <a:ea typeface="微软雅黑" panose="020B0503020204020204" charset="-122"/>
                        </a:rPr>
                        <a:t>情感、态度</a:t>
                      </a:r>
                      <a:endParaRPr lang="zh-CN" sz="1700" b="1" kern="100" spc="130">
                        <a:latin typeface="微软雅黑" panose="020B0503020204020204" charset="-122"/>
                        <a:ea typeface="微软雅黑" panose="020B0503020204020204" charset="-122"/>
                      </a:endParaRPr>
                    </a:p>
                  </a:txBody>
                  <a:tcPr marL="177800" marR="177800" marT="107950" marB="107950" anchor="ctr"/>
                </a:tc>
              </a:tr>
              <a:tr h="1454150">
                <a:tc>
                  <a:txBody>
                    <a:bodyPr/>
                    <a:p>
                      <a:pPr algn="ctr">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健康</a:t>
                      </a:r>
                      <a:endParaRPr lang="zh-CN" sz="15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知道必要的安全保健常识。</a:t>
                      </a:r>
                      <a:endParaRPr lang="zh-CN" sz="15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身体健康；有基本的生活自理能力；学习保护自己；在体育活动中动作协调、灵活。</a:t>
                      </a:r>
                      <a:endParaRPr lang="zh-CN" sz="15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a:latin typeface="微软雅黑" panose="020B0503020204020204" charset="-122"/>
                          <a:ea typeface="微软雅黑" panose="020B0503020204020204" charset="-122"/>
                        </a:rPr>
                        <a:t>在集体生活中情绪安定、愉快；养成讲卫生的好习</a:t>
                      </a:r>
                      <a:endParaRPr lang="zh-CN" sz="1500" b="0" kern="100" spc="120">
                        <a:latin typeface="微软雅黑" panose="020B0503020204020204" charset="-122"/>
                        <a:ea typeface="微软雅黑" panose="020B0503020204020204" charset="-122"/>
                      </a:endParaRPr>
                    </a:p>
                    <a:p>
                      <a:pPr algn="l">
                        <a:lnSpc>
                          <a:spcPct val="120000"/>
                        </a:lnSpc>
                        <a:spcBef>
                          <a:spcPts val="0"/>
                        </a:spcBef>
                        <a:spcAft>
                          <a:spcPts val="0"/>
                        </a:spcAft>
                      </a:pPr>
                      <a:r>
                        <a:rPr lang="zh-CN" sz="1500" b="0" kern="100" spc="120">
                          <a:latin typeface="微软雅黑" panose="020B0503020204020204" charset="-122"/>
                          <a:ea typeface="微软雅黑" panose="020B0503020204020204" charset="-122"/>
                        </a:rPr>
                        <a:t>惯；喜欢体育活动。</a:t>
                      </a:r>
                      <a:endParaRPr lang="zh-CN" sz="1500" b="0" kern="100" spc="120">
                        <a:latin typeface="微软雅黑" panose="020B0503020204020204" charset="-122"/>
                        <a:ea typeface="微软雅黑" panose="020B0503020204020204" charset="-122"/>
                      </a:endParaRPr>
                    </a:p>
                  </a:txBody>
                  <a:tcPr marL="177800" marR="177800" marT="107950" marB="107950" anchor="ctr"/>
                </a:tc>
              </a:tr>
              <a:tr h="847090">
                <a:tc>
                  <a:txBody>
                    <a:bodyPr/>
                    <a:p>
                      <a:pPr algn="ctr">
                        <a:lnSpc>
                          <a:spcPct val="120000"/>
                        </a:lnSpc>
                        <a:spcBef>
                          <a:spcPts val="0"/>
                        </a:spcBef>
                        <a:spcAft>
                          <a:spcPts val="0"/>
                        </a:spcAft>
                      </a:pPr>
                      <a:r>
                        <a:rPr lang="zh-CN" sz="1500" b="0" kern="100" spc="120">
                          <a:latin typeface="微软雅黑" panose="020B0503020204020204" charset="-122"/>
                          <a:ea typeface="微软雅黑" panose="020B0503020204020204" charset="-122"/>
                        </a:rPr>
                        <a:t>语言</a:t>
                      </a:r>
                      <a:endParaRPr lang="zh-CN" sz="15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a:latin typeface="微软雅黑" panose="020B0503020204020204" charset="-122"/>
                          <a:ea typeface="微软雅黑" panose="020B0503020204020204" charset="-122"/>
                        </a:rPr>
                        <a:t>理解日常用语。</a:t>
                      </a:r>
                      <a:endParaRPr lang="zh-CN" sz="15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能清楚地说出自己想说的事；能听懂和会说普通话。</a:t>
                      </a:r>
                      <a:endParaRPr lang="zh-CN" sz="15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a:latin typeface="微软雅黑" panose="020B0503020204020204" charset="-122"/>
                          <a:ea typeface="微软雅黑" panose="020B0503020204020204" charset="-122"/>
                        </a:rPr>
                        <a:t>乐意与人交谈，讲话礼貌；注意倾听对方讲话；喜欢听故事、看图书。</a:t>
                      </a:r>
                      <a:endParaRPr lang="zh-CN" sz="1500" b="0" kern="100" spc="120">
                        <a:latin typeface="微软雅黑" panose="020B0503020204020204" charset="-122"/>
                        <a:ea typeface="微软雅黑" panose="020B0503020204020204" charset="-122"/>
                      </a:endParaRPr>
                    </a:p>
                  </a:txBody>
                  <a:tcPr marL="177800" marR="177800" marT="107950" marB="107950" anchor="ctr"/>
                </a:tc>
              </a:tr>
              <a:tr h="1454150">
                <a:tc>
                  <a:txBody>
                    <a:bodyPr/>
                    <a:p>
                      <a:pPr algn="ctr">
                        <a:lnSpc>
                          <a:spcPct val="120000"/>
                        </a:lnSpc>
                        <a:spcBef>
                          <a:spcPts val="0"/>
                        </a:spcBef>
                        <a:spcAft>
                          <a:spcPts val="0"/>
                        </a:spcAft>
                      </a:pPr>
                      <a:r>
                        <a:rPr lang="zh-CN" sz="1500" b="0" kern="100" spc="120">
                          <a:latin typeface="微软雅黑" panose="020B0503020204020204" charset="-122"/>
                          <a:ea typeface="微软雅黑" panose="020B0503020204020204" charset="-122"/>
                        </a:rPr>
                        <a:t>社会</a:t>
                      </a:r>
                      <a:endParaRPr lang="zh-CN" sz="15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a:latin typeface="微软雅黑" panose="020B0503020204020204" charset="-122"/>
                          <a:ea typeface="微软雅黑" panose="020B0503020204020204" charset="-122"/>
                        </a:rPr>
                        <a:t>学习互助、合作和分享；理解日常生活中的基本的社会行为规则。</a:t>
                      </a:r>
                      <a:endParaRPr lang="zh-CN" sz="15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主动参与各项活动；遵守日常生活中的基本的社会行为规则；能努力做好力所能及的事</a:t>
                      </a:r>
                      <a:endParaRPr lang="zh-CN" sz="1500" b="0" kern="100" spc="120" dirty="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zh-CN" sz="1500" b="0" kern="100" spc="120" dirty="0">
                          <a:latin typeface="微软雅黑" panose="020B0503020204020204" charset="-122"/>
                          <a:ea typeface="微软雅黑" panose="020B0503020204020204" charset="-122"/>
                        </a:rPr>
                        <a:t>幼儿具备自信心、同情心、乐意与人交往；不怕困难，有初步的责任感；爱父母长辈、老师和同伴，爱集体、爱家乡、爱祖国。</a:t>
                      </a:r>
                      <a:endParaRPr lang="zh-CN" sz="15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spTree>
    <p:custDataLst>
      <p:tags r:id="rId7"/>
    </p:custData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zh-CN" altLang="en-US" sz="3600" b="1" dirty="0">
                <a:solidFill>
                  <a:schemeClr val="bg1">
                    <a:lumMod val="25000"/>
                  </a:schemeClr>
                </a:solidFill>
                <a:latin typeface="宋体" panose="02010600030101010101" pitchFamily="2" charset="-122"/>
                <a:ea typeface="宋体" panose="02010600030101010101" pitchFamily="2" charset="-122"/>
                <a:sym typeface="+mn-ea"/>
              </a:rPr>
              <a:t>三、幼儿园课程评价设计实例</a:t>
            </a:r>
            <a:endParaRPr kumimoji="0" lang="zh-CN" altLang="en-US" sz="36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R="0" defTabSz="914400" rtl="0">
              <a:lnSpc>
                <a:spcPct val="200000"/>
              </a:lnSpc>
              <a:buClrTx/>
              <a:buSzTx/>
              <a:buFont typeface="Arial" panose="020B0604020202020204" pitchFamily="34" charset="0"/>
              <a:buNone/>
              <a:defRPr/>
            </a:pPr>
            <a:r>
              <a:rPr lang="zh-CN" altLang="en-US" sz="2400" b="1" noProof="0" dirty="0">
                <a:solidFill>
                  <a:schemeClr val="bg1">
                    <a:lumMod val="25000"/>
                  </a:schemeClr>
                </a:solidFill>
                <a:latin typeface="Calibri" panose="020F0502020204030204" pitchFamily="34" charset="0"/>
                <a:ea typeface="宋体" panose="02010600030101010101" pitchFamily="2" charset="-122"/>
                <a:sym typeface="+mn-ea"/>
              </a:rPr>
              <a:t>（一）幼儿园综合教育课程系统评价的初步方案</a:t>
            </a:r>
            <a:endParaRPr kumimoji="0" lang="zh-CN" altLang="en-US" sz="24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zh-CN" altLang="en-US" sz="2400" b="1" u="sng" noProof="0" dirty="0">
                <a:solidFill>
                  <a:schemeClr val="bg1">
                    <a:lumMod val="25000"/>
                  </a:schemeClr>
                </a:solidFill>
                <a:latin typeface="Calibri" panose="020F0502020204030204" pitchFamily="34" charset="0"/>
                <a:ea typeface="宋体" panose="02010600030101010101" pitchFamily="2" charset="-122"/>
                <a:sym typeface="+mn-ea"/>
              </a:rPr>
              <a:t>（二）美国“社会</a:t>
            </a:r>
            <a:r>
              <a:rPr lang="en-US" altLang="zh-CN" sz="2400" b="1" u="sng" noProof="0" dirty="0">
                <a:solidFill>
                  <a:schemeClr val="bg1">
                    <a:lumMod val="25000"/>
                  </a:schemeClr>
                </a:solidFill>
                <a:latin typeface="Calibri" panose="020F0502020204030204" pitchFamily="34" charset="0"/>
                <a:ea typeface="宋体" panose="02010600030101010101" pitchFamily="2" charset="-122"/>
                <a:sym typeface="+mn-ea"/>
              </a:rPr>
              <a:t>------</a:t>
            </a:r>
            <a:r>
              <a:rPr lang="zh-CN" altLang="en-US" sz="2400" b="1" u="sng" noProof="0" dirty="0">
                <a:solidFill>
                  <a:schemeClr val="bg1">
                    <a:lumMod val="25000"/>
                  </a:schemeClr>
                </a:solidFill>
                <a:latin typeface="Calibri" panose="020F0502020204030204" pitchFamily="34" charset="0"/>
                <a:ea typeface="宋体" panose="02010600030101010101" pitchFamily="2" charset="-122"/>
                <a:sym typeface="+mn-ea"/>
              </a:rPr>
              <a:t>情感”课程评价    </a:t>
            </a:r>
            <a:endParaRPr kumimoji="0" lang="zh-CN" altLang="en-US" sz="2400" b="1" u="sng"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b="1" noProof="0" dirty="0">
                <a:solidFill>
                  <a:schemeClr val="bg1">
                    <a:lumMod val="25000"/>
                  </a:schemeClr>
                </a:solidFill>
                <a:latin typeface="Calibri" panose="020F0502020204030204" pitchFamily="34" charset="0"/>
                <a:ea typeface="宋体" panose="02010600030101010101" pitchFamily="2" charset="-122"/>
                <a:sym typeface="+mn-ea"/>
              </a:rPr>
              <a:t>(三</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a:t>
            </a:r>
            <a:r>
              <a:rPr lang="zh-CN" altLang="en-US" sz="2400" b="1" noProof="0" dirty="0">
                <a:solidFill>
                  <a:schemeClr val="bg1">
                    <a:lumMod val="25000"/>
                  </a:schemeClr>
                </a:solidFill>
                <a:latin typeface="Calibri" panose="020F0502020204030204" pitchFamily="34" charset="0"/>
                <a:ea typeface="宋体" panose="02010600030101010101" pitchFamily="2" charset="-122"/>
                <a:sym typeface="+mn-ea"/>
              </a:rPr>
              <a:t>不利家庭儿童学前干预课程评价</a:t>
            </a:r>
            <a:endParaRPr kumimoji="0" lang="zh-CN" altLang="en-US" sz="2400" b="1" i="0" u="none" strike="noStrike" kern="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274955"/>
            <a:ext cx="7259955" cy="680085"/>
          </a:xfrm>
        </p:spPr>
        <p:txBody>
          <a:bodyPr>
            <a:normAutofit fontScale="90000"/>
          </a:bodyPr>
          <a:lstStyle/>
          <a:p>
            <a:r>
              <a:rPr lang="zh-CN" altLang="en-US" sz="4000" b="1">
                <a:solidFill>
                  <a:schemeClr val="bg1">
                    <a:lumMod val="25000"/>
                  </a:schemeClr>
                </a:solidFill>
              </a:rPr>
              <a:t>三、幼儿园课程评价设计实例</a:t>
            </a:r>
            <a:endParaRPr lang="zh-CN" altLang="en-US" sz="4000" b="1">
              <a:solidFill>
                <a:schemeClr val="bg1">
                  <a:lumMod val="25000"/>
                </a:schemeClr>
              </a:solidFill>
            </a:endParaRPr>
          </a:p>
        </p:txBody>
      </p:sp>
      <p:sp useBgFill="1">
        <p:nvSpPr>
          <p:cNvPr id="4" name="圆角矩形 4"/>
          <p:cNvSpPr/>
          <p:nvPr>
            <p:custDataLst>
              <p:tags r:id="rId2"/>
            </p:custDataLst>
          </p:nvPr>
        </p:nvSpPr>
        <p:spPr>
          <a:xfrm>
            <a:off x="736600" y="1755139"/>
            <a:ext cx="5210810" cy="4545330"/>
          </a:xfrm>
          <a:prstGeom prst="roundRect">
            <a:avLst>
              <a:gd name="adj" fmla="val 2283"/>
            </a:avLst>
          </a:prstGeom>
          <a:ln>
            <a:noFill/>
          </a:ln>
          <a:effectLst>
            <a:outerShdw blurRad="368300" dist="317500" dir="5400000" algn="t" rotWithShape="0">
              <a:prstClr val="black">
                <a:alpha val="8000"/>
              </a:prst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useBgFill="1">
        <p:nvSpPr>
          <p:cNvPr id="6" name="任意多边形 2"/>
          <p:cNvSpPr/>
          <p:nvPr>
            <p:custDataLst>
              <p:tags r:id="rId3"/>
            </p:custDataLst>
          </p:nvPr>
        </p:nvSpPr>
        <p:spPr>
          <a:xfrm>
            <a:off x="736600" y="1755139"/>
            <a:ext cx="5210175" cy="4545330"/>
          </a:xfrm>
          <a:custGeom>
            <a:avLst/>
            <a:gdLst>
              <a:gd name="connsiteX0" fmla="*/ 1075 w 8205"/>
              <a:gd name="connsiteY0" fmla="*/ 0 h 7158"/>
              <a:gd name="connsiteX1" fmla="*/ 8042 w 8205"/>
              <a:gd name="connsiteY1" fmla="*/ 0 h 7158"/>
              <a:gd name="connsiteX2" fmla="*/ 8205 w 8205"/>
              <a:gd name="connsiteY2" fmla="*/ 163 h 7158"/>
              <a:gd name="connsiteX3" fmla="*/ 8205 w 8205"/>
              <a:gd name="connsiteY3" fmla="*/ 6995 h 7158"/>
              <a:gd name="connsiteX4" fmla="*/ 8042 w 8205"/>
              <a:gd name="connsiteY4" fmla="*/ 7158 h 7158"/>
              <a:gd name="connsiteX5" fmla="*/ 163 w 8205"/>
              <a:gd name="connsiteY5" fmla="*/ 7158 h 7158"/>
              <a:gd name="connsiteX6" fmla="*/ 0 w 8205"/>
              <a:gd name="connsiteY6" fmla="*/ 6995 h 7158"/>
              <a:gd name="connsiteX7" fmla="*/ 0 w 8205"/>
              <a:gd name="connsiteY7" fmla="*/ 163 h 7158"/>
              <a:gd name="connsiteX8" fmla="*/ 163 w 8205"/>
              <a:gd name="connsiteY8" fmla="*/ 0 h 7158"/>
              <a:gd name="connsiteX9" fmla="*/ 231 w 8205"/>
              <a:gd name="connsiteY9" fmla="*/ 0 h 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5" h="7158">
                <a:moveTo>
                  <a:pt x="1075" y="0"/>
                </a:moveTo>
                <a:lnTo>
                  <a:pt x="8042" y="0"/>
                </a:lnTo>
                <a:cubicBezTo>
                  <a:pt x="8132" y="0"/>
                  <a:pt x="8205" y="73"/>
                  <a:pt x="8205" y="163"/>
                </a:cubicBezTo>
                <a:lnTo>
                  <a:pt x="8205" y="6995"/>
                </a:lnTo>
                <a:cubicBezTo>
                  <a:pt x="8205" y="7085"/>
                  <a:pt x="8132" y="7158"/>
                  <a:pt x="8042" y="7158"/>
                </a:cubicBezTo>
                <a:lnTo>
                  <a:pt x="163" y="7158"/>
                </a:lnTo>
                <a:cubicBezTo>
                  <a:pt x="73" y="7158"/>
                  <a:pt x="0" y="7085"/>
                  <a:pt x="0" y="6995"/>
                </a:cubicBezTo>
                <a:lnTo>
                  <a:pt x="0" y="163"/>
                </a:lnTo>
                <a:cubicBezTo>
                  <a:pt x="0" y="73"/>
                  <a:pt x="73" y="0"/>
                  <a:pt x="163" y="0"/>
                </a:cubicBezTo>
                <a:lnTo>
                  <a:pt x="231" y="0"/>
                </a:lnTo>
              </a:path>
            </a:pathLst>
          </a:custGeom>
          <a:solidFill>
            <a:srgbClr val="FFFFFF">
              <a:alpha val="10000"/>
            </a:srgbClr>
          </a:solidFill>
          <a:ln w="9525">
            <a:gradFill>
              <a:gsLst>
                <a:gs pos="0">
                  <a:schemeClr val="accent1">
                    <a:alpha val="10000"/>
                  </a:schemeClr>
                </a:gs>
                <a:gs pos="100000">
                  <a:schemeClr val="accent1">
                    <a:lumMod val="60000"/>
                    <a:lumOff val="40000"/>
                    <a:alpha val="50000"/>
                  </a:schemeClr>
                </a:gs>
              </a:gsLst>
              <a:lin ang="10800000" scaled="1"/>
            </a:gra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p:nvSpPr>
          <p:cNvPr id="9" name="文本框 64"/>
          <p:cNvSpPr txBox="1"/>
          <p:nvPr>
            <p:custDataLst>
              <p:tags r:id="rId4"/>
            </p:custDataLst>
          </p:nvPr>
        </p:nvSpPr>
        <p:spPr>
          <a:xfrm>
            <a:off x="1089660" y="2140585"/>
            <a:ext cx="4401820" cy="3812540"/>
          </a:xfrm>
          <a:prstGeom prst="rect">
            <a:avLst/>
          </a:prstGeom>
          <a:noFill/>
        </p:spPr>
        <p:txBody>
          <a:bodyPr wrap="square" lIns="0" tIns="0" rIns="0" bIns="0" rtlCol="0" anchor="t" anchorCtr="0">
            <a:noAutofit/>
          </a:bodyPr>
          <a:p>
            <a:pPr marL="285750" indent="-285750" algn="just" fontAlgn="auto">
              <a:lnSpc>
                <a:spcPct val="150000"/>
              </a:lnSpc>
              <a:spcBef>
                <a:spcPts val="1200"/>
              </a:spcBef>
              <a:buFont typeface="Arial" panose="020B0604020202020204" pitchFamily="34" charset="0"/>
              <a:buChar char="•"/>
            </a:pPr>
            <a:r>
              <a:rPr lang="zh-CN" altLang="en-US" sz="2400" b="1">
                <a:sym typeface="+mn-ea"/>
              </a:rPr>
              <a:t>培养幼儿人际交往能力</a:t>
            </a:r>
            <a:endParaRPr lang="zh-CN" altLang="en-US" sz="2400" b="1">
              <a:sym typeface="+mn-ea"/>
            </a:endParaRPr>
          </a:p>
          <a:p>
            <a:pPr indent="0" algn="just" fontAlgn="auto">
              <a:lnSpc>
                <a:spcPct val="150000"/>
              </a:lnSpc>
              <a:spcBef>
                <a:spcPts val="1200"/>
              </a:spcBef>
              <a:buFont typeface="Arial" panose="020B0604020202020204" pitchFamily="34" charset="0"/>
              <a:buNone/>
            </a:pPr>
            <a:r>
              <a:rPr lang="en-US" altLang="zh-CN" dirty="0">
                <a:solidFill>
                  <a:schemeClr val="tx1">
                    <a:lumMod val="85000"/>
                    <a:lumOff val="15000"/>
                  </a:schemeClr>
                </a:solidFill>
                <a:sym typeface="+mn-ea"/>
              </a:rPr>
              <a:t>       </a:t>
            </a:r>
            <a:r>
              <a:rPr lang="zh-CN" altLang="zh-CN" dirty="0">
                <a:solidFill>
                  <a:schemeClr val="tx1">
                    <a:lumMod val="85000"/>
                    <a:lumOff val="15000"/>
                  </a:schemeClr>
                </a:solidFill>
                <a:sym typeface="+mn-ea"/>
              </a:rPr>
              <a:t>情感认可能力</a:t>
            </a:r>
            <a:endParaRPr lang="en-US" altLang="zh-CN" dirty="0">
              <a:solidFill>
                <a:schemeClr val="tx1">
                  <a:lumMod val="85000"/>
                  <a:lumOff val="15000"/>
                </a:schemeClr>
              </a:solidFill>
              <a:sym typeface="+mn-ea"/>
            </a:endParaRPr>
          </a:p>
          <a:p>
            <a:pPr indent="0" algn="just" fontAlgn="auto">
              <a:lnSpc>
                <a:spcPct val="150000"/>
              </a:lnSpc>
              <a:spcBef>
                <a:spcPts val="1200"/>
              </a:spcBef>
              <a:buFont typeface="Arial" panose="020B0604020202020204" pitchFamily="34" charset="0"/>
              <a:buNone/>
            </a:pPr>
            <a:r>
              <a:rPr lang="en-US" altLang="zh-CN" dirty="0">
                <a:solidFill>
                  <a:schemeClr val="tx1">
                    <a:lumMod val="85000"/>
                    <a:lumOff val="15000"/>
                  </a:schemeClr>
                </a:solidFill>
                <a:sym typeface="+mn-ea"/>
              </a:rPr>
              <a:t>      </a:t>
            </a:r>
            <a:r>
              <a:rPr lang="zh-CN" altLang="zh-CN" dirty="0">
                <a:solidFill>
                  <a:schemeClr val="tx1">
                    <a:lumMod val="85000"/>
                    <a:lumOff val="15000"/>
                  </a:schemeClr>
                </a:solidFill>
                <a:sym typeface="+mn-ea"/>
              </a:rPr>
              <a:t>问题解决能力</a:t>
            </a:r>
            <a:endParaRPr lang="en-US" altLang="zh-CN" dirty="0">
              <a:solidFill>
                <a:schemeClr val="tx1">
                  <a:lumMod val="85000"/>
                  <a:lumOff val="15000"/>
                </a:schemeClr>
              </a:solidFill>
              <a:sym typeface="+mn-ea"/>
            </a:endParaRPr>
          </a:p>
          <a:p>
            <a:pPr indent="0" algn="just" fontAlgn="auto">
              <a:lnSpc>
                <a:spcPct val="150000"/>
              </a:lnSpc>
              <a:spcBef>
                <a:spcPts val="1200"/>
              </a:spcBef>
              <a:buFont typeface="Arial" panose="020B0604020202020204" pitchFamily="34" charset="0"/>
              <a:buNone/>
            </a:pPr>
            <a:r>
              <a:rPr lang="en-US" altLang="zh-CN" dirty="0">
                <a:solidFill>
                  <a:schemeClr val="tx1">
                    <a:lumMod val="85000"/>
                    <a:lumOff val="15000"/>
                  </a:schemeClr>
                </a:solidFill>
                <a:sym typeface="+mn-ea"/>
              </a:rPr>
              <a:t>      </a:t>
            </a:r>
            <a:r>
              <a:rPr lang="zh-CN" altLang="zh-CN" dirty="0">
                <a:solidFill>
                  <a:schemeClr val="tx1">
                    <a:lumMod val="85000"/>
                    <a:lumOff val="15000"/>
                  </a:schemeClr>
                </a:solidFill>
                <a:sym typeface="+mn-ea"/>
              </a:rPr>
              <a:t>预防暴力、冲突能力</a:t>
            </a:r>
            <a:endParaRPr lang="en-US" altLang="zh-CN" dirty="0">
              <a:solidFill>
                <a:schemeClr val="tx1">
                  <a:lumMod val="85000"/>
                  <a:lumOff val="15000"/>
                </a:schemeClr>
              </a:solidFill>
              <a:sym typeface="+mn-ea"/>
            </a:endParaRPr>
          </a:p>
          <a:p>
            <a:pPr indent="0" algn="just" fontAlgn="auto">
              <a:lnSpc>
                <a:spcPct val="150000"/>
              </a:lnSpc>
              <a:spcBef>
                <a:spcPts val="1200"/>
              </a:spcBef>
              <a:buFont typeface="Arial" panose="020B0604020202020204" pitchFamily="34" charset="0"/>
              <a:buNone/>
            </a:pPr>
            <a:r>
              <a:rPr lang="en-US" altLang="zh-CN" dirty="0">
                <a:solidFill>
                  <a:schemeClr val="tx1">
                    <a:lumMod val="85000"/>
                    <a:lumOff val="15000"/>
                  </a:schemeClr>
                </a:solidFill>
                <a:sym typeface="+mn-ea"/>
              </a:rPr>
              <a:t>       </a:t>
            </a:r>
            <a:r>
              <a:rPr lang="zh-CN" altLang="zh-CN" dirty="0">
                <a:solidFill>
                  <a:schemeClr val="tx1">
                    <a:lumMod val="85000"/>
                    <a:lumOff val="15000"/>
                  </a:schemeClr>
                </a:solidFill>
                <a:sym typeface="+mn-ea"/>
              </a:rPr>
              <a:t>控制愤怒情绪能力</a:t>
            </a:r>
            <a:endParaRPr lang="zh-CN" altLang="zh-CN" dirty="0">
              <a:solidFill>
                <a:schemeClr val="tx1">
                  <a:lumMod val="85000"/>
                  <a:lumOff val="15000"/>
                </a:schemeClr>
              </a:solidFill>
              <a:sym typeface="+mn-ea"/>
            </a:endParaRPr>
          </a:p>
        </p:txBody>
      </p:sp>
      <p:sp useBgFill="1">
        <p:nvSpPr>
          <p:cNvPr id="11" name="圆角矩形 16"/>
          <p:cNvSpPr/>
          <p:nvPr>
            <p:custDataLst>
              <p:tags r:id="rId5"/>
            </p:custDataLst>
          </p:nvPr>
        </p:nvSpPr>
        <p:spPr>
          <a:xfrm>
            <a:off x="6284595" y="1755139"/>
            <a:ext cx="5210810" cy="4545330"/>
          </a:xfrm>
          <a:prstGeom prst="roundRect">
            <a:avLst>
              <a:gd name="adj" fmla="val 2283"/>
            </a:avLst>
          </a:prstGeom>
          <a:ln>
            <a:noFill/>
          </a:ln>
          <a:effectLst>
            <a:outerShdw blurRad="368300" dist="317500" dir="5400000" algn="t" rotWithShape="0">
              <a:prstClr val="black">
                <a:alpha val="8000"/>
              </a:prst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useBgFill="1">
        <p:nvSpPr>
          <p:cNvPr id="12" name="任意多边形 17"/>
          <p:cNvSpPr/>
          <p:nvPr>
            <p:custDataLst>
              <p:tags r:id="rId6"/>
            </p:custDataLst>
          </p:nvPr>
        </p:nvSpPr>
        <p:spPr>
          <a:xfrm>
            <a:off x="6284595" y="1755139"/>
            <a:ext cx="5210175" cy="4545330"/>
          </a:xfrm>
          <a:custGeom>
            <a:avLst/>
            <a:gdLst>
              <a:gd name="connsiteX0" fmla="*/ 1075 w 8205"/>
              <a:gd name="connsiteY0" fmla="*/ 0 h 7158"/>
              <a:gd name="connsiteX1" fmla="*/ 8042 w 8205"/>
              <a:gd name="connsiteY1" fmla="*/ 0 h 7158"/>
              <a:gd name="connsiteX2" fmla="*/ 8205 w 8205"/>
              <a:gd name="connsiteY2" fmla="*/ 163 h 7158"/>
              <a:gd name="connsiteX3" fmla="*/ 8205 w 8205"/>
              <a:gd name="connsiteY3" fmla="*/ 6995 h 7158"/>
              <a:gd name="connsiteX4" fmla="*/ 8042 w 8205"/>
              <a:gd name="connsiteY4" fmla="*/ 7158 h 7158"/>
              <a:gd name="connsiteX5" fmla="*/ 163 w 8205"/>
              <a:gd name="connsiteY5" fmla="*/ 7158 h 7158"/>
              <a:gd name="connsiteX6" fmla="*/ 0 w 8205"/>
              <a:gd name="connsiteY6" fmla="*/ 6995 h 7158"/>
              <a:gd name="connsiteX7" fmla="*/ 0 w 8205"/>
              <a:gd name="connsiteY7" fmla="*/ 163 h 7158"/>
              <a:gd name="connsiteX8" fmla="*/ 163 w 8205"/>
              <a:gd name="connsiteY8" fmla="*/ 0 h 7158"/>
              <a:gd name="connsiteX9" fmla="*/ 231 w 8205"/>
              <a:gd name="connsiteY9" fmla="*/ 0 h 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5" h="7158">
                <a:moveTo>
                  <a:pt x="1075" y="0"/>
                </a:moveTo>
                <a:lnTo>
                  <a:pt x="8042" y="0"/>
                </a:lnTo>
                <a:cubicBezTo>
                  <a:pt x="8132" y="0"/>
                  <a:pt x="8205" y="73"/>
                  <a:pt x="8205" y="163"/>
                </a:cubicBezTo>
                <a:lnTo>
                  <a:pt x="8205" y="6995"/>
                </a:lnTo>
                <a:cubicBezTo>
                  <a:pt x="8205" y="7085"/>
                  <a:pt x="8132" y="7158"/>
                  <a:pt x="8042" y="7158"/>
                </a:cubicBezTo>
                <a:lnTo>
                  <a:pt x="163" y="7158"/>
                </a:lnTo>
                <a:cubicBezTo>
                  <a:pt x="73" y="7158"/>
                  <a:pt x="0" y="7085"/>
                  <a:pt x="0" y="6995"/>
                </a:cubicBezTo>
                <a:lnTo>
                  <a:pt x="0" y="163"/>
                </a:lnTo>
                <a:cubicBezTo>
                  <a:pt x="0" y="73"/>
                  <a:pt x="73" y="0"/>
                  <a:pt x="163" y="0"/>
                </a:cubicBezTo>
                <a:lnTo>
                  <a:pt x="231" y="0"/>
                </a:lnTo>
              </a:path>
            </a:pathLst>
          </a:custGeom>
          <a:solidFill>
            <a:srgbClr val="FFFFFF">
              <a:alpha val="10000"/>
            </a:srgbClr>
          </a:solidFill>
          <a:ln w="9525">
            <a:gradFill>
              <a:gsLst>
                <a:gs pos="0">
                  <a:schemeClr val="accent2">
                    <a:alpha val="10000"/>
                  </a:schemeClr>
                </a:gs>
                <a:gs pos="100000">
                  <a:schemeClr val="accent2">
                    <a:lumMod val="60000"/>
                    <a:lumOff val="40000"/>
                    <a:alpha val="50000"/>
                  </a:schemeClr>
                </a:gs>
              </a:gsLst>
              <a:lin ang="10800000" scaled="1"/>
            </a:gra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sp>
        <p:nvSpPr>
          <p:cNvPr id="13" name="文本框 19"/>
          <p:cNvSpPr txBox="1"/>
          <p:nvPr>
            <p:custDataLst>
              <p:tags r:id="rId7"/>
            </p:custDataLst>
          </p:nvPr>
        </p:nvSpPr>
        <p:spPr>
          <a:xfrm>
            <a:off x="6637655" y="1987549"/>
            <a:ext cx="4401820" cy="735330"/>
          </a:xfrm>
          <a:prstGeom prst="rect">
            <a:avLst/>
          </a:prstGeom>
          <a:noFill/>
        </p:spPr>
        <p:txBody>
          <a:bodyPr wrap="square" lIns="0" tIns="0" rIns="0" bIns="0" rtlCol="0" anchor="b" anchorCtr="0">
            <a:noAutofit/>
          </a:bodyPr>
          <a:p>
            <a:r>
              <a:rPr lang="zh-CN" altLang="en-US" sz="2400" b="1">
                <a:solidFill>
                  <a:schemeClr val="tx1"/>
                </a:solidFill>
                <a:sym typeface="+mn-ea"/>
              </a:rPr>
              <a:t>降低幼儿存在的攻击性行为</a:t>
            </a:r>
            <a:endParaRPr lang="zh-CN" altLang="en-US" sz="2400" b="1">
              <a:solidFill>
                <a:schemeClr val="tx1"/>
              </a:solidFill>
              <a:sym typeface="+mn-ea"/>
            </a:endParaRPr>
          </a:p>
        </p:txBody>
      </p:sp>
      <p:pic>
        <p:nvPicPr>
          <p:cNvPr id="14" name="图形 7"/>
          <p:cNvPicPr>
            <a:picLocks noChangeAspect="1"/>
          </p:cNvPicPr>
          <p:nvPr>
            <p:custDataLst>
              <p:tags r:id="rId8"/>
            </p:custDataLst>
          </p:nvPr>
        </p:nvPicPr>
        <p:blipFill>
          <a:blip r:embed="rId9">
            <a:extLst>
              <a:ext uri="{96DAC541-7B7A-43D3-8B79-37D633B846F1}">
                <asvg:svgBlip xmlns:asvg="http://schemas.microsoft.com/office/drawing/2016/SVG/main" r:embed="rId10"/>
              </a:ext>
            </a:extLst>
          </a:blip>
          <a:stretch>
            <a:fillRect/>
          </a:stretch>
        </p:blipFill>
        <p:spPr>
          <a:xfrm>
            <a:off x="935355" y="1543684"/>
            <a:ext cx="441600" cy="432000"/>
          </a:xfrm>
          <a:prstGeom prst="rect">
            <a:avLst/>
          </a:prstGeom>
        </p:spPr>
      </p:pic>
      <p:sp>
        <p:nvSpPr>
          <p:cNvPr id="15" name="文本框 20"/>
          <p:cNvSpPr txBox="1"/>
          <p:nvPr>
            <p:custDataLst>
              <p:tags r:id="rId11"/>
            </p:custDataLst>
          </p:nvPr>
        </p:nvSpPr>
        <p:spPr>
          <a:xfrm>
            <a:off x="6637655" y="2832734"/>
            <a:ext cx="4401820" cy="3120390"/>
          </a:xfrm>
          <a:prstGeom prst="rect">
            <a:avLst/>
          </a:prstGeom>
          <a:noFill/>
        </p:spPr>
        <p:txBody>
          <a:bodyPr wrap="square" lIns="0" tIns="0" rIns="0" bIns="0" rtlCol="0" anchor="t" anchorCtr="0">
            <a:noAutofit/>
          </a:bodyPr>
          <a:p>
            <a:pPr marL="285750" indent="-285750" algn="just" fontAlgn="auto">
              <a:lnSpc>
                <a:spcPct val="150000"/>
              </a:lnSpc>
              <a:spcBef>
                <a:spcPts val="1200"/>
              </a:spcBef>
              <a:buFont typeface="Arial" panose="020B0604020202020204" pitchFamily="34" charset="0"/>
              <a:buChar char="•"/>
            </a:pPr>
            <a:r>
              <a:rPr lang="zh-CN" altLang="en-US">
                <a:solidFill>
                  <a:schemeClr val="tx1">
                    <a:lumMod val="85000"/>
                    <a:lumOff val="15000"/>
                  </a:schemeClr>
                </a:solidFill>
              </a:rPr>
              <a:t>人际交往障碍</a:t>
            </a:r>
            <a:endParaRPr lang="en-US" altLang="zh-CN">
              <a:solidFill>
                <a:schemeClr val="tx1">
                  <a:lumMod val="85000"/>
                  <a:lumOff val="15000"/>
                </a:schemeClr>
              </a:solidFill>
            </a:endParaRPr>
          </a:p>
          <a:p>
            <a:pPr marL="285750" indent="-285750" algn="just" fontAlgn="auto">
              <a:lnSpc>
                <a:spcPct val="150000"/>
              </a:lnSpc>
              <a:spcBef>
                <a:spcPts val="1200"/>
              </a:spcBef>
              <a:buFont typeface="Arial" panose="020B0604020202020204" pitchFamily="34" charset="0"/>
              <a:buChar char="•"/>
            </a:pPr>
            <a:r>
              <a:rPr lang="zh-CN" altLang="zh-CN">
                <a:solidFill>
                  <a:schemeClr val="tx1">
                    <a:lumMod val="85000"/>
                    <a:lumOff val="15000"/>
                  </a:schemeClr>
                </a:solidFill>
              </a:rPr>
              <a:t>过分活跃</a:t>
            </a:r>
            <a:endParaRPr lang="en-US" altLang="zh-CN">
              <a:solidFill>
                <a:schemeClr val="tx1">
                  <a:lumMod val="85000"/>
                  <a:lumOff val="15000"/>
                </a:schemeClr>
              </a:solidFill>
            </a:endParaRPr>
          </a:p>
          <a:p>
            <a:pPr marL="285750" indent="-285750" algn="just" fontAlgn="auto">
              <a:lnSpc>
                <a:spcPct val="150000"/>
              </a:lnSpc>
              <a:spcBef>
                <a:spcPts val="1200"/>
              </a:spcBef>
              <a:buFont typeface="Arial" panose="020B0604020202020204" pitchFamily="34" charset="0"/>
              <a:buChar char="•"/>
            </a:pPr>
            <a:r>
              <a:rPr lang="zh-CN" altLang="zh-CN">
                <a:solidFill>
                  <a:schemeClr val="tx1">
                    <a:lumMod val="85000"/>
                    <a:lumOff val="15000"/>
                  </a:schemeClr>
                </a:solidFill>
              </a:rPr>
              <a:t>注意力不集中</a:t>
            </a:r>
            <a:r>
              <a:rPr lang="en-US" altLang="zh-CN">
                <a:solidFill>
                  <a:schemeClr val="tx1">
                    <a:lumMod val="85000"/>
                    <a:lumOff val="15000"/>
                  </a:schemeClr>
                </a:solidFill>
              </a:rPr>
              <a:t>     </a:t>
            </a:r>
            <a:r>
              <a:rPr lang="zh-CN" altLang="en-US">
                <a:solidFill>
                  <a:schemeClr val="tx1">
                    <a:lumMod val="85000"/>
                    <a:lumOff val="15000"/>
                  </a:schemeClr>
                </a:solidFill>
              </a:rPr>
              <a:t>行为</a:t>
            </a:r>
            <a:endParaRPr lang="zh-CN" altLang="en-US">
              <a:solidFill>
                <a:schemeClr val="tx1">
                  <a:lumMod val="85000"/>
                  <a:lumOff val="15000"/>
                </a:schemeClr>
              </a:solidFill>
            </a:endParaRPr>
          </a:p>
        </p:txBody>
      </p:sp>
      <p:pic>
        <p:nvPicPr>
          <p:cNvPr id="16" name="图形 9"/>
          <p:cNvPicPr>
            <a:picLocks noChangeAspect="1"/>
          </p:cNvPicPr>
          <p:nvPr>
            <p:custDataLst>
              <p:tags r:id="rId12"/>
            </p:custDataLst>
          </p:nvPr>
        </p:nvPicPr>
        <p:blipFill>
          <a:blip r:embed="rId13">
            <a:extLst>
              <a:ext uri="{96DAC541-7B7A-43D3-8B79-37D633B846F1}">
                <asvg:svgBlip xmlns:asvg="http://schemas.microsoft.com/office/drawing/2016/SVG/main" r:embed="rId14"/>
              </a:ext>
            </a:extLst>
          </a:blip>
          <a:stretch>
            <a:fillRect/>
          </a:stretch>
        </p:blipFill>
        <p:spPr>
          <a:xfrm>
            <a:off x="6494780" y="1546224"/>
            <a:ext cx="422609" cy="432000"/>
          </a:xfrm>
          <a:prstGeom prst="rect">
            <a:avLst/>
          </a:prstGeom>
        </p:spPr>
      </p:pic>
      <p:sp>
        <p:nvSpPr>
          <p:cNvPr id="3" name="文本框 2"/>
          <p:cNvSpPr txBox="1"/>
          <p:nvPr/>
        </p:nvSpPr>
        <p:spPr>
          <a:xfrm>
            <a:off x="1038860" y="1020445"/>
            <a:ext cx="10194290" cy="460375"/>
          </a:xfrm>
          <a:prstGeom prst="rect">
            <a:avLst/>
          </a:prstGeom>
          <a:noFill/>
        </p:spPr>
        <p:txBody>
          <a:bodyPr wrap="square" rtlCol="0" anchor="t">
            <a:spAutoFit/>
          </a:bodyPr>
          <a:p>
            <a:r>
              <a:rPr lang="en-US" altLang="en-US" sz="2400" b="1">
                <a:sym typeface="+mn-ea"/>
              </a:rPr>
              <a:t>(</a:t>
            </a:r>
            <a:r>
              <a:rPr lang="zh-CN" altLang="en-US" sz="2400" b="1">
                <a:sym typeface="+mn-ea"/>
              </a:rPr>
              <a:t>二</a:t>
            </a:r>
            <a:r>
              <a:rPr lang="en-US" altLang="zh-CN" sz="2400" b="1">
                <a:sym typeface="+mn-ea"/>
              </a:rPr>
              <a:t>)</a:t>
            </a:r>
            <a:r>
              <a:rPr lang="zh-CN" altLang="en-US" sz="2400" b="1">
                <a:sym typeface="+mn-ea"/>
              </a:rPr>
              <a:t>美国“社会</a:t>
            </a:r>
            <a:r>
              <a:rPr lang="en-US" altLang="zh-CN" sz="2400" b="1">
                <a:sym typeface="+mn-ea"/>
              </a:rPr>
              <a:t>——</a:t>
            </a:r>
            <a:r>
              <a:rPr lang="zh-CN" altLang="en-US" sz="2400" b="1">
                <a:sym typeface="+mn-ea"/>
              </a:rPr>
              <a:t>情感”课程</a:t>
            </a:r>
            <a:r>
              <a:rPr lang="en-US" altLang="zh-CN" sz="2400" b="1">
                <a:sym typeface="+mn-ea"/>
              </a:rPr>
              <a:t>    </a:t>
            </a:r>
            <a:r>
              <a:rPr lang="zh-CN" altLang="en-US" sz="2400" dirty="0">
                <a:solidFill>
                  <a:schemeClr val="tx1">
                    <a:lumMod val="85000"/>
                    <a:lumOff val="15000"/>
                  </a:schemeClr>
                </a:solidFill>
                <a:sym typeface="+mn-ea"/>
              </a:rPr>
              <a:t>是一种综合的、实践的课程。</a:t>
            </a:r>
            <a:r>
              <a:rPr lang="zh-CN" altLang="zh-CN" sz="2400" dirty="0">
                <a:solidFill>
                  <a:schemeClr val="tx1">
                    <a:lumMod val="85000"/>
                    <a:lumOff val="15000"/>
                  </a:schemeClr>
                </a:solidFill>
                <a:sym typeface="+mn-ea"/>
              </a:rPr>
              <a:t>目的是：</a:t>
            </a:r>
            <a:endParaRPr lang="zh-CN" altLang="zh-CN" sz="2400" b="1" dirty="0">
              <a:solidFill>
                <a:schemeClr val="tx1">
                  <a:lumMod val="85000"/>
                  <a:lumOff val="15000"/>
                </a:schemeClr>
              </a:solidFill>
              <a:sym typeface="+mn-ea"/>
            </a:endParaRPr>
          </a:p>
        </p:txBody>
      </p:sp>
      <p:pic>
        <p:nvPicPr>
          <p:cNvPr id="81921"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6"/>
    </p:custData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任务二  </a:t>
            </a:r>
            <a:r>
              <a:rPr lang="zh-CN" altLang="en-US" sz="3600" dirty="0">
                <a:latin typeface="隶书" panose="02010509060101010101" pitchFamily="49" charset="-122"/>
                <a:ea typeface="隶书" panose="02010509060101010101" pitchFamily="49" charset="-122"/>
                <a:sym typeface="+mn-ea"/>
              </a:rPr>
              <a:t>幼儿园环境评价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lnSpcReduction="20000"/>
          </a:bodyPr>
          <a:lstStyle/>
          <a:p>
            <a:pPr>
              <a:lnSpc>
                <a:spcPct val="200000"/>
              </a:lnSpc>
            </a:pPr>
            <a:r>
              <a:rPr lang="en-US" altLang="zh-CN" sz="2800" b="1">
                <a:solidFill>
                  <a:schemeClr val="tx1"/>
                </a:solidFill>
              </a:rPr>
              <a:t>    </a:t>
            </a:r>
            <a:r>
              <a:rPr lang="en-US" altLang="zh-CN" sz="2800" b="1">
                <a:solidFill>
                  <a:schemeClr val="bg1">
                    <a:lumMod val="25000"/>
                  </a:schemeClr>
                </a:solidFill>
              </a:rPr>
              <a:t>     </a:t>
            </a:r>
            <a:r>
              <a:rPr lang="zh-CN" altLang="en-US" sz="2800" b="1" dirty="0">
                <a:solidFill>
                  <a:schemeClr val="bg1">
                    <a:lumMod val="25000"/>
                  </a:schemeClr>
                </a:solidFill>
                <a:latin typeface="Calibri" panose="020F0502020204030204" pitchFamily="34" charset="0"/>
                <a:sym typeface="+mn-ea"/>
              </a:rPr>
              <a:t>幼儿园环境则是指在幼儿园这个特定区域内的包含所</a:t>
            </a:r>
            <a:r>
              <a:rPr lang="zh-CN" altLang="en-US" sz="2800" b="1" dirty="0">
                <a:solidFill>
                  <a:schemeClr val="bg1">
                    <a:lumMod val="25000"/>
                  </a:schemeClr>
                </a:solidFill>
                <a:latin typeface="宋体" panose="02010600030101010101" pitchFamily="2" charset="-122"/>
                <a:sym typeface="+mn-ea"/>
              </a:rPr>
              <a:t>有幼儿本身以外的、影响其发展或者是受其发展影响的任何事件或条件。</a:t>
            </a:r>
            <a:r>
              <a:rPr lang="zh-CN" altLang="en-US" sz="2800" b="1" dirty="0">
                <a:solidFill>
                  <a:srgbClr val="FFFFFF"/>
                </a:solidFill>
                <a:latin typeface="宋体" panose="02010600030101010101" pitchFamily="2" charset="-122"/>
                <a:sym typeface="+mn-ea"/>
              </a:rPr>
              <a:t>。</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82994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zh-CN" altLang="en-US" sz="32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endParaRPr>
          </a:p>
        </p:txBody>
      </p:sp>
    </p:spTree>
    <p:custDataLst>
      <p:tags r:id="rId5"/>
    </p:custData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609600" y="5943449"/>
            <a:ext cx="615043" cy="615043"/>
          </a:xfrm>
          <a:prstGeom prst="rect">
            <a:avLst/>
          </a:prstGeom>
        </p:spPr>
      </p:pic>
      <p:sp>
        <p:nvSpPr>
          <p:cNvPr id="3" name="Text1"/>
          <p:cNvSpPr txBox="1"/>
          <p:nvPr>
            <p:custDataLst>
              <p:tags r:id="rId2"/>
            </p:custDataLst>
          </p:nvPr>
        </p:nvSpPr>
        <p:spPr>
          <a:xfrm>
            <a:off x="665481" y="1036495"/>
            <a:ext cx="1904999" cy="1259734"/>
          </a:xfrm>
          <a:prstGeom prst="rect">
            <a:avLst/>
          </a:prstGeom>
          <a:noFill/>
        </p:spPr>
        <p:txBody>
          <a:bodyPr wrap="square" rtlCol="0" anchor="ctr">
            <a:normAutofit fontScale="97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spcBef>
                <a:spcPct val="0"/>
              </a:spcBef>
            </a:pPr>
            <a:endParaRPr lang="en-US" altLang="zh-CN" sz="7200" b="1">
              <a:solidFill>
                <a:schemeClr val="accent1"/>
              </a:solidFill>
              <a:latin typeface="微软雅黑" panose="020B0503020204020204" charset="-122"/>
              <a:ea typeface="微软雅黑" panose="020B0503020204020204" charset="-122"/>
            </a:endParaRPr>
          </a:p>
        </p:txBody>
      </p:sp>
      <p:sp>
        <p:nvSpPr>
          <p:cNvPr id="5" name="Text2"/>
          <p:cNvSpPr txBox="1"/>
          <p:nvPr>
            <p:custDataLst>
              <p:tags r:id="rId3"/>
            </p:custDataLst>
          </p:nvPr>
        </p:nvSpPr>
        <p:spPr>
          <a:xfrm>
            <a:off x="845820" y="2487169"/>
            <a:ext cx="9697085" cy="1764052"/>
          </a:xfrm>
          <a:prstGeom prst="rect">
            <a:avLst/>
          </a:prstGeom>
          <a:noFill/>
        </p:spPr>
        <p:txBody>
          <a:bodyPr wrap="square" rtlCol="0" anchor="b" anchorCtr="0"/>
          <a:lstStyle>
            <a:defPPr>
              <a:defRPr lang="en-US"/>
            </a:defPPr>
            <a:lvl1pPr marL="0" algn="l" defTabSz="914400" rtl="0" eaLnBrk="1" latinLnBrk="0" hangingPunct="1">
              <a:defRPr sz="11000" b="1" kern="1200" spc="-150">
                <a:solidFill>
                  <a:srgbClr val="8034FF"/>
                </a:solidFill>
                <a:latin typeface="Avenir LT Pro 65 Medium" panose="020B0603020203020204" pitchFamily="34" charset="0"/>
                <a:ea typeface="Inter Medium" panose="020B05020300000000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项目六</a:t>
            </a:r>
            <a:r>
              <a:rPr lang="en-US" altLang="zh-CN"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a:t>
            </a:r>
            <a:r>
              <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幼儿园教育评价内容（下）</a:t>
            </a:r>
            <a:endParaRPr lang="zh-CN" altLang="en-US" sz="48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endParaRPr>
          </a:p>
        </p:txBody>
      </p:sp>
      <p:grpSp>
        <p:nvGrpSpPr>
          <p:cNvPr id="7" name="组合 6"/>
          <p:cNvGrpSpPr/>
          <p:nvPr/>
        </p:nvGrpSpPr>
        <p:grpSpPr>
          <a:xfrm>
            <a:off x="899795" y="2296496"/>
            <a:ext cx="665480" cy="250825"/>
            <a:chOff x="690695" y="266700"/>
            <a:chExt cx="1761702" cy="533400"/>
          </a:xfrm>
        </p:grpSpPr>
        <p:sp>
          <p:nvSpPr>
            <p:cNvPr id="8" name="箭头: V 形 7"/>
            <p:cNvSpPr/>
            <p:nvPr>
              <p:custDataLst>
                <p:tags r:id="rId4"/>
              </p:custDataLst>
            </p:nvPr>
          </p:nvSpPr>
          <p:spPr>
            <a:xfrm>
              <a:off x="690695"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9" name="箭头: V 形 8"/>
            <p:cNvSpPr/>
            <p:nvPr>
              <p:custDataLst>
                <p:tags r:id="rId5"/>
              </p:custDataLst>
            </p:nvPr>
          </p:nvSpPr>
          <p:spPr>
            <a:xfrm>
              <a:off x="1238171"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10" name="箭头: V 形 9"/>
            <p:cNvSpPr/>
            <p:nvPr>
              <p:custDataLst>
                <p:tags r:id="rId6"/>
              </p:custDataLst>
            </p:nvPr>
          </p:nvSpPr>
          <p:spPr>
            <a:xfrm>
              <a:off x="1785647"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gr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zh-CN" altLang="en-US" sz="4000" b="1" kern="0" noProof="0" dirty="0">
              <a:solidFill>
                <a:schemeClr val="bg1">
                  <a:lumMod val="25000"/>
                </a:schemeClr>
              </a:solidFill>
              <a:uFillTx/>
              <a:latin typeface="宋体" panose="02010600030101010101" pitchFamily="2" charset="-122"/>
              <a:ea typeface="宋体" panose="02010600030101010101" pitchFamily="2" charset="-122"/>
              <a:cs typeface="Arial" panose="020B0604020202020204" pitchFamily="34" charset="0"/>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18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Arial" panose="020B0604020202020204" pitchFamily="34" charset="0"/>
                <a:sym typeface="+mn-ea"/>
              </a:rPr>
              <a:t>(</a:t>
            </a:r>
            <a:r>
              <a:rPr lang="zh-CN" altLang="en-US" sz="3200" b="1" dirty="0">
                <a:solidFill>
                  <a:schemeClr val="bg1">
                    <a:lumMod val="25000"/>
                  </a:schemeClr>
                </a:solidFill>
                <a:latin typeface="Arial" panose="020B0604020202020204" pitchFamily="34" charset="0"/>
                <a:sym typeface="+mn-ea"/>
              </a:rPr>
              <a:t>一）幼儿园环境的分类</a:t>
            </a:r>
            <a:endParaRPr lang="zh-CN" altLang="en-US" sz="2800" b="1" dirty="0">
              <a:solidFill>
                <a:schemeClr val="bg1">
                  <a:lumMod val="25000"/>
                </a:schemeClr>
              </a:solidFill>
              <a:latin typeface="Arial" panose="020B0604020202020204" pitchFamily="34" charset="0"/>
            </a:endParaRPr>
          </a:p>
          <a:p>
            <a:pPr marL="342900" marR="0" lvl="0" indent="-342900" algn="l" defTabSz="914400" rtl="0" eaLnBrk="0" fontAlgn="base" hangingPunct="0">
              <a:lnSpc>
                <a:spcPct val="80000"/>
              </a:lnSpc>
              <a:spcBef>
                <a:spcPts val="0"/>
              </a:spcBef>
              <a:spcAft>
                <a:spcPts val="1800"/>
              </a:spcAft>
              <a:buClrTx/>
              <a:buSzTx/>
              <a:buFontTx/>
              <a:buNone/>
              <a:defRPr/>
            </a:pPr>
            <a:r>
              <a:rPr lang="en-US" altLang="zh-CN" sz="2800" dirty="0">
                <a:solidFill>
                  <a:schemeClr val="bg1">
                    <a:lumMod val="25000"/>
                  </a:schemeClr>
                </a:solidFill>
                <a:latin typeface="Calibri" panose="020F0502020204030204" pitchFamily="34" charset="0"/>
                <a:sym typeface="+mn-ea"/>
              </a:rPr>
              <a:t>    1.</a:t>
            </a:r>
            <a:r>
              <a:rPr lang="zh-CN" altLang="en-US" sz="2800" b="1" dirty="0">
                <a:solidFill>
                  <a:schemeClr val="bg1">
                    <a:lumMod val="25000"/>
                  </a:schemeClr>
                </a:solidFill>
                <a:latin typeface="Arial" panose="020B0604020202020204" pitchFamily="34" charset="0"/>
                <a:sym typeface="+mn-ea"/>
              </a:rPr>
              <a:t>从环境的存在形式和属性看</a:t>
            </a:r>
            <a:endParaRPr lang="zh-CN" altLang="en-US" sz="2800" b="1" dirty="0">
              <a:solidFill>
                <a:schemeClr val="bg1">
                  <a:lumMod val="25000"/>
                </a:schemeClr>
              </a:solidFill>
              <a:latin typeface="Arial" panose="020B0604020202020204" pitchFamily="34" charset="0"/>
              <a:sym typeface="+mn-ea"/>
            </a:endParaRPr>
          </a:p>
          <a:p>
            <a:pPr>
              <a:lnSpc>
                <a:spcPct val="150000"/>
              </a:lnSpc>
            </a:pPr>
            <a:r>
              <a:rPr lang="en-US" altLang="zh-CN" sz="2400" dirty="0">
                <a:latin typeface="Arial" panose="020B0604020202020204" pitchFamily="34" charset="0"/>
                <a:sym typeface="+mn-ea"/>
              </a:rPr>
              <a:t>   </a:t>
            </a:r>
            <a:r>
              <a:rPr lang="zh-CN" altLang="en-US" sz="2400" dirty="0">
                <a:latin typeface="Arial" panose="020B0604020202020204" pitchFamily="34" charset="0"/>
                <a:sym typeface="+mn-ea"/>
              </a:rPr>
              <a:t>从存在的形式上分为：有形环境、无形环境</a:t>
            </a:r>
            <a:endParaRPr lang="en-US" altLang="zh-CN" sz="2400" dirty="0">
              <a:latin typeface="Arial" panose="020B0604020202020204" pitchFamily="34" charset="0"/>
            </a:endParaRPr>
          </a:p>
          <a:p>
            <a:pPr>
              <a:lnSpc>
                <a:spcPct val="150000"/>
              </a:lnSpc>
            </a:pPr>
            <a:r>
              <a:rPr lang="en-US" altLang="zh-CN" sz="2400" dirty="0">
                <a:latin typeface="Arial" panose="020B0604020202020204" pitchFamily="34" charset="0"/>
                <a:sym typeface="+mn-ea"/>
              </a:rPr>
              <a:t>   </a:t>
            </a:r>
            <a:r>
              <a:rPr lang="zh-CN" altLang="en-US" sz="2400" dirty="0">
                <a:latin typeface="Arial" panose="020B0604020202020204" pitchFamily="34" charset="0"/>
                <a:sym typeface="+mn-ea"/>
              </a:rPr>
              <a:t>从存在的形态上分为：动态环境、静态环境</a:t>
            </a:r>
            <a:endParaRPr lang="en-US" altLang="zh-CN" sz="2400" dirty="0">
              <a:latin typeface="Arial" panose="020B0604020202020204" pitchFamily="34" charset="0"/>
            </a:endParaRPr>
          </a:p>
          <a:p>
            <a:pPr>
              <a:lnSpc>
                <a:spcPct val="150000"/>
              </a:lnSpc>
            </a:pPr>
            <a:r>
              <a:rPr lang="en-US" altLang="zh-CN" sz="2400" dirty="0">
                <a:latin typeface="Arial" panose="020B0604020202020204" pitchFamily="34" charset="0"/>
                <a:sym typeface="+mn-ea"/>
              </a:rPr>
              <a:t>   </a:t>
            </a:r>
            <a:r>
              <a:rPr lang="zh-CN" altLang="en-US" sz="2400" dirty="0">
                <a:latin typeface="Arial" panose="020B0604020202020204" pitchFamily="34" charset="0"/>
                <a:sym typeface="+mn-ea"/>
              </a:rPr>
              <a:t>从环境的分布上分为：室内环境、室外环境</a:t>
            </a:r>
            <a:endParaRPr lang="en-US" altLang="zh-CN" sz="2400" dirty="0">
              <a:latin typeface="Arial" panose="020B0604020202020204" pitchFamily="34" charset="0"/>
            </a:endParaRPr>
          </a:p>
          <a:p>
            <a:pPr>
              <a:lnSpc>
                <a:spcPct val="150000"/>
              </a:lnSpc>
            </a:pPr>
            <a:r>
              <a:rPr lang="en-US" altLang="zh-CN" sz="2400" dirty="0">
                <a:latin typeface="Arial" panose="020B0604020202020204" pitchFamily="34" charset="0"/>
                <a:sym typeface="+mn-ea"/>
              </a:rPr>
              <a:t>   </a:t>
            </a:r>
            <a:r>
              <a:rPr lang="zh-CN" altLang="en-US" sz="2400" dirty="0">
                <a:latin typeface="Arial" panose="020B0604020202020204" pitchFamily="34" charset="0"/>
                <a:sym typeface="+mn-ea"/>
              </a:rPr>
              <a:t>从环境的分布上分为：软环境、硬环境</a:t>
            </a:r>
            <a:endParaRPr lang="zh-CN" altLang="en-US" sz="2400" dirty="0">
              <a:latin typeface="Arial" panose="020B0604020202020204" pitchFamily="34" charset="0"/>
            </a:endParaRPr>
          </a:p>
          <a:p>
            <a:pPr marL="342900" marR="0" lvl="0" indent="-342900" algn="l" defTabSz="914400" rtl="0" eaLnBrk="0" fontAlgn="base" hangingPunct="0">
              <a:lnSpc>
                <a:spcPct val="80000"/>
              </a:lnSpc>
              <a:spcBef>
                <a:spcPts val="0"/>
              </a:spcBef>
              <a:spcAft>
                <a:spcPts val="1200"/>
              </a:spcAft>
              <a:buClrTx/>
              <a:buSzTx/>
              <a:buFontTx/>
              <a:buNone/>
              <a:defRPr/>
            </a:pPr>
            <a:endParaRPr kumimoji="0" lang="zh-CN" altLang="en-US" sz="2400" i="0" u="none" strike="noStrike" kern="0" cap="none" spc="0" normalizeH="0" baseline="0" noProof="0" dirty="0" smtClean="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24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sz="3200" b="1" dirty="0">
                <a:solidFill>
                  <a:schemeClr val="bg1">
                    <a:lumMod val="25000"/>
                  </a:schemeClr>
                </a:solidFill>
                <a:latin typeface="Arial" panose="020B0604020202020204" pitchFamily="34" charset="0"/>
                <a:sym typeface="+mn-ea"/>
              </a:rPr>
              <a:t>（一）</a:t>
            </a:r>
            <a:r>
              <a:rPr lang="zh-CN" altLang="en-US" sz="3200" b="1" dirty="0">
                <a:solidFill>
                  <a:schemeClr val="bg1">
                    <a:lumMod val="25000"/>
                  </a:schemeClr>
                </a:solidFill>
                <a:latin typeface="Arial" panose="020B0604020202020204" pitchFamily="34" charset="0"/>
                <a:sym typeface="+mn-ea"/>
              </a:rPr>
              <a:t>幼儿园环境的分类</a:t>
            </a:r>
            <a:endParaRPr lang="zh-CN" altLang="en-US" sz="2800" b="1" dirty="0">
              <a:solidFill>
                <a:schemeClr val="bg1">
                  <a:lumMod val="25000"/>
                </a:schemeClr>
              </a:solidFill>
              <a:latin typeface="Arial" panose="020B0604020202020204" pitchFamily="34" charset="0"/>
            </a:endParaRPr>
          </a:p>
          <a:p>
            <a:pPr marL="342900" marR="0" lvl="0" indent="-342900" algn="l" defTabSz="914400" rtl="0" eaLnBrk="0" fontAlgn="base" hangingPunct="0">
              <a:lnSpc>
                <a:spcPct val="80000"/>
              </a:lnSpc>
              <a:spcBef>
                <a:spcPts val="0"/>
              </a:spcBef>
              <a:spcAft>
                <a:spcPts val="2400"/>
              </a:spcAft>
              <a:buClrTx/>
              <a:buSzTx/>
              <a:buFontTx/>
              <a:buNone/>
              <a:defRPr/>
            </a:pPr>
            <a:r>
              <a:rPr lang="en-US" sz="2800" dirty="0">
                <a:solidFill>
                  <a:schemeClr val="bg1">
                    <a:lumMod val="25000"/>
                  </a:schemeClr>
                </a:solidFill>
                <a:latin typeface="Calibri" panose="020F0502020204030204" pitchFamily="34" charset="0"/>
                <a:sym typeface="+mn-ea"/>
              </a:rPr>
              <a:t>     2.</a:t>
            </a:r>
            <a:r>
              <a:rPr lang="zh-CN" altLang="en-US" sz="2800" b="1" noProof="0" dirty="0">
                <a:solidFill>
                  <a:schemeClr val="bg1">
                    <a:lumMod val="25000"/>
                  </a:schemeClr>
                </a:solidFill>
                <a:latin typeface="Arial" panose="020B0604020202020204" pitchFamily="34" charset="0"/>
                <a:ea typeface="宋体" panose="02010600030101010101" pitchFamily="2" charset="-122"/>
                <a:sym typeface="+mn-ea"/>
              </a:rPr>
              <a:t>从环境对儿童是否产生影响看</a:t>
            </a:r>
            <a:endParaRPr kumimoji="0" lang="zh-CN" altLang="en-US" sz="2800" b="1" kern="1200" cap="none" spc="0" normalizeH="0" baseline="0" noProof="0" dirty="0">
              <a:solidFill>
                <a:schemeClr val="bg1">
                  <a:lumMod val="25000"/>
                </a:schemeClr>
              </a:solidFill>
              <a:latin typeface="Arial" panose="020B0604020202020204" pitchFamily="34" charset="0"/>
              <a:ea typeface="宋体" panose="02010600030101010101" pitchFamily="2" charset="-122"/>
              <a:cs typeface="+mn-cs"/>
            </a:endParaRPr>
          </a:p>
          <a:p>
            <a:pPr marL="342900" marR="0" lvl="0" indent="-342900" algn="l" defTabSz="914400" rtl="0" eaLnBrk="0" fontAlgn="base" hangingPunct="0">
              <a:lnSpc>
                <a:spcPct val="80000"/>
              </a:lnSpc>
              <a:spcBef>
                <a:spcPts val="0"/>
              </a:spcBef>
              <a:spcAft>
                <a:spcPts val="1800"/>
              </a:spcAft>
              <a:buClrTx/>
              <a:buSzTx/>
              <a:buFontTx/>
              <a:buNone/>
              <a:defRPr/>
            </a:pPr>
            <a:r>
              <a:rPr lang="en-US" altLang="zh-CN" sz="2400" dirty="0">
                <a:latin typeface="Arial" panose="020B0604020202020204" pitchFamily="34" charset="0"/>
                <a:sym typeface="+mn-ea"/>
              </a:rPr>
              <a:t> </a:t>
            </a:r>
            <a:r>
              <a:rPr lang="en-US" altLang="zh-CN" sz="2400" b="1" dirty="0">
                <a:latin typeface="Arial" panose="020B0604020202020204" pitchFamily="34" charset="0"/>
                <a:sym typeface="+mn-ea"/>
              </a:rPr>
              <a:t>   </a:t>
            </a:r>
            <a:r>
              <a:rPr lang="zh-CN" altLang="en-US" sz="2400" dirty="0">
                <a:latin typeface="Arial" panose="020B0604020202020204" pitchFamily="34" charset="0"/>
                <a:sym typeface="+mn-ea"/>
              </a:rPr>
              <a:t>儿童对自己的环境采取积极的态度</a:t>
            </a:r>
            <a:endParaRPr lang="en-US" altLang="zh-CN" sz="2400" dirty="0">
              <a:latin typeface="Arial" panose="020B0604020202020204" pitchFamily="34" charset="0"/>
            </a:endParaRPr>
          </a:p>
          <a:p>
            <a:pPr>
              <a:lnSpc>
                <a:spcPct val="90000"/>
              </a:lnSpc>
            </a:pPr>
            <a:r>
              <a:rPr lang="en-US" altLang="zh-CN" sz="2400" dirty="0">
                <a:latin typeface="Arial" panose="020B0604020202020204" pitchFamily="34" charset="0"/>
                <a:sym typeface="+mn-ea"/>
              </a:rPr>
              <a:t>    </a:t>
            </a:r>
            <a:r>
              <a:rPr lang="zh-CN" altLang="en-US" sz="2400" dirty="0">
                <a:latin typeface="Arial" panose="020B0604020202020204" pitchFamily="34" charset="0"/>
                <a:sym typeface="+mn-ea"/>
              </a:rPr>
              <a:t>儿童对他人的环境采取漠视的态度</a:t>
            </a:r>
            <a:endParaRPr lang="zh-CN" altLang="en-US" sz="2400" dirty="0">
              <a:latin typeface="Arial" panose="020B0604020202020204" pitchFamily="34" charset="0"/>
            </a:endParaRPr>
          </a:p>
          <a:p>
            <a:pPr>
              <a:lnSpc>
                <a:spcPct val="150000"/>
              </a:lnSpc>
            </a:pPr>
            <a:endParaRPr kumimoji="0" lang="zh-CN" altLang="en-US" sz="2400" i="0" u="none" strike="noStrike" kern="0" cap="none" spc="0" normalizeH="0" baseline="0" noProof="0" dirty="0" smtClean="0">
              <a:ln>
                <a:noFill/>
              </a:ln>
              <a:solidFill>
                <a:schemeClr val="bg1">
                  <a:lumMod val="25000"/>
                </a:schemeClr>
              </a:solidFill>
              <a:effectLst/>
              <a:uLnTx/>
              <a:uFillTx/>
              <a:latin typeface="Arial" panose="020B060402020202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custDataLst>
              <p:tags r:id="rId1"/>
            </p:custDataLst>
          </p:nvPr>
        </p:nvSpPr>
        <p:spPr>
          <a:xfrm>
            <a:off x="8775065" y="-635"/>
            <a:ext cx="3416935" cy="6859270"/>
          </a:xfrm>
          <a:prstGeom prst="rect">
            <a:avLst/>
          </a:prstGeom>
          <a:solidFill>
            <a:schemeClr val="accent1">
              <a:alpha val="2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pic>
        <p:nvPicPr>
          <p:cNvPr id="3" name="3" descr="D:/工作文件/工作文件/单页/用图/数据/luke-southern-9yCYGgPe5Kg-unsplash.jpgluke-southern-9yCYGgPe5Kg-unsplash"/>
          <p:cNvPicPr>
            <a:picLocks noChangeAspect="1"/>
          </p:cNvPicPr>
          <p:nvPr>
            <p:custDataLst>
              <p:tags r:id="rId2"/>
            </p:custDataLst>
          </p:nvPr>
        </p:nvPicPr>
        <p:blipFill>
          <a:blip r:embed="rId3"/>
          <a:srcRect t="17015" b="17015"/>
          <a:stretch>
            <a:fillRect/>
          </a:stretch>
        </p:blipFill>
        <p:spPr>
          <a:xfrm>
            <a:off x="822960" y="1167765"/>
            <a:ext cx="4676775" cy="2365375"/>
          </a:xfrm>
          <a:prstGeom prst="roundRect">
            <a:avLst>
              <a:gd name="adj" fmla="val 9352"/>
            </a:avLst>
          </a:prstGeom>
          <a:solidFill>
            <a:schemeClr val="accent1"/>
          </a:solidFill>
          <a:ln>
            <a:solidFill>
              <a:schemeClr val="accent1">
                <a:alpha val="10000"/>
              </a:schemeClr>
            </a:solidFill>
          </a:ln>
          <a:effectLst/>
        </p:spPr>
      </p:pic>
      <p:pic>
        <p:nvPicPr>
          <p:cNvPr id="5" name="2" descr="D:/工作文件/工作文件/单页/用图/数据/nordwood-themes-bJjsKbToY34-unsplash.jpgnordwood-themes-bJjsKbToY34-unsplash"/>
          <p:cNvPicPr>
            <a:picLocks noChangeAspect="1"/>
          </p:cNvPicPr>
          <p:nvPr>
            <p:custDataLst>
              <p:tags r:id="rId4"/>
            </p:custDataLst>
          </p:nvPr>
        </p:nvPicPr>
        <p:blipFill>
          <a:blip r:embed="rId5"/>
          <a:srcRect t="34209" b="34209"/>
          <a:stretch>
            <a:fillRect/>
          </a:stretch>
        </p:blipFill>
        <p:spPr>
          <a:xfrm>
            <a:off x="822960" y="3782060"/>
            <a:ext cx="4676775" cy="2365375"/>
          </a:xfrm>
          <a:prstGeom prst="roundRect">
            <a:avLst>
              <a:gd name="adj" fmla="val 9352"/>
            </a:avLst>
          </a:prstGeom>
          <a:solidFill>
            <a:schemeClr val="accent1"/>
          </a:solidFill>
          <a:ln>
            <a:solidFill>
              <a:schemeClr val="accent1">
                <a:alpha val="10000"/>
              </a:schemeClr>
            </a:solidFill>
          </a:ln>
          <a:effectLst/>
        </p:spPr>
      </p:pic>
      <p:pic>
        <p:nvPicPr>
          <p:cNvPr id="6" name="1" descr="D:/工作文件/工作文件/单页/用图/数据/christian-lambert-7BFrHKycXg0-unsplash.jpgchristian-lambert-7BFrHKycXg0-unsplash"/>
          <p:cNvPicPr>
            <a:picLocks noChangeAspect="1"/>
          </p:cNvPicPr>
          <p:nvPr>
            <p:custDataLst>
              <p:tags r:id="rId6"/>
            </p:custDataLst>
          </p:nvPr>
        </p:nvPicPr>
        <p:blipFill>
          <a:blip r:embed="rId7"/>
          <a:srcRect l="3636" r="3636"/>
          <a:stretch>
            <a:fillRect/>
          </a:stretch>
        </p:blipFill>
        <p:spPr>
          <a:xfrm>
            <a:off x="5702300" y="1167765"/>
            <a:ext cx="4443095" cy="4979670"/>
          </a:xfrm>
          <a:prstGeom prst="roundRect">
            <a:avLst>
              <a:gd name="adj" fmla="val 5459"/>
            </a:avLst>
          </a:prstGeom>
          <a:solidFill>
            <a:schemeClr val="accent1"/>
          </a:solidFill>
          <a:ln>
            <a:solidFill>
              <a:schemeClr val="accent1">
                <a:alpha val="10000"/>
              </a:schemeClr>
            </a:solidFill>
          </a:ln>
          <a:effectLst/>
        </p:spPr>
      </p:pic>
      <p:sp>
        <p:nvSpPr>
          <p:cNvPr id="7" name="任意多边形 6"/>
          <p:cNvSpPr/>
          <p:nvPr>
            <p:custDataLst>
              <p:tags r:id="rId8"/>
            </p:custDataLst>
          </p:nvPr>
        </p:nvSpPr>
        <p:spPr>
          <a:xfrm>
            <a:off x="822960" y="6414135"/>
            <a:ext cx="392430" cy="8255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618" h="130">
                <a:moveTo>
                  <a:pt x="488" y="65"/>
                </a:moveTo>
                <a:cubicBezTo>
                  <a:pt x="488" y="29"/>
                  <a:pt x="517" y="0"/>
                  <a:pt x="553" y="0"/>
                </a:cubicBezTo>
                <a:cubicBezTo>
                  <a:pt x="589" y="0"/>
                  <a:pt x="618" y="29"/>
                  <a:pt x="618" y="65"/>
                </a:cubicBezTo>
                <a:cubicBezTo>
                  <a:pt x="618" y="101"/>
                  <a:pt x="589" y="130"/>
                  <a:pt x="553" y="130"/>
                </a:cubicBezTo>
                <a:cubicBezTo>
                  <a:pt x="517" y="130"/>
                  <a:pt x="488" y="101"/>
                  <a:pt x="488" y="65"/>
                </a:cubicBezTo>
                <a:close/>
                <a:moveTo>
                  <a:pt x="244" y="65"/>
                </a:moveTo>
                <a:cubicBezTo>
                  <a:pt x="244" y="29"/>
                  <a:pt x="273" y="0"/>
                  <a:pt x="309" y="0"/>
                </a:cubicBezTo>
                <a:cubicBezTo>
                  <a:pt x="345" y="0"/>
                  <a:pt x="374" y="29"/>
                  <a:pt x="374" y="65"/>
                </a:cubicBezTo>
                <a:cubicBezTo>
                  <a:pt x="374" y="101"/>
                  <a:pt x="345" y="130"/>
                  <a:pt x="309" y="130"/>
                </a:cubicBezTo>
                <a:cubicBezTo>
                  <a:pt x="273" y="130"/>
                  <a:pt x="244" y="101"/>
                  <a:pt x="244" y="65"/>
                </a:cubicBezTo>
                <a:close/>
                <a:moveTo>
                  <a:pt x="0" y="65"/>
                </a:moveTo>
                <a:cubicBezTo>
                  <a:pt x="0" y="29"/>
                  <a:pt x="29" y="0"/>
                  <a:pt x="65" y="0"/>
                </a:cubicBezTo>
                <a:cubicBezTo>
                  <a:pt x="101" y="0"/>
                  <a:pt x="130" y="29"/>
                  <a:pt x="130" y="65"/>
                </a:cubicBezTo>
                <a:cubicBezTo>
                  <a:pt x="130" y="101"/>
                  <a:pt x="101" y="130"/>
                  <a:pt x="65" y="130"/>
                </a:cubicBezTo>
                <a:cubicBezTo>
                  <a:pt x="29" y="130"/>
                  <a:pt x="0" y="101"/>
                  <a:pt x="0" y="65"/>
                </a:cubicBezTo>
                <a:close/>
              </a:path>
            </a:pathLst>
          </a:custGeom>
          <a:solidFill>
            <a:schemeClr val="accent1">
              <a:alpha val="80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lnSpc>
                <a:spcPct val="120000"/>
              </a:lnSpc>
              <a:buClrTx/>
              <a:buSzTx/>
              <a:buFontTx/>
            </a:pPr>
            <a:endParaRPr lang="zh-CN" altLang="en-US">
              <a:latin typeface="Arial" panose="020B0604020202020204" pitchFamily="34" charset="0"/>
              <a:ea typeface="微软雅黑" panose="020B0503020204020204" charset="-122"/>
              <a:sym typeface="+mn-ea"/>
            </a:endParaRPr>
          </a:p>
        </p:txBody>
      </p:sp>
      <p:sp>
        <p:nvSpPr>
          <p:cNvPr id="11" name="任意多边形: 形状 13"/>
          <p:cNvSpPr/>
          <p:nvPr>
            <p:custDataLst>
              <p:tags r:id="rId9"/>
            </p:custDataLst>
          </p:nvPr>
        </p:nvSpPr>
        <p:spPr>
          <a:xfrm>
            <a:off x="10604500" y="678815"/>
            <a:ext cx="913765" cy="798195"/>
          </a:xfrm>
          <a:custGeom>
            <a:avLst/>
            <a:gdLst>
              <a:gd name="connsiteX0" fmla="*/ 87058 w 294894"/>
              <a:gd name="connsiteY0" fmla="*/ 598932 h 598932"/>
              <a:gd name="connsiteX1" fmla="*/ 78962 w 294894"/>
              <a:gd name="connsiteY1" fmla="*/ 585692 h 598932"/>
              <a:gd name="connsiteX2" fmla="*/ 73724 w 294894"/>
              <a:gd name="connsiteY2" fmla="*/ 578453 h 598932"/>
              <a:gd name="connsiteX3" fmla="*/ 34576 w 294894"/>
              <a:gd name="connsiteY3" fmla="*/ 541496 h 598932"/>
              <a:gd name="connsiteX4" fmla="*/ 27623 w 294894"/>
              <a:gd name="connsiteY4" fmla="*/ 536924 h 598932"/>
              <a:gd name="connsiteX5" fmla="*/ 19241 w 294894"/>
              <a:gd name="connsiteY5" fmla="*/ 532257 h 598932"/>
              <a:gd name="connsiteX6" fmla="*/ 127635 w 294894"/>
              <a:gd name="connsiteY6" fmla="*/ 369951 h 598932"/>
              <a:gd name="connsiteX7" fmla="*/ 72676 w 294894"/>
              <a:gd name="connsiteY7" fmla="*/ 295180 h 598932"/>
              <a:gd name="connsiteX8" fmla="*/ 57531 w 294894"/>
              <a:gd name="connsiteY8" fmla="*/ 295180 h 598932"/>
              <a:gd name="connsiteX9" fmla="*/ 0 w 294894"/>
              <a:gd name="connsiteY9" fmla="*/ 237649 h 598932"/>
              <a:gd name="connsiteX10" fmla="*/ 0 w 294894"/>
              <a:gd name="connsiteY10" fmla="*/ 57531 h 598932"/>
              <a:gd name="connsiteX11" fmla="*/ 57531 w 294894"/>
              <a:gd name="connsiteY11" fmla="*/ 0 h 598932"/>
              <a:gd name="connsiteX12" fmla="*/ 237363 w 294894"/>
              <a:gd name="connsiteY12" fmla="*/ 0 h 598932"/>
              <a:gd name="connsiteX13" fmla="*/ 294894 w 294894"/>
              <a:gd name="connsiteY13" fmla="*/ 57531 h 598932"/>
              <a:gd name="connsiteX14" fmla="*/ 294894 w 294894"/>
              <a:gd name="connsiteY14" fmla="*/ 264128 h 598932"/>
              <a:gd name="connsiteX15" fmla="*/ 87154 w 294894"/>
              <a:gd name="connsiteY15" fmla="*/ 598932 h 598932"/>
              <a:gd name="connsiteX16" fmla="*/ 87154 w 294894"/>
              <a:gd name="connsiteY16" fmla="*/ 598932 h 59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0" h="943">
                <a:moveTo>
                  <a:pt x="753" y="943"/>
                </a:moveTo>
                <a:lnTo>
                  <a:pt x="740" y="922"/>
                </a:lnTo>
                <a:cubicBezTo>
                  <a:pt x="738" y="918"/>
                  <a:pt x="735" y="915"/>
                  <a:pt x="732" y="911"/>
                </a:cubicBezTo>
                <a:cubicBezTo>
                  <a:pt x="714" y="890"/>
                  <a:pt x="693" y="871"/>
                  <a:pt x="670" y="853"/>
                </a:cubicBezTo>
                <a:cubicBezTo>
                  <a:pt x="667" y="850"/>
                  <a:pt x="663" y="848"/>
                  <a:pt x="659" y="846"/>
                </a:cubicBezTo>
                <a:lnTo>
                  <a:pt x="646" y="838"/>
                </a:lnTo>
                <a:cubicBezTo>
                  <a:pt x="648" y="838"/>
                  <a:pt x="763" y="751"/>
                  <a:pt x="817" y="583"/>
                </a:cubicBezTo>
                <a:cubicBezTo>
                  <a:pt x="835" y="524"/>
                  <a:pt x="791" y="465"/>
                  <a:pt x="730" y="465"/>
                </a:cubicBezTo>
                <a:lnTo>
                  <a:pt x="706" y="465"/>
                </a:lnTo>
                <a:cubicBezTo>
                  <a:pt x="656" y="465"/>
                  <a:pt x="616" y="424"/>
                  <a:pt x="616" y="374"/>
                </a:cubicBezTo>
                <a:lnTo>
                  <a:pt x="616" y="91"/>
                </a:lnTo>
                <a:cubicBezTo>
                  <a:pt x="616" y="41"/>
                  <a:pt x="656" y="0"/>
                  <a:pt x="706" y="0"/>
                </a:cubicBezTo>
                <a:lnTo>
                  <a:pt x="989" y="0"/>
                </a:lnTo>
                <a:cubicBezTo>
                  <a:pt x="1040" y="0"/>
                  <a:pt x="1080" y="41"/>
                  <a:pt x="1080" y="91"/>
                </a:cubicBezTo>
                <a:lnTo>
                  <a:pt x="1080" y="416"/>
                </a:lnTo>
                <a:cubicBezTo>
                  <a:pt x="1064" y="764"/>
                  <a:pt x="753" y="939"/>
                  <a:pt x="753" y="943"/>
                </a:cubicBezTo>
                <a:lnTo>
                  <a:pt x="753" y="943"/>
                </a:lnTo>
                <a:close/>
                <a:moveTo>
                  <a:pt x="137" y="943"/>
                </a:moveTo>
                <a:lnTo>
                  <a:pt x="124" y="922"/>
                </a:lnTo>
                <a:cubicBezTo>
                  <a:pt x="122" y="918"/>
                  <a:pt x="119" y="915"/>
                  <a:pt x="116" y="911"/>
                </a:cubicBezTo>
                <a:cubicBezTo>
                  <a:pt x="99" y="890"/>
                  <a:pt x="78" y="871"/>
                  <a:pt x="54" y="853"/>
                </a:cubicBezTo>
                <a:cubicBezTo>
                  <a:pt x="51" y="850"/>
                  <a:pt x="47" y="848"/>
                  <a:pt x="44" y="846"/>
                </a:cubicBezTo>
                <a:lnTo>
                  <a:pt x="30" y="838"/>
                </a:lnTo>
                <a:cubicBezTo>
                  <a:pt x="32" y="838"/>
                  <a:pt x="148" y="751"/>
                  <a:pt x="201" y="583"/>
                </a:cubicBezTo>
                <a:cubicBezTo>
                  <a:pt x="219" y="524"/>
                  <a:pt x="176" y="465"/>
                  <a:pt x="114" y="465"/>
                </a:cubicBezTo>
                <a:lnTo>
                  <a:pt x="91" y="465"/>
                </a:lnTo>
                <a:cubicBezTo>
                  <a:pt x="41" y="465"/>
                  <a:pt x="0" y="424"/>
                  <a:pt x="0" y="374"/>
                </a:cubicBezTo>
                <a:lnTo>
                  <a:pt x="0" y="91"/>
                </a:lnTo>
                <a:cubicBezTo>
                  <a:pt x="0" y="41"/>
                  <a:pt x="40" y="0"/>
                  <a:pt x="90" y="0"/>
                </a:cubicBezTo>
                <a:lnTo>
                  <a:pt x="374" y="0"/>
                </a:lnTo>
                <a:cubicBezTo>
                  <a:pt x="424" y="0"/>
                  <a:pt x="464" y="41"/>
                  <a:pt x="464" y="91"/>
                </a:cubicBezTo>
                <a:lnTo>
                  <a:pt x="464" y="416"/>
                </a:lnTo>
                <a:cubicBezTo>
                  <a:pt x="448" y="764"/>
                  <a:pt x="138" y="939"/>
                  <a:pt x="137" y="943"/>
                </a:cubicBezTo>
                <a:close/>
              </a:path>
            </a:pathLst>
          </a:custGeom>
          <a:solidFill>
            <a:schemeClr val="accent1">
              <a:alpha val="30000"/>
            </a:schemeClr>
          </a:solidFill>
          <a:ln w="31750" cap="rnd">
            <a:no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a:solidFill>
                <a:schemeClr val="lt1"/>
              </a:solidFill>
              <a:latin typeface="Arial" panose="020B0604020202020204" pitchFamily="34" charset="0"/>
              <a:ea typeface="微软雅黑" panose="020B0503020204020204" charset="-122"/>
              <a:sym typeface="+mn-ea"/>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1"/>
    </p:custData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24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sz="3200" b="1" dirty="0">
                <a:solidFill>
                  <a:schemeClr val="bg1">
                    <a:lumMod val="25000"/>
                  </a:schemeClr>
                </a:solidFill>
                <a:latin typeface="Arial" panose="020B0604020202020204" pitchFamily="34" charset="0"/>
                <a:sym typeface="+mn-ea"/>
              </a:rPr>
              <a:t>（一）</a:t>
            </a:r>
            <a:r>
              <a:rPr lang="zh-CN" altLang="en-US" sz="3200" b="1" dirty="0">
                <a:solidFill>
                  <a:schemeClr val="bg1">
                    <a:lumMod val="25000"/>
                  </a:schemeClr>
                </a:solidFill>
                <a:latin typeface="Arial" panose="020B0604020202020204" pitchFamily="34" charset="0"/>
                <a:sym typeface="+mn-ea"/>
              </a:rPr>
              <a:t>幼儿园环境的分类</a:t>
            </a:r>
            <a:endParaRPr lang="zh-CN" altLang="en-US" sz="3200" b="1" dirty="0">
              <a:solidFill>
                <a:schemeClr val="bg1">
                  <a:lumMod val="25000"/>
                </a:schemeClr>
              </a:solidFill>
              <a:latin typeface="Arial" panose="020B0604020202020204" pitchFamily="34" charset="0"/>
              <a:sym typeface="+mn-ea"/>
            </a:endParaRPr>
          </a:p>
          <a:p>
            <a:pPr marL="342900" marR="0" lvl="0" indent="-342900" algn="l" defTabSz="914400" rtl="0" eaLnBrk="0" fontAlgn="base" hangingPunct="0">
              <a:lnSpc>
                <a:spcPct val="80000"/>
              </a:lnSpc>
              <a:spcBef>
                <a:spcPts val="0"/>
              </a:spcBef>
              <a:spcAft>
                <a:spcPts val="1200"/>
              </a:spcAft>
              <a:buClrTx/>
              <a:buSzTx/>
              <a:buFontTx/>
              <a:buNone/>
              <a:defRPr/>
            </a:pPr>
            <a:r>
              <a:rPr lang="zh-CN" altLang="en-US" sz="3200" b="1" dirty="0">
                <a:solidFill>
                  <a:schemeClr val="bg1">
                    <a:lumMod val="25000"/>
                  </a:schemeClr>
                </a:solidFill>
                <a:latin typeface="Arial" panose="020B0604020202020204" pitchFamily="34" charset="0"/>
                <a:sym typeface="+mn-ea"/>
              </a:rPr>
              <a:t> </a:t>
            </a:r>
            <a:r>
              <a:rPr lang="en-US" altLang="zh-CN" sz="3200" b="1" dirty="0">
                <a:solidFill>
                  <a:schemeClr val="bg1">
                    <a:lumMod val="25000"/>
                  </a:schemeClr>
                </a:solidFill>
                <a:latin typeface="Arial" panose="020B0604020202020204" pitchFamily="34" charset="0"/>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1.从环境的存在形式和属性看</a:t>
            </a:r>
            <a:endParaRPr kumimoji="0" lang="zh-CN" altLang="en-US" sz="28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从环境的存在形式上，我们可以把幼儿园环境分为</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有形环境和无形环境</a:t>
            </a:r>
            <a:endParaRPr kumimoji="0" lang="zh-CN" altLang="en-US" sz="28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例</a:t>
            </a:r>
            <a:r>
              <a:rPr lang="en-US" altLang="zh-CN"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游戏器材和活动材料      属于有形环境的范畴，</a:t>
            </a:r>
            <a:endParaRPr kumimoji="0" lang="en-US" altLang="zh-CN" sz="28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en-US" altLang="zh-CN"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幼儿园的文化氛围         </a:t>
            </a:r>
            <a:r>
              <a:rPr lang="en-US" altLang="zh-CN"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属于无形环境的范畴；</a:t>
            </a:r>
            <a:endParaRPr kumimoji="0" lang="zh-CN" altLang="en-US" sz="2800" b="1" i="0" u="none" strike="noStrike" kern="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24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sz="3200" b="1" dirty="0">
                <a:solidFill>
                  <a:schemeClr val="bg1">
                    <a:lumMod val="25000"/>
                  </a:schemeClr>
                </a:solidFill>
                <a:latin typeface="Arial" panose="020B0604020202020204" pitchFamily="34" charset="0"/>
                <a:sym typeface="+mn-ea"/>
              </a:rPr>
              <a:t>（一）</a:t>
            </a:r>
            <a:r>
              <a:rPr lang="zh-CN" altLang="en-US" sz="3200" b="1" dirty="0">
                <a:solidFill>
                  <a:schemeClr val="bg1">
                    <a:lumMod val="25000"/>
                  </a:schemeClr>
                </a:solidFill>
                <a:latin typeface="Arial" panose="020B0604020202020204" pitchFamily="34" charset="0"/>
                <a:sym typeface="+mn-ea"/>
              </a:rPr>
              <a:t>幼儿园环境的分类</a:t>
            </a:r>
            <a:endParaRPr lang="zh-CN" altLang="en-US" sz="3200" b="1" dirty="0">
              <a:solidFill>
                <a:schemeClr val="bg1">
                  <a:lumMod val="25000"/>
                </a:schemeClr>
              </a:solidFill>
              <a:latin typeface="Arial" panose="020B0604020202020204" pitchFamily="34" charset="0"/>
              <a:sym typeface="+mn-ea"/>
            </a:endParaRPr>
          </a:p>
          <a:p>
            <a:pPr marL="342900" marR="0" lvl="0" indent="-342900" algn="l" defTabSz="914400" rtl="0" eaLnBrk="0" fontAlgn="base" hangingPunct="0">
              <a:lnSpc>
                <a:spcPct val="80000"/>
              </a:lnSpc>
              <a:spcBef>
                <a:spcPts val="0"/>
              </a:spcBef>
              <a:spcAft>
                <a:spcPts val="600"/>
              </a:spcAft>
              <a:buClrTx/>
              <a:buSzTx/>
              <a:buFontTx/>
              <a:buNone/>
              <a:defRPr/>
            </a:pPr>
            <a:r>
              <a:rPr lang="zh-CN" altLang="en-US" sz="3200" b="1" dirty="0">
                <a:solidFill>
                  <a:schemeClr val="bg1">
                    <a:lumMod val="25000"/>
                  </a:schemeClr>
                </a:solidFill>
                <a:latin typeface="Arial" panose="020B0604020202020204" pitchFamily="34" charset="0"/>
                <a:sym typeface="+mn-ea"/>
              </a:rPr>
              <a:t> </a:t>
            </a:r>
            <a:r>
              <a:rPr lang="en-US" altLang="zh-CN" sz="3200" b="1" dirty="0">
                <a:solidFill>
                  <a:schemeClr val="bg1">
                    <a:lumMod val="25000"/>
                  </a:schemeClr>
                </a:solidFill>
                <a:latin typeface="Arial" panose="020B0604020202020204" pitchFamily="34" charset="0"/>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1.从环境的存在形式和属性看</a:t>
            </a:r>
            <a:endParaRPr kumimoji="0" lang="zh-CN" altLang="en-US" sz="28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000" noProof="0" dirty="0">
                <a:solidFill>
                  <a:schemeClr val="bg1">
                    <a:lumMod val="25000"/>
                  </a:schemeClr>
                </a:solidFill>
                <a:latin typeface="Arial" panose="020B0604020202020204" pitchFamily="34" charset="0"/>
                <a:ea typeface="宋体" panose="02010600030101010101" pitchFamily="2" charset="-122"/>
                <a:cs typeface="Arial" panose="020B0604020202020204" pitchFamily="34" charset="0"/>
                <a:sym typeface="+mn-ea"/>
              </a:rPr>
              <a:t>从其存在形态上，可以分为</a:t>
            </a:r>
            <a:r>
              <a:rPr lang="zh-CN" altLang="en-US" sz="2000" b="1" noProof="0" dirty="0">
                <a:solidFill>
                  <a:schemeClr val="bg1">
                    <a:lumMod val="25000"/>
                  </a:schemeClr>
                </a:solidFill>
                <a:latin typeface="Arial" panose="020B0604020202020204" pitchFamily="34" charset="0"/>
                <a:ea typeface="宋体" panose="02010600030101010101" pitchFamily="2" charset="-122"/>
                <a:cs typeface="Arial" panose="020B0604020202020204" pitchFamily="34" charset="0"/>
                <a:sym typeface="+mn-ea"/>
              </a:rPr>
              <a:t>动态环境和静态环境</a:t>
            </a:r>
            <a:r>
              <a:rPr lang="zh-CN" altLang="en-US" sz="2000" noProof="0" dirty="0">
                <a:solidFill>
                  <a:schemeClr val="bg1">
                    <a:lumMod val="25000"/>
                  </a:schemeClr>
                </a:solidFill>
                <a:latin typeface="Arial" panose="020B0604020202020204" pitchFamily="34" charset="0"/>
                <a:ea typeface="宋体" panose="02010600030101010101" pitchFamily="2" charset="-122"/>
                <a:cs typeface="Arial" panose="020B0604020202020204" pitchFamily="34" charset="0"/>
                <a:sym typeface="+mn-ea"/>
              </a:rPr>
              <a:t>，老师和幼儿之间的互动就是一种动态环境，墙面装饰就是静态环境</a:t>
            </a:r>
            <a:endParaRPr kumimoji="0" lang="en-US" altLang="zh-CN" sz="2000" kern="1200" cap="none" spc="0" normalizeH="0" baseline="0" noProof="0" dirty="0">
              <a:solidFill>
                <a:schemeClr val="bg1">
                  <a:lumMod val="25000"/>
                </a:schemeClr>
              </a:solidFill>
              <a:latin typeface="Arial" panose="020B0604020202020204" pitchFamily="34" charset="0"/>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en-US" altLang="zh-CN" sz="20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从环境的分布上，我们还可以把它分为</a:t>
            </a:r>
            <a:r>
              <a:rPr lang="zh-CN" altLang="en-US" sz="2000" b="1" noProof="0" dirty="0">
                <a:solidFill>
                  <a:schemeClr val="bg1">
                    <a:lumMod val="25000"/>
                  </a:schemeClr>
                </a:solidFill>
                <a:latin typeface="Calibri" panose="020F0502020204030204" pitchFamily="34" charset="0"/>
                <a:ea typeface="宋体" panose="02010600030101010101" pitchFamily="2" charset="-122"/>
                <a:sym typeface="+mn-ea"/>
              </a:rPr>
              <a:t>室内环境和室外 环境</a:t>
            </a: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，这是以活动室为界线来划分的；  </a:t>
            </a:r>
            <a:endParaRPr kumimoji="0" lang="zh-CN" altLang="en-US"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     从环境的属性上，也可以把环境分成</a:t>
            </a:r>
            <a:r>
              <a:rPr lang="zh-CN" altLang="en-US" sz="2000" b="1" noProof="0" dirty="0">
                <a:solidFill>
                  <a:schemeClr val="bg1">
                    <a:lumMod val="25000"/>
                  </a:schemeClr>
                </a:solidFill>
                <a:latin typeface="Calibri" panose="020F0502020204030204" pitchFamily="34" charset="0"/>
                <a:ea typeface="宋体" panose="02010600030101010101" pitchFamily="2" charset="-122"/>
                <a:sym typeface="+mn-ea"/>
              </a:rPr>
              <a:t>软环境和硬环境</a:t>
            </a: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a:t>
            </a:r>
            <a:endParaRPr kumimoji="0" lang="zh-CN" altLang="en-US" sz="2000" b="1" i="0" u="none" strike="noStrike" kern="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sz="3200" b="1" dirty="0">
                <a:solidFill>
                  <a:schemeClr val="bg1">
                    <a:lumMod val="25000"/>
                  </a:schemeClr>
                </a:solidFill>
                <a:latin typeface="Arial" panose="020B0604020202020204" pitchFamily="34" charset="0"/>
                <a:sym typeface="+mn-ea"/>
              </a:rPr>
              <a:t>（一）</a:t>
            </a:r>
            <a:r>
              <a:rPr lang="zh-CN" altLang="en-US" sz="3200" b="1" dirty="0">
                <a:solidFill>
                  <a:schemeClr val="bg1">
                    <a:lumMod val="25000"/>
                  </a:schemeClr>
                </a:solidFill>
                <a:latin typeface="Arial" panose="020B0604020202020204" pitchFamily="34" charset="0"/>
                <a:sym typeface="+mn-ea"/>
              </a:rPr>
              <a:t>幼儿园环境的分类</a:t>
            </a:r>
            <a:endParaRPr lang="zh-CN" altLang="en-US" sz="3200" b="1" dirty="0">
              <a:solidFill>
                <a:schemeClr val="bg1">
                  <a:lumMod val="25000"/>
                </a:schemeClr>
              </a:solidFill>
              <a:latin typeface="Arial" panose="020B0604020202020204" pitchFamily="34" charset="0"/>
              <a:sym typeface="+mn-ea"/>
            </a:endParaRPr>
          </a:p>
          <a:p>
            <a:pPr marR="0" defTabSz="914400" rtl="0">
              <a:lnSpc>
                <a:spcPct val="150000"/>
              </a:lnSpc>
              <a:buClrTx/>
              <a:buSzTx/>
              <a:buFont typeface="Arial" panose="020B0604020202020204" pitchFamily="34" charset="0"/>
              <a:buNone/>
              <a:defRPr/>
            </a:pPr>
            <a:r>
              <a:rPr lang="zh-CN" altLang="en-US" sz="3200" b="1" dirty="0">
                <a:solidFill>
                  <a:schemeClr val="bg1">
                    <a:lumMod val="25000"/>
                  </a:schemeClr>
                </a:solidFill>
                <a:latin typeface="Arial" panose="020B0604020202020204" pitchFamily="34" charset="0"/>
                <a:sym typeface="+mn-ea"/>
              </a:rPr>
              <a:t> </a:t>
            </a:r>
            <a:r>
              <a:rPr lang="en-US" altLang="zh-CN" sz="3200" b="1" dirty="0">
                <a:solidFill>
                  <a:schemeClr val="bg1">
                    <a:lumMod val="25000"/>
                  </a:schemeClr>
                </a:solidFill>
                <a:latin typeface="Arial" panose="020B0604020202020204" pitchFamily="34" charset="0"/>
                <a:sym typeface="+mn-ea"/>
              </a:rPr>
              <a:t>   </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目前，人们较为认同的分类是分为</a:t>
            </a:r>
            <a:r>
              <a:rPr lang="zh-CN" altLang="en-US" sz="2400" b="1" noProof="0" dirty="0">
                <a:solidFill>
                  <a:srgbClr val="C00000"/>
                </a:solidFill>
                <a:latin typeface="Calibri" panose="020F0502020204030204" pitchFamily="34" charset="0"/>
                <a:ea typeface="宋体" panose="02010600030101010101" pitchFamily="2" charset="-122"/>
                <a:sym typeface="+mn-ea"/>
              </a:rPr>
              <a:t>物理环境和社会环境</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有人称之为物质环境和精神环境，也有人称之为物质环境和社会心理环境（或社会文化环境）。虽然人们在用词上还存在分歧，但这些分类在内容上是一致的，前者包括幼儿园的建筑设计、室外活动场地、活动室、设备和材料等内容，后者则包括师生之间的互动和影响、幼儿园氛围等的内容。</a:t>
            </a:r>
            <a:endParaRPr kumimoji="0" lang="zh-CN" altLang="en-US" sz="24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L="342900" marR="0" lvl="0" indent="-342900" algn="l" defTabSz="914400" rtl="0" eaLnBrk="0" fontAlgn="base" hangingPunct="0">
              <a:lnSpc>
                <a:spcPct val="80000"/>
              </a:lnSpc>
              <a:spcBef>
                <a:spcPts val="0"/>
              </a:spcBef>
              <a:spcAft>
                <a:spcPts val="600"/>
              </a:spcAft>
              <a:buClrTx/>
              <a:buSzTx/>
              <a:buFontTx/>
              <a:buNone/>
              <a:defRPr/>
            </a:pPr>
            <a:endParaRPr kumimoji="0" lang="zh-CN" altLang="en-US" sz="24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sz="3200" b="1" dirty="0">
                <a:solidFill>
                  <a:schemeClr val="bg1">
                    <a:lumMod val="25000"/>
                  </a:schemeClr>
                </a:solidFill>
                <a:latin typeface="Arial" panose="020B0604020202020204" pitchFamily="34" charset="0"/>
                <a:sym typeface="+mn-ea"/>
              </a:rPr>
              <a:t>（一）</a:t>
            </a:r>
            <a:r>
              <a:rPr lang="zh-CN" altLang="en-US" sz="3200" b="1" dirty="0">
                <a:solidFill>
                  <a:schemeClr val="bg1">
                    <a:lumMod val="25000"/>
                  </a:schemeClr>
                </a:solidFill>
                <a:latin typeface="Arial" panose="020B0604020202020204" pitchFamily="34" charset="0"/>
                <a:sym typeface="+mn-ea"/>
              </a:rPr>
              <a:t>幼儿园环境的分类</a:t>
            </a:r>
            <a:endParaRPr lang="zh-CN" altLang="en-US" sz="3200" b="1" dirty="0">
              <a:solidFill>
                <a:schemeClr val="bg1">
                  <a:lumMod val="25000"/>
                </a:schemeClr>
              </a:solidFill>
              <a:latin typeface="Arial" panose="020B0604020202020204" pitchFamily="34" charset="0"/>
              <a:sym typeface="+mn-ea"/>
            </a:endParaRPr>
          </a:p>
          <a:p>
            <a:pPr>
              <a:lnSpc>
                <a:spcPct val="150000"/>
              </a:lnSpc>
            </a:pPr>
            <a:r>
              <a:rPr lang="zh-CN" altLang="en-US" sz="3200" b="1" dirty="0">
                <a:solidFill>
                  <a:schemeClr val="bg1">
                    <a:lumMod val="25000"/>
                  </a:schemeClr>
                </a:solidFill>
                <a:latin typeface="Arial" panose="020B0604020202020204" pitchFamily="34" charset="0"/>
                <a:sym typeface="+mn-ea"/>
              </a:rPr>
              <a:t> </a:t>
            </a:r>
            <a:r>
              <a:rPr lang="en-US" altLang="zh-CN" sz="3200" b="1" dirty="0">
                <a:solidFill>
                  <a:schemeClr val="bg1">
                    <a:lumMod val="25000"/>
                  </a:schemeClr>
                </a:solidFill>
                <a:latin typeface="Arial" panose="020B0604020202020204" pitchFamily="34" charset="0"/>
                <a:sym typeface="+mn-ea"/>
              </a:rPr>
              <a:t>   </a:t>
            </a:r>
            <a:r>
              <a:rPr lang="en-US" altLang="zh-CN" sz="2800" b="1" dirty="0">
                <a:solidFill>
                  <a:schemeClr val="bg1">
                    <a:lumMod val="25000"/>
                  </a:schemeClr>
                </a:solidFill>
                <a:latin typeface="宋体" panose="02010600030101010101" pitchFamily="2" charset="-122"/>
                <a:sym typeface="+mn-ea"/>
              </a:rPr>
              <a:t>2</a:t>
            </a:r>
            <a:r>
              <a:rPr lang="zh-CN" altLang="en-US" sz="2800" b="1" dirty="0">
                <a:solidFill>
                  <a:schemeClr val="bg1">
                    <a:lumMod val="25000"/>
                  </a:schemeClr>
                </a:solidFill>
                <a:latin typeface="宋体" panose="02010600030101010101" pitchFamily="2" charset="-122"/>
                <a:sym typeface="+mn-ea"/>
              </a:rPr>
              <a:t>.从环境对儿童是否产生影响看</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b="1" dirty="0">
                <a:solidFill>
                  <a:schemeClr val="bg1">
                    <a:lumMod val="25000"/>
                  </a:schemeClr>
                </a:solidFill>
                <a:latin typeface="宋体" panose="02010600030101010101" pitchFamily="2" charset="-122"/>
                <a:sym typeface="+mn-ea"/>
              </a:rPr>
              <a:t>   </a:t>
            </a:r>
            <a:r>
              <a:rPr lang="zh-CN" altLang="en-US" sz="2400" b="1" dirty="0">
                <a:solidFill>
                  <a:schemeClr val="bg1">
                    <a:lumMod val="25000"/>
                  </a:schemeClr>
                </a:solidFill>
                <a:latin typeface="宋体" panose="02010600030101010101" pitchFamily="2" charset="-122"/>
                <a:sym typeface="+mn-ea"/>
              </a:rPr>
              <a:t>这种观点认为，儿童自己对环境的分类并非像成人那样按照一些外在的标准进行，儿童通常从自身的角度把环境分成互不相容的两种类型：自己的和他人的。儿童只对他对环境认为是属于自己的环境采取积极的态度，而对他人的环境采取漠视的态度。</a:t>
            </a:r>
            <a:endParaRPr kumimoji="0" lang="zh-CN" altLang="en-US" sz="24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L="342900" marR="0" lvl="0" indent="-342900" algn="l" defTabSz="914400" rtl="0" eaLnBrk="0" fontAlgn="base" hangingPunct="0">
              <a:lnSpc>
                <a:spcPct val="80000"/>
              </a:lnSpc>
              <a:spcBef>
                <a:spcPts val="0"/>
              </a:spcBef>
              <a:spcAft>
                <a:spcPts val="600"/>
              </a:spcAft>
              <a:buClrTx/>
              <a:buSzTx/>
              <a:buFontTx/>
              <a:buNone/>
              <a:defRPr/>
            </a:pPr>
            <a:endParaRPr kumimoji="0" lang="zh-CN" altLang="en-US" sz="24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二）幼儿园环境对儿童发展的影响</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3200"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幼儿园管理条例》中提出</a:t>
            </a:r>
            <a:r>
              <a:rPr lang="zh-CN" altLang="en-US" sz="2800" baseline="-25000"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举办幼儿园必须具有与保育、教育的要求相适应的园舍和设施，幼儿园的园舍和设施必须符合国家的卫生标准和安全标准。”“幼儿园应当贯彻保育与教育相结合的原则，创设与幼儿的教育和发展相适应的和谐环境，引导幼儿个性的健康发展。”</a:t>
            </a:r>
            <a:endParaRPr kumimoji="0" lang="zh-CN" altLang="en-US"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二）幼儿园环境对儿童发展的影响</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3200"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幼儿园管理条例》中提出</a:t>
            </a:r>
            <a:r>
              <a:rPr lang="zh-CN" altLang="en-US" sz="2800" baseline="-25000"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举办幼儿园必须具有与保育、教育的要求相适应的园舍和设施，幼儿园的园舍和设施必须符合国家的卫生标准和安全标准。”“幼儿园应当贯彻保育与教育相结合的原则，创设与幼儿的教育和发展相适应的和谐环境，引导幼儿个性的健康发展。”</a:t>
            </a:r>
            <a:endParaRPr kumimoji="0" lang="zh-CN" altLang="en-US"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剪去同侧角的矩形 24"/>
          <p:cNvSpPr/>
          <p:nvPr>
            <p:custDataLst>
              <p:tags r:id="rId1"/>
            </p:custDataLst>
          </p:nvPr>
        </p:nvSpPr>
        <p:spPr>
          <a:xfrm>
            <a:off x="635" y="5349240"/>
            <a:ext cx="12192000" cy="1508125"/>
          </a:xfrm>
          <a:prstGeom prst="snip2SameRect">
            <a:avLst>
              <a:gd name="adj1" fmla="val 50000"/>
              <a:gd name="adj2" fmla="val 1010"/>
            </a:avLst>
          </a:prstGeom>
          <a:gradFill>
            <a:gsLst>
              <a:gs pos="100000">
                <a:schemeClr val="accent1">
                  <a:alpha val="20000"/>
                </a:schemeClr>
              </a:gs>
              <a:gs pos="0">
                <a:schemeClr val="accent1">
                  <a:alpha val="0"/>
                </a:schemeClr>
              </a:gs>
            </a:gsLst>
            <a:lin ang="54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8" name="圆角矩形 17"/>
          <p:cNvSpPr/>
          <p:nvPr>
            <p:custDataLst>
              <p:tags r:id="rId2"/>
            </p:custDataLst>
          </p:nvPr>
        </p:nvSpPr>
        <p:spPr>
          <a:xfrm>
            <a:off x="7885430" y="1598295"/>
            <a:ext cx="3611880" cy="4023995"/>
          </a:xfrm>
          <a:prstGeom prst="roundRect">
            <a:avLst>
              <a:gd name="adj" fmla="val 4844"/>
            </a:avLst>
          </a:prstGeom>
          <a:gradFill>
            <a:gsLst>
              <a:gs pos="100000">
                <a:schemeClr val="accent1">
                  <a:alpha val="7000"/>
                </a:schemeClr>
              </a:gs>
              <a:gs pos="0">
                <a:schemeClr val="accent1">
                  <a:alpha val="0"/>
                </a:schemeClr>
              </a:gs>
            </a:gsLst>
            <a:lin ang="16200000" scaled="0"/>
          </a:gradFill>
          <a:ln w="12700">
            <a:gradFill>
              <a:gsLst>
                <a:gs pos="100000">
                  <a:schemeClr val="accent1">
                    <a:alpha val="44000"/>
                  </a:schemeClr>
                </a:gs>
                <a:gs pos="0">
                  <a:schemeClr val="accent1">
                    <a:alpha val="0"/>
                  </a:schemeClr>
                </a:gs>
              </a:gsLst>
              <a:lin ang="16200000" scaled="1"/>
            </a:gradFill>
          </a:ln>
          <a:effectLst>
            <a:reflection blurRad="6350" stA="52000" endA="300" endPos="35000" dir="5400000" sy="-100000" algn="bl" rotWithShape="0"/>
          </a:effectLst>
          <a:scene3d>
            <a:camera prst="perspectiveLeft"/>
            <a:lightRig rig="threePt" dir="t"/>
          </a:scene3d>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6" name="图片 15" descr="pexels-medhat-ayad-122846-447592"/>
          <p:cNvPicPr>
            <a:picLocks noChangeAspect="1"/>
          </p:cNvPicPr>
          <p:nvPr>
            <p:custDataLst>
              <p:tags r:id="rId3"/>
            </p:custDataLst>
          </p:nvPr>
        </p:nvPicPr>
        <p:blipFill>
          <a:blip r:embed="rId4"/>
          <a:srcRect l="21255" r="21255"/>
          <a:stretch>
            <a:fillRect/>
          </a:stretch>
        </p:blipFill>
        <p:spPr>
          <a:xfrm>
            <a:off x="8002270" y="1690370"/>
            <a:ext cx="3378835" cy="3931285"/>
          </a:xfrm>
          <a:prstGeom prst="roundRect">
            <a:avLst>
              <a:gd name="adj" fmla="val 3007"/>
            </a:avLst>
          </a:prstGeom>
          <a:solidFill>
            <a:schemeClr val="accent1"/>
          </a:solidFill>
          <a:ln w="6350">
            <a:solidFill>
              <a:schemeClr val="accent1">
                <a:alpha val="50000"/>
              </a:schemeClr>
            </a:solidFill>
          </a:ln>
          <a:effectLst>
            <a:reflection blurRad="6350" stA="50000" endA="300" endPos="20000" dist="25400" dir="5400000" sy="-100000" algn="bl" rotWithShape="0"/>
          </a:effectLst>
          <a:scene3d>
            <a:camera prst="perspectiveLeft"/>
            <a:lightRig rig="threePt" dir="t"/>
          </a:scene3d>
        </p:spPr>
      </p:pic>
      <p:sp>
        <p:nvSpPr>
          <p:cNvPr id="20" name="圆角矩形 19"/>
          <p:cNvSpPr/>
          <p:nvPr>
            <p:custDataLst>
              <p:tags r:id="rId5"/>
            </p:custDataLst>
          </p:nvPr>
        </p:nvSpPr>
        <p:spPr>
          <a:xfrm>
            <a:off x="4284980" y="1764030"/>
            <a:ext cx="3611880" cy="3959225"/>
          </a:xfrm>
          <a:prstGeom prst="roundRect">
            <a:avLst>
              <a:gd name="adj" fmla="val 4923"/>
            </a:avLst>
          </a:prstGeom>
          <a:gradFill>
            <a:gsLst>
              <a:gs pos="100000">
                <a:schemeClr val="accent1">
                  <a:alpha val="7000"/>
                </a:schemeClr>
              </a:gs>
              <a:gs pos="0">
                <a:schemeClr val="accent1">
                  <a:alpha val="0"/>
                </a:schemeClr>
              </a:gs>
            </a:gsLst>
            <a:lin ang="16200000" scaled="0"/>
          </a:gradFill>
          <a:ln w="12700">
            <a:gradFill>
              <a:gsLst>
                <a:gs pos="100000">
                  <a:schemeClr val="accent1">
                    <a:alpha val="44000"/>
                  </a:schemeClr>
                </a:gs>
                <a:gs pos="0">
                  <a:schemeClr val="accent1">
                    <a:alpha val="0"/>
                  </a:schemeClr>
                </a:gs>
              </a:gsLst>
              <a:lin ang="16200000" scaled="1"/>
            </a:gradFill>
          </a:ln>
          <a:effectLst>
            <a:reflection blurRad="6350" stA="52000" endA="300" endPos="35000" dir="5400000" sy="-100000" algn="bl" rotWithShape="0"/>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5" name="图片 14" descr="E:/设计图片素材3/pexels-pnw-prod-8250983.jpgpexels-pnw-prod-8250983"/>
          <p:cNvPicPr>
            <a:picLocks noChangeAspect="1"/>
          </p:cNvPicPr>
          <p:nvPr>
            <p:custDataLst>
              <p:tags r:id="rId6"/>
            </p:custDataLst>
          </p:nvPr>
        </p:nvPicPr>
        <p:blipFill>
          <a:blip r:embed="rId7"/>
          <a:srcRect l="19484" r="19484"/>
          <a:stretch>
            <a:fillRect/>
          </a:stretch>
        </p:blipFill>
        <p:spPr>
          <a:xfrm>
            <a:off x="4382135" y="1864995"/>
            <a:ext cx="3417570" cy="3757930"/>
          </a:xfrm>
          <a:prstGeom prst="roundRect">
            <a:avLst>
              <a:gd name="adj" fmla="val 4069"/>
            </a:avLst>
          </a:prstGeom>
          <a:solidFill>
            <a:schemeClr val="accent1"/>
          </a:solidFill>
          <a:ln w="6350">
            <a:solidFill>
              <a:schemeClr val="accent1">
                <a:alpha val="50000"/>
              </a:schemeClr>
            </a:solidFill>
          </a:ln>
          <a:effectLst>
            <a:reflection blurRad="6350" stA="50000" endA="300" endPos="20500" dist="25400" dir="5400000" sy="-100000" algn="bl" rotWithShape="0"/>
          </a:effectLst>
        </p:spPr>
      </p:pic>
      <p:sp>
        <p:nvSpPr>
          <p:cNvPr id="13" name="圆角矩形 12"/>
          <p:cNvSpPr/>
          <p:nvPr>
            <p:custDataLst>
              <p:tags r:id="rId8"/>
            </p:custDataLst>
          </p:nvPr>
        </p:nvSpPr>
        <p:spPr>
          <a:xfrm>
            <a:off x="684530" y="1598295"/>
            <a:ext cx="3611880" cy="4023995"/>
          </a:xfrm>
          <a:prstGeom prst="roundRect">
            <a:avLst>
              <a:gd name="adj" fmla="val 4923"/>
            </a:avLst>
          </a:prstGeom>
          <a:gradFill>
            <a:gsLst>
              <a:gs pos="100000">
                <a:schemeClr val="accent1">
                  <a:alpha val="7000"/>
                </a:schemeClr>
              </a:gs>
              <a:gs pos="0">
                <a:schemeClr val="accent1">
                  <a:alpha val="0"/>
                </a:schemeClr>
              </a:gs>
            </a:gsLst>
            <a:lin ang="16200000" scaled="0"/>
          </a:gradFill>
          <a:ln w="12700">
            <a:gradFill>
              <a:gsLst>
                <a:gs pos="100000">
                  <a:schemeClr val="accent1">
                    <a:alpha val="44000"/>
                  </a:schemeClr>
                </a:gs>
                <a:gs pos="0">
                  <a:schemeClr val="accent1">
                    <a:alpha val="0"/>
                  </a:schemeClr>
                </a:gs>
              </a:gsLst>
              <a:lin ang="16200000" scaled="1"/>
            </a:gradFill>
          </a:ln>
          <a:effectLst>
            <a:reflection blurRad="6350" stA="52000" endA="300" endPos="35000" dir="5400000" sy="-100000" algn="bl" rotWithShape="0"/>
          </a:effectLst>
          <a:scene3d>
            <a:camera prst="perspectiveRight"/>
            <a:lightRig rig="threePt" dir="t"/>
          </a:scene3d>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4" name="图片 13" descr="E:/设计图片素材3/bilal-mansuri-mGI8b4KFoFM-unsplash.jpgbilal-mansuri-mGI8b4KFoFM-unsplash"/>
          <p:cNvPicPr>
            <a:picLocks noChangeAspect="1"/>
          </p:cNvPicPr>
          <p:nvPr>
            <p:custDataLst>
              <p:tags r:id="rId9"/>
            </p:custDataLst>
          </p:nvPr>
        </p:nvPicPr>
        <p:blipFill>
          <a:blip r:embed="rId10"/>
          <a:srcRect l="19187" r="19187"/>
          <a:stretch>
            <a:fillRect/>
          </a:stretch>
        </p:blipFill>
        <p:spPr>
          <a:xfrm>
            <a:off x="774065" y="1690370"/>
            <a:ext cx="3433445" cy="3931285"/>
          </a:xfrm>
          <a:prstGeom prst="roundRect">
            <a:avLst>
              <a:gd name="adj" fmla="val 2959"/>
            </a:avLst>
          </a:prstGeom>
          <a:solidFill>
            <a:schemeClr val="accent1"/>
          </a:solidFill>
          <a:ln w="6350">
            <a:solidFill>
              <a:schemeClr val="accent1">
                <a:alpha val="50000"/>
              </a:schemeClr>
            </a:solidFill>
          </a:ln>
          <a:effectLst>
            <a:reflection blurRad="6350" stA="50000" endA="300" endPos="20000" dist="25400" dir="5400000" sy="-100000" algn="bl" rotWithShape="0"/>
          </a:effectLst>
          <a:scene3d>
            <a:camera prst="perspectiveRight"/>
            <a:lightRig rig="threePt" dir="t"/>
          </a:scene3d>
        </p:spPr>
      </p:pic>
      <p:pic>
        <p:nvPicPr>
          <p:cNvPr id="81921" name="Picture 9" descr="C:\Users\Administrator\Desktop\出版社社标.jpg"/>
          <p:cNvPicPr>
            <a:picLocks noChangeAspect="1"/>
          </p:cNvPicPr>
          <p:nvPr/>
        </p:nvPicPr>
        <p:blipFill>
          <a:blip r:embed="rId1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2"/>
    </p:custData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custDataLst>
              <p:tags r:id="rId1"/>
            </p:custDataLst>
          </p:nvPr>
        </p:nvSpPr>
        <p:spPr>
          <a:xfrm>
            <a:off x="5851059" y="1"/>
            <a:ext cx="6340941" cy="6531569"/>
          </a:xfrm>
          <a:custGeom>
            <a:avLst/>
            <a:gdLst>
              <a:gd name="connsiteX0" fmla="*/ 0 w 6340941"/>
              <a:gd name="connsiteY0" fmla="*/ 0 h 6531569"/>
              <a:gd name="connsiteX1" fmla="*/ 6340941 w 6340941"/>
              <a:gd name="connsiteY1" fmla="*/ 0 h 6531569"/>
              <a:gd name="connsiteX2" fmla="*/ 6340941 w 6340941"/>
              <a:gd name="connsiteY2" fmla="*/ 6531569 h 6531569"/>
            </a:gdLst>
            <a:ahLst/>
            <a:cxnLst>
              <a:cxn ang="0">
                <a:pos x="connsiteX0" y="connsiteY0"/>
              </a:cxn>
              <a:cxn ang="0">
                <a:pos x="connsiteX1" y="connsiteY1"/>
              </a:cxn>
              <a:cxn ang="0">
                <a:pos x="connsiteX2" y="connsiteY2"/>
              </a:cxn>
            </a:cxnLst>
            <a:rect l="l" t="t" r="r" b="b"/>
            <a:pathLst>
              <a:path w="6340941" h="6531568">
                <a:moveTo>
                  <a:pt x="0" y="0"/>
                </a:moveTo>
                <a:lnTo>
                  <a:pt x="6340941" y="0"/>
                </a:lnTo>
                <a:lnTo>
                  <a:pt x="6340941" y="653156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3" name="!!平滑2"/>
          <p:cNvSpPr/>
          <p:nvPr>
            <p:custDataLst>
              <p:tags r:id="rId2"/>
            </p:custDataLst>
          </p:nvPr>
        </p:nvSpPr>
        <p:spPr>
          <a:xfrm>
            <a:off x="228659" y="187591"/>
            <a:ext cx="716221" cy="16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4" name="Shape1"/>
          <p:cNvSpPr/>
          <p:nvPr>
            <p:custDataLst>
              <p:tags r:id="rId3"/>
            </p:custDataLst>
          </p:nvPr>
        </p:nvSpPr>
        <p:spPr>
          <a:xfrm>
            <a:off x="6096000" y="353416"/>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4"/>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Shape2"/>
          <p:cNvSpPr/>
          <p:nvPr>
            <p:custDataLst>
              <p:tags r:id="rId5"/>
            </p:custDataLst>
          </p:nvPr>
        </p:nvSpPr>
        <p:spPr>
          <a:xfrm>
            <a:off x="8241848" y="244873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6"/>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555717" y="1523684"/>
            <a:ext cx="5540298"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学习目标</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838118" y="2089163"/>
            <a:ext cx="5547442" cy="417669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3"/>
          <p:cNvSpPr/>
          <p:nvPr>
            <p:custDataLst>
              <p:tags r:id="rId9"/>
            </p:custDataLst>
          </p:nvPr>
        </p:nvSpPr>
        <p:spPr>
          <a:xfrm>
            <a:off x="8281250" y="0"/>
            <a:ext cx="3682091" cy="1940190"/>
          </a:xfrm>
          <a:custGeom>
            <a:avLst/>
            <a:gdLst>
              <a:gd name="connsiteX0" fmla="*/ 23601 w 3682091"/>
              <a:gd name="connsiteY0" fmla="*/ 0 h 1940190"/>
              <a:gd name="connsiteX1" fmla="*/ 3658491 w 3682091"/>
              <a:gd name="connsiteY1" fmla="*/ 0 h 1940190"/>
              <a:gd name="connsiteX2" fmla="*/ 3665289 w 3682091"/>
              <a:gd name="connsiteY2" fmla="*/ 12906 h 1940190"/>
              <a:gd name="connsiteX3" fmla="*/ 3614881 w 3682091"/>
              <a:gd name="connsiteY3" fmla="*/ 261240 h 1940190"/>
              <a:gd name="connsiteX4" fmla="*/ 2003142 w 3682091"/>
              <a:gd name="connsiteY4" fmla="*/ 1872979 h 1940190"/>
              <a:gd name="connsiteX5" fmla="*/ 1678950 w 3682091"/>
              <a:gd name="connsiteY5" fmla="*/ 1872979 h 1940190"/>
              <a:gd name="connsiteX6" fmla="*/ 67211 w 3682091"/>
              <a:gd name="connsiteY6" fmla="*/ 261240 h 1940190"/>
              <a:gd name="connsiteX7" fmla="*/ 16803 w 3682091"/>
              <a:gd name="connsiteY7" fmla="*/ 12906 h 194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091" h="1940190">
                <a:moveTo>
                  <a:pt x="23601" y="0"/>
                </a:moveTo>
                <a:lnTo>
                  <a:pt x="3658491" y="0"/>
                </a:lnTo>
                <a:lnTo>
                  <a:pt x="3665289" y="12906"/>
                </a:lnTo>
                <a:cubicBezTo>
                  <a:pt x="3698894" y="95684"/>
                  <a:pt x="3682092" y="194029"/>
                  <a:pt x="3614881" y="261240"/>
                </a:cubicBezTo>
                <a:lnTo>
                  <a:pt x="2003142" y="1872979"/>
                </a:lnTo>
                <a:cubicBezTo>
                  <a:pt x="1913528" y="1962594"/>
                  <a:pt x="1768564" y="1962594"/>
                  <a:pt x="1678950" y="1872979"/>
                </a:cubicBezTo>
                <a:lnTo>
                  <a:pt x="67211" y="261240"/>
                </a:lnTo>
                <a:cubicBezTo>
                  <a:pt x="0" y="194029"/>
                  <a:pt x="-16803" y="95684"/>
                  <a:pt x="16803" y="12906"/>
                </a:cubicBezTo>
                <a:close/>
              </a:path>
            </a:pathLst>
          </a:custGeom>
          <a:blipFill>
            <a:blip r:embed="rId10"/>
            <a:stretch>
              <a:fillRect t="-13149" b="-131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3" name="Shape4"/>
          <p:cNvSpPr/>
          <p:nvPr>
            <p:custDataLst>
              <p:tags r:id="rId11"/>
            </p:custDataLst>
          </p:nvPr>
        </p:nvSpPr>
        <p:spPr>
          <a:xfrm>
            <a:off x="10503384" y="35341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noFill/>
          <a:ln w="539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8" name="Group 21"/>
          <p:cNvGrpSpPr/>
          <p:nvPr>
            <p:custDataLst>
              <p:tags r:id="rId12"/>
            </p:custDataLst>
          </p:nvPr>
        </p:nvGrpSpPr>
        <p:grpSpPr>
          <a:xfrm>
            <a:off x="110490" y="3712845"/>
            <a:ext cx="7352665" cy="522605"/>
            <a:chOff x="0" y="0"/>
            <a:chExt cx="3360" cy="329"/>
          </a:xfrm>
        </p:grpSpPr>
        <p:sp>
          <p:nvSpPr>
            <p:cNvPr id="6165" name="AutoShape 68"/>
            <p:cNvSpPr/>
            <p:nvPr>
              <p:custDataLst>
                <p:tags r:id="rId13"/>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custDataLst>
                <p:tags r:id="rId14"/>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custDataLst>
                <p:tags r:id="rId15"/>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custDataLst>
                  <p:tags r:id="rId1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custDataLst>
                  <p:tags r:id="rId1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custDataLst>
                  <p:tags r:id="rId1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custDataLst>
                  <p:tags r:id="rId1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custDataLst>
                  <p:tags r:id="rId2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custDataLst>
                <p:tags r:id="rId2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custDataLst>
                  <p:tags r:id="rId22"/>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custDataLst>
                  <p:tags r:id="rId23"/>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custDataLst>
                  <p:tags r:id="rId24"/>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custDataLst>
                  <p:tags r:id="rId25"/>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custDataLst>
                  <p:tags r:id="rId26"/>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custDataLst>
                <p:tags r:id="rId27"/>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sp>
        <p:nvSpPr>
          <p:cNvPr id="6182" name="矩形 2"/>
          <p:cNvSpPr/>
          <p:nvPr>
            <p:custDataLst>
              <p:tags r:id="rId28"/>
            </p:custDataLst>
          </p:nvPr>
        </p:nvSpPr>
        <p:spPr>
          <a:xfrm>
            <a:off x="1455738" y="3596005"/>
            <a:ext cx="4773930" cy="829945"/>
          </a:xfrm>
          <a:prstGeom prst="rect">
            <a:avLst/>
          </a:prstGeom>
          <a:noFill/>
          <a:ln w="9525">
            <a:noFill/>
          </a:ln>
        </p:spPr>
        <p:txBody>
          <a:bodyPr wrap="none" anchor="t" anchorCtr="0">
            <a:spAutoFit/>
          </a:bodyPr>
          <a:p>
            <a:pPr algn="ctr"/>
            <a:r>
              <a:rPr lang="zh-CN" altLang="en-US" sz="2400" b="1" dirty="0">
                <a:solidFill>
                  <a:srgbClr val="000000"/>
                </a:solidFill>
                <a:latin typeface="Arial" panose="020B0604020202020204" pitchFamily="34" charset="0"/>
                <a:sym typeface="+mn-ea"/>
              </a:rPr>
              <a:t>了解幼儿园课程评价的含义及内容</a:t>
            </a:r>
            <a:endParaRPr lang="zh-CN" altLang="en-US" sz="2400" b="1" dirty="0">
              <a:solidFill>
                <a:srgbClr val="000000"/>
              </a:solidFill>
              <a:latin typeface="Arial" panose="020B0604020202020204" pitchFamily="34" charset="0"/>
            </a:endParaRPr>
          </a:p>
          <a:p>
            <a:pPr algn="ctr"/>
            <a:endParaRPr lang="zh-CN" altLang="en-US" sz="2400" b="1" dirty="0">
              <a:latin typeface="宋体" panose="02010600030101010101" pitchFamily="2" charset="-122"/>
            </a:endParaRPr>
          </a:p>
        </p:txBody>
      </p:sp>
      <p:grpSp>
        <p:nvGrpSpPr>
          <p:cNvPr id="798" name="Group 21"/>
          <p:cNvGrpSpPr/>
          <p:nvPr>
            <p:custDataLst>
              <p:tags r:id="rId29"/>
            </p:custDataLst>
          </p:nvPr>
        </p:nvGrpSpPr>
        <p:grpSpPr>
          <a:xfrm>
            <a:off x="170180" y="4551045"/>
            <a:ext cx="7495540" cy="522605"/>
            <a:chOff x="0" y="0"/>
            <a:chExt cx="3360" cy="329"/>
          </a:xfrm>
        </p:grpSpPr>
        <p:sp>
          <p:nvSpPr>
            <p:cNvPr id="799" name="AutoShape 68"/>
            <p:cNvSpPr/>
            <p:nvPr>
              <p:custDataLst>
                <p:tags r:id="rId30"/>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0" name="AutoShape 69"/>
            <p:cNvSpPr/>
            <p:nvPr>
              <p:custDataLst>
                <p:tags r:id="rId31"/>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1" name="AutoShape 70"/>
            <p:cNvSpPr/>
            <p:nvPr>
              <p:custDataLst>
                <p:tags r:id="rId32"/>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802" name="Group 25"/>
            <p:cNvGrpSpPr/>
            <p:nvPr/>
          </p:nvGrpSpPr>
          <p:grpSpPr>
            <a:xfrm>
              <a:off x="239" y="0"/>
              <a:ext cx="337" cy="325"/>
              <a:chOff x="0" y="0"/>
              <a:chExt cx="670" cy="651"/>
            </a:xfrm>
          </p:grpSpPr>
          <p:sp>
            <p:nvSpPr>
              <p:cNvPr id="803" name="Oval 73"/>
              <p:cNvSpPr/>
              <p:nvPr>
                <p:custDataLst>
                  <p:tags r:id="rId33"/>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04" name="Oval 74"/>
              <p:cNvSpPr/>
              <p:nvPr>
                <p:custDataLst>
                  <p:tags r:id="rId34"/>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5" name="Oval 75"/>
              <p:cNvSpPr/>
              <p:nvPr>
                <p:custDataLst>
                  <p:tags r:id="rId35"/>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6" name="Oval 76"/>
              <p:cNvSpPr/>
              <p:nvPr>
                <p:custDataLst>
                  <p:tags r:id="rId36"/>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7" name="Oval 77"/>
              <p:cNvSpPr/>
              <p:nvPr>
                <p:custDataLst>
                  <p:tags r:id="rId37"/>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08" name="Text Box 78"/>
            <p:cNvSpPr txBox="1"/>
            <p:nvPr>
              <p:custDataLst>
                <p:tags r:id="rId38"/>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809" name="Group 32"/>
            <p:cNvGrpSpPr/>
            <p:nvPr/>
          </p:nvGrpSpPr>
          <p:grpSpPr>
            <a:xfrm>
              <a:off x="239" y="0"/>
              <a:ext cx="337" cy="325"/>
              <a:chOff x="0" y="0"/>
              <a:chExt cx="670" cy="651"/>
            </a:xfrm>
          </p:grpSpPr>
          <p:sp>
            <p:nvSpPr>
              <p:cNvPr id="810" name="Oval 80"/>
              <p:cNvSpPr/>
              <p:nvPr>
                <p:custDataLst>
                  <p:tags r:id="rId39"/>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11" name="Oval 81"/>
              <p:cNvSpPr/>
              <p:nvPr>
                <p:custDataLst>
                  <p:tags r:id="rId40"/>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2" name="Oval 82"/>
              <p:cNvSpPr/>
              <p:nvPr>
                <p:custDataLst>
                  <p:tags r:id="rId41"/>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3" name="Oval 83"/>
              <p:cNvSpPr/>
              <p:nvPr>
                <p:custDataLst>
                  <p:tags r:id="rId42"/>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4" name="Oval 84"/>
              <p:cNvSpPr/>
              <p:nvPr>
                <p:custDataLst>
                  <p:tags r:id="rId43"/>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15" name="Text Box 85"/>
            <p:cNvSpPr txBox="1"/>
            <p:nvPr>
              <p:custDataLst>
                <p:tags r:id="rId44"/>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2</a:t>
              </a:r>
              <a:endParaRPr lang="zh-CN" altLang="en-US" dirty="0">
                <a:latin typeface="Arial" panose="020B0604020202020204" pitchFamily="34" charset="0"/>
              </a:endParaRPr>
            </a:p>
          </p:txBody>
        </p:sp>
      </p:grpSp>
      <p:sp>
        <p:nvSpPr>
          <p:cNvPr id="6183" name="矩形 3"/>
          <p:cNvSpPr/>
          <p:nvPr>
            <p:custDataLst>
              <p:tags r:id="rId45"/>
            </p:custDataLst>
          </p:nvPr>
        </p:nvSpPr>
        <p:spPr>
          <a:xfrm>
            <a:off x="1344613" y="4419600"/>
            <a:ext cx="4927600" cy="460375"/>
          </a:xfrm>
          <a:prstGeom prst="rect">
            <a:avLst/>
          </a:prstGeom>
          <a:noFill/>
          <a:ln w="9525">
            <a:noFill/>
          </a:ln>
        </p:spPr>
        <p:txBody>
          <a:bodyPr wrap="none" anchor="t" anchorCtr="0">
            <a:spAutoFit/>
          </a:bodyPr>
          <a:p>
            <a:pPr algn="l"/>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sym typeface="+mn-ea"/>
              </a:rPr>
              <a:t>理解幼儿园环境评价的概念和内容</a:t>
            </a:r>
            <a:endParaRPr lang="zh-CN" altLang="en-US" sz="2400" b="1" dirty="0">
              <a:latin typeface="宋体" panose="02010600030101010101" pitchFamily="2" charset="-122"/>
            </a:endParaRPr>
          </a:p>
        </p:txBody>
      </p:sp>
      <p:grpSp>
        <p:nvGrpSpPr>
          <p:cNvPr id="9" name="Group 21"/>
          <p:cNvGrpSpPr/>
          <p:nvPr>
            <p:custDataLst>
              <p:tags r:id="rId46"/>
            </p:custDataLst>
          </p:nvPr>
        </p:nvGrpSpPr>
        <p:grpSpPr>
          <a:xfrm>
            <a:off x="185420" y="5389245"/>
            <a:ext cx="7597775" cy="522605"/>
            <a:chOff x="0" y="0"/>
            <a:chExt cx="3360" cy="329"/>
          </a:xfrm>
        </p:grpSpPr>
        <p:sp>
          <p:nvSpPr>
            <p:cNvPr id="10" name="AutoShape 68"/>
            <p:cNvSpPr/>
            <p:nvPr>
              <p:custDataLst>
                <p:tags r:id="rId47"/>
              </p:custDataLst>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1" name="AutoShape 69"/>
            <p:cNvSpPr/>
            <p:nvPr>
              <p:custDataLst>
                <p:tags r:id="rId48"/>
              </p:custDataLst>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12" name="AutoShape 70"/>
            <p:cNvSpPr/>
            <p:nvPr>
              <p:custDataLst>
                <p:tags r:id="rId49"/>
              </p:custDataLst>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14" name="Group 25"/>
            <p:cNvGrpSpPr/>
            <p:nvPr/>
          </p:nvGrpSpPr>
          <p:grpSpPr>
            <a:xfrm>
              <a:off x="239" y="0"/>
              <a:ext cx="337" cy="325"/>
              <a:chOff x="0" y="0"/>
              <a:chExt cx="670" cy="651"/>
            </a:xfrm>
          </p:grpSpPr>
          <p:sp>
            <p:nvSpPr>
              <p:cNvPr id="16" name="Oval 73"/>
              <p:cNvSpPr/>
              <p:nvPr>
                <p:custDataLst>
                  <p:tags r:id="rId50"/>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17" name="Oval 74"/>
              <p:cNvSpPr/>
              <p:nvPr>
                <p:custDataLst>
                  <p:tags r:id="rId51"/>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8" name="Oval 75"/>
              <p:cNvSpPr/>
              <p:nvPr>
                <p:custDataLst>
                  <p:tags r:id="rId52"/>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19" name="Oval 76"/>
              <p:cNvSpPr/>
              <p:nvPr>
                <p:custDataLst>
                  <p:tags r:id="rId53"/>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0" name="Oval 77"/>
              <p:cNvSpPr/>
              <p:nvPr>
                <p:custDataLst>
                  <p:tags r:id="rId54"/>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1" name="Text Box 78"/>
            <p:cNvSpPr txBox="1"/>
            <p:nvPr>
              <p:custDataLst>
                <p:tags r:id="rId55"/>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22" name="Group 32"/>
            <p:cNvGrpSpPr/>
            <p:nvPr/>
          </p:nvGrpSpPr>
          <p:grpSpPr>
            <a:xfrm>
              <a:off x="239" y="0"/>
              <a:ext cx="337" cy="325"/>
              <a:chOff x="0" y="0"/>
              <a:chExt cx="670" cy="651"/>
            </a:xfrm>
          </p:grpSpPr>
          <p:sp>
            <p:nvSpPr>
              <p:cNvPr id="23" name="Oval 80"/>
              <p:cNvSpPr/>
              <p:nvPr>
                <p:custDataLst>
                  <p:tags r:id="rId56"/>
                </p:custDataLst>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24" name="Oval 81"/>
              <p:cNvSpPr/>
              <p:nvPr>
                <p:custDataLst>
                  <p:tags r:id="rId57"/>
                </p:custDataLst>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5" name="Oval 82"/>
              <p:cNvSpPr/>
              <p:nvPr>
                <p:custDataLst>
                  <p:tags r:id="rId58"/>
                </p:custDataLst>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6" name="Oval 83"/>
              <p:cNvSpPr/>
              <p:nvPr>
                <p:custDataLst>
                  <p:tags r:id="rId59"/>
                </p:custDataLst>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27" name="Oval 84"/>
              <p:cNvSpPr/>
              <p:nvPr>
                <p:custDataLst>
                  <p:tags r:id="rId60"/>
                </p:custDataLst>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28" name="Text Box 85"/>
            <p:cNvSpPr txBox="1"/>
            <p:nvPr>
              <p:custDataLst>
                <p:tags r:id="rId61"/>
              </p:custDataLst>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3</a:t>
              </a:r>
              <a:endParaRPr lang="zh-CN" altLang="en-US" dirty="0">
                <a:latin typeface="Arial" panose="020B0604020202020204" pitchFamily="34" charset="0"/>
              </a:endParaRPr>
            </a:p>
          </p:txBody>
        </p:sp>
      </p:grpSp>
      <p:sp>
        <p:nvSpPr>
          <p:cNvPr id="29" name="矩形 3"/>
          <p:cNvSpPr/>
          <p:nvPr>
            <p:custDataLst>
              <p:tags r:id="rId62"/>
            </p:custDataLst>
          </p:nvPr>
        </p:nvSpPr>
        <p:spPr>
          <a:xfrm>
            <a:off x="1411605" y="5232400"/>
            <a:ext cx="5771515" cy="471805"/>
          </a:xfrm>
          <a:prstGeom prst="rect">
            <a:avLst/>
          </a:prstGeom>
          <a:noFill/>
          <a:ln w="9525">
            <a:noFill/>
          </a:ln>
        </p:spPr>
        <p:txBody>
          <a:bodyPr wrap="square" anchor="t" anchorCtr="0">
            <a:noAutofit/>
          </a:bodyPr>
          <a:p>
            <a:pPr algn="ctr"/>
            <a:r>
              <a:rPr lang="zh-CN" altLang="en-US" sz="2400" b="1" dirty="0">
                <a:solidFill>
                  <a:srgbClr val="000000"/>
                </a:solidFill>
                <a:latin typeface="Arial" panose="020B0604020202020204" pitchFamily="34" charset="0"/>
                <a:sym typeface="+mn-ea"/>
              </a:rPr>
              <a:t>掌握幼儿园游戏评价的内涵、目的和原则</a:t>
            </a:r>
            <a:endParaRPr lang="zh-CN" altLang="en-US" sz="2400" b="1" dirty="0">
              <a:latin typeface="宋体" panose="02010600030101010101" pitchFamily="2" charset="-122"/>
            </a:endParaRPr>
          </a:p>
        </p:txBody>
      </p:sp>
    </p:spTree>
    <p:custDataLst>
      <p:tags r:id="rId63"/>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98"/>
                                        </p:tgtEl>
                                        <p:attrNameLst>
                                          <p:attrName>style.visibility</p:attrName>
                                        </p:attrNameLst>
                                      </p:cBhvr>
                                      <p:to>
                                        <p:strVal val="visible"/>
                                      </p:to>
                                    </p:set>
                                    <p:anim calcmode="lin" valueType="num">
                                      <p:cBhvr additive="base">
                                        <p:cTn id="13" dur="500" fill="hold"/>
                                        <p:tgtEl>
                                          <p:spTgt spid="798"/>
                                        </p:tgtEl>
                                        <p:attrNameLst>
                                          <p:attrName>ppt_x</p:attrName>
                                        </p:attrNameLst>
                                      </p:cBhvr>
                                      <p:tavLst>
                                        <p:tav tm="0">
                                          <p:val>
                                            <p:strVal val="#ppt_x"/>
                                          </p:val>
                                        </p:tav>
                                        <p:tav tm="100000">
                                          <p:val>
                                            <p:strVal val="#ppt_x"/>
                                          </p:val>
                                        </p:tav>
                                      </p:tavLst>
                                    </p:anim>
                                    <p:anim calcmode="lin" valueType="num">
                                      <p:cBhvr additive="base">
                                        <p:cTn id="14" dur="500" fill="hold"/>
                                        <p:tgtEl>
                                          <p:spTgt spid="79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二）幼儿园环境对儿童发展的影响</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《幼儿园工作规程》中指出</a:t>
            </a:r>
            <a:r>
              <a:rPr lang="zh-CN" altLang="en-US" sz="2400" baseline="-250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创设与教育相适应的良好环境，为幼儿提供活动和表现能力的机会和条件。”“组织活动应根据不同的教育内容，充分利用周围环境的有利条件，积极发挥幼儿的感官作用，灵活地运用集体或个别活动的形式，为幼儿提供充分活动的机会，注重活动的过程，促进每个幼儿在不同水平上得到发展。”</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二）幼儿园环境对儿童发展的影响</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《幼儿园教育指导纲要（试行)》中规定</a:t>
            </a:r>
            <a:r>
              <a:rPr lang="zh-CN" altLang="en-US" sz="2400" baseline="-250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“幼儿园应为幼儿提供健康、丰富的生活和活动环境，满足他们多方面发展的需要，使他们在快乐的童年生活中获得有益于身心发展的经验。”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二）幼儿园环境对儿童发展的影响</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“环境是重要的教育资源，应通过环境的创设和利用，有效地促进幼儿的发展：（</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幼儿园的空间、设施、活动材料和常规要求等应有利于引发、支持幼儿的游戏 和各种探索活动，有利于引发、支持幼儿与周围环境之间积极的相互作用。（</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幼儿同伴及幼儿园教师是宝贵的教育资源，应充分发挥这一资源的作用。（</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教师的态度和管理方式应有助于形成安全、温馨的心理环境，言谈举止应成为幼儿学习的良好榜样。”</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a:lnSpc>
                <a:spcPct val="150000"/>
              </a:lnSpc>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en-US" altLang="zh-CN" sz="3200" b="1" dirty="0">
                <a:solidFill>
                  <a:schemeClr val="bg1">
                    <a:lumMod val="25000"/>
                  </a:schemeClr>
                </a:solidFill>
                <a:latin typeface="Calibri" panose="020F0502020204030204" pitchFamily="34" charset="0"/>
                <a:sym typeface="+mn-ea"/>
              </a:rPr>
              <a:t> 1.</a:t>
            </a:r>
            <a:r>
              <a:rPr lang="zh-CN" altLang="en-US" sz="3200" b="1" dirty="0">
                <a:solidFill>
                  <a:schemeClr val="bg1">
                    <a:lumMod val="25000"/>
                  </a:schemeClr>
                </a:solidFill>
                <a:latin typeface="Calibri" panose="020F0502020204030204" pitchFamily="34" charset="0"/>
                <a:sym typeface="+mn-ea"/>
              </a:rPr>
              <a:t>幼儿园环境评价的内涵与意义</a:t>
            </a:r>
            <a:endParaRPr lang="zh-CN" altLang="en-US" sz="3200" dirty="0">
              <a:solidFill>
                <a:schemeClr val="bg1">
                  <a:lumMod val="25000"/>
                </a:schemeClr>
              </a:solidFill>
              <a:latin typeface="Calibri" panose="020F0502020204030204" pitchFamily="34" charset="0"/>
            </a:endParaRPr>
          </a:p>
          <a:p>
            <a:pPr>
              <a:lnSpc>
                <a:spcPct val="150000"/>
              </a:lnSpc>
            </a:pPr>
            <a:r>
              <a:rPr lang="en-US" altLang="zh-CN" sz="32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幼儿园环境评价是指在占有信息资料的基础上对环境属性做出的价值判断，其目的在于使环境的创设围绕有利于儿童发展的方向。</a:t>
            </a:r>
            <a:endParaRPr lang="zh-CN" altLang="en-US" sz="2800" dirty="0">
              <a:solidFill>
                <a:schemeClr val="bg1">
                  <a:lumMod val="25000"/>
                </a:schemeClr>
              </a:solidFill>
              <a:latin typeface="Calibri" panose="020F0502020204030204" pitchFamily="34" charset="0"/>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环境评价对幼儿园的环境创设具有导向作用。</a:t>
            </a:r>
            <a:endParaRPr lang="zh-CN" altLang="en-US" sz="3200" dirty="0">
              <a:solidFill>
                <a:schemeClr val="bg1">
                  <a:lumMod val="25000"/>
                </a:schemeClr>
              </a:solidFill>
              <a:latin typeface="Calibri" panose="020F0502020204030204" pitchFamily="34" charset="0"/>
            </a:endParaRPr>
          </a:p>
          <a:p>
            <a:pPr marL="342900" marR="0" lvl="0" indent="-342900" algn="l" defTabSz="914400" rtl="0" eaLnBrk="0" fontAlgn="base" hangingPunct="0">
              <a:lnSpc>
                <a:spcPct val="80000"/>
              </a:lnSpc>
              <a:spcBef>
                <a:spcPts val="0"/>
              </a:spcBef>
              <a:spcAft>
                <a:spcPts val="600"/>
              </a:spcAft>
              <a:buClrTx/>
              <a:buSzTx/>
              <a:buFontTx/>
              <a:buNone/>
              <a:defRPr/>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304800" y="76200"/>
            <a:ext cx="7176135" cy="763270"/>
          </a:xfrm>
        </p:spPr>
        <p:txBody>
          <a:bodyPr>
            <a:noAutofit/>
          </a:bodyPr>
          <a:lstStyle/>
          <a:p>
            <a:r>
              <a:rPr lang="zh-CN" altLang="en-US" sz="3200" b="1">
                <a:solidFill>
                  <a:schemeClr val="bg1">
                    <a:lumMod val="25000"/>
                  </a:schemeClr>
                </a:solidFill>
              </a:rPr>
              <a:t>（三）幼儿园环境评价意义与要求</a:t>
            </a:r>
            <a:endParaRPr lang="zh-CN" altLang="en-US" sz="3200" b="1">
              <a:solidFill>
                <a:schemeClr val="bg1">
                  <a:lumMod val="25000"/>
                </a:schemeClr>
              </a:solidFill>
            </a:endParaRPr>
          </a:p>
        </p:txBody>
      </p:sp>
      <p:sp>
        <p:nvSpPr>
          <p:cNvPr id="7" name="平行四边形 6"/>
          <p:cNvSpPr/>
          <p:nvPr>
            <p:custDataLst>
              <p:tags r:id="rId2"/>
            </p:custDataLst>
          </p:nvPr>
        </p:nvSpPr>
        <p:spPr>
          <a:xfrm>
            <a:off x="631825" y="911225"/>
            <a:ext cx="3614420" cy="3691890"/>
          </a:xfrm>
          <a:prstGeom prst="parallelogram">
            <a:avLst>
              <a:gd name="adj" fmla="val 17860"/>
            </a:avLst>
          </a:prstGeom>
          <a:solidFill>
            <a:schemeClr val="accent1">
              <a:alpha val="5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lIns="0"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a:solidFill>
                  <a:schemeClr val="lt1"/>
                </a:solidFill>
              </a:rPr>
              <a:t>]</a:t>
            </a:r>
            <a:endParaRPr lang="en-US" altLang="zh-CN">
              <a:solidFill>
                <a:schemeClr val="lt1"/>
              </a:solidFill>
            </a:endParaRPr>
          </a:p>
        </p:txBody>
      </p:sp>
      <p:pic>
        <p:nvPicPr>
          <p:cNvPr id="8" name="图片 7" descr="D:/图/pexels-raymond-petrik-1448389535-28321035.jpgpexels-raymond-petrik-1448389535-28321035"/>
          <p:cNvPicPr>
            <a:picLocks noChangeAspect="1"/>
          </p:cNvPicPr>
          <p:nvPr>
            <p:custDataLst>
              <p:tags r:id="rId3"/>
            </p:custDataLst>
          </p:nvPr>
        </p:nvPicPr>
        <p:blipFill rotWithShape="1">
          <a:blip r:embed="rId4"/>
          <a:srcRect l="19489" r="19489"/>
          <a:stretch>
            <a:fillRect/>
          </a:stretch>
        </p:blipFill>
        <p:spPr>
          <a:xfrm>
            <a:off x="987425" y="1443355"/>
            <a:ext cx="4400550" cy="4807585"/>
          </a:xfrm>
          <a:custGeom>
            <a:avLst/>
            <a:gdLst>
              <a:gd name="connsiteX0" fmla="*/ 765509 w 4244340"/>
              <a:gd name="connsiteY0" fmla="*/ 0 h 4636314"/>
              <a:gd name="connsiteX1" fmla="*/ 4244340 w 4244340"/>
              <a:gd name="connsiteY1" fmla="*/ 0 h 4636314"/>
              <a:gd name="connsiteX2" fmla="*/ 3478832 w 4244340"/>
              <a:gd name="connsiteY2" fmla="*/ 4636314 h 4636314"/>
              <a:gd name="connsiteX3" fmla="*/ 0 w 4244340"/>
              <a:gd name="connsiteY3" fmla="*/ 4636314 h 4636314"/>
            </a:gdLst>
            <a:ahLst/>
            <a:cxnLst>
              <a:cxn ang="0">
                <a:pos x="connsiteX0" y="connsiteY0"/>
              </a:cxn>
              <a:cxn ang="0">
                <a:pos x="connsiteX1" y="connsiteY1"/>
              </a:cxn>
              <a:cxn ang="0">
                <a:pos x="connsiteX2" y="connsiteY2"/>
              </a:cxn>
              <a:cxn ang="0">
                <a:pos x="connsiteX3" y="connsiteY3"/>
              </a:cxn>
            </a:cxnLst>
            <a:rect l="l" t="t" r="r" b="b"/>
            <a:pathLst>
              <a:path w="4244340" h="4636314">
                <a:moveTo>
                  <a:pt x="765509" y="0"/>
                </a:moveTo>
                <a:lnTo>
                  <a:pt x="4244340" y="0"/>
                </a:lnTo>
                <a:lnTo>
                  <a:pt x="3478832" y="4636314"/>
                </a:lnTo>
                <a:lnTo>
                  <a:pt x="0" y="4636314"/>
                </a:lnTo>
                <a:close/>
              </a:path>
            </a:pathLst>
          </a:custGeom>
          <a:solidFill>
            <a:schemeClr val="accent1"/>
          </a:solidFill>
          <a:ln w="9525" cap="flat" cmpd="sng" algn="ctr">
            <a:solidFill>
              <a:schemeClr val="accent1">
                <a:alpha val="20000"/>
              </a:schemeClr>
            </a:solidFill>
            <a:prstDash val="solid"/>
            <a:round/>
            <a:headEnd type="none" w="med" len="med"/>
            <a:tailEnd type="none" w="med" len="med"/>
          </a:ln>
        </p:spPr>
      </p:pic>
      <p:sp>
        <p:nvSpPr>
          <p:cNvPr id="4" name="矩形 3"/>
          <p:cNvSpPr/>
          <p:nvPr>
            <p:custDataLst>
              <p:tags r:id="rId5"/>
            </p:custDataLst>
          </p:nvPr>
        </p:nvSpPr>
        <p:spPr>
          <a:xfrm>
            <a:off x="6435980" y="1683708"/>
            <a:ext cx="637291" cy="6372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b="1" dirty="0">
                <a:solidFill>
                  <a:schemeClr val="bg1">
                    <a:lumMod val="25000"/>
                  </a:schemeClr>
                </a:solidFill>
                <a:cs typeface="+mn-ea"/>
                <a:sym typeface="+mn-ea"/>
              </a:rPr>
              <a:t>01</a:t>
            </a:r>
            <a:endParaRPr lang="en-US" altLang="zh-CN" b="1" dirty="0">
              <a:solidFill>
                <a:schemeClr val="bg1">
                  <a:lumMod val="25000"/>
                </a:schemeClr>
              </a:solidFill>
              <a:cs typeface="+mn-ea"/>
              <a:sym typeface="+mn-ea"/>
            </a:endParaRPr>
          </a:p>
        </p:txBody>
      </p:sp>
      <p:sp>
        <p:nvSpPr>
          <p:cNvPr id="3" name="矩形 10"/>
          <p:cNvSpPr/>
          <p:nvPr>
            <p:custDataLst>
              <p:tags r:id="rId6"/>
            </p:custDataLst>
          </p:nvPr>
        </p:nvSpPr>
        <p:spPr>
          <a:xfrm>
            <a:off x="7211616" y="1683708"/>
            <a:ext cx="4393830" cy="637291"/>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59558" tIns="45171" rIns="143368" bIns="64221" rtlCol="0" anchor="ctr">
            <a:noAutofit/>
          </a:bodyPr>
          <a:p>
            <a:pPr algn="just">
              <a:lnSpc>
                <a:spcPct val="150000"/>
              </a:lnSpc>
            </a:pPr>
            <a:r>
              <a:rPr lang="zh-CN" altLang="zh-CN" sz="1600" b="1" dirty="0">
                <a:solidFill>
                  <a:schemeClr val="tx1">
                    <a:lumMod val="85000"/>
                    <a:lumOff val="15000"/>
                  </a:schemeClr>
                </a:solidFill>
                <a:latin typeface="+mn-ea"/>
                <a:sym typeface="+mn-ea"/>
              </a:rPr>
              <a:t>安全第一</a:t>
            </a:r>
            <a:r>
              <a:rPr lang="en-US" altLang="zh-CN" sz="1600" b="1" dirty="0">
                <a:solidFill>
                  <a:schemeClr val="tx1">
                    <a:lumMod val="85000"/>
                    <a:lumOff val="15000"/>
                  </a:schemeClr>
                </a:solidFill>
                <a:latin typeface="+mn-ea"/>
                <a:sym typeface="+mn-ea"/>
              </a:rPr>
              <a:t>     </a:t>
            </a:r>
            <a:r>
              <a:rPr lang="zh-CN" altLang="en-US" sz="1400" dirty="0">
                <a:solidFill>
                  <a:schemeClr val="tx1">
                    <a:lumMod val="85000"/>
                    <a:lumOff val="15000"/>
                  </a:schemeClr>
                </a:solidFill>
                <a:latin typeface="+mn-ea"/>
                <a:sym typeface="+mn-ea"/>
              </a:rPr>
              <a:t>环境的安全性</a:t>
            </a:r>
            <a:endParaRPr lang="zh-CN" altLang="en-US" sz="1400" dirty="0">
              <a:solidFill>
                <a:schemeClr val="tx1">
                  <a:lumMod val="85000"/>
                  <a:lumOff val="15000"/>
                </a:schemeClr>
              </a:solidFill>
              <a:latin typeface="+mn-ea"/>
              <a:sym typeface="+mn-ea"/>
            </a:endParaRPr>
          </a:p>
        </p:txBody>
      </p:sp>
      <p:sp>
        <p:nvSpPr>
          <p:cNvPr id="5" name="矩形 12"/>
          <p:cNvSpPr/>
          <p:nvPr>
            <p:custDataLst>
              <p:tags r:id="rId7"/>
            </p:custDataLst>
          </p:nvPr>
        </p:nvSpPr>
        <p:spPr>
          <a:xfrm>
            <a:off x="6435980" y="2469962"/>
            <a:ext cx="637291" cy="6372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b="1">
                <a:solidFill>
                  <a:schemeClr val="bg1">
                    <a:lumMod val="25000"/>
                  </a:schemeClr>
                </a:solidFill>
                <a:cs typeface="+mn-ea"/>
                <a:sym typeface="+mn-ea"/>
              </a:rPr>
              <a:t>02</a:t>
            </a:r>
            <a:endParaRPr lang="en-US" altLang="zh-CN" b="1" dirty="0">
              <a:solidFill>
                <a:schemeClr val="bg1">
                  <a:lumMod val="25000"/>
                </a:schemeClr>
              </a:solidFill>
              <a:cs typeface="+mn-ea"/>
              <a:sym typeface="+mn-ea"/>
            </a:endParaRPr>
          </a:p>
        </p:txBody>
      </p:sp>
      <p:sp>
        <p:nvSpPr>
          <p:cNvPr id="6" name="矩形 15"/>
          <p:cNvSpPr/>
          <p:nvPr>
            <p:custDataLst>
              <p:tags r:id="rId8"/>
            </p:custDataLst>
          </p:nvPr>
        </p:nvSpPr>
        <p:spPr>
          <a:xfrm>
            <a:off x="6435980" y="3255590"/>
            <a:ext cx="637291" cy="6372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b="1">
                <a:solidFill>
                  <a:schemeClr val="bg1">
                    <a:lumMod val="25000"/>
                  </a:schemeClr>
                </a:solidFill>
                <a:cs typeface="+mn-ea"/>
                <a:sym typeface="+mn-ea"/>
              </a:rPr>
              <a:t>03</a:t>
            </a:r>
            <a:endParaRPr lang="en-US" altLang="zh-CN" b="1" dirty="0">
              <a:solidFill>
                <a:schemeClr val="bg1">
                  <a:lumMod val="25000"/>
                </a:schemeClr>
              </a:solidFill>
              <a:cs typeface="+mn-ea"/>
              <a:sym typeface="+mn-ea"/>
            </a:endParaRPr>
          </a:p>
        </p:txBody>
      </p:sp>
      <p:sp>
        <p:nvSpPr>
          <p:cNvPr id="22" name="矩形 21"/>
          <p:cNvSpPr/>
          <p:nvPr>
            <p:custDataLst>
              <p:tags r:id="rId9"/>
            </p:custDataLst>
          </p:nvPr>
        </p:nvSpPr>
        <p:spPr>
          <a:xfrm>
            <a:off x="6435980" y="4041219"/>
            <a:ext cx="637291" cy="6372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b="1" dirty="0">
                <a:solidFill>
                  <a:schemeClr val="bg1">
                    <a:lumMod val="25000"/>
                  </a:schemeClr>
                </a:solidFill>
                <a:cs typeface="+mn-ea"/>
                <a:sym typeface="+mn-ea"/>
              </a:rPr>
              <a:t>04</a:t>
            </a:r>
            <a:endParaRPr lang="en-US" altLang="zh-CN" b="1" dirty="0">
              <a:solidFill>
                <a:schemeClr val="bg1">
                  <a:lumMod val="25000"/>
                </a:schemeClr>
              </a:solidFill>
              <a:cs typeface="+mn-ea"/>
              <a:sym typeface="+mn-ea"/>
            </a:endParaRPr>
          </a:p>
        </p:txBody>
      </p:sp>
      <p:sp>
        <p:nvSpPr>
          <p:cNvPr id="23" name="矩形 22"/>
          <p:cNvSpPr/>
          <p:nvPr>
            <p:custDataLst>
              <p:tags r:id="rId10"/>
            </p:custDataLst>
          </p:nvPr>
        </p:nvSpPr>
        <p:spPr>
          <a:xfrm>
            <a:off x="6435980" y="4827472"/>
            <a:ext cx="637291" cy="63729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b="1">
                <a:solidFill>
                  <a:schemeClr val="bg1">
                    <a:lumMod val="25000"/>
                  </a:schemeClr>
                </a:solidFill>
                <a:cs typeface="+mn-ea"/>
                <a:sym typeface="+mn-ea"/>
              </a:rPr>
              <a:t>05</a:t>
            </a:r>
            <a:endParaRPr lang="en-US" altLang="zh-CN" b="1" dirty="0">
              <a:solidFill>
                <a:schemeClr val="bg1">
                  <a:lumMod val="25000"/>
                </a:schemeClr>
              </a:solidFill>
              <a:cs typeface="+mn-ea"/>
              <a:sym typeface="+mn-ea"/>
            </a:endParaRPr>
          </a:p>
        </p:txBody>
      </p:sp>
      <p:sp>
        <p:nvSpPr>
          <p:cNvPr id="12" name="矩形 28"/>
          <p:cNvSpPr/>
          <p:nvPr>
            <p:custDataLst>
              <p:tags r:id="rId11"/>
            </p:custDataLst>
          </p:nvPr>
        </p:nvSpPr>
        <p:spPr>
          <a:xfrm>
            <a:off x="7211616" y="2471211"/>
            <a:ext cx="4393830" cy="637291"/>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59558" tIns="45171" rIns="143368" bIns="64221" rtlCol="0" anchor="ctr">
            <a:noAutofit/>
          </a:bodyPr>
          <a:p>
            <a:pPr algn="just">
              <a:lnSpc>
                <a:spcPct val="150000"/>
              </a:lnSpc>
            </a:pPr>
            <a:r>
              <a:rPr lang="zh-CN" altLang="zh-CN" sz="1600" b="1" dirty="0">
                <a:solidFill>
                  <a:schemeClr val="tx1">
                    <a:lumMod val="85000"/>
                    <a:lumOff val="15000"/>
                  </a:schemeClr>
                </a:solidFill>
                <a:latin typeface="+mn-ea"/>
                <a:sym typeface="+mn-ea"/>
              </a:rPr>
              <a:t>主动参与</a:t>
            </a:r>
            <a:r>
              <a:rPr lang="en-US" altLang="zh-CN" sz="1600" dirty="0">
                <a:solidFill>
                  <a:schemeClr val="tx1">
                    <a:lumMod val="85000"/>
                    <a:lumOff val="15000"/>
                  </a:schemeClr>
                </a:solidFill>
                <a:latin typeface="+mn-ea"/>
                <a:sym typeface="+mn-ea"/>
              </a:rPr>
              <a:t>     </a:t>
            </a:r>
            <a:r>
              <a:rPr lang="zh-CN" altLang="en-US" sz="1600" dirty="0">
                <a:solidFill>
                  <a:schemeClr val="tx1">
                    <a:lumMod val="85000"/>
                    <a:lumOff val="15000"/>
                  </a:schemeClr>
                </a:solidFill>
                <a:latin typeface="+mn-ea"/>
                <a:sym typeface="+mn-ea"/>
              </a:rPr>
              <a:t>对环境创设的参与程度</a:t>
            </a:r>
            <a:endParaRPr lang="zh-CN" altLang="en-US" sz="1600" dirty="0">
              <a:solidFill>
                <a:schemeClr val="tx1">
                  <a:lumMod val="85000"/>
                  <a:lumOff val="15000"/>
                </a:schemeClr>
              </a:solidFill>
              <a:latin typeface="+mn-ea"/>
              <a:sym typeface="+mn-ea"/>
            </a:endParaRPr>
          </a:p>
        </p:txBody>
      </p:sp>
      <p:sp>
        <p:nvSpPr>
          <p:cNvPr id="31" name="矩形 30"/>
          <p:cNvSpPr/>
          <p:nvPr>
            <p:custDataLst>
              <p:tags r:id="rId12"/>
            </p:custDataLst>
          </p:nvPr>
        </p:nvSpPr>
        <p:spPr>
          <a:xfrm>
            <a:off x="7211616" y="3258713"/>
            <a:ext cx="4393830" cy="637291"/>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59558" tIns="45171" rIns="143368" bIns="64221" rtlCol="0" anchor="ctr">
            <a:noAutofit/>
          </a:bodyPr>
          <a:p>
            <a:pPr algn="just">
              <a:lnSpc>
                <a:spcPct val="150000"/>
              </a:lnSpc>
            </a:pPr>
            <a:r>
              <a:rPr lang="zh-CN" altLang="zh-CN" sz="1600" b="1">
                <a:solidFill>
                  <a:schemeClr val="tx1">
                    <a:lumMod val="85000"/>
                    <a:lumOff val="15000"/>
                  </a:schemeClr>
                </a:solidFill>
                <a:latin typeface="+mn-ea"/>
                <a:sym typeface="+mn-ea"/>
              </a:rPr>
              <a:t>生动直观</a:t>
            </a:r>
            <a:r>
              <a:rPr lang="en-US" altLang="zh-CN" sz="1400">
                <a:solidFill>
                  <a:schemeClr val="tx1">
                    <a:lumMod val="85000"/>
                    <a:lumOff val="15000"/>
                  </a:schemeClr>
                </a:solidFill>
                <a:latin typeface="+mn-ea"/>
                <a:sym typeface="+mn-ea"/>
              </a:rPr>
              <a:t>     </a:t>
            </a:r>
            <a:r>
              <a:rPr lang="zh-CN" altLang="en-US" sz="1400">
                <a:solidFill>
                  <a:schemeClr val="tx1">
                    <a:lumMod val="85000"/>
                    <a:lumOff val="15000"/>
                  </a:schemeClr>
                </a:solidFill>
                <a:latin typeface="+mn-ea"/>
                <a:sym typeface="+mn-ea"/>
              </a:rPr>
              <a:t>提高环境影响的可接受和教育作用</a:t>
            </a:r>
            <a:endParaRPr lang="zh-CN" altLang="en-US" sz="1400" dirty="0">
              <a:solidFill>
                <a:schemeClr val="tx1">
                  <a:lumMod val="85000"/>
                  <a:lumOff val="15000"/>
                </a:schemeClr>
              </a:solidFill>
              <a:latin typeface="+mn-ea"/>
              <a:sym typeface="+mn-ea"/>
            </a:endParaRPr>
          </a:p>
        </p:txBody>
      </p:sp>
      <p:sp>
        <p:nvSpPr>
          <p:cNvPr id="33" name="矩形 32"/>
          <p:cNvSpPr/>
          <p:nvPr>
            <p:custDataLst>
              <p:tags r:id="rId13"/>
            </p:custDataLst>
          </p:nvPr>
        </p:nvSpPr>
        <p:spPr>
          <a:xfrm>
            <a:off x="7211616" y="4045590"/>
            <a:ext cx="4393830" cy="637291"/>
          </a:xfrm>
          <a:prstGeom prst="rect">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59558" tIns="45171" rIns="143368" bIns="64221" rtlCol="0" anchor="ctr">
            <a:noAutofit/>
          </a:bodyPr>
          <a:p>
            <a:pPr algn="just">
              <a:lnSpc>
                <a:spcPct val="150000"/>
              </a:lnSpc>
            </a:pPr>
            <a:r>
              <a:rPr lang="zh-CN" altLang="zh-CN" sz="1600" b="1">
                <a:solidFill>
                  <a:schemeClr val="tx1">
                    <a:lumMod val="85000"/>
                    <a:lumOff val="15000"/>
                  </a:schemeClr>
                </a:solidFill>
                <a:latin typeface="+mn-ea"/>
                <a:sym typeface="+mn-ea"/>
              </a:rPr>
              <a:t>教育意义</a:t>
            </a:r>
            <a:r>
              <a:rPr lang="en-US" altLang="zh-CN" sz="1600">
                <a:solidFill>
                  <a:schemeClr val="tx1">
                    <a:lumMod val="85000"/>
                    <a:lumOff val="15000"/>
                  </a:schemeClr>
                </a:solidFill>
                <a:latin typeface="+mn-ea"/>
                <a:sym typeface="+mn-ea"/>
              </a:rPr>
              <a:t>     </a:t>
            </a:r>
            <a:r>
              <a:rPr lang="zh-CN" altLang="en-US" sz="1400">
                <a:solidFill>
                  <a:schemeClr val="tx1">
                    <a:lumMod val="85000"/>
                    <a:lumOff val="15000"/>
                  </a:schemeClr>
                </a:solidFill>
                <a:latin typeface="+mn-ea"/>
                <a:sym typeface="+mn-ea"/>
              </a:rPr>
              <a:t>围绕教育和发展进行创设</a:t>
            </a:r>
            <a:endParaRPr lang="zh-CN" altLang="en-US" sz="1400">
              <a:solidFill>
                <a:schemeClr val="tx1">
                  <a:lumMod val="85000"/>
                  <a:lumOff val="15000"/>
                </a:schemeClr>
              </a:solidFill>
              <a:latin typeface="+mn-ea"/>
              <a:sym typeface="+mn-ea"/>
            </a:endParaRPr>
          </a:p>
        </p:txBody>
      </p:sp>
      <p:sp>
        <p:nvSpPr>
          <p:cNvPr id="35" name="矩形 34"/>
          <p:cNvSpPr/>
          <p:nvPr>
            <p:custDataLst>
              <p:tags r:id="rId14"/>
            </p:custDataLst>
          </p:nvPr>
        </p:nvSpPr>
        <p:spPr>
          <a:xfrm>
            <a:off x="7211616" y="4833093"/>
            <a:ext cx="4393830" cy="637291"/>
          </a:xfrm>
          <a:prstGeom prst="rect">
            <a:avLst/>
          </a:prstGeom>
          <a:no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59558" tIns="45171" rIns="143368" bIns="64221" rtlCol="0" anchor="ctr">
            <a:noAutofit/>
          </a:bodyPr>
          <a:p>
            <a:pPr algn="just">
              <a:lnSpc>
                <a:spcPct val="150000"/>
              </a:lnSpc>
            </a:pPr>
            <a:r>
              <a:rPr lang="zh-CN" altLang="zh-CN" sz="1400" b="1">
                <a:solidFill>
                  <a:schemeClr val="tx1">
                    <a:lumMod val="85000"/>
                    <a:lumOff val="15000"/>
                  </a:schemeClr>
                </a:solidFill>
                <a:latin typeface="+mn-ea"/>
                <a:sym typeface="+mn-ea"/>
              </a:rPr>
              <a:t>艺术感染力</a:t>
            </a:r>
            <a:r>
              <a:rPr lang="en-US" altLang="zh-CN" sz="1400" b="1">
                <a:solidFill>
                  <a:schemeClr val="tx1">
                    <a:lumMod val="85000"/>
                    <a:lumOff val="15000"/>
                  </a:schemeClr>
                </a:solidFill>
                <a:latin typeface="+mn-ea"/>
                <a:sym typeface="+mn-ea"/>
              </a:rPr>
              <a:t> </a:t>
            </a:r>
            <a:r>
              <a:rPr lang="en-US" altLang="zh-CN" sz="1600">
                <a:solidFill>
                  <a:schemeClr val="tx1">
                    <a:lumMod val="85000"/>
                    <a:lumOff val="15000"/>
                  </a:schemeClr>
                </a:solidFill>
                <a:latin typeface="+mn-ea"/>
                <a:sym typeface="+mn-ea"/>
              </a:rPr>
              <a:t>    </a:t>
            </a:r>
            <a:r>
              <a:rPr lang="zh-CN" altLang="en-US" sz="1400">
                <a:solidFill>
                  <a:schemeClr val="tx1">
                    <a:lumMod val="85000"/>
                    <a:lumOff val="15000"/>
                  </a:schemeClr>
                </a:solidFill>
                <a:latin typeface="+mn-ea"/>
                <a:sym typeface="+mn-ea"/>
              </a:rPr>
              <a:t>形成对集体的热爱和依恋</a:t>
            </a:r>
            <a:endParaRPr lang="zh-CN" altLang="en-US" sz="1400">
              <a:solidFill>
                <a:schemeClr val="tx1">
                  <a:lumMod val="85000"/>
                  <a:lumOff val="15000"/>
                </a:schemeClr>
              </a:solidFill>
              <a:latin typeface="+mn-ea"/>
              <a:sym typeface="+mn-ea"/>
            </a:endParaRPr>
          </a:p>
        </p:txBody>
      </p:sp>
      <p:sp>
        <p:nvSpPr>
          <p:cNvPr id="9" name="文本框 8"/>
          <p:cNvSpPr txBox="1"/>
          <p:nvPr/>
        </p:nvSpPr>
        <p:spPr>
          <a:xfrm>
            <a:off x="4572000" y="838200"/>
            <a:ext cx="6096000" cy="553085"/>
          </a:xfrm>
          <a:prstGeom prst="rect">
            <a:avLst/>
          </a:prstGeom>
          <a:noFill/>
        </p:spPr>
        <p:txBody>
          <a:bodyPr wrap="square" rtlCol="0">
            <a:spAutoFit/>
          </a:bodyPr>
          <a:p>
            <a:pPr algn="just">
              <a:lnSpc>
                <a:spcPct val="150000"/>
              </a:lnSpc>
            </a:pPr>
            <a:r>
              <a:rPr lang="en-US" altLang="zh-CN" sz="2000" b="1" dirty="0">
                <a:solidFill>
                  <a:schemeClr val="bg1">
                    <a:lumMod val="25000"/>
                  </a:schemeClr>
                </a:solidFill>
                <a:latin typeface="+mn-ea"/>
                <a:sym typeface="+mn-ea"/>
              </a:rPr>
              <a:t>2</a:t>
            </a:r>
            <a:r>
              <a:rPr lang="zh-CN" altLang="en-US" sz="2000" b="1" dirty="0">
                <a:solidFill>
                  <a:schemeClr val="bg1">
                    <a:lumMod val="25000"/>
                  </a:schemeClr>
                </a:solidFill>
                <a:latin typeface="+mn-ea"/>
                <a:sym typeface="+mn-ea"/>
              </a:rPr>
              <a:t>、幼儿园环境评价的要求</a:t>
            </a:r>
            <a:endParaRPr lang="zh-CN" altLang="en-US" sz="2000" b="1" dirty="0">
              <a:solidFill>
                <a:schemeClr val="bg1">
                  <a:lumMod val="25000"/>
                </a:schemeClr>
              </a:solidFill>
              <a:latin typeface="+mn-ea"/>
              <a:sym typeface="+mn-ea"/>
            </a:endParaRPr>
          </a:p>
        </p:txBody>
      </p:sp>
      <p:pic>
        <p:nvPicPr>
          <p:cNvPr id="81921"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6"/>
    </p:custData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2" name="标题 11"/>
          <p:cNvSpPr/>
          <p:nvPr>
            <p:ph type="title"/>
            <p:custDataLst>
              <p:tags r:id="rId1"/>
            </p:custDataLst>
          </p:nvPr>
        </p:nvSpPr>
        <p:spPr>
          <a:xfrm>
            <a:off x="1089025" y="1296035"/>
            <a:ext cx="3205480" cy="1519555"/>
          </a:xfrm>
        </p:spPr>
        <p:txBody>
          <a:bodyPr anchor="t" anchorCtr="0"/>
          <a:p>
            <a:pPr marL="0" indent="0" fontAlgn="auto">
              <a:lnSpc>
                <a:spcPct val="120000"/>
              </a:lnSpc>
            </a:pPr>
            <a:r>
              <a:rPr lang="zh-CN" altLang="en-US" sz="4000"/>
              <a:t>幼儿园楼梯</a:t>
            </a:r>
            <a:endParaRPr lang="zh-CN" altLang="en-US" sz="4000"/>
          </a:p>
        </p:txBody>
      </p:sp>
      <p:pic>
        <p:nvPicPr>
          <p:cNvPr id="34" name="图片 33" descr="D:/工作文件/工作文件/单页/用图/数据/christian-lambert-7BFrHKycXg0-unsplash.jpgchristian-lambert-7BFrHKycXg0-unsplash"/>
          <p:cNvPicPr>
            <a:picLocks noChangeAspect="1"/>
          </p:cNvPicPr>
          <p:nvPr>
            <p:custDataLst>
              <p:tags r:id="rId2"/>
            </p:custDataLst>
          </p:nvPr>
        </p:nvPicPr>
        <p:blipFill>
          <a:blip r:embed="rId3"/>
          <a:srcRect t="25185" b="25185"/>
          <a:stretch>
            <a:fillRect/>
          </a:stretch>
        </p:blipFill>
        <p:spPr>
          <a:xfrm>
            <a:off x="4843780" y="1029970"/>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5" name="图片 34" descr="D:/工作文件/工作文件/单页/用图/数据/carrie-allen-www-carrieallen-com-UP7ZCldZOGY-unsplash.jpgcarrie-allen-www-carrieallen-com-UP7ZCldZOGY-unsplash"/>
          <p:cNvPicPr>
            <a:picLocks noChangeAspect="1"/>
          </p:cNvPicPr>
          <p:nvPr>
            <p:custDataLst>
              <p:tags r:id="rId4"/>
            </p:custDataLst>
          </p:nvPr>
        </p:nvPicPr>
        <p:blipFill>
          <a:blip r:embed="rId5"/>
          <a:srcRect t="21960" b="21960"/>
          <a:stretch>
            <a:fillRect/>
          </a:stretch>
        </p:blipFill>
        <p:spPr>
          <a:xfrm>
            <a:off x="8297545" y="1029970"/>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6" name="图片 35" descr="D:/工作文件/工作文件/单页/用图/数据/bobby-barr-fD7H3vhiBC8-unsplash.jpgbobby-barr-fD7H3vhiBC8-unsplash"/>
          <p:cNvPicPr>
            <a:picLocks noChangeAspect="1"/>
          </p:cNvPicPr>
          <p:nvPr>
            <p:custDataLst>
              <p:tags r:id="rId6"/>
            </p:custDataLst>
          </p:nvPr>
        </p:nvPicPr>
        <p:blipFill>
          <a:blip r:embed="rId7"/>
          <a:srcRect t="5885" b="5885"/>
          <a:stretch>
            <a:fillRect/>
          </a:stretch>
        </p:blipFill>
        <p:spPr>
          <a:xfrm>
            <a:off x="722630" y="3734435"/>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pic>
        <p:nvPicPr>
          <p:cNvPr id="37" name="图片 36" descr="D:/工作文件/工作文件/单页/用图/数据/amjith-s-QCuI0W5U83M-unsplash.jpgamjith-s-QCuI0W5U83M-unsplash"/>
          <p:cNvPicPr>
            <a:picLocks noChangeAspect="1"/>
          </p:cNvPicPr>
          <p:nvPr>
            <p:custDataLst>
              <p:tags r:id="rId8"/>
            </p:custDataLst>
          </p:nvPr>
        </p:nvPicPr>
        <p:blipFill>
          <a:blip r:embed="rId9"/>
          <a:srcRect t="6015" b="6015"/>
          <a:stretch>
            <a:fillRect/>
          </a:stretch>
        </p:blipFill>
        <p:spPr>
          <a:xfrm>
            <a:off x="4175760" y="3734435"/>
            <a:ext cx="3288665" cy="2172970"/>
          </a:xfrm>
          <a:prstGeom prst="roundRect">
            <a:avLst>
              <a:gd name="adj" fmla="val 5454"/>
            </a:avLst>
          </a:prstGeom>
          <a:solidFill>
            <a:schemeClr val="accent1">
              <a:alpha val="25000"/>
            </a:schemeClr>
          </a:solidFill>
          <a:ln>
            <a:solidFill>
              <a:schemeClr val="accent1">
                <a:alpha val="15000"/>
              </a:schemeClr>
            </a:solidFill>
          </a:ln>
          <a:effectLst>
            <a:reflection blurRad="6350" stA="52000" endA="300" endPos="20000" dir="5400000" sy="-100000" algn="bl" rotWithShape="0"/>
          </a:effectLst>
        </p:spPr>
      </p:pic>
      <p:sp>
        <p:nvSpPr>
          <p:cNvPr id="21" name="圆角矩形 20"/>
          <p:cNvSpPr/>
          <p:nvPr>
            <p:custDataLst>
              <p:tags r:id="rId10"/>
            </p:custDataLst>
          </p:nvPr>
        </p:nvSpPr>
        <p:spPr>
          <a:xfrm>
            <a:off x="722630" y="1286510"/>
            <a:ext cx="123190" cy="1548130"/>
          </a:xfrm>
          <a:prstGeom prst="roundRect">
            <a:avLst>
              <a:gd name="adj" fmla="val 45360"/>
            </a:avLst>
          </a:prstGeom>
          <a:solidFill>
            <a:schemeClr val="accent1">
              <a:alpha val="25000"/>
            </a:schemeClr>
          </a:solidFill>
          <a:ln w="31750" cap="rnd">
            <a:noFill/>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a:solidFill>
                <a:schemeClr val="lt1"/>
              </a:solidFill>
              <a:latin typeface="Arial" panose="020B0604020202020204" pitchFamily="34" charset="0"/>
              <a:ea typeface="微软雅黑" panose="020B0503020204020204" charset="-122"/>
              <a:sym typeface="+mn-ea"/>
            </a:endParaRPr>
          </a:p>
        </p:txBody>
      </p:sp>
      <p:sp>
        <p:nvSpPr>
          <p:cNvPr id="22" name="任意多边形: 形状 13"/>
          <p:cNvSpPr/>
          <p:nvPr>
            <p:custDataLst>
              <p:tags r:id="rId11"/>
            </p:custDataLst>
          </p:nvPr>
        </p:nvSpPr>
        <p:spPr>
          <a:xfrm>
            <a:off x="10240645" y="4703445"/>
            <a:ext cx="1271905" cy="1110615"/>
          </a:xfrm>
          <a:custGeom>
            <a:avLst/>
            <a:gdLst>
              <a:gd name="connsiteX0" fmla="*/ 87058 w 294894"/>
              <a:gd name="connsiteY0" fmla="*/ 598932 h 598932"/>
              <a:gd name="connsiteX1" fmla="*/ 78962 w 294894"/>
              <a:gd name="connsiteY1" fmla="*/ 585692 h 598932"/>
              <a:gd name="connsiteX2" fmla="*/ 73724 w 294894"/>
              <a:gd name="connsiteY2" fmla="*/ 578453 h 598932"/>
              <a:gd name="connsiteX3" fmla="*/ 34576 w 294894"/>
              <a:gd name="connsiteY3" fmla="*/ 541496 h 598932"/>
              <a:gd name="connsiteX4" fmla="*/ 27623 w 294894"/>
              <a:gd name="connsiteY4" fmla="*/ 536924 h 598932"/>
              <a:gd name="connsiteX5" fmla="*/ 19241 w 294894"/>
              <a:gd name="connsiteY5" fmla="*/ 532257 h 598932"/>
              <a:gd name="connsiteX6" fmla="*/ 127635 w 294894"/>
              <a:gd name="connsiteY6" fmla="*/ 369951 h 598932"/>
              <a:gd name="connsiteX7" fmla="*/ 72676 w 294894"/>
              <a:gd name="connsiteY7" fmla="*/ 295180 h 598932"/>
              <a:gd name="connsiteX8" fmla="*/ 57531 w 294894"/>
              <a:gd name="connsiteY8" fmla="*/ 295180 h 598932"/>
              <a:gd name="connsiteX9" fmla="*/ 0 w 294894"/>
              <a:gd name="connsiteY9" fmla="*/ 237649 h 598932"/>
              <a:gd name="connsiteX10" fmla="*/ 0 w 294894"/>
              <a:gd name="connsiteY10" fmla="*/ 57531 h 598932"/>
              <a:gd name="connsiteX11" fmla="*/ 57531 w 294894"/>
              <a:gd name="connsiteY11" fmla="*/ 0 h 598932"/>
              <a:gd name="connsiteX12" fmla="*/ 237363 w 294894"/>
              <a:gd name="connsiteY12" fmla="*/ 0 h 598932"/>
              <a:gd name="connsiteX13" fmla="*/ 294894 w 294894"/>
              <a:gd name="connsiteY13" fmla="*/ 57531 h 598932"/>
              <a:gd name="connsiteX14" fmla="*/ 294894 w 294894"/>
              <a:gd name="connsiteY14" fmla="*/ 264128 h 598932"/>
              <a:gd name="connsiteX15" fmla="*/ 87154 w 294894"/>
              <a:gd name="connsiteY15" fmla="*/ 598932 h 598932"/>
              <a:gd name="connsiteX16" fmla="*/ 87154 w 294894"/>
              <a:gd name="connsiteY16" fmla="*/ 598932 h 59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0" h="943">
                <a:moveTo>
                  <a:pt x="753" y="943"/>
                </a:moveTo>
                <a:lnTo>
                  <a:pt x="740" y="922"/>
                </a:lnTo>
                <a:cubicBezTo>
                  <a:pt x="738" y="918"/>
                  <a:pt x="735" y="915"/>
                  <a:pt x="732" y="911"/>
                </a:cubicBezTo>
                <a:cubicBezTo>
                  <a:pt x="714" y="890"/>
                  <a:pt x="693" y="871"/>
                  <a:pt x="670" y="853"/>
                </a:cubicBezTo>
                <a:cubicBezTo>
                  <a:pt x="667" y="850"/>
                  <a:pt x="663" y="848"/>
                  <a:pt x="659" y="846"/>
                </a:cubicBezTo>
                <a:lnTo>
                  <a:pt x="646" y="838"/>
                </a:lnTo>
                <a:cubicBezTo>
                  <a:pt x="648" y="838"/>
                  <a:pt x="763" y="751"/>
                  <a:pt x="817" y="583"/>
                </a:cubicBezTo>
                <a:cubicBezTo>
                  <a:pt x="835" y="524"/>
                  <a:pt x="791" y="465"/>
                  <a:pt x="730" y="465"/>
                </a:cubicBezTo>
                <a:lnTo>
                  <a:pt x="706" y="465"/>
                </a:lnTo>
                <a:cubicBezTo>
                  <a:pt x="656" y="465"/>
                  <a:pt x="616" y="424"/>
                  <a:pt x="616" y="374"/>
                </a:cubicBezTo>
                <a:lnTo>
                  <a:pt x="616" y="91"/>
                </a:lnTo>
                <a:cubicBezTo>
                  <a:pt x="616" y="41"/>
                  <a:pt x="656" y="0"/>
                  <a:pt x="706" y="0"/>
                </a:cubicBezTo>
                <a:lnTo>
                  <a:pt x="989" y="0"/>
                </a:lnTo>
                <a:cubicBezTo>
                  <a:pt x="1040" y="0"/>
                  <a:pt x="1080" y="41"/>
                  <a:pt x="1080" y="91"/>
                </a:cubicBezTo>
                <a:lnTo>
                  <a:pt x="1080" y="416"/>
                </a:lnTo>
                <a:cubicBezTo>
                  <a:pt x="1064" y="764"/>
                  <a:pt x="753" y="939"/>
                  <a:pt x="753" y="943"/>
                </a:cubicBezTo>
                <a:lnTo>
                  <a:pt x="753" y="943"/>
                </a:lnTo>
                <a:close/>
                <a:moveTo>
                  <a:pt x="137" y="943"/>
                </a:moveTo>
                <a:lnTo>
                  <a:pt x="124" y="922"/>
                </a:lnTo>
                <a:cubicBezTo>
                  <a:pt x="122" y="918"/>
                  <a:pt x="119" y="915"/>
                  <a:pt x="116" y="911"/>
                </a:cubicBezTo>
                <a:cubicBezTo>
                  <a:pt x="99" y="890"/>
                  <a:pt x="78" y="871"/>
                  <a:pt x="54" y="853"/>
                </a:cubicBezTo>
                <a:cubicBezTo>
                  <a:pt x="51" y="850"/>
                  <a:pt x="47" y="848"/>
                  <a:pt x="44" y="846"/>
                </a:cubicBezTo>
                <a:lnTo>
                  <a:pt x="30" y="838"/>
                </a:lnTo>
                <a:cubicBezTo>
                  <a:pt x="32" y="838"/>
                  <a:pt x="148" y="751"/>
                  <a:pt x="201" y="583"/>
                </a:cubicBezTo>
                <a:cubicBezTo>
                  <a:pt x="219" y="524"/>
                  <a:pt x="176" y="465"/>
                  <a:pt x="114" y="465"/>
                </a:cubicBezTo>
                <a:lnTo>
                  <a:pt x="91" y="465"/>
                </a:lnTo>
                <a:cubicBezTo>
                  <a:pt x="41" y="465"/>
                  <a:pt x="0" y="424"/>
                  <a:pt x="0" y="374"/>
                </a:cubicBezTo>
                <a:lnTo>
                  <a:pt x="0" y="91"/>
                </a:lnTo>
                <a:cubicBezTo>
                  <a:pt x="0" y="41"/>
                  <a:pt x="40" y="0"/>
                  <a:pt x="90" y="0"/>
                </a:cubicBezTo>
                <a:lnTo>
                  <a:pt x="374" y="0"/>
                </a:lnTo>
                <a:cubicBezTo>
                  <a:pt x="424" y="0"/>
                  <a:pt x="464" y="41"/>
                  <a:pt x="464" y="91"/>
                </a:cubicBezTo>
                <a:lnTo>
                  <a:pt x="464" y="416"/>
                </a:lnTo>
                <a:cubicBezTo>
                  <a:pt x="448" y="764"/>
                  <a:pt x="138" y="939"/>
                  <a:pt x="137" y="943"/>
                </a:cubicBezTo>
                <a:close/>
              </a:path>
            </a:pathLst>
          </a:custGeom>
          <a:solidFill>
            <a:schemeClr val="accent1">
              <a:alpha val="17000"/>
            </a:schemeClr>
          </a:solidFill>
          <a:ln w="31750" cap="rnd">
            <a:noFill/>
            <a:round/>
          </a:ln>
          <a:effectLst>
            <a:reflection blurRad="6350" stA="63000" endA="300" endPos="4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a:solidFill>
                <a:schemeClr val="lt1"/>
              </a:solidFill>
              <a:latin typeface="Arial" panose="020B0604020202020204" pitchFamily="34" charset="0"/>
              <a:ea typeface="微软雅黑" panose="020B0503020204020204" charset="-122"/>
              <a:sym typeface="+mn-ea"/>
            </a:endParaRPr>
          </a:p>
        </p:txBody>
      </p:sp>
      <p:pic>
        <p:nvPicPr>
          <p:cNvPr id="81921" name="Picture 9" descr="C:\Users\Administrator\Desktop\出版社社标.jpg"/>
          <p:cNvPicPr>
            <a:picLocks noChangeAspect="1"/>
          </p:cNvPicPr>
          <p:nvPr/>
        </p:nvPicPr>
        <p:blipFill>
          <a:blip r:embed="rId12">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3"/>
    </p:custData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noProof="0" dirty="0">
                <a:solidFill>
                  <a:schemeClr val="bg1">
                    <a:lumMod val="25000"/>
                  </a:schemeClr>
                </a:solidFill>
                <a:latin typeface="Calibri" panose="020F0502020204030204" pitchFamily="34" charset="0"/>
                <a:ea typeface="宋体" panose="02010600030101010101" pitchFamily="2" charset="-122"/>
                <a:sym typeface="+mn-ea"/>
              </a:rPr>
              <a:t>2</a:t>
            </a:r>
            <a:r>
              <a:rPr lang="zh-CN" altLang="en-US" sz="2800" b="1" noProof="0" dirty="0">
                <a:solidFill>
                  <a:schemeClr val="bg1">
                    <a:lumMod val="25000"/>
                  </a:schemeClr>
                </a:solidFill>
                <a:latin typeface="Calibri" panose="020F0502020204030204" pitchFamily="34" charset="0"/>
                <a:ea typeface="宋体" panose="02010600030101010101" pitchFamily="2" charset="-122"/>
                <a:sym typeface="+mn-ea"/>
              </a:rPr>
              <a:t>.幼儿园环境评价的要求</a:t>
            </a:r>
            <a:endParaRPr kumimoji="0" lang="zh-CN" altLang="en-US" sz="28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3200" b="1"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800" b="1" noProof="0" dirty="0">
                <a:solidFill>
                  <a:schemeClr val="bg1">
                    <a:lumMod val="25000"/>
                  </a:schemeClr>
                </a:solidFill>
                <a:latin typeface="Calibri" panose="020F0502020204030204" pitchFamily="34" charset="0"/>
                <a:ea typeface="宋体" panose="02010600030101010101" pitchFamily="2" charset="-122"/>
                <a:sym typeface="+mn-ea"/>
              </a:rPr>
              <a:t>（</a:t>
            </a:r>
            <a:r>
              <a:rPr lang="en-US" altLang="zh-CN" sz="2800" b="1" noProof="0" dirty="0">
                <a:solidFill>
                  <a:schemeClr val="bg1">
                    <a:lumMod val="25000"/>
                  </a:schemeClr>
                </a:solidFill>
                <a:latin typeface="Calibri" panose="020F0502020204030204" pitchFamily="34" charset="0"/>
                <a:ea typeface="宋体" panose="02010600030101010101" pitchFamily="2" charset="-122"/>
                <a:sym typeface="+mn-ea"/>
              </a:rPr>
              <a:t>1</a:t>
            </a:r>
            <a:r>
              <a:rPr lang="zh-CN" altLang="en-US" sz="2800" b="1" noProof="0" dirty="0">
                <a:solidFill>
                  <a:schemeClr val="bg1">
                    <a:lumMod val="25000"/>
                  </a:schemeClr>
                </a:solidFill>
                <a:latin typeface="Calibri" panose="020F0502020204030204" pitchFamily="34" charset="0"/>
                <a:ea typeface="宋体" panose="02010600030101010101" pitchFamily="2" charset="-122"/>
                <a:sym typeface="+mn-ea"/>
              </a:rPr>
              <a:t>）安全第一。</a:t>
            </a:r>
            <a:r>
              <a:rPr lang="zh-CN" altLang="en-US" sz="2800" noProof="0" dirty="0">
                <a:solidFill>
                  <a:schemeClr val="bg1">
                    <a:lumMod val="25000"/>
                  </a:schemeClr>
                </a:solidFill>
                <a:latin typeface="Calibri" panose="020F0502020204030204" pitchFamily="34" charset="0"/>
                <a:ea typeface="宋体" panose="02010600030101010101" pitchFamily="2" charset="-122"/>
                <a:sym typeface="+mn-ea"/>
              </a:rPr>
              <a:t>幼儿园教育是保育和教育并重的，在评价幼儿园环境时，首先要考 虑环境的安全性问题。一些大型的户外活动场地，要时刻关注它可能存在的安全隐患，活动室的室内环境也一定要注意其装饰材料和建筑材料的安全性。</a:t>
            </a:r>
            <a:endParaRPr kumimoji="0" lang="zh-CN" altLang="en-US" sz="32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a:lnSpc>
                <a:spcPct val="150000"/>
              </a:lnSpc>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80000"/>
              </a:lnSpc>
              <a:spcBef>
                <a:spcPts val="0"/>
              </a:spcBef>
              <a:spcAft>
                <a:spcPts val="60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noProof="0" dirty="0">
                <a:solidFill>
                  <a:schemeClr val="bg1">
                    <a:lumMod val="25000"/>
                  </a:schemeClr>
                </a:solidFill>
                <a:latin typeface="Calibri" panose="020F0502020204030204" pitchFamily="34" charset="0"/>
                <a:ea typeface="宋体" panose="02010600030101010101" pitchFamily="2" charset="-122"/>
                <a:sym typeface="+mn-ea"/>
              </a:rPr>
              <a:t>2</a:t>
            </a:r>
            <a:r>
              <a:rPr lang="zh-CN" altLang="en-US" sz="2800" b="1" noProof="0" dirty="0">
                <a:solidFill>
                  <a:schemeClr val="bg1">
                    <a:lumMod val="25000"/>
                  </a:schemeClr>
                </a:solidFill>
                <a:latin typeface="Calibri" panose="020F0502020204030204" pitchFamily="34" charset="0"/>
                <a:ea typeface="宋体" panose="02010600030101010101" pitchFamily="2" charset="-122"/>
                <a:sym typeface="+mn-ea"/>
              </a:rPr>
              <a:t>.幼儿园环境评价的要求</a:t>
            </a:r>
            <a:endParaRPr kumimoji="0" lang="zh-CN" altLang="en-US" sz="2800" b="1"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3200" b="1"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b="1"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主动参与。</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对环境进行评价时一定要考察幼儿对环境创设的参与程度。幼儿对环境创设的参与应该是全程式参与，从环境布置的构思开始，到材料的选择与制造，乃至对结果的评价等都应以他们的想法为核心，教师在这个过程中的工作应该是配合性的。</a:t>
            </a:r>
            <a:endParaRPr kumimoji="0" lang="zh-CN" altLang="en-US"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marR="0" indent="0" defTabSz="914400" rtl="0" fontAlgn="auto">
              <a:lnSpc>
                <a:spcPct val="150000"/>
              </a:lnSpc>
              <a:buClrTx/>
              <a:buSzTx/>
              <a:buFont typeface="Arial" panose="020B0604020202020204" pitchFamily="34" charset="0"/>
              <a:buNone/>
              <a:defRPr/>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2.幼儿园环境评价的要求</a:t>
            </a:r>
            <a:endParaRPr kumimoji="0" lang="zh-CN" altLang="en-US" sz="20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（3）生动直观。</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幼儿的年龄特点决定了幼儿的心理活动富于直觉行动性和形象性，特别是低年龄的幼儿还</a:t>
            </a:r>
            <a:r>
              <a:rPr lang="zh-CN" altLang="en-US" sz="2000" noProof="0" dirty="0">
                <a:solidFill>
                  <a:schemeClr val="bg1">
                    <a:lumMod val="25000"/>
                  </a:schemeClr>
                </a:solidFill>
                <a:latin typeface="宋体" panose="02010600030101010101" pitchFamily="2" charset="-122"/>
                <a:ea typeface="宋体" panose="02010600030101010101" pitchFamily="2" charset="-122"/>
                <a:sym typeface="+mn-ea"/>
              </a:rPr>
              <a:t>很难根据间接材料进行抽象的概念思维，只有那些通过直觉行动能体会得到的、能够形成清晰的主观印象的客观剌激才会对幼儿发生作用。这就要求在环境创设时要本着“生动、形象、直观”的原则，提高环境影响的可接受性和环境的教育作用。</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marR="0" indent="0" defTabSz="914400" rtl="0" fontAlgn="auto">
              <a:lnSpc>
                <a:spcPct val="150000"/>
              </a:lnSpc>
              <a:buClrTx/>
              <a:buSzTx/>
              <a:buFont typeface="Arial" panose="020B0604020202020204" pitchFamily="34" charset="0"/>
              <a:buNone/>
              <a:defRPr/>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2.幼儿园环境评价的要求</a:t>
            </a:r>
            <a:endParaRPr kumimoji="0" lang="zh-CN" altLang="en-US" sz="20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Calibri" panose="020F0502020204030204" pitchFamily="34" charset="0"/>
                <a:ea typeface="宋体" panose="02010600030101010101" pitchFamily="2" charset="-122"/>
                <a:sym typeface="+mn-ea"/>
              </a:rPr>
              <a:t>（</a:t>
            </a:r>
            <a:r>
              <a:rPr lang="en-US" altLang="zh-CN" sz="2000" b="1" noProof="0" dirty="0">
                <a:solidFill>
                  <a:schemeClr val="bg1">
                    <a:lumMod val="25000"/>
                  </a:schemeClr>
                </a:solidFill>
                <a:latin typeface="Calibri" panose="020F0502020204030204" pitchFamily="34" charset="0"/>
                <a:ea typeface="宋体" panose="02010600030101010101" pitchFamily="2" charset="-122"/>
                <a:sym typeface="+mn-ea"/>
              </a:rPr>
              <a:t>4</a:t>
            </a:r>
            <a:r>
              <a:rPr lang="zh-CN" altLang="en-US" sz="2000" b="1" noProof="0" dirty="0">
                <a:solidFill>
                  <a:schemeClr val="bg1">
                    <a:lumMod val="25000"/>
                  </a:schemeClr>
                </a:solidFill>
                <a:latin typeface="Calibri" panose="020F0502020204030204" pitchFamily="34" charset="0"/>
                <a:ea typeface="宋体" panose="02010600030101010101" pitchFamily="2" charset="-122"/>
                <a:sym typeface="+mn-ea"/>
              </a:rPr>
              <a:t>）教育意义。</a:t>
            </a: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在进行环境创设时，应根据幼儿园教育任务及主要的教育目标，结合自己幼儿园的特色及本班幼儿的年龄特点，利用教育内容的广泛性，有目的、有组织、有计划地将体、智、德、美的发展 和教育寓于幼儿园环境之中，以促进幼儿身心的和谐发展。幼儿园是对幼儿进行教育的 机构，因此所有的幼儿园环境都要围绕幼儿的教育和发展进行创设。</a:t>
            </a:r>
            <a:endParaRPr kumimoji="0" lang="zh-CN" altLang="en-US" sz="24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 name="图片 823"/>
          <p:cNvPicPr>
            <a:picLocks noChangeAspect="1"/>
          </p:cNvPicPr>
          <p:nvPr/>
        </p:nvPicPr>
        <p:blipFill>
          <a:blip r:embed="rId1"/>
          <a:stretch>
            <a:fillRect/>
          </a:stretch>
        </p:blipFill>
        <p:spPr>
          <a:xfrm>
            <a:off x="635" y="-13335"/>
            <a:ext cx="12609830" cy="6896100"/>
          </a:xfrm>
          <a:prstGeom prst="rect">
            <a:avLst/>
          </a:prstGeom>
        </p:spPr>
      </p:pic>
      <p:sp>
        <p:nvSpPr>
          <p:cNvPr id="4" name="标题"/>
          <p:cNvSpPr>
            <a:spLocks noGrp="1"/>
          </p:cNvSpPr>
          <p:nvPr>
            <p:ph type="title"/>
            <p:custDataLst>
              <p:tags r:id="rId2"/>
            </p:custDataLst>
          </p:nvPr>
        </p:nvSpPr>
        <p:spPr/>
        <p:txBody>
          <a:bodyPr>
            <a:normAutofit fontScale="90000"/>
          </a:bodyPr>
          <a:lstStyle/>
          <a:p>
            <a:r>
              <a:rPr lang="zh-CN" altLang="en-US"/>
              <a:t>目</a:t>
            </a:r>
            <a:r>
              <a:rPr lang="en-US" altLang="zh-CN"/>
              <a:t> </a:t>
            </a:r>
            <a:r>
              <a:rPr lang="zh-CN" altLang="en-US"/>
              <a:t>录</a:t>
            </a:r>
            <a:endParaRPr lang="zh-CN" altLang="en-US"/>
          </a:p>
        </p:txBody>
      </p:sp>
      <p:sp>
        <p:nvSpPr>
          <p:cNvPr id="8" name="任意多边形: 形状 10"/>
          <p:cNvSpPr/>
          <p:nvPr>
            <p:custDataLst>
              <p:tags r:id="rId3"/>
            </p:custDataLst>
          </p:nvPr>
        </p:nvSpPr>
        <p:spPr>
          <a:xfrm>
            <a:off x="5093970" y="1682750"/>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11"/>
          <p:cNvSpPr/>
          <p:nvPr>
            <p:custDataLst>
              <p:tags r:id="rId4"/>
            </p:custDataLst>
          </p:nvPr>
        </p:nvSpPr>
        <p:spPr>
          <a:xfrm>
            <a:off x="5093970" y="2601595"/>
            <a:ext cx="5677535" cy="76454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12"/>
          <p:cNvSpPr/>
          <p:nvPr>
            <p:custDataLst>
              <p:tags r:id="rId5"/>
            </p:custDataLst>
          </p:nvPr>
        </p:nvSpPr>
        <p:spPr>
          <a:xfrm>
            <a:off x="5093970" y="3452495"/>
            <a:ext cx="574992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1"/>
          <p:cNvSpPr/>
          <p:nvPr>
            <p:custDataLst>
              <p:tags r:id="rId6"/>
            </p:custDataLst>
          </p:nvPr>
        </p:nvSpPr>
        <p:spPr>
          <a:xfrm>
            <a:off x="5072380" y="1682750"/>
            <a:ext cx="5758180"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2"/>
          <p:cNvSpPr/>
          <p:nvPr>
            <p:custDataLst>
              <p:tags r:id="rId7"/>
            </p:custDataLst>
          </p:nvPr>
        </p:nvSpPr>
        <p:spPr>
          <a:xfrm>
            <a:off x="5072380" y="2570480"/>
            <a:ext cx="5699125" cy="79629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形状 5"/>
          <p:cNvSpPr/>
          <p:nvPr>
            <p:custDataLst>
              <p:tags r:id="rId8"/>
            </p:custDataLst>
          </p:nvPr>
        </p:nvSpPr>
        <p:spPr>
          <a:xfrm>
            <a:off x="5093970" y="3452495"/>
            <a:ext cx="5739765" cy="721995"/>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形状 14"/>
          <p:cNvSpPr/>
          <p:nvPr>
            <p:custDataLst>
              <p:tags r:id="rId9"/>
            </p:custDataLst>
          </p:nvPr>
        </p:nvSpPr>
        <p:spPr>
          <a:xfrm rot="16200000" flipV="1">
            <a:off x="5348257" y="1813567"/>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15"/>
          <p:cNvSpPr/>
          <p:nvPr>
            <p:custDataLst>
              <p:tags r:id="rId10"/>
            </p:custDataLst>
          </p:nvPr>
        </p:nvSpPr>
        <p:spPr>
          <a:xfrm rot="16200000" flipV="1">
            <a:off x="5306101" y="1771411"/>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序号"/>
          <p:cNvSpPr txBox="1"/>
          <p:nvPr>
            <p:custDataLst>
              <p:tags r:id="rId11"/>
            </p:custDataLst>
          </p:nvPr>
        </p:nvSpPr>
        <p:spPr>
          <a:xfrm>
            <a:off x="5378223" y="1869436"/>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01</a:t>
            </a:r>
            <a:endParaRPr lang="en-US" sz="2000" b="1" dirty="0">
              <a:solidFill>
                <a:srgbClr val="FFFFFF"/>
              </a:solidFill>
              <a:latin typeface="+mn-ea"/>
            </a:endParaRPr>
          </a:p>
        </p:txBody>
      </p:sp>
      <p:sp>
        <p:nvSpPr>
          <p:cNvPr id="39" name="项标题"/>
          <p:cNvSpPr txBox="1"/>
          <p:nvPr>
            <p:custDataLst>
              <p:tags r:id="rId12"/>
            </p:custDataLst>
          </p:nvPr>
        </p:nvSpPr>
        <p:spPr>
          <a:xfrm>
            <a:off x="6142990" y="1771650"/>
            <a:ext cx="462851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任务一</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幼儿园课程</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评价</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sp>
        <p:nvSpPr>
          <p:cNvPr id="40" name="任意多边形: 形状 18"/>
          <p:cNvSpPr/>
          <p:nvPr>
            <p:custDataLst>
              <p:tags r:id="rId13"/>
            </p:custDataLst>
          </p:nvPr>
        </p:nvSpPr>
        <p:spPr>
          <a:xfrm rot="16200000" flipV="1">
            <a:off x="5348257" y="2698331"/>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任意多边形: 形状 19"/>
          <p:cNvSpPr/>
          <p:nvPr>
            <p:custDataLst>
              <p:tags r:id="rId14"/>
            </p:custDataLst>
          </p:nvPr>
        </p:nvSpPr>
        <p:spPr>
          <a:xfrm rot="16200000" flipV="1">
            <a:off x="5306101" y="2656683"/>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序号"/>
          <p:cNvSpPr txBox="1"/>
          <p:nvPr>
            <p:custDataLst>
              <p:tags r:id="rId15"/>
            </p:custDataLst>
          </p:nvPr>
        </p:nvSpPr>
        <p:spPr>
          <a:xfrm>
            <a:off x="5378223" y="2754200"/>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02</a:t>
            </a:r>
            <a:endParaRPr lang="en-US" sz="2000" b="1" dirty="0">
              <a:solidFill>
                <a:srgbClr val="FFFFFF"/>
              </a:solidFill>
              <a:latin typeface="+mn-ea"/>
            </a:endParaRPr>
          </a:p>
        </p:txBody>
      </p:sp>
      <p:sp>
        <p:nvSpPr>
          <p:cNvPr id="43" name="项标题"/>
          <p:cNvSpPr txBox="1"/>
          <p:nvPr>
            <p:custDataLst>
              <p:tags r:id="rId16"/>
            </p:custDataLst>
          </p:nvPr>
        </p:nvSpPr>
        <p:spPr>
          <a:xfrm>
            <a:off x="6142990" y="265684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任务二</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幼儿园环境</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评价</a:t>
            </a:r>
            <a:endParaRPr lang="zh-CN" altLang="en-US" sz="1900" b="1" spc="300" dirty="0">
              <a:solidFill>
                <a:schemeClr val="tx2"/>
              </a:solidFill>
              <a:latin typeface="+mn-ea"/>
            </a:endParaRPr>
          </a:p>
        </p:txBody>
      </p:sp>
      <p:sp>
        <p:nvSpPr>
          <p:cNvPr id="44" name="任意多边形: 形状 22"/>
          <p:cNvSpPr/>
          <p:nvPr>
            <p:custDataLst>
              <p:tags r:id="rId17"/>
            </p:custDataLst>
          </p:nvPr>
        </p:nvSpPr>
        <p:spPr>
          <a:xfrm rot="16200000" flipV="1">
            <a:off x="5348257" y="3583603"/>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23"/>
          <p:cNvSpPr/>
          <p:nvPr>
            <p:custDataLst>
              <p:tags r:id="rId18"/>
            </p:custDataLst>
          </p:nvPr>
        </p:nvSpPr>
        <p:spPr>
          <a:xfrm rot="16200000" flipV="1">
            <a:off x="5306101" y="3541447"/>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序号"/>
          <p:cNvSpPr txBox="1"/>
          <p:nvPr>
            <p:custDataLst>
              <p:tags r:id="rId19"/>
            </p:custDataLst>
          </p:nvPr>
        </p:nvSpPr>
        <p:spPr>
          <a:xfrm>
            <a:off x="5378223" y="3639472"/>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03</a:t>
            </a:r>
            <a:endParaRPr lang="en-US" sz="2000" b="1" dirty="0">
              <a:solidFill>
                <a:srgbClr val="FFFFFF"/>
              </a:solidFill>
              <a:latin typeface="+mn-ea"/>
            </a:endParaRPr>
          </a:p>
        </p:txBody>
      </p:sp>
      <p:sp>
        <p:nvSpPr>
          <p:cNvPr id="47" name="项标题"/>
          <p:cNvSpPr txBox="1"/>
          <p:nvPr>
            <p:custDataLst>
              <p:tags r:id="rId20"/>
            </p:custDataLst>
          </p:nvPr>
        </p:nvSpPr>
        <p:spPr>
          <a:xfrm>
            <a:off x="6142990" y="3542030"/>
            <a:ext cx="4612005"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任务三</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幼儿园游戏评价</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endPar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endParaRPr>
          </a:p>
        </p:txBody>
      </p:sp>
      <p:grpSp>
        <p:nvGrpSpPr>
          <p:cNvPr id="7"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11"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8"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2"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3"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4"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5"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6"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7"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8"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9"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0"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1"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2"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3"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4"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5"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6"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7"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8"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9"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0"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1"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2"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3"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81921" name="Picture 9" descr="C:\Users\Administrator\Desktop\出版社社标.jpg"/>
          <p:cNvPicPr>
            <a:picLocks noChangeAspect="1"/>
          </p:cNvPicPr>
          <p:nvPr/>
        </p:nvPicPr>
        <p:blipFill>
          <a:blip r:embed="rId2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2"/>
    </p:custData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一、幼儿园环境评价的概念</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(三）幼儿园环境评价的意义与要求</a:t>
            </a:r>
            <a:endParaRPr lang="zh-CN" altLang="en-US" sz="3200" b="1" dirty="0">
              <a:solidFill>
                <a:schemeClr val="bg1">
                  <a:lumMod val="25000"/>
                </a:schemeClr>
              </a:solidFill>
              <a:latin typeface="宋体" panose="02010600030101010101" pitchFamily="2" charset="-122"/>
            </a:endParaRPr>
          </a:p>
          <a:p>
            <a:pPr marR="0" indent="0" defTabSz="914400" rtl="0" fontAlgn="auto">
              <a:lnSpc>
                <a:spcPct val="150000"/>
              </a:lnSpc>
              <a:buClrTx/>
              <a:buSzTx/>
              <a:buFont typeface="Arial" panose="020B0604020202020204" pitchFamily="34" charset="0"/>
              <a:buNone/>
              <a:defRPr/>
            </a:pPr>
            <a:r>
              <a:rPr lang="zh-CN" altLang="en-US" sz="3200" dirty="0">
                <a:solidFill>
                  <a:schemeClr val="bg1">
                    <a:lumMod val="25000"/>
                  </a:schemeClr>
                </a:solidFill>
                <a:latin typeface="Calibri" panose="020F0502020204030204" pitchFamily="34" charset="0"/>
                <a:sym typeface="+mn-ea"/>
              </a:rPr>
              <a:t> </a:t>
            </a:r>
            <a:r>
              <a:rPr lang="en-US" altLang="zh-CN" sz="3200" dirty="0">
                <a:solidFill>
                  <a:schemeClr val="bg1">
                    <a:lumMod val="25000"/>
                  </a:schemeClr>
                </a:solidFill>
                <a:latin typeface="Calibri" panose="020F050202020403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2.幼儿园环境评价的要求</a:t>
            </a:r>
            <a:endParaRPr kumimoji="0" lang="zh-CN" altLang="en-US" sz="20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0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b="1" noProof="0" dirty="0">
                <a:solidFill>
                  <a:schemeClr val="bg1">
                    <a:lumMod val="25000"/>
                  </a:schemeClr>
                </a:solidFill>
                <a:latin typeface="Calibri" panose="020F0502020204030204" pitchFamily="34" charset="0"/>
                <a:ea typeface="宋体" panose="02010600030101010101" pitchFamily="2" charset="-122"/>
                <a:sym typeface="+mn-ea"/>
              </a:rPr>
              <a:t>（</a:t>
            </a:r>
            <a:r>
              <a:rPr lang="en-US" altLang="zh-CN" sz="2400" b="1" noProof="0" dirty="0">
                <a:solidFill>
                  <a:schemeClr val="bg1">
                    <a:lumMod val="25000"/>
                  </a:schemeClr>
                </a:solidFill>
                <a:latin typeface="Calibri" panose="020F0502020204030204" pitchFamily="34" charset="0"/>
                <a:ea typeface="宋体" panose="02010600030101010101" pitchFamily="2" charset="-122"/>
                <a:sym typeface="+mn-ea"/>
              </a:rPr>
              <a:t>5</a:t>
            </a:r>
            <a:r>
              <a:rPr lang="zh-CN" altLang="en-US" sz="2400" b="1" noProof="0" dirty="0">
                <a:solidFill>
                  <a:schemeClr val="bg1">
                    <a:lumMod val="25000"/>
                  </a:schemeClr>
                </a:solidFill>
                <a:latin typeface="Calibri" panose="020F0502020204030204" pitchFamily="34" charset="0"/>
                <a:ea typeface="宋体" panose="02010600030101010101" pitchFamily="2" charset="-122"/>
                <a:sym typeface="+mn-ea"/>
              </a:rPr>
              <a:t>）艺术感染力。</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使幼儿园环境具有艺术感染力，不仅仅是培养幼儿美感的需要， 而且具有更深层次的意义。</a:t>
            </a: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pic>
        <p:nvPicPr>
          <p:cNvPr id="41989" name="图片 5" descr="图片1"/>
          <p:cNvPicPr>
            <a:picLocks noChangeAspect="1"/>
          </p:cNvPicPr>
          <p:nvPr/>
        </p:nvPicPr>
        <p:blipFill>
          <a:blip r:embed="rId11"/>
          <a:stretch>
            <a:fillRect/>
          </a:stretch>
        </p:blipFill>
        <p:spPr>
          <a:xfrm>
            <a:off x="2895600" y="4343400"/>
            <a:ext cx="6830060" cy="2520950"/>
          </a:xfrm>
          <a:prstGeom prst="rect">
            <a:avLst/>
          </a:prstGeom>
          <a:noFill/>
          <a:ln w="15875" cap="flat" cmpd="sng">
            <a:solidFill>
              <a:srgbClr val="FFFF00"/>
            </a:solidFill>
            <a:prstDash val="solid"/>
            <a:miter/>
            <a:headEnd type="none" w="med" len="med"/>
            <a:tailEnd type="none" w="med" len="med"/>
          </a:ln>
        </p:spPr>
      </p:pic>
    </p:spTree>
    <p:custDataLst>
      <p:tags r:id="rId12"/>
    </p:custData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圆角 2"/>
          <p:cNvSpPr/>
          <p:nvPr>
            <p:custDataLst>
              <p:tags r:id="rId1"/>
            </p:custDataLst>
          </p:nvPr>
        </p:nvSpPr>
        <p:spPr>
          <a:xfrm>
            <a:off x="608330" y="1839595"/>
            <a:ext cx="3927475" cy="4450080"/>
          </a:xfrm>
          <a:prstGeom prst="roundRect">
            <a:avLst>
              <a:gd name="adj" fmla="val 5821"/>
            </a:avLst>
          </a:prstGeom>
          <a:solidFill>
            <a:schemeClr val="lt1">
              <a:lumMod val="100000"/>
            </a:schemeClr>
          </a:solidFill>
          <a:ln w="6350">
            <a:solidFill>
              <a:schemeClr val="accent1">
                <a:alpha val="50000"/>
              </a:schemeClr>
            </a:solidFill>
          </a:ln>
          <a:effectLst>
            <a:outerShdw blurRad="571500" dist="38100" dir="5400000" algn="t" rotWithShape="0">
              <a:schemeClr val="accent1">
                <a:lumMod val="75000"/>
                <a:alpha val="13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11" name="矩形: 圆角 2"/>
          <p:cNvSpPr/>
          <p:nvPr>
            <p:custDataLst>
              <p:tags r:id="rId2"/>
            </p:custDataLst>
          </p:nvPr>
        </p:nvSpPr>
        <p:spPr>
          <a:xfrm>
            <a:off x="4704715" y="3124200"/>
            <a:ext cx="6837680" cy="2443480"/>
          </a:xfrm>
          <a:prstGeom prst="roundRect">
            <a:avLst>
              <a:gd name="adj" fmla="val 9356"/>
            </a:avLst>
          </a:prstGeom>
          <a:solidFill>
            <a:schemeClr val="lt1">
              <a:lumMod val="100000"/>
            </a:schemeClr>
          </a:solidFill>
          <a:ln w="6350">
            <a:solidFill>
              <a:schemeClr val="accent1">
                <a:alpha val="50000"/>
              </a:schemeClr>
            </a:solidFill>
          </a:ln>
          <a:effectLst>
            <a:outerShdw blurRad="571500" dist="38100" dir="5400000" algn="t" rotWithShape="0">
              <a:schemeClr val="accent1">
                <a:lumMod val="75000"/>
                <a:alpha val="13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标题 16"/>
          <p:cNvSpPr>
            <a:spLocks noGrp="1"/>
          </p:cNvSpPr>
          <p:nvPr>
            <p:ph type="title"/>
            <p:custDataLst>
              <p:tags r:id="rId3"/>
            </p:custDataLst>
          </p:nvPr>
        </p:nvSpPr>
        <p:spPr/>
        <p:txBody>
          <a:bodyPr/>
          <a:lstStyle/>
          <a:p>
            <a:r>
              <a:rPr lang="zh-CN" altLang="en-US" sz="4000"/>
              <a:t>二、幼儿园环境评价的内容</a:t>
            </a:r>
            <a:endParaRPr lang="zh-CN" altLang="en-US" sz="4000"/>
          </a:p>
        </p:txBody>
      </p:sp>
      <p:sp>
        <p:nvSpPr>
          <p:cNvPr id="15" name="矩形: 圆角 2"/>
          <p:cNvSpPr/>
          <p:nvPr>
            <p:custDataLst>
              <p:tags r:id="rId4"/>
            </p:custDataLst>
          </p:nvPr>
        </p:nvSpPr>
        <p:spPr>
          <a:xfrm>
            <a:off x="4704715" y="1839595"/>
            <a:ext cx="6837680" cy="1102995"/>
          </a:xfrm>
          <a:prstGeom prst="roundRect">
            <a:avLst>
              <a:gd name="adj" fmla="val 12384"/>
            </a:avLst>
          </a:prstGeom>
          <a:gradFill>
            <a:gsLst>
              <a:gs pos="0">
                <a:schemeClr val="accent1">
                  <a:alpha val="34000"/>
                </a:schemeClr>
              </a:gs>
              <a:gs pos="100000">
                <a:schemeClr val="accent1">
                  <a:alpha val="100000"/>
                </a:schemeClr>
              </a:gs>
            </a:gsLst>
            <a:lin ang="13500000" scaled="0"/>
          </a:gradFill>
          <a:ln w="6350">
            <a:noFill/>
          </a:ln>
          <a:effectLst>
            <a:outerShdw blurRad="114300" dist="50800" dir="2700000" algn="tl" rotWithShape="0">
              <a:schemeClr val="accent1">
                <a:lumMod val="75000"/>
                <a:alpha val="40000"/>
              </a:scheme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215900" tIns="45720" rIns="215900" bIns="45720" numCol="1" spcCol="0" rtlCol="0" fromWordArt="0" anchor="ctr" anchorCtr="0" forceAA="0" compatLnSpc="1">
            <a:normAutofit/>
          </a:bodyPr>
          <a:lstStyle/>
          <a:p>
            <a:pPr lvl="0" algn="l">
              <a:lnSpc>
                <a:spcPct val="130000"/>
              </a:lnSpc>
              <a:buClrTx/>
              <a:buSzTx/>
              <a:buFontTx/>
            </a:pPr>
            <a:r>
              <a:rPr lang="zh-CN" altLang="en-US" sz="3200" b="1">
                <a:solidFill>
                  <a:schemeClr val="dk2"/>
                </a:solidFill>
                <a:uFillTx/>
                <a:latin typeface="+中文正文" charset="0"/>
                <a:sym typeface="MiSans Normal" panose="00000500000000000000" charset="-122"/>
              </a:rPr>
              <a:t>（一）物理环境评价</a:t>
            </a:r>
            <a:endParaRPr lang="zh-CN" altLang="en-US" sz="3200" b="1">
              <a:solidFill>
                <a:schemeClr val="dk2"/>
              </a:solidFill>
              <a:uFillTx/>
              <a:latin typeface="+中文正文" charset="0"/>
              <a:sym typeface="MiSans Normal" panose="00000500000000000000" charset="-122"/>
            </a:endParaRPr>
          </a:p>
        </p:txBody>
      </p:sp>
      <p:pic>
        <p:nvPicPr>
          <p:cNvPr id="4" name="图片 3" descr="E:/设计图片素材/jimmy-chang-ACt8ycSzpdE-unsplash.jpgjimmy-chang-ACt8ycSzpdE-unsplash"/>
          <p:cNvPicPr>
            <a:picLocks noChangeAspect="1"/>
          </p:cNvPicPr>
          <p:nvPr>
            <p:custDataLst>
              <p:tags r:id="rId5"/>
            </p:custDataLst>
          </p:nvPr>
        </p:nvPicPr>
        <p:blipFill>
          <a:blip r:embed="rId6"/>
          <a:srcRect l="4139" r="4139"/>
          <a:stretch>
            <a:fillRect/>
          </a:stretch>
        </p:blipFill>
        <p:spPr>
          <a:xfrm>
            <a:off x="799148" y="2055813"/>
            <a:ext cx="3545840" cy="4017645"/>
          </a:xfrm>
          <a:prstGeom prst="roundRect">
            <a:avLst>
              <a:gd name="adj" fmla="val 3671"/>
            </a:avLst>
          </a:prstGeom>
          <a:solidFill>
            <a:schemeClr val="accent1"/>
          </a:solidFill>
          <a:ln w="6350">
            <a:solidFill>
              <a:schemeClr val="accent1">
                <a:alpha val="35000"/>
              </a:schemeClr>
            </a:solidFill>
          </a:ln>
        </p:spPr>
      </p:pic>
      <p:graphicFrame>
        <p:nvGraphicFramePr>
          <p:cNvPr id="3" name="图示 3"/>
          <p:cNvGraphicFramePr/>
          <p:nvPr/>
        </p:nvGraphicFramePr>
        <p:xfrm>
          <a:off x="4832985" y="3200400"/>
          <a:ext cx="6581140" cy="21297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81921" name="Picture 9" descr="C:\Users\Administrator\Desktop\出版社社标.jpg"/>
          <p:cNvPicPr>
            <a:picLocks noChangeAspect="1"/>
          </p:cNvPicPr>
          <p:nvPr/>
        </p:nvPicPr>
        <p:blipFill>
          <a:blip r:embed="rId12">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3"/>
    </p:custData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4034" name="Rectangle 23"/>
          <p:cNvSpPr/>
          <p:nvPr/>
        </p:nvSpPr>
        <p:spPr>
          <a:xfrm>
            <a:off x="5375275" y="1052513"/>
            <a:ext cx="4572000" cy="607695"/>
          </a:xfrm>
          <a:prstGeom prst="rect">
            <a:avLst/>
          </a:prstGeom>
          <a:noFill/>
          <a:ln w="9525">
            <a:noFill/>
          </a:ln>
        </p:spPr>
        <p:txBody>
          <a:bodyPr anchor="t" anchorCtr="0">
            <a:spAutoFit/>
          </a:bodyPr>
          <a:p>
            <a:pPr algn="ctr">
              <a:lnSpc>
                <a:spcPct val="120000"/>
              </a:lnSpc>
            </a:pPr>
            <a:endParaRPr lang="zh-CN" altLang="en-US" sz="2800" b="1" dirty="0">
              <a:solidFill>
                <a:srgbClr val="FF0000"/>
              </a:solidFill>
              <a:latin typeface="Arial" panose="020B0604020202020204" pitchFamily="34" charset="0"/>
            </a:endParaRPr>
          </a:p>
        </p:txBody>
      </p:sp>
      <p:sp>
        <p:nvSpPr>
          <p:cNvPr id="44035" name="矩形 28"/>
          <p:cNvSpPr/>
          <p:nvPr/>
        </p:nvSpPr>
        <p:spPr>
          <a:xfrm>
            <a:off x="5735638" y="3621088"/>
            <a:ext cx="298450" cy="368300"/>
          </a:xfrm>
          <a:prstGeom prst="rect">
            <a:avLst/>
          </a:prstGeom>
          <a:noFill/>
          <a:ln w="9525">
            <a:noFill/>
          </a:ln>
        </p:spPr>
        <p:txBody>
          <a:bodyPr wrap="none" anchor="t" anchorCtr="0">
            <a:spAutoFit/>
          </a:bodyPr>
          <a:p>
            <a:r>
              <a:rPr lang="zh-CN" altLang="en-US" b="1" dirty="0">
                <a:latin typeface="黑体" panose="02010609060101010101" charset="-122"/>
                <a:ea typeface="黑体" panose="02010609060101010101" charset="-122"/>
              </a:rPr>
              <a:t> </a:t>
            </a:r>
            <a:endParaRPr lang="zh-CN" altLang="en-US" dirty="0">
              <a:latin typeface="Arial" panose="020B0604020202020204" pitchFamily="34" charset="0"/>
            </a:endParaRPr>
          </a:p>
        </p:txBody>
      </p:sp>
      <p:grpSp>
        <p:nvGrpSpPr>
          <p:cNvPr id="44036" name="Group 3"/>
          <p:cNvGrpSpPr/>
          <p:nvPr/>
        </p:nvGrpSpPr>
        <p:grpSpPr>
          <a:xfrm>
            <a:off x="2300605" y="1101090"/>
            <a:ext cx="7643813" cy="4719638"/>
            <a:chOff x="841" y="1170"/>
            <a:chExt cx="3648" cy="1664"/>
          </a:xfrm>
        </p:grpSpPr>
        <p:sp>
          <p:nvSpPr>
            <p:cNvPr id="44037" name="Oval 4"/>
            <p:cNvSpPr/>
            <p:nvPr/>
          </p:nvSpPr>
          <p:spPr>
            <a:xfrm>
              <a:off x="841" y="1170"/>
              <a:ext cx="3648" cy="1664"/>
            </a:xfrm>
            <a:prstGeom prst="ellipse">
              <a:avLst/>
            </a:prstGeom>
            <a:noFill/>
            <a:ln w="28575" cap="flat" cmpd="sng">
              <a:solidFill>
                <a:schemeClr val="tx1"/>
              </a:solidFill>
              <a:prstDash val="solid"/>
              <a:round/>
              <a:headEnd type="none" w="med" len="med"/>
              <a:tailEnd type="none" w="med" len="med"/>
            </a:ln>
          </p:spPr>
          <p:txBody>
            <a:bodyPr wrap="none" anchor="ctr" anchorCtr="0"/>
            <a:p>
              <a:endParaRPr lang="zh-CN" altLang="en-US" dirty="0">
                <a:latin typeface="Arial" panose="020B0604020202020204" pitchFamily="34" charset="0"/>
              </a:endParaRPr>
            </a:p>
          </p:txBody>
        </p:sp>
        <p:sp>
          <p:nvSpPr>
            <p:cNvPr id="44038" name="Oval 6"/>
            <p:cNvSpPr/>
            <p:nvPr/>
          </p:nvSpPr>
          <p:spPr>
            <a:xfrm>
              <a:off x="910" y="1774"/>
              <a:ext cx="855" cy="415"/>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400" b="1" dirty="0">
                  <a:latin typeface="Arial" panose="020B0604020202020204" pitchFamily="34" charset="0"/>
                </a:rPr>
                <a:t>建筑面积 </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国家规定</a:t>
              </a:r>
              <a:endParaRPr lang="en-US" altLang="zh-CN" sz="2400" b="1" dirty="0">
                <a:latin typeface="Arial" panose="020B0604020202020204" pitchFamily="34" charset="0"/>
              </a:endParaRPr>
            </a:p>
          </p:txBody>
        </p:sp>
        <p:sp>
          <p:nvSpPr>
            <p:cNvPr id="44039" name="Oval 7"/>
            <p:cNvSpPr/>
            <p:nvPr/>
          </p:nvSpPr>
          <p:spPr>
            <a:xfrm>
              <a:off x="1598" y="2177"/>
              <a:ext cx="860" cy="476"/>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400" b="1" dirty="0">
                  <a:latin typeface="Arial" panose="020B0604020202020204" pitchFamily="34" charset="0"/>
                </a:rPr>
                <a:t>用地面积</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国家规定</a:t>
              </a:r>
              <a:endParaRPr lang="en-US" altLang="zh-CN" sz="2400" b="1" dirty="0">
                <a:latin typeface="Arial" panose="020B0604020202020204" pitchFamily="34" charset="0"/>
              </a:endParaRPr>
            </a:p>
            <a:p>
              <a:pPr algn="ctr"/>
              <a:endParaRPr lang="en-US" altLang="zh-CN" sz="2400" b="1" dirty="0">
                <a:latin typeface="Arial" panose="020B0604020202020204" pitchFamily="34" charset="0"/>
              </a:endParaRPr>
            </a:p>
          </p:txBody>
        </p:sp>
        <p:sp>
          <p:nvSpPr>
            <p:cNvPr id="44040" name="Oval 8"/>
            <p:cNvSpPr/>
            <p:nvPr/>
          </p:nvSpPr>
          <p:spPr>
            <a:xfrm>
              <a:off x="2784" y="2253"/>
              <a:ext cx="989" cy="407"/>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4041" name="Oval 9"/>
            <p:cNvSpPr/>
            <p:nvPr/>
          </p:nvSpPr>
          <p:spPr>
            <a:xfrm>
              <a:off x="3492" y="1749"/>
              <a:ext cx="894" cy="453"/>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4042" name="Oval 10"/>
            <p:cNvSpPr/>
            <p:nvPr/>
          </p:nvSpPr>
          <p:spPr>
            <a:xfrm>
              <a:off x="2906" y="1321"/>
              <a:ext cx="969" cy="378"/>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800" b="1" dirty="0">
                  <a:latin typeface="Arial" panose="020B0604020202020204" pitchFamily="34" charset="0"/>
                </a:rPr>
                <a:t>卫生</a:t>
              </a:r>
              <a:endParaRPr lang="en-US" altLang="zh-CN" sz="2800" b="1" dirty="0">
                <a:latin typeface="Arial" panose="020B0604020202020204" pitchFamily="34" charset="0"/>
              </a:endParaRPr>
            </a:p>
          </p:txBody>
        </p:sp>
        <p:sp>
          <p:nvSpPr>
            <p:cNvPr id="44043" name="Oval 11"/>
            <p:cNvSpPr/>
            <p:nvPr/>
          </p:nvSpPr>
          <p:spPr>
            <a:xfrm>
              <a:off x="1541" y="1361"/>
              <a:ext cx="1021" cy="311"/>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800" b="1" dirty="0">
                  <a:latin typeface="Arial" panose="020B0604020202020204" pitchFamily="34" charset="0"/>
                </a:rPr>
                <a:t>外围环境</a:t>
              </a:r>
              <a:endParaRPr lang="en-US" altLang="zh-CN" sz="2800" b="1" dirty="0">
                <a:latin typeface="Arial" panose="020B0604020202020204" pitchFamily="34" charset="0"/>
              </a:endParaRPr>
            </a:p>
          </p:txBody>
        </p:sp>
        <p:sp>
          <p:nvSpPr>
            <p:cNvPr id="44044" name="Text Box 12"/>
            <p:cNvSpPr txBox="1"/>
            <p:nvPr/>
          </p:nvSpPr>
          <p:spPr>
            <a:xfrm>
              <a:off x="2034" y="1749"/>
              <a:ext cx="1473" cy="206"/>
            </a:xfrm>
            <a:prstGeom prst="rect">
              <a:avLst/>
            </a:prstGeom>
            <a:noFill/>
            <a:ln w="28575" cap="flat" cmpd="sng">
              <a:solidFill>
                <a:schemeClr val="tx1"/>
              </a:solidFill>
              <a:prstDash val="solid"/>
              <a:miter/>
              <a:headEnd type="none" w="med" len="med"/>
              <a:tailEnd type="none" w="med" len="med"/>
            </a:ln>
          </p:spPr>
          <p:txBody>
            <a:bodyPr anchor="t" anchorCtr="0">
              <a:noAutofit/>
            </a:bodyPr>
            <a:p>
              <a:pPr algn="ctr">
                <a:spcBef>
                  <a:spcPct val="50000"/>
                </a:spcBef>
              </a:pPr>
              <a:endParaRPr lang="zh-CN" altLang="en-US" b="1" dirty="0">
                <a:latin typeface="Arial" panose="020B0604020202020204" pitchFamily="34" charset="0"/>
              </a:endParaRPr>
            </a:p>
          </p:txBody>
        </p:sp>
      </p:grpSp>
      <p:sp>
        <p:nvSpPr>
          <p:cNvPr id="44046" name="矩形 20"/>
          <p:cNvSpPr/>
          <p:nvPr/>
        </p:nvSpPr>
        <p:spPr>
          <a:xfrm>
            <a:off x="4876483" y="2817495"/>
            <a:ext cx="3000375" cy="460375"/>
          </a:xfrm>
          <a:prstGeom prst="rect">
            <a:avLst/>
          </a:prstGeom>
          <a:noFill/>
          <a:ln w="9525">
            <a:noFill/>
          </a:ln>
        </p:spPr>
        <p:txBody>
          <a:bodyPr anchor="t" anchorCtr="0">
            <a:spAutoFit/>
          </a:bodyPr>
          <a:p>
            <a:r>
              <a:rPr lang="zh-CN" altLang="en-US" sz="2400" b="1" dirty="0">
                <a:solidFill>
                  <a:schemeClr val="bg1">
                    <a:lumMod val="25000"/>
                  </a:schemeClr>
                </a:solidFill>
                <a:latin typeface="Arial" panose="020B0604020202020204" pitchFamily="34" charset="0"/>
              </a:rPr>
              <a:t>全园整体环境评价</a:t>
            </a:r>
            <a:endParaRPr lang="zh-CN" altLang="en-US" sz="2400" b="1" dirty="0">
              <a:solidFill>
                <a:schemeClr val="bg1">
                  <a:lumMod val="25000"/>
                </a:schemeClr>
              </a:solidFill>
              <a:latin typeface="Arial" panose="020B0604020202020204" pitchFamily="34" charset="0"/>
            </a:endParaRPr>
          </a:p>
        </p:txBody>
      </p:sp>
      <p:sp>
        <p:nvSpPr>
          <p:cNvPr id="44047" name="矩形 21"/>
          <p:cNvSpPr/>
          <p:nvPr/>
        </p:nvSpPr>
        <p:spPr>
          <a:xfrm>
            <a:off x="8310563" y="3143250"/>
            <a:ext cx="1928812" cy="521970"/>
          </a:xfrm>
          <a:prstGeom prst="rect">
            <a:avLst/>
          </a:prstGeom>
          <a:noFill/>
          <a:ln w="9525">
            <a:noFill/>
          </a:ln>
        </p:spPr>
        <p:txBody>
          <a:bodyPr anchor="t" anchorCtr="0">
            <a:spAutoFit/>
          </a:bodyPr>
          <a:p>
            <a:r>
              <a:rPr lang="zh-CN" altLang="en-US" sz="2800" b="1" dirty="0">
                <a:latin typeface="Arial" panose="020B0604020202020204" pitchFamily="34" charset="0"/>
              </a:rPr>
              <a:t>交通</a:t>
            </a:r>
            <a:endParaRPr lang="zh-CN" altLang="en-US" sz="2800" dirty="0">
              <a:latin typeface="Arial" panose="020B0604020202020204" pitchFamily="34" charset="0"/>
            </a:endParaRPr>
          </a:p>
        </p:txBody>
      </p:sp>
      <p:sp>
        <p:nvSpPr>
          <p:cNvPr id="44048" name="矩形 22"/>
          <p:cNvSpPr/>
          <p:nvPr/>
        </p:nvSpPr>
        <p:spPr>
          <a:xfrm>
            <a:off x="6881813" y="4643438"/>
            <a:ext cx="1785937" cy="521970"/>
          </a:xfrm>
          <a:prstGeom prst="rect">
            <a:avLst/>
          </a:prstGeom>
          <a:noFill/>
          <a:ln w="9525">
            <a:noFill/>
          </a:ln>
        </p:spPr>
        <p:txBody>
          <a:bodyPr anchor="t" anchorCtr="0">
            <a:spAutoFit/>
          </a:bodyPr>
          <a:p>
            <a:r>
              <a:rPr lang="zh-CN" altLang="en-US" sz="2800" b="1" dirty="0">
                <a:latin typeface="Arial" panose="020B0604020202020204" pitchFamily="34" charset="0"/>
              </a:rPr>
              <a:t>绿化</a:t>
            </a:r>
            <a:endParaRPr lang="zh-CN" altLang="en-US" sz="2800" b="1" dirty="0">
              <a:latin typeface="Arial" panose="020B0604020202020204" pitchFamily="34" charset="0"/>
            </a:endParaRPr>
          </a:p>
        </p:txBody>
      </p:sp>
      <p:sp>
        <p:nvSpPr>
          <p:cNvPr id="44049" name="矩形 23"/>
          <p:cNvSpPr/>
          <p:nvPr/>
        </p:nvSpPr>
        <p:spPr>
          <a:xfrm>
            <a:off x="1524000" y="214313"/>
            <a:ext cx="6286500" cy="645160"/>
          </a:xfrm>
          <a:prstGeom prst="rect">
            <a:avLst/>
          </a:prstGeom>
          <a:noFill/>
          <a:ln w="9525">
            <a:noFill/>
          </a:ln>
        </p:spPr>
        <p:txBody>
          <a:bodyPr anchor="t" anchorCtr="0">
            <a:spAutoFit/>
          </a:bodyPr>
          <a:p>
            <a:r>
              <a:rPr lang="zh-CN" altLang="en-US" sz="3600" b="1" dirty="0">
                <a:solidFill>
                  <a:schemeClr val="bg1">
                    <a:lumMod val="25000"/>
                  </a:schemeClr>
                </a:solidFill>
                <a:latin typeface="Arial" panose="020B0604020202020204" pitchFamily="34" charset="0"/>
              </a:rPr>
              <a:t>二、幼儿园环境评价的内容</a:t>
            </a:r>
            <a:endParaRPr lang="zh-CN" altLang="en-US" sz="3600" b="1" dirty="0">
              <a:solidFill>
                <a:schemeClr val="bg1">
                  <a:lumMod val="25000"/>
                </a:schemeClr>
              </a:solidFill>
              <a:latin typeface="Arial" panose="020B0604020202020204" pitchFamily="34" charset="0"/>
            </a:endParaRPr>
          </a:p>
        </p:txBody>
      </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5058" name="Rectangle 23"/>
          <p:cNvSpPr/>
          <p:nvPr/>
        </p:nvSpPr>
        <p:spPr>
          <a:xfrm>
            <a:off x="5375275" y="1052513"/>
            <a:ext cx="4572000" cy="607695"/>
          </a:xfrm>
          <a:prstGeom prst="rect">
            <a:avLst/>
          </a:prstGeom>
          <a:noFill/>
          <a:ln w="9525">
            <a:noFill/>
          </a:ln>
        </p:spPr>
        <p:txBody>
          <a:bodyPr anchor="t" anchorCtr="0">
            <a:spAutoFit/>
          </a:bodyPr>
          <a:p>
            <a:pPr algn="ctr">
              <a:lnSpc>
                <a:spcPct val="120000"/>
              </a:lnSpc>
            </a:pPr>
            <a:endParaRPr lang="zh-CN" altLang="en-US" sz="2800" b="1" dirty="0">
              <a:solidFill>
                <a:srgbClr val="FF0000"/>
              </a:solidFill>
              <a:latin typeface="Arial" panose="020B0604020202020204" pitchFamily="34" charset="0"/>
            </a:endParaRPr>
          </a:p>
        </p:txBody>
      </p:sp>
      <p:sp>
        <p:nvSpPr>
          <p:cNvPr id="45059" name="矩形 28"/>
          <p:cNvSpPr/>
          <p:nvPr/>
        </p:nvSpPr>
        <p:spPr>
          <a:xfrm>
            <a:off x="5735638" y="3621088"/>
            <a:ext cx="298450" cy="368300"/>
          </a:xfrm>
          <a:prstGeom prst="rect">
            <a:avLst/>
          </a:prstGeom>
          <a:noFill/>
          <a:ln w="9525">
            <a:noFill/>
          </a:ln>
        </p:spPr>
        <p:txBody>
          <a:bodyPr wrap="none" anchor="t" anchorCtr="0">
            <a:spAutoFit/>
          </a:bodyPr>
          <a:p>
            <a:r>
              <a:rPr lang="zh-CN" altLang="en-US" b="1" dirty="0">
                <a:latin typeface="黑体" panose="02010609060101010101" charset="-122"/>
                <a:ea typeface="黑体" panose="02010609060101010101" charset="-122"/>
              </a:rPr>
              <a:t> </a:t>
            </a:r>
            <a:endParaRPr lang="zh-CN" altLang="en-US" dirty="0">
              <a:latin typeface="Arial" panose="020B0604020202020204" pitchFamily="34" charset="0"/>
            </a:endParaRPr>
          </a:p>
        </p:txBody>
      </p:sp>
      <p:grpSp>
        <p:nvGrpSpPr>
          <p:cNvPr id="45060" name="Group 3"/>
          <p:cNvGrpSpPr/>
          <p:nvPr/>
        </p:nvGrpSpPr>
        <p:grpSpPr>
          <a:xfrm>
            <a:off x="2238375" y="1143000"/>
            <a:ext cx="7643813" cy="4719638"/>
            <a:chOff x="841" y="1170"/>
            <a:chExt cx="3648" cy="1664"/>
          </a:xfrm>
        </p:grpSpPr>
        <p:sp>
          <p:nvSpPr>
            <p:cNvPr id="45061" name="Oval 4"/>
            <p:cNvSpPr/>
            <p:nvPr/>
          </p:nvSpPr>
          <p:spPr>
            <a:xfrm>
              <a:off x="841" y="1170"/>
              <a:ext cx="3648" cy="1664"/>
            </a:xfrm>
            <a:prstGeom prst="ellipse">
              <a:avLst/>
            </a:prstGeom>
            <a:noFill/>
            <a:ln w="28575" cap="flat" cmpd="sng">
              <a:solidFill>
                <a:schemeClr val="tx1"/>
              </a:solidFill>
              <a:prstDash val="solid"/>
              <a:round/>
              <a:headEnd type="none" w="med" len="med"/>
              <a:tailEnd type="none" w="med" len="med"/>
            </a:ln>
          </p:spPr>
          <p:txBody>
            <a:bodyPr wrap="none" anchor="ctr" anchorCtr="0"/>
            <a:p>
              <a:endParaRPr lang="zh-CN" altLang="en-US" dirty="0">
                <a:latin typeface="Arial" panose="020B0604020202020204" pitchFamily="34" charset="0"/>
              </a:endParaRPr>
            </a:p>
          </p:txBody>
        </p:sp>
        <p:sp>
          <p:nvSpPr>
            <p:cNvPr id="45062" name="Oval 6"/>
            <p:cNvSpPr/>
            <p:nvPr/>
          </p:nvSpPr>
          <p:spPr>
            <a:xfrm>
              <a:off x="1148" y="1976"/>
              <a:ext cx="955" cy="428"/>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400" b="1" dirty="0">
                  <a:latin typeface="Arial" panose="020B0604020202020204" pitchFamily="34" charset="0"/>
                </a:rPr>
                <a:t>室外活动</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场地</a:t>
              </a:r>
              <a:endParaRPr lang="en-US" altLang="zh-CN" sz="2400" b="1" dirty="0">
                <a:latin typeface="Arial" panose="020B0604020202020204" pitchFamily="34" charset="0"/>
              </a:endParaRPr>
            </a:p>
          </p:txBody>
        </p:sp>
        <p:sp>
          <p:nvSpPr>
            <p:cNvPr id="45063" name="Oval 8"/>
            <p:cNvSpPr/>
            <p:nvPr/>
          </p:nvSpPr>
          <p:spPr>
            <a:xfrm>
              <a:off x="2784" y="2253"/>
              <a:ext cx="989" cy="407"/>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5064" name="Oval 9"/>
            <p:cNvSpPr/>
            <p:nvPr/>
          </p:nvSpPr>
          <p:spPr>
            <a:xfrm>
              <a:off x="3466" y="1699"/>
              <a:ext cx="954" cy="503"/>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5065" name="Oval 11"/>
            <p:cNvSpPr/>
            <p:nvPr/>
          </p:nvSpPr>
          <p:spPr>
            <a:xfrm>
              <a:off x="1693" y="1321"/>
              <a:ext cx="1125" cy="336"/>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800" b="1" dirty="0">
                  <a:latin typeface="Arial" panose="020B0604020202020204" pitchFamily="34" charset="0"/>
                </a:rPr>
                <a:t>公共通道内</a:t>
              </a:r>
              <a:endParaRPr lang="en-US" altLang="zh-CN" sz="2800" b="1" dirty="0">
                <a:latin typeface="Arial" panose="020B0604020202020204" pitchFamily="34" charset="0"/>
              </a:endParaRPr>
            </a:p>
            <a:p>
              <a:pPr algn="ctr"/>
              <a:r>
                <a:rPr lang="zh-CN" altLang="en-US" sz="2800" b="1" dirty="0">
                  <a:latin typeface="Arial" panose="020B0604020202020204" pitchFamily="34" charset="0"/>
                </a:rPr>
                <a:t>的墙面装饰</a:t>
              </a:r>
              <a:endParaRPr lang="en-US" altLang="zh-CN" sz="2800" b="1" dirty="0">
                <a:latin typeface="Arial" panose="020B0604020202020204" pitchFamily="34" charset="0"/>
              </a:endParaRPr>
            </a:p>
          </p:txBody>
        </p:sp>
        <p:sp>
          <p:nvSpPr>
            <p:cNvPr id="45066" name="Text Box 12"/>
            <p:cNvSpPr txBox="1"/>
            <p:nvPr/>
          </p:nvSpPr>
          <p:spPr>
            <a:xfrm>
              <a:off x="2034" y="1765"/>
              <a:ext cx="1352" cy="191"/>
            </a:xfrm>
            <a:prstGeom prst="rect">
              <a:avLst/>
            </a:prstGeom>
            <a:noFill/>
            <a:ln w="28575" cap="flat" cmpd="sng">
              <a:solidFill>
                <a:schemeClr val="tx1"/>
              </a:solidFill>
              <a:prstDash val="solid"/>
              <a:miter/>
              <a:headEnd type="none" w="med" len="med"/>
              <a:tailEnd type="none" w="med" len="med"/>
            </a:ln>
          </p:spPr>
          <p:txBody>
            <a:bodyPr anchor="t" anchorCtr="0">
              <a:noAutofit/>
            </a:bodyPr>
            <a:p>
              <a:pPr algn="ctr">
                <a:spcBef>
                  <a:spcPct val="50000"/>
                </a:spcBef>
              </a:pPr>
              <a:endParaRPr lang="zh-CN" altLang="en-US" b="1" dirty="0">
                <a:latin typeface="Arial" panose="020B0604020202020204" pitchFamily="34" charset="0"/>
              </a:endParaRPr>
            </a:p>
          </p:txBody>
        </p:sp>
      </p:grpSp>
      <p:sp>
        <p:nvSpPr>
          <p:cNvPr id="45068" name="矩形 20"/>
          <p:cNvSpPr/>
          <p:nvPr/>
        </p:nvSpPr>
        <p:spPr>
          <a:xfrm>
            <a:off x="4647883" y="2819400"/>
            <a:ext cx="2714625" cy="583565"/>
          </a:xfrm>
          <a:prstGeom prst="rect">
            <a:avLst/>
          </a:prstGeom>
          <a:noFill/>
          <a:ln w="9525">
            <a:noFill/>
          </a:ln>
        </p:spPr>
        <p:txBody>
          <a:bodyPr anchor="t" anchorCtr="0">
            <a:spAutoFit/>
          </a:bodyPr>
          <a:p>
            <a:r>
              <a:rPr lang="zh-CN" altLang="en-US" sz="3200" b="1" dirty="0">
                <a:solidFill>
                  <a:schemeClr val="bg1">
                    <a:lumMod val="25000"/>
                  </a:schemeClr>
                </a:solidFill>
                <a:latin typeface="Arial" panose="020B0604020202020204" pitchFamily="34" charset="0"/>
              </a:rPr>
              <a:t>室外环境评价</a:t>
            </a:r>
            <a:endParaRPr lang="zh-CN" altLang="en-US" sz="3200" b="1" dirty="0">
              <a:solidFill>
                <a:schemeClr val="bg1">
                  <a:lumMod val="25000"/>
                </a:schemeClr>
              </a:solidFill>
              <a:latin typeface="Arial" panose="020B0604020202020204" pitchFamily="34" charset="0"/>
            </a:endParaRPr>
          </a:p>
        </p:txBody>
      </p:sp>
      <p:sp>
        <p:nvSpPr>
          <p:cNvPr id="45069" name="矩形 21"/>
          <p:cNvSpPr/>
          <p:nvPr/>
        </p:nvSpPr>
        <p:spPr>
          <a:xfrm rot="-175867">
            <a:off x="8023225" y="2830513"/>
            <a:ext cx="1404938" cy="953135"/>
          </a:xfrm>
          <a:prstGeom prst="rect">
            <a:avLst/>
          </a:prstGeom>
          <a:noFill/>
          <a:ln w="9525">
            <a:noFill/>
          </a:ln>
        </p:spPr>
        <p:txBody>
          <a:bodyPr anchor="t" anchorCtr="0">
            <a:spAutoFit/>
          </a:bodyPr>
          <a:p>
            <a:r>
              <a:rPr lang="zh-CN" altLang="en-US" sz="2800" b="1" dirty="0">
                <a:latin typeface="Arial" panose="020B0604020202020204" pitchFamily="34" charset="0"/>
              </a:rPr>
              <a:t>室外游戏场地</a:t>
            </a:r>
            <a:endParaRPr lang="zh-CN" altLang="en-US" sz="2800" dirty="0">
              <a:latin typeface="Arial" panose="020B0604020202020204" pitchFamily="34" charset="0"/>
            </a:endParaRPr>
          </a:p>
        </p:txBody>
      </p:sp>
      <p:sp>
        <p:nvSpPr>
          <p:cNvPr id="45070" name="矩形 23"/>
          <p:cNvSpPr/>
          <p:nvPr/>
        </p:nvSpPr>
        <p:spPr>
          <a:xfrm>
            <a:off x="1143000" y="228600"/>
            <a:ext cx="6143625" cy="645160"/>
          </a:xfrm>
          <a:prstGeom prst="rect">
            <a:avLst/>
          </a:prstGeom>
          <a:noFill/>
          <a:ln w="9525">
            <a:noFill/>
          </a:ln>
        </p:spPr>
        <p:txBody>
          <a:bodyPr anchor="t" anchorCtr="0">
            <a:spAutoFit/>
          </a:bodyPr>
          <a:p>
            <a:r>
              <a:rPr lang="zh-CN" altLang="en-US" sz="3600" b="1" dirty="0">
                <a:solidFill>
                  <a:schemeClr val="bg1">
                    <a:lumMod val="25000"/>
                  </a:schemeClr>
                </a:solidFill>
                <a:latin typeface="Arial" panose="020B0604020202020204" pitchFamily="34" charset="0"/>
              </a:rPr>
              <a:t>二、幼儿园环境评价的内容</a:t>
            </a:r>
            <a:endParaRPr lang="zh-CN" altLang="en-US" sz="3600" b="1" dirty="0">
              <a:solidFill>
                <a:schemeClr val="bg1">
                  <a:lumMod val="25000"/>
                </a:schemeClr>
              </a:solidFill>
              <a:latin typeface="Arial" panose="020B0604020202020204" pitchFamily="34" charset="0"/>
            </a:endParaRPr>
          </a:p>
        </p:txBody>
      </p:sp>
      <p:sp>
        <p:nvSpPr>
          <p:cNvPr id="45071" name="矩形 39"/>
          <p:cNvSpPr/>
          <p:nvPr/>
        </p:nvSpPr>
        <p:spPr>
          <a:xfrm>
            <a:off x="6524625" y="4286250"/>
            <a:ext cx="1785938" cy="953135"/>
          </a:xfrm>
          <a:prstGeom prst="rect">
            <a:avLst/>
          </a:prstGeom>
          <a:noFill/>
          <a:ln w="9525">
            <a:noFill/>
          </a:ln>
        </p:spPr>
        <p:txBody>
          <a:bodyPr anchor="t" anchorCtr="0">
            <a:spAutoFit/>
          </a:bodyPr>
          <a:p>
            <a:r>
              <a:rPr lang="zh-CN" altLang="en-US" sz="2800" b="1" dirty="0">
                <a:latin typeface="Arial" panose="020B0604020202020204" pitchFamily="34" charset="0"/>
              </a:rPr>
              <a:t>环境绿化    </a:t>
            </a:r>
            <a:endParaRPr lang="en-US" altLang="zh-CN" sz="2800" b="1" dirty="0">
              <a:latin typeface="Arial" panose="020B0604020202020204" pitchFamily="34" charset="0"/>
            </a:endParaRPr>
          </a:p>
          <a:p>
            <a:r>
              <a:rPr lang="en-US" altLang="zh-CN" sz="2800" b="1" dirty="0">
                <a:latin typeface="Arial" panose="020B0604020202020204" pitchFamily="34" charset="0"/>
              </a:rPr>
              <a:t>   </a:t>
            </a:r>
            <a:r>
              <a:rPr lang="zh-CN" altLang="en-US" sz="2800" b="1" dirty="0">
                <a:latin typeface="Arial" panose="020B0604020202020204" pitchFamily="34" charset="0"/>
              </a:rPr>
              <a:t>评价</a:t>
            </a:r>
            <a:endParaRPr lang="zh-CN" altLang="en-US" sz="2800" dirty="0">
              <a:latin typeface="Arial" panose="020B0604020202020204" pitchFamily="34" charset="0"/>
            </a:endParaRPr>
          </a:p>
        </p:txBody>
      </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sz="4000">
                <a:solidFill>
                  <a:schemeClr val="tx1">
                    <a:lumMod val="85000"/>
                    <a:lumOff val="15000"/>
                  </a:schemeClr>
                </a:solidFill>
              </a:rPr>
              <a:t>表</a:t>
            </a:r>
            <a:r>
              <a:rPr lang="en-US" altLang="zh-CN" sz="4000">
                <a:solidFill>
                  <a:schemeClr val="tx1">
                    <a:lumMod val="85000"/>
                    <a:lumOff val="15000"/>
                  </a:schemeClr>
                </a:solidFill>
              </a:rPr>
              <a:t>6—10</a:t>
            </a:r>
            <a:r>
              <a:rPr lang="zh-CN" altLang="en-US" sz="4000">
                <a:solidFill>
                  <a:schemeClr val="tx1">
                    <a:lumMod val="85000"/>
                    <a:lumOff val="15000"/>
                  </a:schemeClr>
                </a:solidFill>
              </a:rPr>
              <a:t>城市幼儿园用地面积定额</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379980"/>
                <a:gridCol w="3239135"/>
                <a:gridCol w="4575810"/>
              </a:tblGrid>
              <a:tr h="1555115">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rPr>
                        <a:t>规模</a:t>
                      </a:r>
                      <a:endParaRPr lang="zh-CN" sz="20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cs typeface="微软雅黑" panose="020B0503020204020204" charset="-122"/>
                        </a:rPr>
                        <a:t>用地面积（</a:t>
                      </a:r>
                      <a:r>
                        <a:rPr lang="en-US" sz="2000" b="1" kern="100" spc="130" dirty="0">
                          <a:latin typeface="微软雅黑" panose="020B0503020204020204" charset="-122"/>
                          <a:ea typeface="微软雅黑" panose="020B0503020204020204" charset="-122"/>
                          <a:cs typeface="微软雅黑" panose="020B0503020204020204" charset="-122"/>
                        </a:rPr>
                        <a:t>m</a:t>
                      </a:r>
                      <a:r>
                        <a:rPr lang="en-US" sz="2000" b="1" kern="100" spc="130" baseline="30000" dirty="0">
                          <a:latin typeface="微软雅黑" panose="020B0503020204020204" charset="-122"/>
                          <a:ea typeface="微软雅黑" panose="020B0503020204020204" charset="-122"/>
                          <a:cs typeface="微软雅黑" panose="020B0503020204020204" charset="-122"/>
                        </a:rPr>
                        <a:t>2</a:t>
                      </a:r>
                      <a:r>
                        <a:rPr lang="zh-CN" sz="2000" b="1" kern="100" spc="130" dirty="0">
                          <a:latin typeface="微软雅黑" panose="020B0503020204020204" charset="-122"/>
                          <a:ea typeface="微软雅黑" panose="020B0503020204020204" charset="-122"/>
                          <a:cs typeface="微软雅黑" panose="020B0503020204020204" charset="-122"/>
                        </a:rPr>
                        <a:t>）</a:t>
                      </a:r>
                      <a:endParaRPr lang="zh-CN" sz="2000" b="1" kern="100" spc="130" dirty="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a:latin typeface="微软雅黑" panose="020B0503020204020204" charset="-122"/>
                          <a:ea typeface="微软雅黑" panose="020B0503020204020204" charset="-122"/>
                          <a:cs typeface="微软雅黑" panose="020B0503020204020204" charset="-122"/>
                        </a:rPr>
                        <a:t>用地面积定额（</a:t>
                      </a:r>
                      <a:r>
                        <a:rPr lang="en-US" sz="2000" b="1" kern="100" spc="130">
                          <a:latin typeface="微软雅黑" panose="020B0503020204020204" charset="-122"/>
                          <a:ea typeface="微软雅黑" panose="020B0503020204020204" charset="-122"/>
                          <a:cs typeface="微软雅黑" panose="020B0503020204020204" charset="-122"/>
                        </a:rPr>
                        <a:t>m</a:t>
                      </a:r>
                      <a:r>
                        <a:rPr lang="en-US" sz="2000" b="1" kern="100" spc="130" baseline="30000">
                          <a:latin typeface="微软雅黑" panose="020B0503020204020204" charset="-122"/>
                          <a:ea typeface="微软雅黑" panose="020B0503020204020204" charset="-122"/>
                          <a:cs typeface="微软雅黑" panose="020B0503020204020204" charset="-122"/>
                        </a:rPr>
                        <a:t>2</a:t>
                      </a:r>
                      <a:r>
                        <a:rPr lang="en-US" sz="2000" b="1" kern="100" spc="130">
                          <a:latin typeface="微软雅黑" panose="020B0503020204020204" charset="-122"/>
                          <a:ea typeface="微软雅黑" panose="020B0503020204020204" charset="-122"/>
                          <a:cs typeface="微软雅黑" panose="020B0503020204020204" charset="-122"/>
                        </a:rPr>
                        <a:t>/</a:t>
                      </a:r>
                      <a:r>
                        <a:rPr lang="zh-CN" sz="2000" b="1" kern="100" spc="130">
                          <a:latin typeface="微软雅黑" panose="020B0503020204020204" charset="-122"/>
                          <a:ea typeface="微软雅黑" panose="020B0503020204020204" charset="-122"/>
                          <a:cs typeface="微软雅黑" panose="020B0503020204020204" charset="-122"/>
                        </a:rPr>
                        <a:t>生）</a:t>
                      </a:r>
                      <a:endParaRPr lang="zh-CN" sz="2000" b="1"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cs typeface="微软雅黑" panose="020B0503020204020204" charset="-122"/>
                        </a:rPr>
                        <a:t>6</a:t>
                      </a:r>
                      <a:r>
                        <a:rPr lang="zh-CN" sz="1800" b="0" kern="100" spc="130">
                          <a:latin typeface="微软雅黑" panose="020B0503020204020204" charset="-122"/>
                          <a:ea typeface="微软雅黑" panose="020B0503020204020204" charset="-122"/>
                          <a:cs typeface="微软雅黑" panose="020B0503020204020204" charset="-122"/>
                        </a:rPr>
                        <a:t>班</a:t>
                      </a:r>
                      <a:endParaRPr lang="zh-CN" sz="1800" b="0"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2700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15</a:t>
                      </a:r>
                      <a:endParaRPr lang="en-US" sz="1800" b="0" kern="100" spc="130" dirty="0">
                        <a:latin typeface="微软雅黑" panose="020B0503020204020204" charset="-122"/>
                        <a:ea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cs typeface="微软雅黑" panose="020B0503020204020204" charset="-122"/>
                        </a:rPr>
                        <a:t>9</a:t>
                      </a:r>
                      <a:r>
                        <a:rPr lang="zh-CN" sz="1800" b="0" kern="100" spc="130">
                          <a:latin typeface="微软雅黑" panose="020B0503020204020204" charset="-122"/>
                          <a:ea typeface="微软雅黑" panose="020B0503020204020204" charset="-122"/>
                          <a:cs typeface="微软雅黑" panose="020B0503020204020204" charset="-122"/>
                        </a:rPr>
                        <a:t>班</a:t>
                      </a:r>
                      <a:endParaRPr lang="zh-CN" sz="1800" b="0"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3780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14</a:t>
                      </a:r>
                      <a:endParaRPr lang="en-US" sz="1800" b="0" kern="100" spc="130" dirty="0">
                        <a:latin typeface="微软雅黑" panose="020B0503020204020204" charset="-122"/>
                        <a:ea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cs typeface="微软雅黑" panose="020B0503020204020204" charset="-122"/>
                        </a:rPr>
                        <a:t>12</a:t>
                      </a:r>
                      <a:r>
                        <a:rPr lang="zh-CN" sz="1800" b="0" kern="100" spc="130">
                          <a:latin typeface="微软雅黑" panose="020B0503020204020204" charset="-122"/>
                          <a:ea typeface="微软雅黑" panose="020B0503020204020204" charset="-122"/>
                          <a:cs typeface="微软雅黑" panose="020B0503020204020204" charset="-122"/>
                        </a:rPr>
                        <a:t>班</a:t>
                      </a:r>
                      <a:endParaRPr lang="zh-CN" sz="1800" b="0"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4860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13</a:t>
                      </a:r>
                      <a:endParaRPr lang="en-US" sz="18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a:xfrm>
            <a:off x="457200" y="274955"/>
            <a:ext cx="9469755" cy="1143000"/>
          </a:xfrm>
        </p:spPr>
        <p:txBody>
          <a:bodyPr/>
          <a:lstStyle/>
          <a:p>
            <a:r>
              <a:rPr lang="zh-CN" altLang="en-US" sz="4000">
                <a:solidFill>
                  <a:schemeClr val="tx1">
                    <a:lumMod val="85000"/>
                    <a:lumOff val="15000"/>
                  </a:schemeClr>
                </a:solidFill>
              </a:rPr>
              <a:t>表</a:t>
            </a:r>
            <a:r>
              <a:rPr lang="en-US" altLang="zh-CN" sz="4000">
                <a:solidFill>
                  <a:schemeClr val="tx1">
                    <a:lumMod val="85000"/>
                    <a:lumOff val="15000"/>
                  </a:schemeClr>
                </a:solidFill>
              </a:rPr>
              <a:t>6—11</a:t>
            </a:r>
            <a:r>
              <a:rPr lang="zh-CN" altLang="en-US" sz="4000">
                <a:solidFill>
                  <a:schemeClr val="tx1">
                    <a:lumMod val="85000"/>
                    <a:lumOff val="15000"/>
                  </a:schemeClr>
                </a:solidFill>
              </a:rPr>
              <a:t>城市幼儿园园舍建筑面积定额</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3857625"/>
                <a:gridCol w="2888615"/>
                <a:gridCol w="3448685"/>
              </a:tblGrid>
              <a:tr h="1555115">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rPr>
                        <a:t>规模</a:t>
                      </a:r>
                      <a:endParaRPr lang="zh-CN" sz="20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a:latin typeface="微软雅黑" panose="020B0503020204020204" charset="-122"/>
                          <a:ea typeface="微软雅黑" panose="020B0503020204020204" charset="-122"/>
                          <a:cs typeface="微软雅黑" panose="020B0503020204020204" charset="-122"/>
                        </a:rPr>
                        <a:t>园舍建筑面积（</a:t>
                      </a:r>
                      <a:r>
                        <a:rPr lang="en-US" sz="2000" b="1" kern="100" spc="130">
                          <a:latin typeface="微软雅黑" panose="020B0503020204020204" charset="-122"/>
                          <a:ea typeface="微软雅黑" panose="020B0503020204020204" charset="-122"/>
                          <a:cs typeface="微软雅黑" panose="020B0503020204020204" charset="-122"/>
                        </a:rPr>
                        <a:t>m</a:t>
                      </a:r>
                      <a:r>
                        <a:rPr lang="en-US" sz="2000" b="1" kern="100" spc="130" baseline="30000">
                          <a:latin typeface="微软雅黑" panose="020B0503020204020204" charset="-122"/>
                          <a:ea typeface="微软雅黑" panose="020B0503020204020204" charset="-122"/>
                          <a:cs typeface="微软雅黑" panose="020B0503020204020204" charset="-122"/>
                        </a:rPr>
                        <a:t>2</a:t>
                      </a:r>
                      <a:r>
                        <a:rPr lang="zh-CN" sz="2000" b="1" kern="100" spc="130">
                          <a:latin typeface="微软雅黑" panose="020B0503020204020204" charset="-122"/>
                          <a:ea typeface="微软雅黑" panose="020B0503020204020204" charset="-122"/>
                          <a:cs typeface="微软雅黑" panose="020B0503020204020204" charset="-122"/>
                        </a:rPr>
                        <a:t>）</a:t>
                      </a:r>
                      <a:endParaRPr lang="zh-CN" sz="2000" b="1"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a:latin typeface="微软雅黑" panose="020B0503020204020204" charset="-122"/>
                          <a:ea typeface="微软雅黑" panose="020B0503020204020204" charset="-122"/>
                          <a:cs typeface="微软雅黑" panose="020B0503020204020204" charset="-122"/>
                        </a:rPr>
                        <a:t>建筑面积定额（</a:t>
                      </a:r>
                      <a:r>
                        <a:rPr lang="en-US" sz="2000" b="1" kern="100" spc="130">
                          <a:latin typeface="微软雅黑" panose="020B0503020204020204" charset="-122"/>
                          <a:ea typeface="微软雅黑" panose="020B0503020204020204" charset="-122"/>
                          <a:cs typeface="微软雅黑" panose="020B0503020204020204" charset="-122"/>
                        </a:rPr>
                        <a:t>m</a:t>
                      </a:r>
                      <a:r>
                        <a:rPr lang="en-US" sz="2000" b="1" kern="100" spc="130" baseline="30000">
                          <a:latin typeface="微软雅黑" panose="020B0503020204020204" charset="-122"/>
                          <a:ea typeface="微软雅黑" panose="020B0503020204020204" charset="-122"/>
                          <a:cs typeface="微软雅黑" panose="020B0503020204020204" charset="-122"/>
                        </a:rPr>
                        <a:t>2</a:t>
                      </a:r>
                      <a:r>
                        <a:rPr lang="en-US" sz="2000" b="1" kern="100" spc="130">
                          <a:latin typeface="微软雅黑" panose="020B0503020204020204" charset="-122"/>
                          <a:ea typeface="微软雅黑" panose="020B0503020204020204" charset="-122"/>
                          <a:cs typeface="微软雅黑" panose="020B0503020204020204" charset="-122"/>
                        </a:rPr>
                        <a:t>/</a:t>
                      </a:r>
                      <a:r>
                        <a:rPr lang="zh-CN" sz="2000" b="1" kern="100" spc="130">
                          <a:latin typeface="微软雅黑" panose="020B0503020204020204" charset="-122"/>
                          <a:ea typeface="微软雅黑" panose="020B0503020204020204" charset="-122"/>
                          <a:cs typeface="微软雅黑" panose="020B0503020204020204" charset="-122"/>
                        </a:rPr>
                        <a:t>生）</a:t>
                      </a:r>
                      <a:endParaRPr lang="zh-CN" sz="2000" b="1"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cs typeface="微软雅黑" panose="020B0503020204020204" charset="-122"/>
                        </a:rPr>
                        <a:t>6</a:t>
                      </a:r>
                      <a:r>
                        <a:rPr lang="zh-CN" sz="1800" b="0" kern="100" spc="130" dirty="0">
                          <a:latin typeface="微软雅黑" panose="020B0503020204020204" charset="-122"/>
                          <a:ea typeface="微软雅黑" panose="020B0503020204020204" charset="-122"/>
                          <a:cs typeface="微软雅黑" panose="020B0503020204020204" charset="-122"/>
                        </a:rPr>
                        <a:t>班（</a:t>
                      </a:r>
                      <a:r>
                        <a:rPr lang="en-US" sz="1800" b="0" kern="100" spc="130" dirty="0">
                          <a:latin typeface="微软雅黑" panose="020B0503020204020204" charset="-122"/>
                          <a:ea typeface="微软雅黑" panose="020B0503020204020204" charset="-122"/>
                          <a:cs typeface="微软雅黑" panose="020B0503020204020204" charset="-122"/>
                        </a:rPr>
                        <a:t>180</a:t>
                      </a:r>
                      <a:r>
                        <a:rPr lang="zh-CN" sz="1800" b="0" kern="100" spc="130" dirty="0">
                          <a:latin typeface="微软雅黑" panose="020B0503020204020204" charset="-122"/>
                          <a:ea typeface="微软雅黑" panose="020B0503020204020204" charset="-122"/>
                          <a:cs typeface="微软雅黑" panose="020B0503020204020204" charset="-122"/>
                        </a:rPr>
                        <a:t>人）</a:t>
                      </a:r>
                      <a:endParaRPr lang="zh-CN" sz="1800" b="0" kern="100" spc="130" dirty="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1773</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rPr>
                        <a:t>9.9</a:t>
                      </a:r>
                      <a:endParaRPr lang="en-US" sz="1800" b="0" kern="100" spc="130">
                        <a:latin typeface="微软雅黑" panose="020B0503020204020204" charset="-122"/>
                        <a:ea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cs typeface="微软雅黑" panose="020B0503020204020204" charset="-122"/>
                        </a:rPr>
                        <a:t>9</a:t>
                      </a:r>
                      <a:r>
                        <a:rPr lang="zh-CN" sz="1800" b="0" kern="100" spc="130">
                          <a:latin typeface="微软雅黑" panose="020B0503020204020204" charset="-122"/>
                          <a:ea typeface="微软雅黑" panose="020B0503020204020204" charset="-122"/>
                          <a:cs typeface="微软雅黑" panose="020B0503020204020204" charset="-122"/>
                        </a:rPr>
                        <a:t>班（</a:t>
                      </a:r>
                      <a:r>
                        <a:rPr lang="en-US" sz="1800" b="0" kern="100" spc="130">
                          <a:latin typeface="微软雅黑" panose="020B0503020204020204" charset="-122"/>
                          <a:ea typeface="微软雅黑" panose="020B0503020204020204" charset="-122"/>
                          <a:cs typeface="微软雅黑" panose="020B0503020204020204" charset="-122"/>
                        </a:rPr>
                        <a:t>270</a:t>
                      </a:r>
                      <a:r>
                        <a:rPr lang="zh-CN" sz="1800" b="0" kern="100" spc="130">
                          <a:latin typeface="微软雅黑" panose="020B0503020204020204" charset="-122"/>
                          <a:ea typeface="微软雅黑" panose="020B0503020204020204" charset="-122"/>
                          <a:cs typeface="微软雅黑" panose="020B0503020204020204" charset="-122"/>
                        </a:rPr>
                        <a:t>人）</a:t>
                      </a:r>
                      <a:endParaRPr lang="zh-CN" sz="1800" b="0"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2481</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rPr>
                        <a:t>9.2</a:t>
                      </a:r>
                      <a:endParaRPr lang="en-US" sz="1800" b="0" kern="100" spc="130">
                        <a:latin typeface="微软雅黑" panose="020B0503020204020204" charset="-122"/>
                        <a:ea typeface="微软雅黑" panose="020B0503020204020204" charset="-122"/>
                      </a:endParaRPr>
                    </a:p>
                  </a:txBody>
                  <a:tcPr marL="215900" marR="215900" marT="133350" marB="133350" anchor="ctr"/>
                </a:tc>
              </a:tr>
              <a:tr h="927735">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cs typeface="微软雅黑" panose="020B0503020204020204" charset="-122"/>
                        </a:rPr>
                        <a:t>12</a:t>
                      </a:r>
                      <a:r>
                        <a:rPr lang="zh-CN" sz="1800" b="0" kern="100" spc="130">
                          <a:latin typeface="微软雅黑" panose="020B0503020204020204" charset="-122"/>
                          <a:ea typeface="微软雅黑" panose="020B0503020204020204" charset="-122"/>
                          <a:cs typeface="微软雅黑" panose="020B0503020204020204" charset="-122"/>
                        </a:rPr>
                        <a:t>班（</a:t>
                      </a:r>
                      <a:r>
                        <a:rPr lang="en-US" sz="1800" b="0" kern="100" spc="130">
                          <a:latin typeface="微软雅黑" panose="020B0503020204020204" charset="-122"/>
                          <a:ea typeface="微软雅黑" panose="020B0503020204020204" charset="-122"/>
                          <a:cs typeface="微软雅黑" panose="020B0503020204020204" charset="-122"/>
                        </a:rPr>
                        <a:t>360</a:t>
                      </a:r>
                      <a:r>
                        <a:rPr lang="zh-CN" sz="1800" b="0" kern="100" spc="130">
                          <a:latin typeface="微软雅黑" panose="020B0503020204020204" charset="-122"/>
                          <a:ea typeface="微软雅黑" panose="020B0503020204020204" charset="-122"/>
                          <a:cs typeface="微软雅黑" panose="020B0503020204020204" charset="-122"/>
                        </a:rPr>
                        <a:t>人）</a:t>
                      </a:r>
                      <a:endParaRPr lang="zh-CN" sz="1800" b="0" kern="100" spc="130">
                        <a:latin typeface="微软雅黑" panose="020B0503020204020204" charset="-122"/>
                        <a:ea typeface="微软雅黑" panose="020B0503020204020204" charset="-122"/>
                        <a:cs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3182</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8.8</a:t>
                      </a:r>
                      <a:endParaRPr lang="en-US" sz="18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8130" name="Rectangle 23"/>
          <p:cNvSpPr/>
          <p:nvPr/>
        </p:nvSpPr>
        <p:spPr>
          <a:xfrm>
            <a:off x="5375275" y="1052513"/>
            <a:ext cx="4572000" cy="607695"/>
          </a:xfrm>
          <a:prstGeom prst="rect">
            <a:avLst/>
          </a:prstGeom>
          <a:noFill/>
          <a:ln w="9525">
            <a:noFill/>
          </a:ln>
        </p:spPr>
        <p:txBody>
          <a:bodyPr anchor="t" anchorCtr="0">
            <a:spAutoFit/>
          </a:bodyPr>
          <a:p>
            <a:pPr algn="ctr">
              <a:lnSpc>
                <a:spcPct val="120000"/>
              </a:lnSpc>
            </a:pPr>
            <a:endParaRPr lang="zh-CN" altLang="en-US" sz="2800" b="1" dirty="0">
              <a:solidFill>
                <a:srgbClr val="FF0000"/>
              </a:solidFill>
              <a:latin typeface="Arial" panose="020B0604020202020204" pitchFamily="34" charset="0"/>
            </a:endParaRPr>
          </a:p>
        </p:txBody>
      </p:sp>
      <p:sp>
        <p:nvSpPr>
          <p:cNvPr id="48131" name="矩形 28"/>
          <p:cNvSpPr/>
          <p:nvPr/>
        </p:nvSpPr>
        <p:spPr>
          <a:xfrm>
            <a:off x="5735638" y="3621088"/>
            <a:ext cx="298450" cy="368300"/>
          </a:xfrm>
          <a:prstGeom prst="rect">
            <a:avLst/>
          </a:prstGeom>
          <a:noFill/>
          <a:ln w="9525">
            <a:noFill/>
          </a:ln>
        </p:spPr>
        <p:txBody>
          <a:bodyPr wrap="none" anchor="t" anchorCtr="0">
            <a:spAutoFit/>
          </a:bodyPr>
          <a:p>
            <a:r>
              <a:rPr lang="zh-CN" altLang="en-US" b="1" dirty="0">
                <a:latin typeface="黑体" panose="02010609060101010101" charset="-122"/>
                <a:ea typeface="黑体" panose="02010609060101010101" charset="-122"/>
              </a:rPr>
              <a:t> </a:t>
            </a:r>
            <a:endParaRPr lang="zh-CN" altLang="en-US" dirty="0">
              <a:latin typeface="Arial" panose="020B0604020202020204" pitchFamily="34" charset="0"/>
            </a:endParaRPr>
          </a:p>
        </p:txBody>
      </p:sp>
      <p:grpSp>
        <p:nvGrpSpPr>
          <p:cNvPr id="48132" name="Group 3"/>
          <p:cNvGrpSpPr/>
          <p:nvPr/>
        </p:nvGrpSpPr>
        <p:grpSpPr>
          <a:xfrm>
            <a:off x="2238375" y="1143000"/>
            <a:ext cx="7643813" cy="4719638"/>
            <a:chOff x="841" y="1170"/>
            <a:chExt cx="3648" cy="1664"/>
          </a:xfrm>
        </p:grpSpPr>
        <p:sp>
          <p:nvSpPr>
            <p:cNvPr id="48133" name="Oval 4"/>
            <p:cNvSpPr/>
            <p:nvPr/>
          </p:nvSpPr>
          <p:spPr>
            <a:xfrm>
              <a:off x="841" y="1170"/>
              <a:ext cx="3648" cy="1664"/>
            </a:xfrm>
            <a:prstGeom prst="ellipse">
              <a:avLst/>
            </a:prstGeom>
            <a:noFill/>
            <a:ln w="28575" cap="flat" cmpd="sng">
              <a:solidFill>
                <a:schemeClr val="tx1"/>
              </a:solidFill>
              <a:prstDash val="solid"/>
              <a:round/>
              <a:headEnd type="none" w="med" len="med"/>
              <a:tailEnd type="none" w="med" len="med"/>
            </a:ln>
          </p:spPr>
          <p:txBody>
            <a:bodyPr wrap="none" anchor="ctr" anchorCtr="0"/>
            <a:p>
              <a:endParaRPr lang="zh-CN" altLang="en-US" dirty="0">
                <a:latin typeface="Arial" panose="020B0604020202020204" pitchFamily="34" charset="0"/>
              </a:endParaRPr>
            </a:p>
          </p:txBody>
        </p:sp>
        <p:sp>
          <p:nvSpPr>
            <p:cNvPr id="48134" name="Oval 6"/>
            <p:cNvSpPr/>
            <p:nvPr/>
          </p:nvSpPr>
          <p:spPr>
            <a:xfrm>
              <a:off x="910" y="1774"/>
              <a:ext cx="855" cy="415"/>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400" b="1" dirty="0">
                  <a:latin typeface="Arial" panose="020B0604020202020204" pitchFamily="34" charset="0"/>
                </a:rPr>
                <a:t>活动室的</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墙面设计</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与布置</a:t>
              </a:r>
              <a:endParaRPr lang="en-US" altLang="zh-CN" sz="2400" b="1" dirty="0">
                <a:latin typeface="Arial" panose="020B0604020202020204" pitchFamily="34" charset="0"/>
              </a:endParaRPr>
            </a:p>
          </p:txBody>
        </p:sp>
        <p:sp>
          <p:nvSpPr>
            <p:cNvPr id="48135" name="Oval 7"/>
            <p:cNvSpPr/>
            <p:nvPr/>
          </p:nvSpPr>
          <p:spPr>
            <a:xfrm>
              <a:off x="1598" y="2177"/>
              <a:ext cx="860" cy="476"/>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400" b="1" dirty="0">
                  <a:latin typeface="Arial" panose="020B0604020202020204" pitchFamily="34" charset="0"/>
                </a:rPr>
                <a:t>活动室内</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物理特性</a:t>
              </a:r>
              <a:endParaRPr lang="en-US" altLang="zh-CN" sz="2400" b="1" dirty="0">
                <a:latin typeface="Arial" panose="020B0604020202020204" pitchFamily="34" charset="0"/>
              </a:endParaRPr>
            </a:p>
            <a:p>
              <a:pPr algn="ctr"/>
              <a:r>
                <a:rPr lang="zh-CN" altLang="en-US" sz="2400" b="1" dirty="0">
                  <a:latin typeface="Arial" panose="020B0604020202020204" pitchFamily="34" charset="0"/>
                </a:rPr>
                <a:t>达标要求</a:t>
              </a:r>
              <a:endParaRPr lang="en-US" altLang="zh-CN" sz="2400" b="1" dirty="0">
                <a:latin typeface="Arial" panose="020B0604020202020204" pitchFamily="34" charset="0"/>
              </a:endParaRPr>
            </a:p>
          </p:txBody>
        </p:sp>
        <p:sp>
          <p:nvSpPr>
            <p:cNvPr id="48136" name="Oval 8"/>
            <p:cNvSpPr/>
            <p:nvPr/>
          </p:nvSpPr>
          <p:spPr>
            <a:xfrm>
              <a:off x="2784" y="2253"/>
              <a:ext cx="989" cy="407"/>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8137" name="Oval 9"/>
            <p:cNvSpPr/>
            <p:nvPr/>
          </p:nvSpPr>
          <p:spPr>
            <a:xfrm>
              <a:off x="3492" y="1749"/>
              <a:ext cx="894" cy="453"/>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endParaRPr lang="en-US" altLang="zh-CN" b="1" dirty="0">
                <a:latin typeface="Arial" panose="020B0604020202020204" pitchFamily="34" charset="0"/>
              </a:endParaRPr>
            </a:p>
          </p:txBody>
        </p:sp>
        <p:sp>
          <p:nvSpPr>
            <p:cNvPr id="48138" name="Oval 10"/>
            <p:cNvSpPr/>
            <p:nvPr/>
          </p:nvSpPr>
          <p:spPr>
            <a:xfrm>
              <a:off x="2906" y="1321"/>
              <a:ext cx="969" cy="378"/>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800" b="1" dirty="0">
                  <a:latin typeface="Arial" panose="020B0604020202020204" pitchFamily="34" charset="0"/>
                </a:rPr>
                <a:t>活动区、</a:t>
              </a:r>
              <a:endParaRPr lang="en-US" altLang="zh-CN" sz="2800" b="1" dirty="0">
                <a:latin typeface="Arial" panose="020B0604020202020204" pitchFamily="34" charset="0"/>
              </a:endParaRPr>
            </a:p>
            <a:p>
              <a:pPr algn="ctr"/>
              <a:r>
                <a:rPr lang="zh-CN" altLang="en-US" sz="2800" b="1" dirty="0">
                  <a:latin typeface="Arial" panose="020B0604020202020204" pitchFamily="34" charset="0"/>
                </a:rPr>
                <a:t>角的评价</a:t>
              </a:r>
              <a:endParaRPr lang="en-US" altLang="zh-CN" sz="2800" b="1" dirty="0">
                <a:latin typeface="Arial" panose="020B0604020202020204" pitchFamily="34" charset="0"/>
              </a:endParaRPr>
            </a:p>
          </p:txBody>
        </p:sp>
        <p:sp>
          <p:nvSpPr>
            <p:cNvPr id="48139" name="Oval 11"/>
            <p:cNvSpPr/>
            <p:nvPr/>
          </p:nvSpPr>
          <p:spPr>
            <a:xfrm>
              <a:off x="1541" y="1361"/>
              <a:ext cx="1021" cy="311"/>
            </a:xfrm>
            <a:prstGeom prst="ellipse">
              <a:avLst/>
            </a:prstGeom>
            <a:noFill/>
            <a:ln w="28575" cap="flat" cmpd="sng">
              <a:solidFill>
                <a:schemeClr val="tx1"/>
              </a:solidFill>
              <a:prstDash val="solid"/>
              <a:round/>
              <a:headEnd type="none" w="med" len="med"/>
              <a:tailEnd type="none" w="med" len="med"/>
            </a:ln>
          </p:spPr>
          <p:txBody>
            <a:bodyPr wrap="none" anchor="ctr" anchorCtr="0"/>
            <a:p>
              <a:pPr algn="ctr"/>
              <a:r>
                <a:rPr lang="zh-CN" altLang="en-US" sz="2800" b="1" dirty="0">
                  <a:latin typeface="Arial" panose="020B0604020202020204" pitchFamily="34" charset="0"/>
                </a:rPr>
                <a:t>生活用房</a:t>
              </a:r>
              <a:endParaRPr lang="en-US" altLang="zh-CN" sz="2800" b="1" dirty="0">
                <a:latin typeface="Arial" panose="020B0604020202020204" pitchFamily="34" charset="0"/>
              </a:endParaRPr>
            </a:p>
          </p:txBody>
        </p:sp>
        <p:sp>
          <p:nvSpPr>
            <p:cNvPr id="48140" name="Text Box 12"/>
            <p:cNvSpPr txBox="1"/>
            <p:nvPr/>
          </p:nvSpPr>
          <p:spPr>
            <a:xfrm>
              <a:off x="2034" y="1825"/>
              <a:ext cx="1262" cy="236"/>
            </a:xfrm>
            <a:prstGeom prst="rect">
              <a:avLst/>
            </a:prstGeom>
            <a:noFill/>
            <a:ln w="28575" cap="flat" cmpd="sng">
              <a:solidFill>
                <a:schemeClr val="tx1"/>
              </a:solidFill>
              <a:prstDash val="solid"/>
              <a:miter/>
              <a:headEnd type="none" w="med" len="med"/>
              <a:tailEnd type="none" w="med" len="med"/>
            </a:ln>
          </p:spPr>
          <p:txBody>
            <a:bodyPr anchor="t" anchorCtr="0">
              <a:noAutofit/>
            </a:bodyPr>
            <a:p>
              <a:pPr algn="ctr">
                <a:spcBef>
                  <a:spcPct val="50000"/>
                </a:spcBef>
              </a:pPr>
              <a:endParaRPr lang="zh-CN" altLang="en-US" b="1" dirty="0">
                <a:latin typeface="Arial" panose="020B0604020202020204" pitchFamily="34" charset="0"/>
              </a:endParaRPr>
            </a:p>
          </p:txBody>
        </p:sp>
      </p:grpSp>
      <p:sp>
        <p:nvSpPr>
          <p:cNvPr id="48142" name="矩形 20"/>
          <p:cNvSpPr/>
          <p:nvPr/>
        </p:nvSpPr>
        <p:spPr>
          <a:xfrm>
            <a:off x="4800283" y="3048000"/>
            <a:ext cx="2714625" cy="583565"/>
          </a:xfrm>
          <a:prstGeom prst="rect">
            <a:avLst/>
          </a:prstGeom>
          <a:noFill/>
          <a:ln w="9525">
            <a:noFill/>
          </a:ln>
        </p:spPr>
        <p:txBody>
          <a:bodyPr anchor="t" anchorCtr="0">
            <a:spAutoFit/>
          </a:bodyPr>
          <a:p>
            <a:r>
              <a:rPr lang="zh-CN" altLang="en-US" sz="3200" b="1" dirty="0">
                <a:solidFill>
                  <a:schemeClr val="bg1">
                    <a:lumMod val="25000"/>
                  </a:schemeClr>
                </a:solidFill>
                <a:latin typeface="Arial" panose="020B0604020202020204" pitchFamily="34" charset="0"/>
              </a:rPr>
              <a:t>室内环境评价</a:t>
            </a:r>
            <a:endParaRPr lang="zh-CN" altLang="en-US" sz="3200" b="1" dirty="0">
              <a:solidFill>
                <a:schemeClr val="bg1">
                  <a:lumMod val="25000"/>
                </a:schemeClr>
              </a:solidFill>
              <a:latin typeface="Arial" panose="020B0604020202020204" pitchFamily="34" charset="0"/>
            </a:endParaRPr>
          </a:p>
        </p:txBody>
      </p:sp>
      <p:sp>
        <p:nvSpPr>
          <p:cNvPr id="48143" name="矩形 21"/>
          <p:cNvSpPr/>
          <p:nvPr/>
        </p:nvSpPr>
        <p:spPr>
          <a:xfrm>
            <a:off x="8024813" y="2857500"/>
            <a:ext cx="1928812" cy="953135"/>
          </a:xfrm>
          <a:prstGeom prst="rect">
            <a:avLst/>
          </a:prstGeom>
          <a:noFill/>
          <a:ln w="9525">
            <a:noFill/>
          </a:ln>
        </p:spPr>
        <p:txBody>
          <a:bodyPr anchor="t" anchorCtr="0">
            <a:spAutoFit/>
          </a:bodyPr>
          <a:p>
            <a:r>
              <a:rPr lang="zh-CN" altLang="en-US" sz="2800" b="1" dirty="0">
                <a:latin typeface="Arial" panose="020B0604020202020204" pitchFamily="34" charset="0"/>
              </a:rPr>
              <a:t>活动区内的材料</a:t>
            </a:r>
            <a:endParaRPr lang="zh-CN" altLang="en-US" sz="2800" dirty="0">
              <a:latin typeface="Arial" panose="020B0604020202020204" pitchFamily="34" charset="0"/>
            </a:endParaRPr>
          </a:p>
        </p:txBody>
      </p:sp>
      <p:sp>
        <p:nvSpPr>
          <p:cNvPr id="48144" name="矩形 22"/>
          <p:cNvSpPr/>
          <p:nvPr/>
        </p:nvSpPr>
        <p:spPr>
          <a:xfrm>
            <a:off x="6596063" y="4214813"/>
            <a:ext cx="1785937" cy="953135"/>
          </a:xfrm>
          <a:prstGeom prst="rect">
            <a:avLst/>
          </a:prstGeom>
          <a:noFill/>
          <a:ln w="9525">
            <a:noFill/>
          </a:ln>
        </p:spPr>
        <p:txBody>
          <a:bodyPr anchor="t" anchorCtr="0">
            <a:spAutoFit/>
          </a:bodyPr>
          <a:p>
            <a:r>
              <a:rPr lang="zh-CN" altLang="en-US" sz="2800" b="1" dirty="0">
                <a:latin typeface="Arial" panose="020B0604020202020204" pitchFamily="34" charset="0"/>
              </a:rPr>
              <a:t>活动室内的设备</a:t>
            </a:r>
            <a:endParaRPr lang="zh-CN" altLang="en-US" sz="2800" b="1" dirty="0">
              <a:latin typeface="Arial" panose="020B0604020202020204" pitchFamily="34" charset="0"/>
            </a:endParaRPr>
          </a:p>
        </p:txBody>
      </p:sp>
      <p:sp>
        <p:nvSpPr>
          <p:cNvPr id="48145" name="矩形 23"/>
          <p:cNvSpPr/>
          <p:nvPr/>
        </p:nvSpPr>
        <p:spPr>
          <a:xfrm>
            <a:off x="1143000" y="152400"/>
            <a:ext cx="5286375" cy="583565"/>
          </a:xfrm>
          <a:prstGeom prst="rect">
            <a:avLst/>
          </a:prstGeom>
          <a:noFill/>
          <a:ln w="9525">
            <a:noFill/>
          </a:ln>
        </p:spPr>
        <p:txBody>
          <a:bodyPr anchor="t" anchorCtr="0">
            <a:spAutoFit/>
          </a:bodyPr>
          <a:p>
            <a:r>
              <a:rPr lang="zh-CN" altLang="en-US" sz="3200" b="1" dirty="0">
                <a:solidFill>
                  <a:schemeClr val="bg1">
                    <a:lumMod val="25000"/>
                  </a:schemeClr>
                </a:solidFill>
                <a:latin typeface="Arial" panose="020B0604020202020204" pitchFamily="34" charset="0"/>
              </a:rPr>
              <a:t>二、幼儿园环境评价的内容</a:t>
            </a:r>
            <a:endParaRPr lang="zh-CN" altLang="en-US" sz="3200" b="1" dirty="0">
              <a:solidFill>
                <a:schemeClr val="bg1">
                  <a:lumMod val="25000"/>
                </a:schemeClr>
              </a:solidFill>
              <a:latin typeface="Arial" panose="020B0604020202020204" pitchFamily="34" charset="0"/>
            </a:endParaRPr>
          </a:p>
        </p:txBody>
      </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525850" y="608400"/>
            <a:ext cx="10969200" cy="705600"/>
          </a:xfrm>
        </p:spPr>
        <p:txBody>
          <a:bodyPr>
            <a:normAutofit fontScale="90000"/>
          </a:bodyPr>
          <a:lstStyle/>
          <a:p>
            <a:pPr lvl="0" algn="l"/>
            <a:r>
              <a:rPr lang="en-US" altLang="zh-CN" b="1">
                <a:solidFill>
                  <a:schemeClr val="bg1">
                    <a:lumMod val="25000"/>
                  </a:schemeClr>
                </a:solidFill>
              </a:rPr>
              <a:t>       </a:t>
            </a:r>
            <a:r>
              <a:rPr lang="zh-CN" altLang="en-US" sz="4000" b="1">
                <a:solidFill>
                  <a:schemeClr val="bg1">
                    <a:lumMod val="25000"/>
                  </a:schemeClr>
                </a:solidFill>
              </a:rPr>
              <a:t>表</a:t>
            </a:r>
            <a:r>
              <a:rPr lang="en-US" altLang="zh-CN" sz="4000" b="1">
                <a:solidFill>
                  <a:schemeClr val="bg1">
                    <a:lumMod val="25000"/>
                  </a:schemeClr>
                </a:solidFill>
              </a:rPr>
              <a:t>6—12  </a:t>
            </a:r>
            <a:r>
              <a:rPr lang="zh-CN" altLang="en-US" sz="4000" b="1">
                <a:solidFill>
                  <a:schemeClr val="bg1">
                    <a:lumMod val="25000"/>
                  </a:schemeClr>
                </a:solidFill>
              </a:rPr>
              <a:t>生活用房的最小使用</a:t>
            </a:r>
            <a:r>
              <a:rPr lang="zh-CN" altLang="en-US" sz="4000" b="1" spc="150" dirty="0">
                <a:solidFill>
                  <a:schemeClr val="bg1">
                    <a:lumMod val="25000"/>
                  </a:schemeClr>
                </a:solidFill>
                <a:latin typeface="+mn-ea"/>
                <a:sym typeface="+mn-ea"/>
              </a:rPr>
              <a:t>面积（</a:t>
            </a:r>
            <a:r>
              <a:rPr lang="en-US" altLang="zh-CN" sz="4000" b="1" spc="150" dirty="0">
                <a:solidFill>
                  <a:schemeClr val="bg1">
                    <a:lumMod val="25000"/>
                  </a:schemeClr>
                </a:solidFill>
                <a:latin typeface="+mn-ea"/>
                <a:sym typeface="+mn-ea"/>
              </a:rPr>
              <a:t>m2</a:t>
            </a:r>
            <a:r>
              <a:rPr lang="zh-CN" altLang="en-US" sz="4000" b="1" spc="150" dirty="0">
                <a:solidFill>
                  <a:schemeClr val="bg1">
                    <a:lumMod val="25000"/>
                  </a:schemeClr>
                </a:solidFill>
                <a:latin typeface="+mn-ea"/>
                <a:sym typeface="+mn-ea"/>
              </a:rPr>
              <a:t>）</a:t>
            </a:r>
            <a:endParaRPr lang="zh-CN" altLang="en-US" sz="4000" b="1" spc="150" dirty="0">
              <a:solidFill>
                <a:schemeClr val="bg1">
                  <a:lumMod val="25000"/>
                </a:schemeClr>
              </a:solidFill>
              <a:latin typeface="+mn-ea"/>
              <a:sym typeface="+mn-ea"/>
            </a:endParaRPr>
          </a:p>
        </p:txBody>
      </p:sp>
      <p:graphicFrame>
        <p:nvGraphicFramePr>
          <p:cNvPr id="3" name="表格 1"/>
          <p:cNvGraphicFramePr>
            <a:graphicFrameLocks noGrp="1"/>
          </p:cNvGraphicFramePr>
          <p:nvPr>
            <p:custDataLst>
              <p:tags r:id="rId2"/>
            </p:custDataLst>
          </p:nvPr>
        </p:nvGraphicFramePr>
        <p:xfrm>
          <a:off x="709930" y="1886585"/>
          <a:ext cx="10790555" cy="4375150"/>
        </p:xfrm>
        <a:graphic>
          <a:graphicData uri="http://schemas.openxmlformats.org/drawingml/2006/table">
            <a:tbl>
              <a:tblPr firstRow="1" bandRow="1">
                <a:tableStyleId>{5C22544A-7EE6-4342-B048-85BDC9FD1C3A}</a:tableStyleId>
              </a:tblPr>
              <a:tblGrid>
                <a:gridCol w="2987675"/>
                <a:gridCol w="1494155"/>
                <a:gridCol w="1494155"/>
                <a:gridCol w="1494790"/>
                <a:gridCol w="3319780"/>
              </a:tblGrid>
              <a:tr h="766445">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rPr>
                        <a:t>房间名称规模</a:t>
                      </a:r>
                      <a:endParaRPr lang="zh-CN" sz="20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rPr>
                        <a:t>大型</a:t>
                      </a:r>
                      <a:endParaRPr lang="zh-CN" sz="20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dirty="0">
                          <a:latin typeface="微软雅黑" panose="020B0503020204020204" charset="-122"/>
                          <a:ea typeface="微软雅黑" panose="020B0503020204020204" charset="-122"/>
                        </a:rPr>
                        <a:t>中型</a:t>
                      </a:r>
                      <a:endParaRPr lang="zh-CN" sz="2000" b="1"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a:latin typeface="微软雅黑" panose="020B0503020204020204" charset="-122"/>
                          <a:ea typeface="微软雅黑" panose="020B0503020204020204" charset="-122"/>
                        </a:rPr>
                        <a:t>小型</a:t>
                      </a:r>
                      <a:endParaRPr lang="zh-CN" sz="2000" b="1"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2000" b="1" kern="100" spc="130">
                          <a:latin typeface="微软雅黑" panose="020B0503020204020204" charset="-122"/>
                          <a:ea typeface="微软雅黑" panose="020B0503020204020204" charset="-122"/>
                        </a:rPr>
                        <a:t>备注</a:t>
                      </a:r>
                      <a:endParaRPr lang="zh-CN" sz="2000" b="1" kern="100" spc="130">
                        <a:latin typeface="微软雅黑" panose="020B0503020204020204" charset="-122"/>
                        <a:ea typeface="微软雅黑" panose="020B0503020204020204" charset="-122"/>
                      </a:endParaRPr>
                    </a:p>
                  </a:txBody>
                  <a:tcPr marL="215900" marR="215900" marT="133350" marB="133350" anchor="ctr"/>
                </a:tc>
              </a:tr>
              <a:tr h="721360">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活动室</a:t>
                      </a:r>
                      <a:endParaRPr lang="zh-CN"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rPr>
                        <a:t>50</a:t>
                      </a:r>
                      <a:endParaRPr lang="en-US" sz="18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指每班面积</a:t>
                      </a:r>
                      <a:endParaRPr lang="zh-CN" sz="1800" b="0" kern="100" spc="130" dirty="0">
                        <a:latin typeface="微软雅黑" panose="020B0503020204020204" charset="-122"/>
                        <a:ea typeface="微软雅黑" panose="020B0503020204020204" charset="-122"/>
                      </a:endParaRPr>
                    </a:p>
                  </a:txBody>
                  <a:tcPr marL="215900" marR="215900" marT="133350" marB="133350" anchor="ctr"/>
                </a:tc>
              </a:tr>
              <a:tr h="722630">
                <a:tc>
                  <a:txBody>
                    <a:bodyPr/>
                    <a:p>
                      <a:pPr algn="ctr">
                        <a:lnSpc>
                          <a:spcPct val="120000"/>
                        </a:lnSpc>
                        <a:spcBef>
                          <a:spcPts val="0"/>
                        </a:spcBef>
                        <a:spcAft>
                          <a:spcPts val="0"/>
                        </a:spcAft>
                      </a:pPr>
                      <a:r>
                        <a:rPr lang="zh-CN" sz="1800" b="0" kern="100" spc="130">
                          <a:latin typeface="微软雅黑" panose="020B0503020204020204" charset="-122"/>
                          <a:ea typeface="微软雅黑" panose="020B0503020204020204" charset="-122"/>
                        </a:rPr>
                        <a:t>寝室</a:t>
                      </a:r>
                      <a:endParaRPr lang="zh-CN" sz="18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指每班面积</a:t>
                      </a:r>
                      <a:endParaRPr lang="zh-CN" sz="1800" b="0" kern="100" spc="130" dirty="0">
                        <a:latin typeface="微软雅黑" panose="020B0503020204020204" charset="-122"/>
                        <a:ea typeface="微软雅黑" panose="020B0503020204020204" charset="-122"/>
                      </a:endParaRPr>
                    </a:p>
                  </a:txBody>
                  <a:tcPr marL="215900" marR="215900" marT="133350" marB="133350" anchor="ctr"/>
                </a:tc>
              </a:tr>
              <a:tr h="721360">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卫生间</a:t>
                      </a:r>
                      <a:endParaRPr lang="zh-CN"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15</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15</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15</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指每班面积</a:t>
                      </a:r>
                      <a:endParaRPr lang="zh-CN" sz="1800" b="0" kern="100" spc="130" dirty="0">
                        <a:latin typeface="微软雅黑" panose="020B0503020204020204" charset="-122"/>
                        <a:ea typeface="微软雅黑" panose="020B0503020204020204" charset="-122"/>
                      </a:endParaRPr>
                    </a:p>
                  </a:txBody>
                  <a:tcPr marL="215900" marR="215900" marT="133350" marB="133350" anchor="ctr"/>
                </a:tc>
              </a:tr>
              <a:tr h="721995">
                <a:tc>
                  <a:txBody>
                    <a:bodyPr/>
                    <a:p>
                      <a:pPr algn="ctr">
                        <a:lnSpc>
                          <a:spcPct val="120000"/>
                        </a:lnSpc>
                        <a:spcBef>
                          <a:spcPts val="0"/>
                        </a:spcBef>
                        <a:spcAft>
                          <a:spcPts val="0"/>
                        </a:spcAft>
                      </a:pPr>
                      <a:r>
                        <a:rPr lang="zh-CN" sz="1800" b="0" kern="100" spc="130">
                          <a:latin typeface="微软雅黑" panose="020B0503020204020204" charset="-122"/>
                          <a:ea typeface="微软雅黑" panose="020B0503020204020204" charset="-122"/>
                        </a:rPr>
                        <a:t>衣帽储藏室</a:t>
                      </a:r>
                      <a:endParaRPr lang="zh-CN" sz="18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9</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9</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9</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指每班面积</a:t>
                      </a:r>
                      <a:endParaRPr lang="zh-CN" sz="1800" b="0" kern="100" spc="130" dirty="0">
                        <a:latin typeface="微软雅黑" panose="020B0503020204020204" charset="-122"/>
                        <a:ea typeface="微软雅黑" panose="020B0503020204020204" charset="-122"/>
                      </a:endParaRPr>
                    </a:p>
                  </a:txBody>
                  <a:tcPr marL="215900" marR="215900" marT="133350" marB="133350" anchor="ctr"/>
                </a:tc>
              </a:tr>
              <a:tr h="721360">
                <a:tc>
                  <a:txBody>
                    <a:bodyPr/>
                    <a:p>
                      <a:pPr algn="ctr">
                        <a:lnSpc>
                          <a:spcPct val="120000"/>
                        </a:lnSpc>
                        <a:spcBef>
                          <a:spcPts val="0"/>
                        </a:spcBef>
                        <a:spcAft>
                          <a:spcPts val="0"/>
                        </a:spcAft>
                      </a:pPr>
                      <a:r>
                        <a:rPr lang="zh-CN" sz="1800" b="0" kern="100" spc="130">
                          <a:latin typeface="微软雅黑" panose="020B0503020204020204" charset="-122"/>
                          <a:ea typeface="微软雅黑" panose="020B0503020204020204" charset="-122"/>
                        </a:rPr>
                        <a:t>音体活动室</a:t>
                      </a:r>
                      <a:endParaRPr lang="zh-CN" sz="18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150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a:latin typeface="微软雅黑" panose="020B0503020204020204" charset="-122"/>
                          <a:ea typeface="微软雅黑" panose="020B0503020204020204" charset="-122"/>
                        </a:rPr>
                        <a:t>120</a:t>
                      </a:r>
                      <a:endParaRPr lang="en-US" sz="1800" b="0" kern="100" spc="13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en-US" sz="1800" b="0" kern="100" spc="130" dirty="0">
                          <a:latin typeface="微软雅黑" panose="020B0503020204020204" charset="-122"/>
                          <a:ea typeface="微软雅黑" panose="020B0503020204020204" charset="-122"/>
                        </a:rPr>
                        <a:t>90</a:t>
                      </a:r>
                      <a:endParaRPr lang="en-US" sz="1800" b="0" kern="100" spc="130" dirty="0">
                        <a:latin typeface="微软雅黑" panose="020B0503020204020204" charset="-122"/>
                        <a:ea typeface="微软雅黑" panose="020B0503020204020204" charset="-122"/>
                      </a:endParaRPr>
                    </a:p>
                  </a:txBody>
                  <a:tcPr marL="215900" marR="215900" marT="133350" marB="133350" anchor="ctr"/>
                </a:tc>
                <a:tc>
                  <a:txBody>
                    <a:bodyPr/>
                    <a:p>
                      <a:pPr algn="ctr">
                        <a:lnSpc>
                          <a:spcPct val="120000"/>
                        </a:lnSpc>
                        <a:spcBef>
                          <a:spcPts val="0"/>
                        </a:spcBef>
                        <a:spcAft>
                          <a:spcPts val="0"/>
                        </a:spcAft>
                      </a:pPr>
                      <a:r>
                        <a:rPr lang="zh-CN" sz="1800" b="0" kern="100" spc="130" dirty="0">
                          <a:latin typeface="微软雅黑" panose="020B0503020204020204" charset="-122"/>
                          <a:ea typeface="微软雅黑" panose="020B0503020204020204" charset="-122"/>
                        </a:rPr>
                        <a:t>指全园共用面积</a:t>
                      </a:r>
                      <a:endParaRPr lang="zh-CN" sz="1800" b="0" kern="100" spc="130" dirty="0">
                        <a:latin typeface="微软雅黑" panose="020B0503020204020204" charset="-122"/>
                        <a:ea typeface="微软雅黑" panose="020B0503020204020204" charset="-122"/>
                      </a:endParaRPr>
                    </a:p>
                  </a:txBody>
                  <a:tcPr marL="215900" marR="215900" marT="133350" marB="133350" anchor="ctr"/>
                </a:tc>
              </a:tr>
            </a:tbl>
          </a:graphicData>
        </a:graphic>
      </p:graphicFrame>
      <p:pic>
        <p:nvPicPr>
          <p:cNvPr id="81921" name="Picture 9" descr="C:\Users\Administrator\Desktop\出版社社标.jpg"/>
          <p:cNvPicPr>
            <a:picLocks noChangeAspect="1"/>
          </p:cNvPicPr>
          <p:nvPr/>
        </p:nvPicPr>
        <p:blipFill>
          <a:blip r:embed="rId3">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4"/>
    </p:custData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圆角 4"/>
          <p:cNvSpPr/>
          <p:nvPr>
            <p:custDataLst>
              <p:tags r:id="rId1"/>
            </p:custDataLst>
          </p:nvPr>
        </p:nvSpPr>
        <p:spPr>
          <a:xfrm>
            <a:off x="609600" y="1628775"/>
            <a:ext cx="9421495" cy="4631690"/>
          </a:xfrm>
          <a:prstGeom prst="roundRect">
            <a:avLst>
              <a:gd name="adj" fmla="val 3116"/>
            </a:avLst>
          </a:prstGeom>
          <a:solidFill>
            <a:srgbClr val="FFFFFF">
              <a:alpha val="15000"/>
            </a:srgbClr>
          </a:solidFill>
          <a:ln w="12700">
            <a:solidFill>
              <a:schemeClr val="accent1">
                <a:lumMod val="60000"/>
                <a:lumOff val="40000"/>
                <a:alpha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 name="矩形: 圆角 4"/>
          <p:cNvSpPr/>
          <p:nvPr>
            <p:custDataLst>
              <p:tags r:id="rId2"/>
            </p:custDataLst>
          </p:nvPr>
        </p:nvSpPr>
        <p:spPr>
          <a:xfrm>
            <a:off x="9756775" y="1148080"/>
            <a:ext cx="1825625" cy="5112385"/>
          </a:xfrm>
          <a:custGeom>
            <a:avLst/>
            <a:gdLst>
              <a:gd name="adj" fmla="val 3986"/>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2875" h="8051">
                <a:moveTo>
                  <a:pt x="475" y="0"/>
                </a:moveTo>
                <a:lnTo>
                  <a:pt x="2665" y="1"/>
                </a:lnTo>
                <a:cubicBezTo>
                  <a:pt x="2781" y="1"/>
                  <a:pt x="2875" y="101"/>
                  <a:pt x="2875" y="225"/>
                </a:cubicBezTo>
                <a:lnTo>
                  <a:pt x="2875" y="698"/>
                </a:lnTo>
                <a:lnTo>
                  <a:pt x="2874" y="698"/>
                </a:lnTo>
                <a:lnTo>
                  <a:pt x="2874" y="2167"/>
                </a:lnTo>
                <a:lnTo>
                  <a:pt x="2874" y="6573"/>
                </a:lnTo>
                <a:lnTo>
                  <a:pt x="2874" y="7827"/>
                </a:lnTo>
                <a:cubicBezTo>
                  <a:pt x="2874" y="7951"/>
                  <a:pt x="2779" y="8051"/>
                  <a:pt x="2663" y="8051"/>
                </a:cubicBezTo>
                <a:lnTo>
                  <a:pt x="2626" y="8051"/>
                </a:lnTo>
                <a:lnTo>
                  <a:pt x="2632" y="8050"/>
                </a:lnTo>
                <a:cubicBezTo>
                  <a:pt x="2721" y="8024"/>
                  <a:pt x="2787" y="7933"/>
                  <a:pt x="2787" y="7825"/>
                </a:cubicBezTo>
                <a:lnTo>
                  <a:pt x="2787" y="6573"/>
                </a:lnTo>
                <a:lnTo>
                  <a:pt x="2787" y="2167"/>
                </a:lnTo>
                <a:lnTo>
                  <a:pt x="2787" y="859"/>
                </a:lnTo>
                <a:cubicBezTo>
                  <a:pt x="2787" y="731"/>
                  <a:pt x="2695" y="627"/>
                  <a:pt x="2581" y="627"/>
                </a:cubicBezTo>
                <a:lnTo>
                  <a:pt x="0" y="627"/>
                </a:lnTo>
                <a:lnTo>
                  <a:pt x="3" y="624"/>
                </a:lnTo>
                <a:cubicBezTo>
                  <a:pt x="12" y="613"/>
                  <a:pt x="20" y="601"/>
                  <a:pt x="27" y="588"/>
                </a:cubicBezTo>
                <a:lnTo>
                  <a:pt x="294" y="110"/>
                </a:lnTo>
                <a:cubicBezTo>
                  <a:pt x="332" y="42"/>
                  <a:pt x="401" y="0"/>
                  <a:pt x="475" y="0"/>
                </a:cubicBezTo>
                <a:close/>
              </a:path>
            </a:pathLst>
          </a:custGeom>
          <a:gradFill>
            <a:gsLst>
              <a:gs pos="88000">
                <a:schemeClr val="accent1"/>
              </a:gs>
              <a:gs pos="0">
                <a:schemeClr val="accent1">
                  <a:lumMod val="75000"/>
                </a:schemeClr>
              </a:gs>
            </a:gsLst>
            <a:lin ang="5400000" scaled="0"/>
          </a:gradFill>
          <a:ln w="1204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17" name="标题 16"/>
          <p:cNvSpPr>
            <a:spLocks noGrp="1"/>
          </p:cNvSpPr>
          <p:nvPr>
            <p:ph type="title"/>
            <p:custDataLst>
              <p:tags r:id="rId3"/>
            </p:custDataLst>
          </p:nvPr>
        </p:nvSpPr>
        <p:spPr>
          <a:xfrm>
            <a:off x="609600" y="838200"/>
            <a:ext cx="8982710" cy="763270"/>
          </a:xfrm>
        </p:spPr>
        <p:txBody>
          <a:bodyPr>
            <a:normAutofit fontScale="90000"/>
          </a:bodyPr>
          <a:lstStyle/>
          <a:p>
            <a:pPr marL="0" indent="0" algn="l" fontAlgn="auto">
              <a:spcBef>
                <a:spcPts val="600"/>
              </a:spcBef>
              <a:spcAft>
                <a:spcPts val="1200"/>
              </a:spcAft>
            </a:pPr>
            <a:r>
              <a:rPr lang="zh-CN" altLang="en-US" b="1">
                <a:solidFill>
                  <a:schemeClr val="bg1">
                    <a:lumMod val="25000"/>
                  </a:schemeClr>
                </a:solidFill>
              </a:rPr>
              <a:t>二、幼儿园环境评价的内容</a:t>
            </a:r>
            <a:r>
              <a:rPr lang="en-US" altLang="zh-CN"/>
              <a:t> </a:t>
            </a:r>
            <a:br>
              <a:rPr lang="en-US" altLang="zh-CN"/>
            </a:br>
            <a:br>
              <a:rPr lang="en-US" altLang="zh-CN"/>
            </a:br>
            <a:r>
              <a:rPr lang="zh-CN" altLang="en-US" sz="4000" b="1">
                <a:solidFill>
                  <a:schemeClr val="bg1">
                    <a:lumMod val="25000"/>
                  </a:schemeClr>
                </a:solidFill>
              </a:rPr>
              <a:t>（二）社会环境评价</a:t>
            </a:r>
            <a:endParaRPr lang="zh-CN" altLang="en-US" sz="4000" b="1">
              <a:solidFill>
                <a:schemeClr val="bg1">
                  <a:lumMod val="25000"/>
                </a:schemeClr>
              </a:solidFill>
            </a:endParaRPr>
          </a:p>
        </p:txBody>
      </p:sp>
      <p:sp>
        <p:nvSpPr>
          <p:cNvPr id="28" name="椭圆 27"/>
          <p:cNvSpPr/>
          <p:nvPr>
            <p:custDataLst>
              <p:tags r:id="rId4"/>
            </p:custDataLst>
          </p:nvPr>
        </p:nvSpPr>
        <p:spPr>
          <a:xfrm>
            <a:off x="10346055" y="1292860"/>
            <a:ext cx="119380" cy="119380"/>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9" name="椭圆 28"/>
          <p:cNvSpPr/>
          <p:nvPr>
            <p:custDataLst>
              <p:tags r:id="rId5"/>
            </p:custDataLst>
          </p:nvPr>
        </p:nvSpPr>
        <p:spPr>
          <a:xfrm>
            <a:off x="10694670" y="1292860"/>
            <a:ext cx="119380" cy="119380"/>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0" name="椭圆 29"/>
          <p:cNvSpPr/>
          <p:nvPr>
            <p:custDataLst>
              <p:tags r:id="rId6"/>
            </p:custDataLst>
          </p:nvPr>
        </p:nvSpPr>
        <p:spPr>
          <a:xfrm>
            <a:off x="11043285" y="1292860"/>
            <a:ext cx="119380" cy="119380"/>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aphicFrame>
        <p:nvGraphicFramePr>
          <p:cNvPr id="50" name="图示 49"/>
          <p:cNvGraphicFramePr/>
          <p:nvPr/>
        </p:nvGraphicFramePr>
        <p:xfrm>
          <a:off x="977900" y="1969770"/>
          <a:ext cx="6176010" cy="409575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81921" name="Picture 9" descr="C:\Users\Administrator\Desktop\出版社社标.jpg"/>
          <p:cNvPicPr>
            <a:picLocks noChangeAspect="1"/>
          </p:cNvPicPr>
          <p:nvPr/>
        </p:nvPicPr>
        <p:blipFill>
          <a:blip r:embed="rId12">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3"/>
    </p:custData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二、幼儿园环境评价的内容</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(二</a:t>
            </a:r>
            <a:r>
              <a:rPr lang="zh-CN" altLang="en-US" sz="3200"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社会环境评价</a:t>
            </a:r>
            <a:endParaRPr lang="zh-CN" altLang="en-US" sz="3200" b="1" dirty="0">
              <a:solidFill>
                <a:schemeClr val="bg1">
                  <a:lumMod val="25000"/>
                </a:schemeClr>
              </a:solidFill>
              <a:latin typeface="宋体" panose="02010600030101010101" pitchFamily="2" charset="-122"/>
            </a:endParaRPr>
          </a:p>
          <a:p>
            <a:pPr indent="0" fontAlgn="auto">
              <a:lnSpc>
                <a:spcPct val="150000"/>
              </a:lnSpc>
            </a:pPr>
            <a:r>
              <a:rPr lang="en-US" altLang="zh-CN" sz="3200" dirty="0">
                <a:solidFill>
                  <a:schemeClr val="bg1">
                    <a:lumMod val="25000"/>
                  </a:schemeClr>
                </a:solidFill>
                <a:latin typeface="宋体" panose="02010600030101010101" pitchFamily="2" charset="-122"/>
                <a:sym typeface="+mn-ea"/>
              </a:rPr>
              <a:t>  1.</a:t>
            </a:r>
            <a:r>
              <a:rPr lang="zh-CN" altLang="en-US" sz="3200" dirty="0">
                <a:solidFill>
                  <a:schemeClr val="bg1">
                    <a:lumMod val="25000"/>
                  </a:schemeClr>
                </a:solidFill>
                <a:latin typeface="宋体" panose="02010600030101010101" pitchFamily="2" charset="-122"/>
                <a:sym typeface="+mn-ea"/>
              </a:rPr>
              <a:t>组织气候</a:t>
            </a:r>
            <a:endParaRPr lang="zh-CN" altLang="en-US" sz="3200" dirty="0">
              <a:solidFill>
                <a:schemeClr val="bg1">
                  <a:lumMod val="25000"/>
                </a:schemeClr>
              </a:solidFill>
              <a:latin typeface="宋体" panose="02010600030101010101" pitchFamily="2" charset="-122"/>
            </a:endParaRPr>
          </a:p>
          <a:p>
            <a:pPr indent="0" fontAlgn="auto">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依据不同的方式形成的组织有着各自不同的群体规范、群体作用方式和群体心理气氛，这些因素相互作用就形成幼儿园的组织气候。组织气候最典型的表现形式就是所谓的</a:t>
            </a:r>
            <a:r>
              <a:rPr lang="zh-CN" altLang="en-US" sz="2000" b="1" dirty="0">
                <a:solidFill>
                  <a:schemeClr val="bg1">
                    <a:lumMod val="25000"/>
                  </a:schemeClr>
                </a:solidFill>
                <a:latin typeface="宋体" panose="02010600030101010101" pitchFamily="2" charset="-122"/>
                <a:sym typeface="+mn-ea"/>
              </a:rPr>
              <a:t>“园风”</a:t>
            </a:r>
            <a:r>
              <a:rPr lang="zh-CN" altLang="en-US" sz="2000" dirty="0">
                <a:solidFill>
                  <a:schemeClr val="bg1">
                    <a:lumMod val="25000"/>
                  </a:schemeClr>
                </a:solidFill>
                <a:latin typeface="宋体" panose="02010600030101010101" pitchFamily="2" charset="-122"/>
                <a:sym typeface="+mn-ea"/>
              </a:rPr>
              <a:t>了。园风可以理解为组织内所有成员在长期的交往中所形成的一种共同的心理倾向。它一旦形成就对其成员产生一种约束力，从而又影响着每个成员。</a:t>
            </a:r>
            <a:endParaRPr lang="zh-CN" altLang="en-US" sz="2400" dirty="0">
              <a:solidFill>
                <a:schemeClr val="bg1">
                  <a:lumMod val="25000"/>
                </a:schemeClr>
              </a:solidFill>
              <a:latin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r>
              <a:rPr lang="zh-CN" altLang="en-US" sz="2400" dirty="0">
                <a:solidFill>
                  <a:schemeClr val="bg1">
                    <a:lumMod val="25000"/>
                  </a:schemeClr>
                </a:solidFill>
                <a:latin typeface="宋体" panose="02010600030101010101" pitchFamily="2" charset="-122"/>
                <a:sym typeface="+mn-ea"/>
              </a:rPr>
              <a:t> </a:t>
            </a:r>
            <a:endParaRPr kumimoji="0" lang="zh-CN" altLang="en-US" sz="24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任务一  </a:t>
            </a:r>
            <a:r>
              <a:rPr lang="zh-CN" altLang="en-US" sz="3600" dirty="0">
                <a:latin typeface="隶书" panose="02010509060101010101" pitchFamily="49" charset="-122"/>
                <a:ea typeface="隶书" panose="02010509060101010101" pitchFamily="49" charset="-122"/>
                <a:sym typeface="+mn-ea"/>
              </a:rPr>
              <a:t>幼儿园课程评价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二、幼儿园环境评价的内容</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600" b="1" dirty="0">
                <a:solidFill>
                  <a:schemeClr val="bg1">
                    <a:lumMod val="25000"/>
                  </a:schemeClr>
                </a:solidFill>
                <a:latin typeface="宋体" panose="02010600030101010101" pitchFamily="2" charset="-122"/>
                <a:sym typeface="+mn-ea"/>
              </a:rPr>
              <a:t>(二</a:t>
            </a:r>
            <a:r>
              <a:rPr lang="zh-CN" altLang="en-US" sz="3600" dirty="0">
                <a:solidFill>
                  <a:schemeClr val="bg1">
                    <a:lumMod val="25000"/>
                  </a:schemeClr>
                </a:solidFill>
                <a:latin typeface="宋体" panose="02010600030101010101" pitchFamily="2" charset="-122"/>
                <a:sym typeface="+mn-ea"/>
              </a:rPr>
              <a:t>）</a:t>
            </a:r>
            <a:r>
              <a:rPr lang="zh-CN" altLang="en-US" sz="3600" b="1" dirty="0">
                <a:solidFill>
                  <a:schemeClr val="bg1">
                    <a:lumMod val="25000"/>
                  </a:schemeClr>
                </a:solidFill>
                <a:latin typeface="宋体" panose="02010600030101010101" pitchFamily="2" charset="-122"/>
                <a:sym typeface="+mn-ea"/>
              </a:rPr>
              <a:t>社会环境评价</a:t>
            </a:r>
            <a:endParaRPr lang="zh-CN" altLang="en-US" sz="3200" b="1" dirty="0">
              <a:solidFill>
                <a:schemeClr val="bg1">
                  <a:lumMod val="25000"/>
                </a:schemeClr>
              </a:solidFill>
              <a:latin typeface="宋体" panose="02010600030101010101" pitchFamily="2" charset="-122"/>
            </a:endParaRPr>
          </a:p>
          <a:p>
            <a:pPr indent="0" fontAlgn="auto">
              <a:lnSpc>
                <a:spcPct val="150000"/>
              </a:lnSpc>
            </a:pPr>
            <a:r>
              <a:rPr lang="en-US" altLang="zh-CN" sz="3200" dirty="0">
                <a:solidFill>
                  <a:schemeClr val="bg1">
                    <a:lumMod val="25000"/>
                  </a:schemeClr>
                </a:solidFill>
                <a:latin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1.</a:t>
            </a:r>
            <a:r>
              <a:rPr lang="zh-CN" altLang="en-US" sz="3200" b="1" dirty="0">
                <a:solidFill>
                  <a:schemeClr val="bg1">
                    <a:lumMod val="25000"/>
                  </a:schemeClr>
                </a:solidFill>
                <a:latin typeface="宋体" panose="02010600030101010101" pitchFamily="2" charset="-122"/>
                <a:sym typeface="+mn-ea"/>
              </a:rPr>
              <a:t>组织气候</a:t>
            </a:r>
            <a:endParaRPr lang="zh-CN" altLang="en-US" sz="3200"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一个有着优良园风的集体有如下特征：</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1</a:t>
            </a:r>
            <a:r>
              <a:rPr lang="zh-CN" altLang="en-US" sz="2400" dirty="0">
                <a:solidFill>
                  <a:schemeClr val="bg1">
                    <a:lumMod val="25000"/>
                  </a:schemeClr>
                </a:solidFill>
                <a:latin typeface="宋体" panose="02010600030101010101" pitchFamily="2" charset="-122"/>
                <a:sym typeface="+mn-ea"/>
              </a:rPr>
              <a:t>）每个成员感到在集体中的快乐，对集体有依赖感。</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）讲原则、求公正，群体成员有很高的劳动热情。</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sym typeface="+mn-ea"/>
              </a:rPr>
              <a:t>）群体成员间互相关心、互相尊重、互相帮助、互相谅解。</a:t>
            </a:r>
            <a:endParaRPr lang="zh-CN" altLang="en-US" sz="2400" dirty="0">
              <a:solidFill>
                <a:schemeClr val="bg1">
                  <a:lumMod val="25000"/>
                </a:schemeClr>
              </a:solidFill>
              <a:latin typeface="宋体" panose="02010600030101010101" pitchFamily="2" charset="-122"/>
            </a:endParaRPr>
          </a:p>
          <a:p>
            <a:pPr indent="0" fontAlgn="auto">
              <a:lnSpc>
                <a:spcPct val="150000"/>
              </a:lnSpc>
            </a:pPr>
            <a:r>
              <a:rPr lang="zh-CN" altLang="en-US" sz="2800" dirty="0">
                <a:solidFill>
                  <a:schemeClr val="bg1">
                    <a:lumMod val="25000"/>
                  </a:schemeClr>
                </a:solidFill>
                <a:latin typeface="宋体" panose="02010600030101010101" pitchFamily="2" charset="-122"/>
                <a:sym typeface="+mn-ea"/>
              </a:rPr>
              <a:t> </a:t>
            </a:r>
            <a:endParaRPr kumimoji="0" lang="zh-CN" altLang="en-US"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二、幼儿园环境评价的内容</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4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3200" b="1" dirty="0">
                <a:solidFill>
                  <a:schemeClr val="bg1">
                    <a:lumMod val="25000"/>
                  </a:schemeClr>
                </a:solidFill>
                <a:latin typeface="宋体" panose="02010600030101010101" pitchFamily="2" charset="-122"/>
                <a:sym typeface="+mn-ea"/>
              </a:rPr>
              <a:t>(二</a:t>
            </a:r>
            <a:r>
              <a:rPr lang="zh-CN" altLang="en-US" sz="3200"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社会环境评价</a:t>
            </a:r>
            <a:endParaRPr lang="zh-CN" altLang="en-US" sz="3200" b="1" dirty="0">
              <a:solidFill>
                <a:schemeClr val="bg1">
                  <a:lumMod val="25000"/>
                </a:schemeClr>
              </a:solidFill>
              <a:latin typeface="宋体" panose="02010600030101010101" pitchFamily="2" charset="-122"/>
            </a:endParaRPr>
          </a:p>
          <a:p>
            <a:pPr indent="0" fontAlgn="auto">
              <a:lnSpc>
                <a:spcPct val="150000"/>
              </a:lnSpc>
            </a:pPr>
            <a:r>
              <a:rPr lang="en-US" altLang="zh-CN" sz="3200" dirty="0">
                <a:solidFill>
                  <a:schemeClr val="bg1">
                    <a:lumMod val="25000"/>
                  </a:schemeClr>
                </a:solidFill>
                <a:latin typeface="宋体" panose="02010600030101010101" pitchFamily="2" charset="-122"/>
                <a:sym typeface="+mn-ea"/>
              </a:rPr>
              <a:t>  1.</a:t>
            </a:r>
            <a:r>
              <a:rPr lang="zh-CN" altLang="en-US" sz="3200" dirty="0">
                <a:solidFill>
                  <a:schemeClr val="bg1">
                    <a:lumMod val="25000"/>
                  </a:schemeClr>
                </a:solidFill>
                <a:latin typeface="宋体" panose="02010600030101010101" pitchFamily="2" charset="-122"/>
                <a:sym typeface="+mn-ea"/>
              </a:rPr>
              <a:t>组织气候</a:t>
            </a:r>
            <a:endParaRPr lang="zh-CN" altLang="en-US" sz="32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（4</a:t>
            </a:r>
            <a:r>
              <a:rPr lang="zh-CN" altLang="en-US" sz="2400" dirty="0">
                <a:solidFill>
                  <a:schemeClr val="bg1">
                    <a:lumMod val="25000"/>
                  </a:schemeClr>
                </a:solidFill>
                <a:latin typeface="宋体" panose="02010600030101010101" pitchFamily="2" charset="-122"/>
                <a:sym typeface="+mn-ea"/>
              </a:rPr>
              <a:t>）群体成员能同甘共苦，分享别人成功的喜悦和分担失败的痛苦。</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sym typeface="+mn-ea"/>
              </a:rPr>
              <a:t>）群体成员乐意参加集体活动，并经常组织公共的活动。</a:t>
            </a:r>
            <a:endParaRPr lang="zh-CN" altLang="en-US" sz="2400" dirty="0">
              <a:solidFill>
                <a:schemeClr val="bg1">
                  <a:lumMod val="25000"/>
                </a:schemeClr>
              </a:solidFill>
              <a:latin typeface="宋体" panose="02010600030101010101" pitchFamily="2" charset="-122"/>
              <a:sym typeface="+mn-ea"/>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6</a:t>
            </a:r>
            <a:r>
              <a:rPr lang="zh-CN" altLang="en-US" sz="2400" dirty="0">
                <a:solidFill>
                  <a:schemeClr val="bg1">
                    <a:lumMod val="25000"/>
                  </a:schemeClr>
                </a:solidFill>
                <a:latin typeface="宋体" panose="02010600030101010101" pitchFamily="2" charset="-122"/>
                <a:sym typeface="+mn-ea"/>
              </a:rPr>
              <a:t>）群体中赞扬和帮助占优势，批评和责备出于善良的动机。</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7</a:t>
            </a:r>
            <a:r>
              <a:rPr lang="zh-CN" altLang="en-US" sz="2400" dirty="0">
                <a:solidFill>
                  <a:schemeClr val="bg1">
                    <a:lumMod val="25000"/>
                  </a:schemeClr>
                </a:solidFill>
                <a:latin typeface="宋体" panose="02010600030101010101" pitchFamily="2" charset="-122"/>
                <a:sym typeface="+mn-ea"/>
              </a:rPr>
              <a:t>）群体成员能同心同德地对待所遇到的困难。</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8</a:t>
            </a:r>
            <a:r>
              <a:rPr lang="zh-CN" altLang="en-US" sz="2400" dirty="0">
                <a:solidFill>
                  <a:schemeClr val="bg1">
                    <a:lumMod val="25000"/>
                  </a:schemeClr>
                </a:solidFill>
                <a:latin typeface="宋体" panose="02010600030101010101" pitchFamily="2" charset="-122"/>
                <a:sym typeface="+mn-ea"/>
              </a:rPr>
              <a:t>）群体能关心新成员，努力帮助他们适应新的环境。</a:t>
            </a:r>
            <a:r>
              <a:rPr lang="zh-CN" altLang="en-US" sz="2000" dirty="0">
                <a:solidFill>
                  <a:schemeClr val="bg1">
                    <a:lumMod val="25000"/>
                  </a:schemeClr>
                </a:solidFill>
                <a:latin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二、幼儿园环境评价的内容</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L="342900" marR="0" lvl="0" indent="-342900" algn="l" defTabSz="914400" rtl="0" eaLnBrk="0" fontAlgn="base" hangingPunct="0">
              <a:lnSpc>
                <a:spcPct val="100000"/>
              </a:lnSpc>
              <a:spcBef>
                <a:spcPts val="0"/>
              </a:spcBef>
              <a:spcAft>
                <a:spcPts val="0"/>
              </a:spcAft>
              <a:buClrTx/>
              <a:buSzTx/>
              <a:buFontTx/>
              <a:buNone/>
              <a:defRPr/>
            </a:pPr>
            <a:r>
              <a:rPr lang="en-US" altLang="zh-CN" sz="2800" dirty="0">
                <a:solidFill>
                  <a:schemeClr val="bg1">
                    <a:lumMod val="25000"/>
                  </a:schemeClr>
                </a:solidFill>
                <a:latin typeface="Calibri" panose="020F0502020204030204" pitchFamily="34" charset="0"/>
                <a:sym typeface="+mn-ea"/>
              </a:rPr>
              <a:t>     </a:t>
            </a:r>
            <a:r>
              <a:rPr lang="zh-CN" altLang="en-US" sz="3600" b="1" dirty="0">
                <a:solidFill>
                  <a:schemeClr val="bg1">
                    <a:lumMod val="25000"/>
                  </a:schemeClr>
                </a:solidFill>
                <a:latin typeface="宋体" panose="02010600030101010101" pitchFamily="2" charset="-122"/>
                <a:sym typeface="+mn-ea"/>
              </a:rPr>
              <a:t>(二</a:t>
            </a:r>
            <a:r>
              <a:rPr lang="zh-CN" altLang="en-US" sz="3600" dirty="0">
                <a:solidFill>
                  <a:schemeClr val="bg1">
                    <a:lumMod val="25000"/>
                  </a:schemeClr>
                </a:solidFill>
                <a:latin typeface="宋体" panose="02010600030101010101" pitchFamily="2" charset="-122"/>
                <a:sym typeface="+mn-ea"/>
              </a:rPr>
              <a:t>）</a:t>
            </a:r>
            <a:r>
              <a:rPr lang="zh-CN" altLang="en-US" sz="3600" b="1" dirty="0">
                <a:solidFill>
                  <a:schemeClr val="bg1">
                    <a:lumMod val="25000"/>
                  </a:schemeClr>
                </a:solidFill>
                <a:latin typeface="宋体" panose="02010600030101010101" pitchFamily="2" charset="-122"/>
                <a:sym typeface="+mn-ea"/>
              </a:rPr>
              <a:t>社会环境评价</a:t>
            </a:r>
            <a:endParaRPr lang="zh-CN" altLang="en-US" sz="3600" b="1" dirty="0">
              <a:solidFill>
                <a:schemeClr val="bg1">
                  <a:lumMod val="25000"/>
                </a:schemeClr>
              </a:solidFill>
              <a:latin typeface="宋体" panose="02010600030101010101" pitchFamily="2" charset="-122"/>
            </a:endParaRPr>
          </a:p>
          <a:p>
            <a:pPr>
              <a:lnSpc>
                <a:spcPct val="150000"/>
              </a:lnSpc>
            </a:pPr>
            <a:r>
              <a:rPr lang="en-US" altLang="zh-CN" sz="3200" b="1" dirty="0">
                <a:solidFill>
                  <a:schemeClr val="bg1">
                    <a:lumMod val="25000"/>
                  </a:schemeClr>
                </a:solidFill>
                <a:latin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2.</a:t>
            </a:r>
            <a:r>
              <a:rPr lang="zh-CN" altLang="en-US" sz="3200" b="1" dirty="0">
                <a:solidFill>
                  <a:schemeClr val="bg1">
                    <a:lumMod val="25000"/>
                  </a:schemeClr>
                </a:solidFill>
                <a:latin typeface="宋体" panose="02010600030101010101" pitchFamily="2" charset="-122"/>
                <a:sym typeface="+mn-ea"/>
              </a:rPr>
              <a:t>人际关系</a:t>
            </a:r>
            <a:endParaRPr lang="zh-CN" altLang="en-US" sz="3200"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人际关系指的是人们在社会交往中所形成的各种关系，幼儿园作为一个社会组织，其内部必然存在着各种社会交往活动和建立在这些交往活动基础上的各种人际关系。一般来说，幼儿园内部的人际关系主要包括以下几种：</a:t>
            </a:r>
            <a:endParaRPr lang="zh-CN" altLang="en-US" sz="2800" dirty="0">
              <a:solidFill>
                <a:schemeClr val="bg1">
                  <a:lumMod val="25000"/>
                </a:schemeClr>
              </a:solidFill>
              <a:latin typeface="宋体" panose="02010600030101010101" pitchFamily="2" charset="-122"/>
            </a:endParaRPr>
          </a:p>
          <a:p>
            <a:pPr indent="0" fontAlgn="auto">
              <a:lnSpc>
                <a:spcPct val="150000"/>
              </a:lnSpc>
              <a:spcAft>
                <a:spcPts val="1200"/>
              </a:spcAft>
            </a:pPr>
            <a:endParaRPr kumimoji="0" lang="zh-CN" altLang="en-US"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6321" name="Rectangle 2"/>
          <p:cNvSpPr>
            <a:spLocks noGrp="1"/>
          </p:cNvSpPr>
          <p:nvPr>
            <p:ph idx="1"/>
          </p:nvPr>
        </p:nvSpPr>
        <p:spPr>
          <a:xfrm>
            <a:off x="705485" y="357505"/>
            <a:ext cx="10600055" cy="3143250"/>
          </a:xfrm>
        </p:spPr>
        <p:txBody>
          <a:bodyPr wrap="square" lIns="91440" tIns="45720" rIns="91440" bIns="45720" anchor="t" anchorCtr="0">
            <a:normAutofit/>
          </a:bodyPr>
          <a:p>
            <a:pPr fontAlgn="auto">
              <a:spcBef>
                <a:spcPts val="0"/>
              </a:spcBef>
              <a:spcAft>
                <a:spcPts val="1200"/>
              </a:spcAft>
              <a:buNone/>
            </a:pPr>
            <a:r>
              <a:rPr lang="zh-CN" altLang="en-US" sz="4000" b="1" dirty="0">
                <a:solidFill>
                  <a:schemeClr val="bg1">
                    <a:lumMod val="25000"/>
                  </a:schemeClr>
                </a:solidFill>
                <a:latin typeface="宋体" panose="02010600030101010101" pitchFamily="2" charset="-122"/>
                <a:ea typeface="宋体" panose="02010600030101010101" pitchFamily="2" charset="-122"/>
              </a:rPr>
              <a:t>二、幼儿园环境评价的内容</a:t>
            </a:r>
            <a:endParaRPr lang="zh-CN" altLang="en-US" sz="4000" b="1" dirty="0">
              <a:solidFill>
                <a:schemeClr val="bg1">
                  <a:lumMod val="25000"/>
                </a:schemeClr>
              </a:solidFill>
              <a:latin typeface="宋体" panose="02010600030101010101" pitchFamily="2" charset="-122"/>
              <a:ea typeface="宋体" panose="02010600030101010101" pitchFamily="2" charset="-122"/>
            </a:endParaRPr>
          </a:p>
          <a:p>
            <a:pPr>
              <a:buNone/>
            </a:pPr>
            <a:r>
              <a:rPr lang="en-US" altLang="zh-CN" sz="3600" b="1" dirty="0">
                <a:solidFill>
                  <a:schemeClr val="bg1">
                    <a:lumMod val="25000"/>
                  </a:schemeClr>
                </a:solidFill>
                <a:latin typeface="宋体" panose="02010600030101010101" pitchFamily="2" charset="-122"/>
                <a:ea typeface="宋体" panose="02010600030101010101" pitchFamily="2" charset="-122"/>
              </a:rPr>
              <a:t> </a:t>
            </a:r>
            <a:r>
              <a:rPr lang="zh-CN" altLang="en-US" sz="3600" b="1" dirty="0">
                <a:solidFill>
                  <a:schemeClr val="bg1">
                    <a:lumMod val="25000"/>
                  </a:schemeClr>
                </a:solidFill>
                <a:latin typeface="宋体" panose="02010600030101010101" pitchFamily="2" charset="-122"/>
                <a:ea typeface="宋体" panose="02010600030101010101" pitchFamily="2" charset="-122"/>
              </a:rPr>
              <a:t>(二）社会环境评价</a:t>
            </a:r>
            <a:endParaRPr lang="zh-CN" altLang="en-US" sz="3600" b="1" dirty="0">
              <a:solidFill>
                <a:schemeClr val="bg1">
                  <a:lumMod val="25000"/>
                </a:schemeClr>
              </a:solidFill>
              <a:latin typeface="宋体" panose="02010600030101010101" pitchFamily="2" charset="-122"/>
              <a:ea typeface="宋体" panose="02010600030101010101" pitchFamily="2" charset="-122"/>
            </a:endParaRPr>
          </a:p>
          <a:p>
            <a:pPr>
              <a:lnSpc>
                <a:spcPct val="150000"/>
              </a:lnSpc>
              <a:buNone/>
            </a:pPr>
            <a:r>
              <a:rPr lang="en-US" altLang="zh-CN" sz="2800" b="1" dirty="0">
                <a:solidFill>
                  <a:srgbClr val="FF66FF"/>
                </a:solidFill>
                <a:latin typeface="宋体" panose="02010600030101010101" pitchFamily="2" charset="-122"/>
                <a:ea typeface="宋体" panose="02010600030101010101" pitchFamily="2" charset="-122"/>
              </a:rPr>
              <a:t>  </a:t>
            </a:r>
            <a:r>
              <a:rPr lang="en-US" altLang="zh-CN" sz="2800" b="1" dirty="0">
                <a:solidFill>
                  <a:schemeClr val="bg1">
                    <a:lumMod val="25000"/>
                  </a:schemeClr>
                </a:solidFill>
                <a:latin typeface="宋体" panose="02010600030101010101" pitchFamily="2" charset="-122"/>
                <a:ea typeface="宋体" panose="02010600030101010101" pitchFamily="2" charset="-122"/>
              </a:rPr>
              <a:t>2.</a:t>
            </a:r>
            <a:r>
              <a:rPr lang="zh-CN" altLang="en-US" sz="2800" b="1" dirty="0">
                <a:solidFill>
                  <a:schemeClr val="bg1">
                    <a:lumMod val="25000"/>
                  </a:schemeClr>
                </a:solidFill>
                <a:latin typeface="宋体" panose="02010600030101010101" pitchFamily="2" charset="-122"/>
                <a:ea typeface="宋体" panose="02010600030101010101" pitchFamily="2" charset="-122"/>
              </a:rPr>
              <a:t>人际关系</a:t>
            </a:r>
            <a:endParaRPr lang="zh-CN" altLang="en-US" sz="2800" b="1" dirty="0">
              <a:solidFill>
                <a:srgbClr val="FF66FF"/>
              </a:solidFill>
              <a:latin typeface="宋体" panose="02010600030101010101" pitchFamily="2" charset="-122"/>
              <a:ea typeface="宋体" panose="02010600030101010101" pitchFamily="2" charset="-122"/>
            </a:endParaRPr>
          </a:p>
          <a:p>
            <a:pPr>
              <a:lnSpc>
                <a:spcPct val="90000"/>
              </a:lnSpc>
              <a:buNone/>
            </a:pPr>
            <a:r>
              <a:rPr lang="en-US" altLang="zh-CN" sz="2200" b="1" dirty="0">
                <a:ea typeface="宋体" panose="02010600030101010101" pitchFamily="2" charset="-122"/>
              </a:rPr>
              <a:t>    </a:t>
            </a:r>
            <a:r>
              <a:rPr lang="zh-CN" altLang="en-US" sz="2200" b="1" dirty="0">
                <a:ea typeface="宋体" panose="02010600030101010101" pitchFamily="2" charset="-122"/>
              </a:rPr>
              <a:t>幼儿与幼儿之间、幼儿与教师之间、教师与教师之间、领导与教师之间</a:t>
            </a:r>
            <a:r>
              <a:rPr lang="en-US" altLang="zh-CN" sz="2200" b="1" dirty="0">
                <a:ea typeface="宋体" panose="02010600030101010101" pitchFamily="2" charset="-122"/>
              </a:rPr>
              <a:t>                           </a:t>
            </a:r>
            <a:endParaRPr lang="zh-CN" altLang="en-US" sz="3600" b="1" dirty="0">
              <a:ea typeface="宋体" panose="02010600030101010101" pitchFamily="2" charset="-122"/>
            </a:endParaRPr>
          </a:p>
          <a:p>
            <a:pPr>
              <a:lnSpc>
                <a:spcPct val="90000"/>
              </a:lnSpc>
            </a:pPr>
            <a:endParaRPr lang="zh-CN" altLang="en-US" sz="2800" dirty="0">
              <a:ea typeface="宋体" panose="02010600030101010101" pitchFamily="2" charset="-122"/>
            </a:endParaRPr>
          </a:p>
          <a:p>
            <a:pPr>
              <a:lnSpc>
                <a:spcPct val="90000"/>
              </a:lnSpc>
            </a:pPr>
            <a:endParaRPr lang="zh-CN" altLang="en-US" sz="2800" dirty="0">
              <a:ea typeface="宋体" panose="02010600030101010101" pitchFamily="2" charset="-122"/>
            </a:endParaRPr>
          </a:p>
        </p:txBody>
      </p:sp>
      <p:sp>
        <p:nvSpPr>
          <p:cNvPr id="56322" name="Oval 3"/>
          <p:cNvSpPr/>
          <p:nvPr/>
        </p:nvSpPr>
        <p:spPr>
          <a:xfrm>
            <a:off x="3222625" y="3084195"/>
            <a:ext cx="6378575" cy="3617595"/>
          </a:xfrm>
          <a:prstGeom prst="ellipse">
            <a:avLst/>
          </a:prstGeom>
          <a:gradFill rotWithShape="1">
            <a:gsLst>
              <a:gs pos="0">
                <a:srgbClr val="A1A1A1"/>
              </a:gs>
              <a:gs pos="50000">
                <a:srgbClr val="FFFFFF"/>
              </a:gs>
              <a:gs pos="100000">
                <a:srgbClr val="A1A1A1"/>
              </a:gs>
            </a:gsLst>
            <a:lin ang="2700000" scaled="1"/>
            <a:tileRect/>
          </a:gradFill>
          <a:ln w="9525">
            <a:noFill/>
          </a:ln>
          <a:effectLst>
            <a:prstShdw prst="shdw17" dist="17961" dir="2699999">
              <a:srgbClr val="999999"/>
            </a:prstShdw>
          </a:effectLst>
        </p:spPr>
        <p:txBody>
          <a:bodyPr wrap="none" anchor="ctr" anchorCtr="0"/>
          <a:p>
            <a:endParaRPr lang="zh-CN" altLang="en-US" dirty="0">
              <a:latin typeface="Arial" panose="020B0604020202020204" pitchFamily="34" charset="0"/>
            </a:endParaRPr>
          </a:p>
        </p:txBody>
      </p:sp>
      <p:grpSp>
        <p:nvGrpSpPr>
          <p:cNvPr id="56323" name="Group 4"/>
          <p:cNvGrpSpPr/>
          <p:nvPr/>
        </p:nvGrpSpPr>
        <p:grpSpPr>
          <a:xfrm>
            <a:off x="3095625" y="3071813"/>
            <a:ext cx="792163" cy="1695450"/>
            <a:chOff x="2111" y="2247"/>
            <a:chExt cx="592" cy="1034"/>
          </a:xfrm>
        </p:grpSpPr>
        <p:sp>
          <p:nvSpPr>
            <p:cNvPr id="103429" name="Freeform 5"/>
            <p:cNvSpPr/>
            <p:nvPr/>
          </p:nvSpPr>
          <p:spPr bwMode="gray">
            <a:xfrm>
              <a:off x="2111" y="2449"/>
              <a:ext cx="592" cy="832"/>
            </a:xfrm>
            <a:custGeom>
              <a:avLst/>
              <a:gdLst/>
              <a:ahLst/>
              <a:cxnLst>
                <a:cxn ang="0">
                  <a:pos x="168" y="1"/>
                </a:cxn>
                <a:cxn ang="0">
                  <a:pos x="148" y="33"/>
                </a:cxn>
                <a:cxn ang="0">
                  <a:pos x="127" y="1"/>
                </a:cxn>
                <a:cxn ang="0">
                  <a:pos x="70" y="17"/>
                </a:cxn>
                <a:cxn ang="0">
                  <a:pos x="1" y="174"/>
                </a:cxn>
                <a:cxn ang="0">
                  <a:pos x="36" y="213"/>
                </a:cxn>
                <a:cxn ang="0">
                  <a:pos x="86" y="57"/>
                </a:cxn>
                <a:cxn ang="0">
                  <a:pos x="14" y="411"/>
                </a:cxn>
                <a:cxn ang="0">
                  <a:pos x="34" y="466"/>
                </a:cxn>
                <a:cxn ang="0">
                  <a:pos x="133" y="440"/>
                </a:cxn>
                <a:cxn ang="0">
                  <a:pos x="147" y="232"/>
                </a:cxn>
                <a:cxn ang="0">
                  <a:pos x="169" y="439"/>
                </a:cxn>
                <a:cxn ang="0">
                  <a:pos x="262" y="468"/>
                </a:cxn>
                <a:cxn ang="0">
                  <a:pos x="282" y="407"/>
                </a:cxn>
                <a:cxn ang="0">
                  <a:pos x="210" y="57"/>
                </a:cxn>
                <a:cxn ang="0">
                  <a:pos x="230" y="135"/>
                </a:cxn>
                <a:cxn ang="0">
                  <a:pos x="281" y="236"/>
                </a:cxn>
                <a:cxn ang="0">
                  <a:pos x="295" y="162"/>
                </a:cxn>
                <a:cxn ang="0">
                  <a:pos x="216" y="8"/>
                </a:cxn>
                <a:cxn ang="0">
                  <a:pos x="168" y="1"/>
                </a:cxn>
              </a:cxnLst>
              <a:rect l="0" t="0" r="r" b="b"/>
              <a:pathLst>
                <a:path w="320" h="479">
                  <a:moveTo>
                    <a:pt x="168" y="1"/>
                  </a:moveTo>
                  <a:cubicBezTo>
                    <a:pt x="165" y="15"/>
                    <a:pt x="154" y="34"/>
                    <a:pt x="148" y="33"/>
                  </a:cubicBezTo>
                  <a:cubicBezTo>
                    <a:pt x="141" y="33"/>
                    <a:pt x="133" y="15"/>
                    <a:pt x="127" y="1"/>
                  </a:cubicBezTo>
                  <a:cubicBezTo>
                    <a:pt x="105" y="0"/>
                    <a:pt x="88" y="5"/>
                    <a:pt x="70" y="17"/>
                  </a:cubicBezTo>
                  <a:cubicBezTo>
                    <a:pt x="57" y="32"/>
                    <a:pt x="0" y="165"/>
                    <a:pt x="1" y="174"/>
                  </a:cubicBezTo>
                  <a:cubicBezTo>
                    <a:pt x="1" y="183"/>
                    <a:pt x="3" y="212"/>
                    <a:pt x="36" y="213"/>
                  </a:cubicBezTo>
                  <a:cubicBezTo>
                    <a:pt x="63" y="197"/>
                    <a:pt x="86" y="57"/>
                    <a:pt x="86" y="57"/>
                  </a:cubicBezTo>
                  <a:cubicBezTo>
                    <a:pt x="79" y="92"/>
                    <a:pt x="14" y="411"/>
                    <a:pt x="14" y="411"/>
                  </a:cubicBezTo>
                  <a:cubicBezTo>
                    <a:pt x="9" y="452"/>
                    <a:pt x="24" y="464"/>
                    <a:pt x="34" y="466"/>
                  </a:cubicBezTo>
                  <a:cubicBezTo>
                    <a:pt x="55" y="471"/>
                    <a:pt x="114" y="479"/>
                    <a:pt x="133" y="440"/>
                  </a:cubicBezTo>
                  <a:cubicBezTo>
                    <a:pt x="152" y="401"/>
                    <a:pt x="141" y="232"/>
                    <a:pt x="147" y="232"/>
                  </a:cubicBezTo>
                  <a:cubicBezTo>
                    <a:pt x="153" y="232"/>
                    <a:pt x="150" y="400"/>
                    <a:pt x="169" y="439"/>
                  </a:cubicBezTo>
                  <a:cubicBezTo>
                    <a:pt x="188" y="478"/>
                    <a:pt x="243" y="473"/>
                    <a:pt x="262" y="468"/>
                  </a:cubicBezTo>
                  <a:cubicBezTo>
                    <a:pt x="272" y="462"/>
                    <a:pt x="292" y="459"/>
                    <a:pt x="282" y="407"/>
                  </a:cubicBezTo>
                  <a:lnTo>
                    <a:pt x="210" y="57"/>
                  </a:lnTo>
                  <a:cubicBezTo>
                    <a:pt x="201" y="12"/>
                    <a:pt x="218" y="105"/>
                    <a:pt x="230" y="135"/>
                  </a:cubicBezTo>
                  <a:cubicBezTo>
                    <a:pt x="242" y="165"/>
                    <a:pt x="242" y="254"/>
                    <a:pt x="281" y="236"/>
                  </a:cubicBezTo>
                  <a:cubicBezTo>
                    <a:pt x="320" y="218"/>
                    <a:pt x="299" y="180"/>
                    <a:pt x="295" y="162"/>
                  </a:cubicBezTo>
                  <a:cubicBezTo>
                    <a:pt x="288" y="150"/>
                    <a:pt x="237" y="17"/>
                    <a:pt x="216" y="8"/>
                  </a:cubicBezTo>
                  <a:cubicBezTo>
                    <a:pt x="183" y="0"/>
                    <a:pt x="168" y="1"/>
                    <a:pt x="168" y="1"/>
                  </a:cubicBezTo>
                  <a:close/>
                </a:path>
              </a:pathLst>
            </a:custGeom>
            <a:solidFill>
              <a:schemeClr val="accent1"/>
            </a:solidFill>
            <a:ln w="19050" cmpd="sng">
              <a:noFill/>
              <a:round/>
            </a:ln>
            <a:effectLst>
              <a:outerShdw dist="71842" dir="135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30" name="Oval 6"/>
            <p:cNvSpPr>
              <a:spLocks noChangeArrowheads="1"/>
            </p:cNvSpPr>
            <p:nvPr/>
          </p:nvSpPr>
          <p:spPr bwMode="gray">
            <a:xfrm flipH="1">
              <a:off x="2287" y="2247"/>
              <a:ext cx="198" cy="215"/>
            </a:xfrm>
            <a:prstGeom prst="ellipse">
              <a:avLst/>
            </a:prstGeom>
            <a:solidFill>
              <a:schemeClr val="accent1"/>
            </a:solidFill>
            <a:ln w="19050">
              <a:noFill/>
              <a:round/>
            </a:ln>
            <a:effectLst>
              <a:outerShdw dist="71842" dir="135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26" name="Group 7"/>
          <p:cNvGrpSpPr/>
          <p:nvPr/>
        </p:nvGrpSpPr>
        <p:grpSpPr>
          <a:xfrm>
            <a:off x="5310188" y="5137150"/>
            <a:ext cx="936625" cy="1720850"/>
            <a:chOff x="4466" y="2053"/>
            <a:chExt cx="590" cy="1177"/>
          </a:xfrm>
        </p:grpSpPr>
        <p:sp>
          <p:nvSpPr>
            <p:cNvPr id="103432" name="Freeform 8"/>
            <p:cNvSpPr/>
            <p:nvPr/>
          </p:nvSpPr>
          <p:spPr bwMode="gray">
            <a:xfrm>
              <a:off x="4466" y="2259"/>
              <a:ext cx="590" cy="971"/>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accent2"/>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33" name="Oval 9"/>
            <p:cNvSpPr>
              <a:spLocks noChangeArrowheads="1"/>
            </p:cNvSpPr>
            <p:nvPr/>
          </p:nvSpPr>
          <p:spPr bwMode="gray">
            <a:xfrm>
              <a:off x="4641" y="2053"/>
              <a:ext cx="213" cy="225"/>
            </a:xfrm>
            <a:prstGeom prst="ellipse">
              <a:avLst/>
            </a:prstGeom>
            <a:solidFill>
              <a:schemeClr val="accent2"/>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29" name="Group 10"/>
          <p:cNvGrpSpPr/>
          <p:nvPr/>
        </p:nvGrpSpPr>
        <p:grpSpPr>
          <a:xfrm>
            <a:off x="7896225" y="2997200"/>
            <a:ext cx="533400" cy="1065213"/>
            <a:chOff x="4466" y="2053"/>
            <a:chExt cx="590" cy="1177"/>
          </a:xfrm>
        </p:grpSpPr>
        <p:sp>
          <p:nvSpPr>
            <p:cNvPr id="103435" name="Freeform 11"/>
            <p:cNvSpPr/>
            <p:nvPr/>
          </p:nvSpPr>
          <p:spPr bwMode="gray">
            <a:xfrm>
              <a:off x="4466" y="2258"/>
              <a:ext cx="590" cy="972"/>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folHlink"/>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36" name="Oval 12"/>
            <p:cNvSpPr>
              <a:spLocks noChangeArrowheads="1"/>
            </p:cNvSpPr>
            <p:nvPr/>
          </p:nvSpPr>
          <p:spPr bwMode="gray">
            <a:xfrm>
              <a:off x="4642" y="2053"/>
              <a:ext cx="212" cy="225"/>
            </a:xfrm>
            <a:prstGeom prst="ellipse">
              <a:avLst/>
            </a:prstGeom>
            <a:solidFill>
              <a:schemeClr val="folHlink"/>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32" name="Group 13"/>
          <p:cNvGrpSpPr/>
          <p:nvPr/>
        </p:nvGrpSpPr>
        <p:grpSpPr>
          <a:xfrm>
            <a:off x="6527800" y="3068638"/>
            <a:ext cx="533400" cy="1065212"/>
            <a:chOff x="4466" y="2053"/>
            <a:chExt cx="590" cy="1177"/>
          </a:xfrm>
        </p:grpSpPr>
        <p:sp>
          <p:nvSpPr>
            <p:cNvPr id="103438" name="Freeform 14"/>
            <p:cNvSpPr/>
            <p:nvPr/>
          </p:nvSpPr>
          <p:spPr bwMode="gray">
            <a:xfrm>
              <a:off x="4466" y="2258"/>
              <a:ext cx="590" cy="972"/>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folHlink"/>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39" name="Oval 15"/>
            <p:cNvSpPr>
              <a:spLocks noChangeArrowheads="1"/>
            </p:cNvSpPr>
            <p:nvPr/>
          </p:nvSpPr>
          <p:spPr bwMode="gray">
            <a:xfrm>
              <a:off x="4642" y="2053"/>
              <a:ext cx="212" cy="225"/>
            </a:xfrm>
            <a:prstGeom prst="ellipse">
              <a:avLst/>
            </a:prstGeom>
            <a:solidFill>
              <a:schemeClr val="folHlink"/>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35" name="Group 16"/>
          <p:cNvGrpSpPr/>
          <p:nvPr/>
        </p:nvGrpSpPr>
        <p:grpSpPr>
          <a:xfrm>
            <a:off x="6667500" y="5137150"/>
            <a:ext cx="936625" cy="1720850"/>
            <a:chOff x="4466" y="2053"/>
            <a:chExt cx="590" cy="1177"/>
          </a:xfrm>
        </p:grpSpPr>
        <p:sp>
          <p:nvSpPr>
            <p:cNvPr id="103441" name="Freeform 17"/>
            <p:cNvSpPr/>
            <p:nvPr/>
          </p:nvSpPr>
          <p:spPr bwMode="gray">
            <a:xfrm>
              <a:off x="4466" y="2259"/>
              <a:ext cx="590" cy="971"/>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accent2"/>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42" name="Oval 18"/>
            <p:cNvSpPr>
              <a:spLocks noChangeArrowheads="1"/>
            </p:cNvSpPr>
            <p:nvPr/>
          </p:nvSpPr>
          <p:spPr bwMode="gray">
            <a:xfrm>
              <a:off x="4641" y="2053"/>
              <a:ext cx="213" cy="225"/>
            </a:xfrm>
            <a:prstGeom prst="ellipse">
              <a:avLst/>
            </a:prstGeom>
            <a:solidFill>
              <a:schemeClr val="accent2"/>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38" name="Group 19"/>
          <p:cNvGrpSpPr/>
          <p:nvPr/>
        </p:nvGrpSpPr>
        <p:grpSpPr>
          <a:xfrm>
            <a:off x="7032625" y="3357563"/>
            <a:ext cx="865188" cy="503237"/>
            <a:chOff x="1202" y="1979"/>
            <a:chExt cx="2268" cy="317"/>
          </a:xfrm>
        </p:grpSpPr>
        <p:sp>
          <p:nvSpPr>
            <p:cNvPr id="56339" name="Text Box 20"/>
            <p:cNvSpPr txBox="1"/>
            <p:nvPr/>
          </p:nvSpPr>
          <p:spPr>
            <a:xfrm>
              <a:off x="1202" y="1979"/>
              <a:ext cx="2268" cy="290"/>
            </a:xfrm>
            <a:prstGeom prst="rect">
              <a:avLst/>
            </a:prstGeom>
            <a:noFill/>
            <a:ln w="9525">
              <a:noFill/>
            </a:ln>
          </p:spPr>
          <p:txBody>
            <a:bodyPr anchor="t" anchorCtr="0">
              <a:spAutoFit/>
            </a:bodyPr>
            <a:p>
              <a:pPr>
                <a:spcBef>
                  <a:spcPct val="50000"/>
                </a:spcBef>
              </a:pPr>
              <a:r>
                <a:rPr lang="zh-CN" altLang="en-US" sz="2400" b="1" dirty="0">
                  <a:latin typeface="Verdana" panose="020B0604030504040204" pitchFamily="34" charset="0"/>
                </a:rPr>
                <a:t>幼儿</a:t>
              </a:r>
              <a:endParaRPr lang="zh-CN" altLang="en-US" sz="2400" b="1" dirty="0">
                <a:latin typeface="Verdana" panose="020B0604030504040204" pitchFamily="34" charset="0"/>
              </a:endParaRPr>
            </a:p>
          </p:txBody>
        </p:sp>
        <p:sp>
          <p:nvSpPr>
            <p:cNvPr id="56340" name="Line 21"/>
            <p:cNvSpPr/>
            <p:nvPr/>
          </p:nvSpPr>
          <p:spPr>
            <a:xfrm>
              <a:off x="1247" y="2296"/>
              <a:ext cx="1996" cy="0"/>
            </a:xfrm>
            <a:prstGeom prst="line">
              <a:avLst/>
            </a:prstGeom>
            <a:ln w="9525" cap="flat" cmpd="sng">
              <a:solidFill>
                <a:schemeClr val="tx1"/>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56341" name="Group 22"/>
          <p:cNvGrpSpPr/>
          <p:nvPr/>
        </p:nvGrpSpPr>
        <p:grpSpPr>
          <a:xfrm>
            <a:off x="6024563" y="5949950"/>
            <a:ext cx="936625" cy="503238"/>
            <a:chOff x="1202" y="1979"/>
            <a:chExt cx="2268" cy="317"/>
          </a:xfrm>
        </p:grpSpPr>
        <p:sp>
          <p:nvSpPr>
            <p:cNvPr id="56342" name="Text Box 23"/>
            <p:cNvSpPr txBox="1"/>
            <p:nvPr/>
          </p:nvSpPr>
          <p:spPr>
            <a:xfrm>
              <a:off x="1202" y="1979"/>
              <a:ext cx="2268" cy="290"/>
            </a:xfrm>
            <a:prstGeom prst="rect">
              <a:avLst/>
            </a:prstGeom>
            <a:noFill/>
            <a:ln w="9525">
              <a:noFill/>
            </a:ln>
          </p:spPr>
          <p:txBody>
            <a:bodyPr anchor="t" anchorCtr="0">
              <a:spAutoFit/>
            </a:bodyPr>
            <a:p>
              <a:pPr>
                <a:spcBef>
                  <a:spcPct val="50000"/>
                </a:spcBef>
              </a:pPr>
              <a:r>
                <a:rPr lang="zh-CN" altLang="en-US" sz="2400" b="1" dirty="0">
                  <a:latin typeface="Verdana" panose="020B0604030504040204" pitchFamily="34" charset="0"/>
                </a:rPr>
                <a:t>教师</a:t>
              </a:r>
              <a:endParaRPr lang="zh-CN" altLang="en-US" sz="2400" b="1" dirty="0">
                <a:latin typeface="Verdana" panose="020B0604030504040204" pitchFamily="34" charset="0"/>
              </a:endParaRPr>
            </a:p>
          </p:txBody>
        </p:sp>
        <p:sp>
          <p:nvSpPr>
            <p:cNvPr id="56343" name="Line 24"/>
            <p:cNvSpPr/>
            <p:nvPr/>
          </p:nvSpPr>
          <p:spPr>
            <a:xfrm>
              <a:off x="1247" y="2296"/>
              <a:ext cx="1996" cy="0"/>
            </a:xfrm>
            <a:prstGeom prst="line">
              <a:avLst/>
            </a:prstGeom>
            <a:ln w="9525" cap="flat" cmpd="sng">
              <a:solidFill>
                <a:schemeClr val="tx1"/>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56344" name="Group 25"/>
          <p:cNvGrpSpPr/>
          <p:nvPr/>
        </p:nvGrpSpPr>
        <p:grpSpPr>
          <a:xfrm>
            <a:off x="3738563" y="4500563"/>
            <a:ext cx="1643062" cy="714375"/>
            <a:chOff x="563" y="1673"/>
            <a:chExt cx="3045" cy="1113"/>
          </a:xfrm>
        </p:grpSpPr>
        <p:sp>
          <p:nvSpPr>
            <p:cNvPr id="56345" name="Text Box 26"/>
            <p:cNvSpPr txBox="1"/>
            <p:nvPr/>
          </p:nvSpPr>
          <p:spPr>
            <a:xfrm>
              <a:off x="563" y="1673"/>
              <a:ext cx="3045" cy="717"/>
            </a:xfrm>
            <a:prstGeom prst="rect">
              <a:avLst/>
            </a:prstGeom>
            <a:noFill/>
            <a:ln w="9525">
              <a:noFill/>
            </a:ln>
          </p:spPr>
          <p:txBody>
            <a:bodyPr anchor="t" anchorCtr="0">
              <a:spAutoFit/>
            </a:bodyPr>
            <a:p>
              <a:pPr algn="ctr">
                <a:spcBef>
                  <a:spcPct val="50000"/>
                </a:spcBef>
              </a:pPr>
              <a:r>
                <a:rPr lang="zh-CN" altLang="en-US" sz="2400" b="1" dirty="0">
                  <a:latin typeface="Verdana" panose="020B0604030504040204" pitchFamily="34" charset="0"/>
                </a:rPr>
                <a:t>领导</a:t>
              </a:r>
              <a:r>
                <a:rPr lang="en-US" altLang="zh-CN" sz="2400" b="1" dirty="0">
                  <a:latin typeface="Verdana" panose="020B0604030504040204" pitchFamily="34" charset="0"/>
                </a:rPr>
                <a:t>\</a:t>
              </a:r>
              <a:r>
                <a:rPr lang="zh-CN" altLang="en-US" sz="2400" b="1" dirty="0">
                  <a:latin typeface="Verdana" panose="020B0604030504040204" pitchFamily="34" charset="0"/>
                </a:rPr>
                <a:t>教师</a:t>
              </a:r>
              <a:endParaRPr lang="zh-CN" altLang="en-US" sz="2400" b="1" dirty="0">
                <a:latin typeface="Verdana" panose="020B0604030504040204" pitchFamily="34" charset="0"/>
              </a:endParaRPr>
            </a:p>
          </p:txBody>
        </p:sp>
        <p:sp>
          <p:nvSpPr>
            <p:cNvPr id="56346" name="Line 27"/>
            <p:cNvSpPr/>
            <p:nvPr/>
          </p:nvSpPr>
          <p:spPr>
            <a:xfrm>
              <a:off x="1226" y="2786"/>
              <a:ext cx="1996" cy="0"/>
            </a:xfrm>
            <a:prstGeom prst="line">
              <a:avLst/>
            </a:prstGeom>
            <a:ln w="9525" cap="flat" cmpd="sng">
              <a:solidFill>
                <a:schemeClr val="tx1"/>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grpSp>
        <p:nvGrpSpPr>
          <p:cNvPr id="56347" name="Group 31"/>
          <p:cNvGrpSpPr/>
          <p:nvPr/>
        </p:nvGrpSpPr>
        <p:grpSpPr>
          <a:xfrm>
            <a:off x="8096250" y="4500563"/>
            <a:ext cx="533400" cy="1065212"/>
            <a:chOff x="4466" y="2053"/>
            <a:chExt cx="590" cy="1177"/>
          </a:xfrm>
        </p:grpSpPr>
        <p:sp>
          <p:nvSpPr>
            <p:cNvPr id="103456" name="Freeform 32"/>
            <p:cNvSpPr/>
            <p:nvPr/>
          </p:nvSpPr>
          <p:spPr bwMode="gray">
            <a:xfrm>
              <a:off x="4466" y="2258"/>
              <a:ext cx="590" cy="972"/>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folHlink"/>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57" name="Oval 33"/>
            <p:cNvSpPr>
              <a:spLocks noChangeArrowheads="1"/>
            </p:cNvSpPr>
            <p:nvPr/>
          </p:nvSpPr>
          <p:spPr bwMode="gray">
            <a:xfrm>
              <a:off x="4642" y="2053"/>
              <a:ext cx="212" cy="225"/>
            </a:xfrm>
            <a:prstGeom prst="ellipse">
              <a:avLst/>
            </a:prstGeom>
            <a:solidFill>
              <a:schemeClr val="folHlink"/>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50" name="Group 34"/>
          <p:cNvGrpSpPr/>
          <p:nvPr/>
        </p:nvGrpSpPr>
        <p:grpSpPr>
          <a:xfrm>
            <a:off x="9167813" y="4143375"/>
            <a:ext cx="936625" cy="1720850"/>
            <a:chOff x="4466" y="2053"/>
            <a:chExt cx="590" cy="1177"/>
          </a:xfrm>
        </p:grpSpPr>
        <p:sp>
          <p:nvSpPr>
            <p:cNvPr id="103459" name="Freeform 35"/>
            <p:cNvSpPr/>
            <p:nvPr/>
          </p:nvSpPr>
          <p:spPr bwMode="gray">
            <a:xfrm>
              <a:off x="4466" y="2259"/>
              <a:ext cx="590" cy="971"/>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accent2"/>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60" name="Oval 36"/>
            <p:cNvSpPr>
              <a:spLocks noChangeArrowheads="1"/>
            </p:cNvSpPr>
            <p:nvPr/>
          </p:nvSpPr>
          <p:spPr bwMode="gray">
            <a:xfrm>
              <a:off x="4641" y="2053"/>
              <a:ext cx="213" cy="225"/>
            </a:xfrm>
            <a:prstGeom prst="ellipse">
              <a:avLst/>
            </a:prstGeom>
            <a:solidFill>
              <a:schemeClr val="accent2"/>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53" name="Group 37"/>
          <p:cNvGrpSpPr/>
          <p:nvPr/>
        </p:nvGrpSpPr>
        <p:grpSpPr>
          <a:xfrm>
            <a:off x="4595813" y="2928938"/>
            <a:ext cx="936625" cy="1720850"/>
            <a:chOff x="4466" y="2053"/>
            <a:chExt cx="590" cy="1177"/>
          </a:xfrm>
        </p:grpSpPr>
        <p:sp>
          <p:nvSpPr>
            <p:cNvPr id="103462" name="Freeform 38"/>
            <p:cNvSpPr/>
            <p:nvPr/>
          </p:nvSpPr>
          <p:spPr bwMode="gray">
            <a:xfrm>
              <a:off x="4466" y="2259"/>
              <a:ext cx="590" cy="971"/>
            </a:xfrm>
            <a:custGeom>
              <a:avLst/>
              <a:gdLst/>
              <a:ahLst/>
              <a:cxnLst>
                <a:cxn ang="0">
                  <a:pos x="284" y="59"/>
                </a:cxn>
                <a:cxn ang="0">
                  <a:pos x="364" y="7"/>
                </a:cxn>
                <a:cxn ang="0">
                  <a:pos x="446" y="52"/>
                </a:cxn>
                <a:cxn ang="0">
                  <a:pos x="512" y="216"/>
                </a:cxn>
                <a:cxn ang="0">
                  <a:pos x="532" y="417"/>
                </a:cxn>
                <a:cxn ang="0">
                  <a:pos x="450" y="305"/>
                </a:cxn>
                <a:cxn ang="0">
                  <a:pos x="398" y="118"/>
                </a:cxn>
                <a:cxn ang="0">
                  <a:pos x="490" y="497"/>
                </a:cxn>
                <a:cxn ang="0">
                  <a:pos x="388" y="531"/>
                </a:cxn>
                <a:cxn ang="0">
                  <a:pos x="412" y="817"/>
                </a:cxn>
                <a:cxn ang="0">
                  <a:pos x="366" y="967"/>
                </a:cxn>
                <a:cxn ang="0">
                  <a:pos x="308" y="832"/>
                </a:cxn>
                <a:cxn ang="0">
                  <a:pos x="290" y="549"/>
                </a:cxn>
                <a:cxn ang="0">
                  <a:pos x="264" y="801"/>
                </a:cxn>
                <a:cxn ang="0">
                  <a:pos x="189" y="962"/>
                </a:cxn>
                <a:cxn ang="0">
                  <a:pos x="151" y="804"/>
                </a:cxn>
                <a:cxn ang="0">
                  <a:pos x="184" y="525"/>
                </a:cxn>
                <a:cxn ang="0">
                  <a:pos x="84" y="505"/>
                </a:cxn>
                <a:cxn ang="0">
                  <a:pos x="170" y="118"/>
                </a:cxn>
                <a:cxn ang="0">
                  <a:pos x="86" y="401"/>
                </a:cxn>
                <a:cxn ang="0">
                  <a:pos x="24" y="303"/>
                </a:cxn>
                <a:cxn ang="0">
                  <a:pos x="140" y="39"/>
                </a:cxn>
                <a:cxn ang="0">
                  <a:pos x="212" y="13"/>
                </a:cxn>
                <a:cxn ang="0">
                  <a:pos x="284" y="59"/>
                </a:cxn>
              </a:cxnLst>
              <a:rect l="0" t="0" r="r" b="b"/>
              <a:pathLst>
                <a:path w="590" h="971">
                  <a:moveTo>
                    <a:pt x="284" y="59"/>
                  </a:moveTo>
                  <a:cubicBezTo>
                    <a:pt x="326" y="59"/>
                    <a:pt x="352" y="37"/>
                    <a:pt x="364" y="7"/>
                  </a:cubicBezTo>
                  <a:cubicBezTo>
                    <a:pt x="390" y="2"/>
                    <a:pt x="418" y="17"/>
                    <a:pt x="446" y="52"/>
                  </a:cubicBezTo>
                  <a:cubicBezTo>
                    <a:pt x="470" y="87"/>
                    <a:pt x="498" y="155"/>
                    <a:pt x="512" y="216"/>
                  </a:cubicBezTo>
                  <a:cubicBezTo>
                    <a:pt x="528" y="274"/>
                    <a:pt x="590" y="404"/>
                    <a:pt x="532" y="417"/>
                  </a:cubicBezTo>
                  <a:cubicBezTo>
                    <a:pt x="476" y="430"/>
                    <a:pt x="462" y="364"/>
                    <a:pt x="450" y="305"/>
                  </a:cubicBezTo>
                  <a:cubicBezTo>
                    <a:pt x="430" y="227"/>
                    <a:pt x="398" y="118"/>
                    <a:pt x="398" y="118"/>
                  </a:cubicBezTo>
                  <a:cubicBezTo>
                    <a:pt x="405" y="150"/>
                    <a:pt x="492" y="428"/>
                    <a:pt x="490" y="497"/>
                  </a:cubicBezTo>
                  <a:cubicBezTo>
                    <a:pt x="428" y="523"/>
                    <a:pt x="442" y="516"/>
                    <a:pt x="388" y="531"/>
                  </a:cubicBezTo>
                  <a:cubicBezTo>
                    <a:pt x="394" y="620"/>
                    <a:pt x="405" y="737"/>
                    <a:pt x="412" y="817"/>
                  </a:cubicBezTo>
                  <a:cubicBezTo>
                    <a:pt x="414" y="865"/>
                    <a:pt x="438" y="963"/>
                    <a:pt x="366" y="967"/>
                  </a:cubicBezTo>
                  <a:cubicBezTo>
                    <a:pt x="294" y="971"/>
                    <a:pt x="318" y="915"/>
                    <a:pt x="308" y="832"/>
                  </a:cubicBezTo>
                  <a:lnTo>
                    <a:pt x="290" y="549"/>
                  </a:lnTo>
                  <a:lnTo>
                    <a:pt x="264" y="801"/>
                  </a:lnTo>
                  <a:cubicBezTo>
                    <a:pt x="250" y="879"/>
                    <a:pt x="256" y="960"/>
                    <a:pt x="189" y="962"/>
                  </a:cubicBezTo>
                  <a:cubicBezTo>
                    <a:pt x="122" y="964"/>
                    <a:pt x="149" y="840"/>
                    <a:pt x="151" y="804"/>
                  </a:cubicBezTo>
                  <a:cubicBezTo>
                    <a:pt x="153" y="768"/>
                    <a:pt x="184" y="579"/>
                    <a:pt x="184" y="525"/>
                  </a:cubicBezTo>
                  <a:cubicBezTo>
                    <a:pt x="134" y="515"/>
                    <a:pt x="84" y="505"/>
                    <a:pt x="84" y="505"/>
                  </a:cubicBezTo>
                  <a:lnTo>
                    <a:pt x="170" y="118"/>
                  </a:lnTo>
                  <a:cubicBezTo>
                    <a:pt x="170" y="101"/>
                    <a:pt x="110" y="370"/>
                    <a:pt x="86" y="401"/>
                  </a:cubicBezTo>
                  <a:cubicBezTo>
                    <a:pt x="62" y="433"/>
                    <a:pt x="0" y="397"/>
                    <a:pt x="24" y="303"/>
                  </a:cubicBezTo>
                  <a:cubicBezTo>
                    <a:pt x="34" y="263"/>
                    <a:pt x="124" y="55"/>
                    <a:pt x="140" y="39"/>
                  </a:cubicBezTo>
                  <a:cubicBezTo>
                    <a:pt x="156" y="23"/>
                    <a:pt x="160" y="0"/>
                    <a:pt x="212" y="13"/>
                  </a:cubicBezTo>
                  <a:cubicBezTo>
                    <a:pt x="238" y="41"/>
                    <a:pt x="242" y="59"/>
                    <a:pt x="284" y="59"/>
                  </a:cubicBezTo>
                  <a:close/>
                </a:path>
              </a:pathLst>
            </a:custGeom>
            <a:solidFill>
              <a:schemeClr val="accent2"/>
            </a:solidFill>
            <a:ln w="19050" cmpd="sng">
              <a:noFill/>
              <a:round/>
            </a:ln>
            <a:effectLst>
              <a:outerShdw dist="71842" dir="18900000" algn="ctr" rotWithShape="0">
                <a:schemeClr val="tx1"/>
              </a:outerShdw>
            </a:effectLst>
          </p:spPr>
          <p:txBody>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103463" name="Oval 39"/>
            <p:cNvSpPr>
              <a:spLocks noChangeArrowheads="1"/>
            </p:cNvSpPr>
            <p:nvPr/>
          </p:nvSpPr>
          <p:spPr bwMode="gray">
            <a:xfrm>
              <a:off x="4641" y="2053"/>
              <a:ext cx="213" cy="225"/>
            </a:xfrm>
            <a:prstGeom prst="ellipse">
              <a:avLst/>
            </a:prstGeom>
            <a:solidFill>
              <a:schemeClr val="accent2"/>
            </a:solidFill>
            <a:ln w="19050">
              <a:noFill/>
              <a:round/>
            </a:ln>
            <a:effectLst>
              <a:outerShdw dist="71842" dir="18900000" algn="ctr" rotWithShape="0">
                <a:schemeClr val="tx1"/>
              </a:outerShdw>
            </a:effectLst>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grpSp>
        <p:nvGrpSpPr>
          <p:cNvPr id="56356" name="Group 43"/>
          <p:cNvGrpSpPr/>
          <p:nvPr/>
        </p:nvGrpSpPr>
        <p:grpSpPr>
          <a:xfrm>
            <a:off x="8688388" y="5084763"/>
            <a:ext cx="936625" cy="503237"/>
            <a:chOff x="1202" y="1979"/>
            <a:chExt cx="2268" cy="317"/>
          </a:xfrm>
        </p:grpSpPr>
        <p:sp>
          <p:nvSpPr>
            <p:cNvPr id="56357" name="Text Box 44"/>
            <p:cNvSpPr txBox="1"/>
            <p:nvPr/>
          </p:nvSpPr>
          <p:spPr>
            <a:xfrm>
              <a:off x="1202" y="1979"/>
              <a:ext cx="2268" cy="290"/>
            </a:xfrm>
            <a:prstGeom prst="rect">
              <a:avLst/>
            </a:prstGeom>
            <a:noFill/>
            <a:ln w="9525">
              <a:noFill/>
            </a:ln>
          </p:spPr>
          <p:txBody>
            <a:bodyPr anchor="t" anchorCtr="0">
              <a:spAutoFit/>
            </a:bodyPr>
            <a:p>
              <a:pPr>
                <a:spcBef>
                  <a:spcPct val="50000"/>
                </a:spcBef>
              </a:pPr>
              <a:r>
                <a:rPr lang="zh-CN" altLang="en-US" sz="2400" b="1" dirty="0">
                  <a:latin typeface="Verdana" panose="020B0604030504040204" pitchFamily="34" charset="0"/>
                </a:rPr>
                <a:t>师幼</a:t>
              </a:r>
              <a:endParaRPr lang="zh-CN" altLang="en-US" sz="2400" b="1" dirty="0">
                <a:latin typeface="Verdana" panose="020B0604030504040204" pitchFamily="34" charset="0"/>
              </a:endParaRPr>
            </a:p>
          </p:txBody>
        </p:sp>
        <p:sp>
          <p:nvSpPr>
            <p:cNvPr id="56358" name="Line 45"/>
            <p:cNvSpPr/>
            <p:nvPr/>
          </p:nvSpPr>
          <p:spPr>
            <a:xfrm>
              <a:off x="1247" y="2296"/>
              <a:ext cx="1996" cy="0"/>
            </a:xfrm>
            <a:prstGeom prst="line">
              <a:avLst/>
            </a:prstGeom>
            <a:ln w="9525" cap="flat" cmpd="sng">
              <a:solidFill>
                <a:schemeClr val="tx1"/>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二、幼儿园环境评价的内容</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a:lnSpc>
                <a:spcPct val="150000"/>
              </a:lnSpc>
              <a:buNone/>
            </a:pPr>
            <a:r>
              <a:rPr lang="en-US" altLang="zh-CN" sz="2800"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ea typeface="宋体" panose="02010600030101010101" pitchFamily="2" charset="-122"/>
                <a:sym typeface="+mn-ea"/>
              </a:rPr>
              <a:t>测量人际关系有特定的技术和方法，</a:t>
            </a:r>
            <a:endParaRPr lang="en-US" altLang="zh-CN" sz="2800" b="1" dirty="0">
              <a:solidFill>
                <a:schemeClr val="bg1">
                  <a:lumMod val="25000"/>
                </a:schemeClr>
              </a:solidFill>
              <a:ea typeface="宋体" panose="02010600030101010101" pitchFamily="2" charset="-122"/>
            </a:endParaRPr>
          </a:p>
          <a:p>
            <a:pPr>
              <a:lnSpc>
                <a:spcPct val="150000"/>
              </a:lnSpc>
              <a:buNone/>
            </a:pPr>
            <a:r>
              <a:rPr lang="en-US" altLang="zh-CN" sz="2800" b="1" dirty="0">
                <a:solidFill>
                  <a:schemeClr val="bg1">
                    <a:lumMod val="25000"/>
                  </a:schemeClr>
                </a:solidFill>
                <a:ea typeface="宋体" panose="02010600030101010101" pitchFamily="2" charset="-122"/>
                <a:sym typeface="+mn-ea"/>
              </a:rPr>
              <a:t>     </a:t>
            </a:r>
            <a:r>
              <a:rPr lang="zh-CN" altLang="en-US" sz="2800" b="1" dirty="0">
                <a:solidFill>
                  <a:schemeClr val="bg1">
                    <a:lumMod val="25000"/>
                  </a:schemeClr>
                </a:solidFill>
                <a:ea typeface="宋体" panose="02010600030101010101" pitchFamily="2" charset="-122"/>
                <a:sym typeface="+mn-ea"/>
              </a:rPr>
              <a:t>主要介绍以下两种</a:t>
            </a:r>
            <a:endParaRPr lang="zh-CN" altLang="en-US" sz="2800" b="1" dirty="0">
              <a:solidFill>
                <a:schemeClr val="bg1">
                  <a:lumMod val="25000"/>
                </a:schemeClr>
              </a:solidFill>
              <a:ea typeface="宋体" panose="02010600030101010101" pitchFamily="2" charset="-122"/>
            </a:endParaRPr>
          </a:p>
          <a:p>
            <a:pPr>
              <a:lnSpc>
                <a:spcPct val="150000"/>
              </a:lnSpc>
              <a:buNone/>
            </a:pPr>
            <a:r>
              <a:rPr lang="zh-CN" altLang="en-US" sz="2800" b="1" dirty="0">
                <a:solidFill>
                  <a:schemeClr val="bg1">
                    <a:lumMod val="25000"/>
                  </a:schemeClr>
                </a:solidFill>
                <a:ea typeface="宋体" panose="02010600030101010101" pitchFamily="2" charset="-122"/>
                <a:sym typeface="+mn-ea"/>
              </a:rPr>
              <a:t>（</a:t>
            </a:r>
            <a:r>
              <a:rPr lang="en-US" altLang="zh-CN" sz="2800" b="1" dirty="0">
                <a:solidFill>
                  <a:schemeClr val="bg1">
                    <a:lumMod val="25000"/>
                  </a:schemeClr>
                </a:solidFill>
                <a:ea typeface="宋体" panose="02010600030101010101" pitchFamily="2" charset="-122"/>
                <a:sym typeface="+mn-ea"/>
              </a:rPr>
              <a:t>1</a:t>
            </a:r>
            <a:r>
              <a:rPr lang="zh-CN" altLang="en-US" sz="2800" b="1" dirty="0">
                <a:solidFill>
                  <a:schemeClr val="bg1">
                    <a:lumMod val="25000"/>
                  </a:schemeClr>
                </a:solidFill>
                <a:ea typeface="宋体" panose="02010600030101010101" pitchFamily="2" charset="-122"/>
                <a:sym typeface="+mn-ea"/>
              </a:rPr>
              <a:t>）社会关系测量法。</a:t>
            </a:r>
            <a:endParaRPr lang="zh-CN" altLang="en-US" sz="2800" b="1" dirty="0">
              <a:solidFill>
                <a:schemeClr val="bg1">
                  <a:lumMod val="25000"/>
                </a:schemeClr>
              </a:solidFill>
              <a:ea typeface="宋体" panose="02010600030101010101" pitchFamily="2" charset="-122"/>
            </a:endParaRPr>
          </a:p>
          <a:p>
            <a:pPr>
              <a:lnSpc>
                <a:spcPct val="150000"/>
              </a:lnSpc>
              <a:buNone/>
            </a:pPr>
            <a:r>
              <a:rPr lang="zh-CN" altLang="en-US" sz="2800" b="1" dirty="0">
                <a:solidFill>
                  <a:schemeClr val="bg1">
                    <a:lumMod val="25000"/>
                  </a:schemeClr>
                </a:solidFill>
                <a:ea typeface="宋体" panose="02010600030101010101" pitchFamily="2" charset="-122"/>
                <a:sym typeface="+mn-ea"/>
              </a:rPr>
              <a:t>             吸引    </a:t>
            </a:r>
            <a:endParaRPr lang="en-US" altLang="zh-CN" sz="2800" b="1" dirty="0">
              <a:solidFill>
                <a:schemeClr val="bg1">
                  <a:lumMod val="25000"/>
                </a:schemeClr>
              </a:solidFill>
              <a:ea typeface="宋体" panose="02010600030101010101" pitchFamily="2" charset="-122"/>
            </a:endParaRPr>
          </a:p>
          <a:p>
            <a:pPr>
              <a:lnSpc>
                <a:spcPct val="150000"/>
              </a:lnSpc>
              <a:buNone/>
            </a:pPr>
            <a:r>
              <a:rPr lang="zh-CN" altLang="en-US" sz="2800" b="1" dirty="0">
                <a:solidFill>
                  <a:schemeClr val="bg1">
                    <a:lumMod val="25000"/>
                  </a:schemeClr>
                </a:solidFill>
                <a:ea typeface="宋体" panose="02010600030101010101" pitchFamily="2" charset="-122"/>
                <a:sym typeface="+mn-ea"/>
              </a:rPr>
              <a:t>            排斥    </a:t>
            </a:r>
            <a:endParaRPr lang="en-US" altLang="zh-CN" sz="2800" b="1" dirty="0">
              <a:solidFill>
                <a:schemeClr val="bg1">
                  <a:lumMod val="25000"/>
                </a:schemeClr>
              </a:solidFill>
              <a:ea typeface="宋体" panose="02010600030101010101" pitchFamily="2" charset="-122"/>
            </a:endParaRPr>
          </a:p>
          <a:p>
            <a:pPr>
              <a:lnSpc>
                <a:spcPct val="150000"/>
              </a:lnSpc>
              <a:buNone/>
            </a:pPr>
            <a:r>
              <a:rPr lang="en-US" altLang="zh-CN" sz="2800" b="1" dirty="0">
                <a:solidFill>
                  <a:schemeClr val="bg1">
                    <a:lumMod val="25000"/>
                  </a:schemeClr>
                </a:solidFill>
                <a:ea typeface="宋体" panose="02010600030101010101" pitchFamily="2" charset="-122"/>
                <a:sym typeface="+mn-ea"/>
              </a:rPr>
              <a:t>          </a:t>
            </a:r>
            <a:r>
              <a:rPr lang="zh-CN" altLang="en-US" sz="2800" b="1" dirty="0">
                <a:solidFill>
                  <a:schemeClr val="bg1">
                    <a:lumMod val="25000"/>
                  </a:schemeClr>
                </a:solidFill>
                <a:ea typeface="宋体" panose="02010600030101010101" pitchFamily="2" charset="-122"/>
                <a:sym typeface="+mn-ea"/>
              </a:rPr>
              <a:t> 不关心</a:t>
            </a:r>
            <a:endParaRPr lang="en-US" altLang="zh-CN" sz="2800" b="1" dirty="0">
              <a:solidFill>
                <a:schemeClr val="bg1">
                  <a:lumMod val="25000"/>
                </a:schemeClr>
              </a:solidFill>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en-US" altLang="zh-CN"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a:t>
            </a:r>
            <a:r>
              <a:rPr lang="en-US" altLang="zh-CN">
                <a:solidFill>
                  <a:schemeClr val="tx1">
                    <a:lumMod val="85000"/>
                    <a:lumOff val="15000"/>
                  </a:schemeClr>
                </a:solidFill>
              </a:rPr>
              <a:t>2</a:t>
            </a:r>
            <a:r>
              <a:rPr lang="zh-CN" altLang="en-US">
                <a:solidFill>
                  <a:schemeClr val="tx1">
                    <a:lumMod val="85000"/>
                    <a:lumOff val="15000"/>
                  </a:schemeClr>
                </a:solidFill>
              </a:rPr>
              <a:t>）相互作用分析法。</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855595"/>
                <a:gridCol w="2077720"/>
                <a:gridCol w="5261610"/>
              </a:tblGrid>
              <a:tr h="751840">
                <a:tc>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群体成员行为作用对象</a:t>
                      </a:r>
                      <a:endParaRPr lang="zh-CN" sz="1600" b="1" kern="100" spc="120" dirty="0">
                        <a:latin typeface="微软雅黑" panose="020B0503020204020204" charset="-122"/>
                        <a:ea typeface="微软雅黑" panose="020B0503020204020204" charset="-122"/>
                      </a:endParaRPr>
                    </a:p>
                  </a:txBody>
                  <a:tcPr marL="177800" marR="177800" marT="66675" marB="66675" anchor="ctr"/>
                </a:tc>
                <a:tc gridSpan="2">
                  <a:txBody>
                    <a:bodyPr/>
                    <a:p>
                      <a:pPr algn="ctr">
                        <a:lnSpc>
                          <a:spcPct val="120000"/>
                        </a:lnSpc>
                        <a:spcBef>
                          <a:spcPts val="0"/>
                        </a:spcBef>
                        <a:spcAft>
                          <a:spcPts val="0"/>
                        </a:spcAft>
                      </a:pPr>
                      <a:r>
                        <a:rPr lang="zh-CN" sz="1600" b="1" kern="100" spc="120" dirty="0">
                          <a:latin typeface="微软雅黑" panose="020B0503020204020204" charset="-122"/>
                          <a:ea typeface="微软雅黑" panose="020B0503020204020204" charset="-122"/>
                        </a:rPr>
                        <a:t>群体成员行为表现</a:t>
                      </a:r>
                      <a:endParaRPr lang="zh-CN" sz="1600" b="1" kern="100" spc="120" dirty="0">
                        <a:latin typeface="微软雅黑" panose="020B0503020204020204" charset="-122"/>
                        <a:ea typeface="微软雅黑" panose="020B0503020204020204" charset="-122"/>
                      </a:endParaRPr>
                    </a:p>
                  </a:txBody>
                  <a:tcPr marL="177800" marR="177800" marT="66675" marB="66675" anchor="ctr"/>
                </a:tc>
                <a:tc hMerge="1">
                  <a:tcPr/>
                </a:tc>
              </a:tr>
              <a:tr h="752475">
                <a:tc rowSpan="2">
                  <a:txBody>
                    <a:bodyPr/>
                    <a:p>
                      <a:pPr algn="l">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他人（即人际关系）</a:t>
                      </a:r>
                      <a:endParaRPr lang="zh-CN" sz="16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buClrTx/>
                        <a:buSzTx/>
                        <a:buNone/>
                      </a:pPr>
                      <a:r>
                        <a:rPr lang="zh-CN" sz="1400" kern="100" spc="120" dirty="0">
                          <a:latin typeface="微软雅黑" panose="020B0503020204020204" charset="-122"/>
                          <a:ea typeface="微软雅黑" panose="020B0503020204020204" charset="-122"/>
                          <a:cs typeface="微软雅黑" panose="020B0503020204020204" charset="-122"/>
                        </a:rPr>
                        <a:t>正</a:t>
                      </a:r>
                      <a:endParaRPr lang="zh-CN" sz="140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buClrTx/>
                        <a:buSzTx/>
                        <a:buNone/>
                      </a:pPr>
                      <a:r>
                        <a:rPr lang="zh-CN" sz="1400" kern="100" spc="120" dirty="0">
                          <a:latin typeface="微软雅黑" panose="020B0503020204020204" charset="-122"/>
                          <a:ea typeface="微软雅黑" panose="020B0503020204020204" charset="-122"/>
                          <a:cs typeface="微软雅黑" panose="020B0503020204020204" charset="-122"/>
                        </a:rPr>
                        <a:t>（积极的）</a:t>
                      </a:r>
                      <a:endParaRPr lang="zh-CN" sz="140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c>
                  <a:txBody>
                    <a:bodyPr/>
                    <a:p>
                      <a:pPr algn="l">
                        <a:lnSpc>
                          <a:spcPct val="120000"/>
                        </a:lnSpc>
                        <a:spcBef>
                          <a:spcPts val="0"/>
                        </a:spcBef>
                        <a:spcAft>
                          <a:spcPts val="0"/>
                        </a:spcAft>
                        <a:buClrTx/>
                        <a:buSzTx/>
                        <a:buNone/>
                      </a:pPr>
                      <a:r>
                        <a:rPr lang="zh-CN" sz="1400" kern="100" spc="120" dirty="0">
                          <a:latin typeface="微软雅黑" panose="020B0503020204020204" charset="-122"/>
                          <a:ea typeface="微软雅黑" panose="020B0503020204020204" charset="-122"/>
                          <a:cs typeface="微软雅黑" panose="020B0503020204020204" charset="-122"/>
                        </a:rPr>
                        <a:t>1.团结、帮助、鼓励、消除紧张。2.讲笑话、幽默。3.谅解、赞成、照办。</a:t>
                      </a:r>
                      <a:endParaRPr lang="zh-CN" sz="140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r>
              <a:tr h="944880">
                <a:tc vMerge="1">
                  <a:tcP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负</a:t>
                      </a:r>
                      <a:endParaRPr lang="zh-CN" sz="14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（消极的）</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1.</a:t>
                      </a:r>
                      <a:r>
                        <a:rPr lang="zh-CN" sz="1400" b="0" kern="100" spc="120" dirty="0">
                          <a:latin typeface="微软雅黑" panose="020B0503020204020204" charset="-122"/>
                          <a:ea typeface="微软雅黑" panose="020B0503020204020204" charset="-122"/>
                          <a:cs typeface="微软雅黑" panose="020B0503020204020204" charset="-122"/>
                        </a:rPr>
                        <a:t>不赞成，表示消极的拒绝。</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2.</a:t>
                      </a:r>
                      <a:r>
                        <a:rPr lang="zh-CN" sz="1400" b="0" kern="100" spc="120" dirty="0">
                          <a:latin typeface="微软雅黑" panose="020B0503020204020204" charset="-122"/>
                          <a:ea typeface="微软雅黑" panose="020B0503020204020204" charset="-122"/>
                          <a:cs typeface="微软雅黑" panose="020B0503020204020204" charset="-122"/>
                        </a:rPr>
                        <a:t>表示紧张，要求帮助。</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3.</a:t>
                      </a:r>
                      <a:r>
                        <a:rPr lang="zh-CN" sz="1400" b="0" kern="100" spc="120" dirty="0">
                          <a:latin typeface="微软雅黑" panose="020B0503020204020204" charset="-122"/>
                          <a:ea typeface="微软雅黑" panose="020B0503020204020204" charset="-122"/>
                          <a:cs typeface="微软雅黑" panose="020B0503020204020204" charset="-122"/>
                        </a:rPr>
                        <a:t>表示对抗，维护自己。</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r>
              <a:tr h="944880">
                <a:tc rowSpan="2">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工作</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正</a:t>
                      </a:r>
                      <a:endParaRPr lang="zh-CN" sz="14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（积极的）</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1.</a:t>
                      </a:r>
                      <a:r>
                        <a:rPr lang="zh-CN" sz="1400" b="0" kern="100" spc="120" dirty="0">
                          <a:latin typeface="微软雅黑" panose="020B0503020204020204" charset="-122"/>
                          <a:ea typeface="微软雅黑" panose="020B0503020204020204" charset="-122"/>
                          <a:cs typeface="微软雅黑" panose="020B0503020204020204" charset="-122"/>
                        </a:rPr>
                        <a:t>提供建议、指示。</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2.</a:t>
                      </a:r>
                      <a:r>
                        <a:rPr lang="zh-CN" sz="1400" b="0" kern="100" spc="120" dirty="0">
                          <a:latin typeface="微软雅黑" panose="020B0503020204020204" charset="-122"/>
                          <a:ea typeface="微软雅黑" panose="020B0503020204020204" charset="-122"/>
                          <a:cs typeface="微软雅黑" panose="020B0503020204020204" charset="-122"/>
                        </a:rPr>
                        <a:t>提供意见，发表感受。</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3.</a:t>
                      </a:r>
                      <a:r>
                        <a:rPr lang="zh-CN" sz="1400" b="0" kern="100" spc="120" dirty="0">
                          <a:latin typeface="微软雅黑" panose="020B0503020204020204" charset="-122"/>
                          <a:ea typeface="微软雅黑" panose="020B0503020204020204" charset="-122"/>
                          <a:cs typeface="微软雅黑" panose="020B0503020204020204" charset="-122"/>
                        </a:rPr>
                        <a:t>指示方向，重复说明，澄清观点。</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r>
              <a:tr h="944245">
                <a:tc vMerge="1">
                  <a:tcPr/>
                </a:tc>
                <a:tc>
                  <a:txBody>
                    <a:bodyPr/>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负</a:t>
                      </a:r>
                      <a:endParaRPr lang="zh-CN" sz="1400" b="0" kern="100" spc="12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400" b="0" kern="100" spc="120" dirty="0">
                          <a:latin typeface="微软雅黑" panose="020B0503020204020204" charset="-122"/>
                          <a:ea typeface="微软雅黑" panose="020B0503020204020204" charset="-122"/>
                        </a:rPr>
                        <a:t>（消极的）</a:t>
                      </a:r>
                      <a:endParaRPr lang="zh-CN" sz="1400" b="0" kern="100" spc="120" dirty="0">
                        <a:latin typeface="微软雅黑" panose="020B0503020204020204" charset="-122"/>
                        <a:ea typeface="微软雅黑" panose="020B0503020204020204" charset="-122"/>
                      </a:endParaRPr>
                    </a:p>
                  </a:txBody>
                  <a:tcPr marL="177800" marR="177800" marT="66675" marB="66675" anchor="ctr"/>
                </a:tc>
                <a:tc>
                  <a:txBody>
                    <a:bodyPr/>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1.</a:t>
                      </a:r>
                      <a:r>
                        <a:rPr lang="zh-CN" sz="1400" b="0" kern="100" spc="120" dirty="0">
                          <a:latin typeface="微软雅黑" panose="020B0503020204020204" charset="-122"/>
                          <a:ea typeface="微软雅黑" panose="020B0503020204020204" charset="-122"/>
                          <a:cs typeface="微软雅黑" panose="020B0503020204020204" charset="-122"/>
                        </a:rPr>
                        <a:t>要求明确方向、核对方向。</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2.</a:t>
                      </a:r>
                      <a:r>
                        <a:rPr lang="zh-CN" sz="1400" b="0" kern="100" spc="120" dirty="0">
                          <a:latin typeface="微软雅黑" panose="020B0503020204020204" charset="-122"/>
                          <a:ea typeface="微软雅黑" panose="020B0503020204020204" charset="-122"/>
                          <a:cs typeface="微软雅黑" panose="020B0503020204020204" charset="-122"/>
                        </a:rPr>
                        <a:t>征求意见和估价。</a:t>
                      </a:r>
                      <a:endParaRPr lang="zh-CN" sz="14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3.</a:t>
                      </a:r>
                      <a:r>
                        <a:rPr lang="zh-CN" sz="1400" b="0" kern="100" spc="120" dirty="0">
                          <a:latin typeface="微软雅黑" panose="020B0503020204020204" charset="-122"/>
                          <a:ea typeface="微软雅黑" panose="020B0503020204020204" charset="-122"/>
                          <a:cs typeface="微软雅黑" panose="020B0503020204020204" charset="-122"/>
                        </a:rPr>
                        <a:t>征求建议和指示。</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66675" marB="66675"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3600" b="1" dirty="0">
                <a:solidFill>
                  <a:schemeClr val="bg1">
                    <a:lumMod val="25000"/>
                  </a:schemeClr>
                </a:solidFill>
                <a:ea typeface="宋体" panose="02010600030101010101" pitchFamily="2" charset="-122"/>
                <a:sym typeface="+mn-ea"/>
              </a:rPr>
              <a:t>三、幼儿园环境评价内容示例</a:t>
            </a:r>
            <a:endParaRPr lang="zh-CN" altLang="en-US" sz="36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indent="0" fontAlgn="auto">
              <a:spcBef>
                <a:spcPts val="2400"/>
              </a:spcBef>
              <a:spcAft>
                <a:spcPts val="1200"/>
              </a:spcAft>
              <a:buNone/>
            </a:pPr>
            <a:r>
              <a:rPr lang="zh-CN" altLang="en-US" sz="2800" b="1" dirty="0">
                <a:solidFill>
                  <a:schemeClr val="bg1">
                    <a:lumMod val="25000"/>
                  </a:schemeClr>
                </a:solidFill>
                <a:ea typeface="宋体" panose="02010600030101010101" pitchFamily="2" charset="-122"/>
                <a:sym typeface="+mn-ea"/>
              </a:rPr>
              <a:t>（一）美国托幼机构质量认证标准中的物质环境评价内容</a:t>
            </a:r>
            <a:endParaRPr lang="zh-CN" altLang="en-US" sz="2800" b="1" dirty="0">
              <a:solidFill>
                <a:srgbClr val="009900"/>
              </a:solidFill>
              <a:ea typeface="宋体" panose="02010600030101010101" pitchFamily="2" charset="-122"/>
            </a:endParaRPr>
          </a:p>
          <a:p>
            <a:pPr>
              <a:lnSpc>
                <a:spcPct val="200000"/>
              </a:lnSpc>
              <a:buNone/>
            </a:pPr>
            <a:r>
              <a:rPr lang="en-US" altLang="zh-CN" sz="2800" dirty="0">
                <a:ea typeface="宋体" panose="02010600030101010101" pitchFamily="2" charset="-122"/>
                <a:sym typeface="+mn-ea"/>
              </a:rPr>
              <a:t>   </a:t>
            </a:r>
            <a:r>
              <a:rPr lang="zh-CN" altLang="en-US" sz="2800" dirty="0">
                <a:ea typeface="宋体" panose="02010600030101010101" pitchFamily="2" charset="-122"/>
                <a:sym typeface="+mn-ea"/>
              </a:rPr>
              <a:t>依据：物质环境影响在其中生活和工作的人行为和发展。</a:t>
            </a:r>
            <a:endParaRPr lang="zh-CN" altLang="en-US" sz="2800" dirty="0">
              <a:ea typeface="宋体" panose="02010600030101010101" pitchFamily="2" charset="-122"/>
            </a:endParaRPr>
          </a:p>
          <a:p>
            <a:pPr>
              <a:lnSpc>
                <a:spcPct val="200000"/>
              </a:lnSpc>
              <a:buNone/>
            </a:pPr>
            <a:r>
              <a:rPr lang="en-US" altLang="zh-CN" sz="2800" dirty="0">
                <a:ea typeface="宋体" panose="02010600030101010101" pitchFamily="2" charset="-122"/>
                <a:sym typeface="+mn-ea"/>
              </a:rPr>
              <a:t>   </a:t>
            </a:r>
            <a:r>
              <a:rPr lang="zh-CN" altLang="en-US" sz="2800" dirty="0">
                <a:ea typeface="宋体" panose="02010600030101010101" pitchFamily="2" charset="-122"/>
                <a:sym typeface="+mn-ea"/>
              </a:rPr>
              <a:t>特点：内容指向教师强调教师对物质环境的安排和利用。</a:t>
            </a:r>
            <a:endParaRPr lang="zh-CN" altLang="en-US" sz="2800" dirty="0">
              <a:ea typeface="宋体" panose="02010600030101010101" pitchFamily="2" charset="-122"/>
            </a:endParaRPr>
          </a:p>
          <a:p>
            <a:pPr>
              <a:buNone/>
            </a:pPr>
            <a:endParaRPr lang="zh-CN" altLang="en-US" sz="2800" b="1" dirty="0">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en-US" altLang="zh-CN"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3600" b="1" dirty="0">
                <a:solidFill>
                  <a:schemeClr val="bg1">
                    <a:lumMod val="25000"/>
                  </a:schemeClr>
                </a:solidFill>
                <a:ea typeface="宋体" panose="02010600030101010101" pitchFamily="2" charset="-122"/>
                <a:sym typeface="+mn-ea"/>
              </a:rPr>
              <a:t>三、幼儿园环境评价内容示例</a:t>
            </a:r>
            <a:endParaRPr lang="zh-CN" altLang="en-US" sz="36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a:lnSpc>
                <a:spcPct val="150000"/>
              </a:lnSpc>
              <a:buNone/>
            </a:pPr>
            <a:r>
              <a:rPr lang="zh-CN" altLang="en-US" sz="3200" b="1" dirty="0">
                <a:solidFill>
                  <a:schemeClr val="bg1">
                    <a:lumMod val="25000"/>
                  </a:schemeClr>
                </a:solidFill>
                <a:ea typeface="宋体" panose="02010600030101010101" pitchFamily="2" charset="-122"/>
                <a:sym typeface="+mn-ea"/>
              </a:rPr>
              <a:t>（二）托幼机构环境评价量表</a:t>
            </a:r>
            <a:endParaRPr lang="zh-CN" altLang="en-US" sz="3200" b="1" dirty="0">
              <a:solidFill>
                <a:schemeClr val="bg1">
                  <a:lumMod val="25000"/>
                </a:schemeClr>
              </a:solidFill>
              <a:ea typeface="宋体" panose="02010600030101010101" pitchFamily="2" charset="-122"/>
            </a:endParaRPr>
          </a:p>
          <a:p>
            <a:pPr>
              <a:lnSpc>
                <a:spcPct val="150000"/>
              </a:lnSpc>
              <a:buNone/>
            </a:pPr>
            <a:r>
              <a:rPr lang="zh-CN" altLang="en-US" sz="2800" b="1" dirty="0">
                <a:ea typeface="宋体" panose="02010600030101010101" pitchFamily="2" charset="-122"/>
                <a:sym typeface="+mn-ea"/>
              </a:rPr>
              <a:t>     包括</a:t>
            </a:r>
            <a:r>
              <a:rPr lang="en-US" altLang="zh-CN" sz="2800" b="1" dirty="0">
                <a:ea typeface="宋体" panose="02010600030101010101" pitchFamily="2" charset="-122"/>
                <a:sym typeface="+mn-ea"/>
              </a:rPr>
              <a:t>7</a:t>
            </a:r>
            <a:r>
              <a:rPr lang="zh-CN" altLang="en-US" sz="2800" b="1" dirty="0">
                <a:ea typeface="宋体" panose="02010600030101010101" pitchFamily="2" charset="-122"/>
                <a:sym typeface="+mn-ea"/>
              </a:rPr>
              <a:t>大类</a:t>
            </a:r>
            <a:r>
              <a:rPr lang="en-US" altLang="zh-CN" sz="2800" b="1" dirty="0">
                <a:ea typeface="宋体" panose="02010600030101010101" pitchFamily="2" charset="-122"/>
                <a:sym typeface="+mn-ea"/>
              </a:rPr>
              <a:t>37</a:t>
            </a:r>
            <a:r>
              <a:rPr lang="zh-CN" altLang="en-US" sz="2800" b="1" dirty="0">
                <a:ea typeface="宋体" panose="02010600030101010101" pitchFamily="2" charset="-122"/>
                <a:sym typeface="+mn-ea"/>
              </a:rPr>
              <a:t>个项目</a:t>
            </a:r>
            <a:endParaRPr lang="zh-CN" altLang="en-US" sz="2800" b="1" dirty="0">
              <a:ea typeface="宋体" panose="02010600030101010101" pitchFamily="2" charset="-122"/>
            </a:endParaRPr>
          </a:p>
          <a:p>
            <a:pPr>
              <a:lnSpc>
                <a:spcPct val="150000"/>
              </a:lnSpc>
              <a:buNone/>
            </a:pPr>
            <a:r>
              <a:rPr lang="en-US" altLang="zh-CN" sz="2800" b="1" dirty="0">
                <a:ea typeface="宋体" panose="02010600030101010101" pitchFamily="2" charset="-122"/>
                <a:sym typeface="+mn-ea"/>
              </a:rPr>
              <a:t>     </a:t>
            </a:r>
            <a:r>
              <a:rPr lang="zh-CN" altLang="en-US" sz="2800" b="1" dirty="0">
                <a:ea typeface="宋体" panose="02010600030101010101" pitchFamily="2" charset="-122"/>
                <a:sym typeface="+mn-ea"/>
              </a:rPr>
              <a:t>四个等级：</a:t>
            </a:r>
            <a:endParaRPr lang="zh-CN" altLang="en-US" sz="2800" b="1" dirty="0">
              <a:ea typeface="宋体" panose="02010600030101010101" pitchFamily="2" charset="-122"/>
            </a:endParaRPr>
          </a:p>
          <a:p>
            <a:pPr>
              <a:lnSpc>
                <a:spcPct val="150000"/>
              </a:lnSpc>
              <a:buNone/>
            </a:pPr>
            <a:r>
              <a:rPr lang="zh-CN" altLang="en-US" sz="2800" b="1" dirty="0">
                <a:ea typeface="宋体" panose="02010600030101010101" pitchFamily="2" charset="-122"/>
                <a:sym typeface="+mn-ea"/>
              </a:rPr>
              <a:t>    </a:t>
            </a:r>
            <a:r>
              <a:rPr lang="zh-CN" altLang="en-US" sz="2800" dirty="0">
                <a:ea typeface="宋体" panose="02010600030101010101" pitchFamily="2" charset="-122"/>
                <a:sym typeface="+mn-ea"/>
              </a:rPr>
              <a:t> 不适宜</a:t>
            </a:r>
            <a:r>
              <a:rPr lang="en-US" altLang="zh-CN" sz="2800" dirty="0">
                <a:latin typeface="Arial" panose="020B0604020202020204" pitchFamily="34" charset="0"/>
                <a:ea typeface="宋体" panose="02010600030101010101" pitchFamily="2" charset="-122"/>
                <a:sym typeface="+mn-ea"/>
              </a:rPr>
              <a:t>——</a:t>
            </a:r>
            <a:r>
              <a:rPr lang="zh-CN" altLang="en-US" sz="2800" dirty="0">
                <a:ea typeface="宋体" panose="02010600030101010101" pitchFamily="2" charset="-122"/>
                <a:sym typeface="+mn-ea"/>
              </a:rPr>
              <a:t>一般的</a:t>
            </a:r>
            <a:r>
              <a:rPr lang="en-US" altLang="zh-CN" sz="2800" dirty="0">
                <a:latin typeface="Arial" panose="020B0604020202020204" pitchFamily="34" charset="0"/>
                <a:ea typeface="宋体" panose="02010600030101010101" pitchFamily="2" charset="-122"/>
                <a:sym typeface="+mn-ea"/>
              </a:rPr>
              <a:t>——</a:t>
            </a:r>
            <a:r>
              <a:rPr lang="zh-CN" altLang="en-US" sz="2800" dirty="0">
                <a:ea typeface="宋体" panose="02010600030101010101" pitchFamily="2" charset="-122"/>
                <a:sym typeface="+mn-ea"/>
              </a:rPr>
              <a:t>好的</a:t>
            </a:r>
            <a:r>
              <a:rPr lang="en-US" altLang="zh-CN" sz="2800" dirty="0">
                <a:latin typeface="Arial" panose="020B0604020202020204" pitchFamily="34" charset="0"/>
                <a:ea typeface="宋体" panose="02010600030101010101" pitchFamily="2" charset="-122"/>
                <a:sym typeface="+mn-ea"/>
              </a:rPr>
              <a:t>——</a:t>
            </a:r>
            <a:r>
              <a:rPr lang="zh-CN" altLang="en-US" sz="2800" dirty="0">
                <a:ea typeface="宋体" panose="02010600030101010101" pitchFamily="2" charset="-122"/>
                <a:sym typeface="+mn-ea"/>
              </a:rPr>
              <a:t>优秀的</a:t>
            </a:r>
            <a:endParaRPr lang="zh-CN" altLang="en-US" sz="2800" b="1" dirty="0">
              <a:ea typeface="宋体" panose="02010600030101010101" pitchFamily="2" charset="-122"/>
            </a:endParaRPr>
          </a:p>
          <a:p>
            <a:pPr>
              <a:lnSpc>
                <a:spcPct val="150000"/>
              </a:lnSpc>
              <a:buNone/>
            </a:pPr>
            <a:r>
              <a:rPr lang="en-US" altLang="zh-CN" sz="2800" b="1" dirty="0">
                <a:ea typeface="宋体" panose="02010600030101010101" pitchFamily="2" charset="-122"/>
                <a:sym typeface="+mn-ea"/>
              </a:rPr>
              <a:t>      </a:t>
            </a:r>
            <a:r>
              <a:rPr lang="zh-CN" altLang="en-US" sz="2800" b="1" dirty="0">
                <a:ea typeface="宋体" panose="02010600030101010101" pitchFamily="2" charset="-122"/>
                <a:sym typeface="+mn-ea"/>
              </a:rPr>
              <a:t>与物理环境评价相关的内容：</a:t>
            </a:r>
            <a:endParaRPr lang="zh-CN" altLang="en-US" sz="2800" b="1" dirty="0">
              <a:ea typeface="宋体" panose="02010600030101010101" pitchFamily="2" charset="-122"/>
            </a:endParaRPr>
          </a:p>
          <a:p>
            <a:pPr>
              <a:lnSpc>
                <a:spcPct val="150000"/>
              </a:lnSpc>
              <a:buNone/>
            </a:pPr>
            <a:r>
              <a:rPr lang="zh-CN" altLang="en-US" sz="2800" b="1" dirty="0">
                <a:ea typeface="宋体" panose="02010600030101010101" pitchFamily="2" charset="-122"/>
                <a:sym typeface="+mn-ea"/>
              </a:rPr>
              <a:t>            </a:t>
            </a:r>
            <a:r>
              <a:rPr lang="zh-CN" altLang="en-US" sz="2800" dirty="0">
                <a:ea typeface="宋体" panose="02010600030101010101" pitchFamily="2" charset="-122"/>
                <a:sym typeface="+mn-ea"/>
              </a:rPr>
              <a:t>家具和设备，共</a:t>
            </a:r>
            <a:r>
              <a:rPr lang="en-US" altLang="zh-CN" sz="2800" dirty="0">
                <a:ea typeface="宋体" panose="02010600030101010101" pitchFamily="2" charset="-122"/>
                <a:sym typeface="+mn-ea"/>
              </a:rPr>
              <a:t>5</a:t>
            </a:r>
            <a:r>
              <a:rPr lang="zh-CN" altLang="en-US" sz="2800" dirty="0">
                <a:ea typeface="宋体" panose="02010600030101010101" pitchFamily="2" charset="-122"/>
                <a:sym typeface="+mn-ea"/>
              </a:rPr>
              <a:t>条</a:t>
            </a:r>
            <a:endParaRPr lang="zh-CN" altLang="en-US" sz="2800" b="1" dirty="0">
              <a:ea typeface="宋体" panose="02010600030101010101" pitchFamily="2" charset="-122"/>
            </a:endParaRPr>
          </a:p>
          <a:p>
            <a:pPr>
              <a:buNone/>
            </a:pPr>
            <a:endParaRPr lang="zh-CN" altLang="en-US" sz="2800" b="1" dirty="0">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en-US" altLang="zh-CN"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3600" b="1" dirty="0">
                <a:solidFill>
                  <a:schemeClr val="bg1">
                    <a:lumMod val="25000"/>
                  </a:schemeClr>
                </a:solidFill>
                <a:ea typeface="宋体" panose="02010600030101010101" pitchFamily="2" charset="-122"/>
                <a:sym typeface="+mn-ea"/>
              </a:rPr>
              <a:t>三、幼儿园环境评价内容示例</a:t>
            </a:r>
            <a:endParaRPr lang="zh-CN" altLang="en-US" sz="36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indent="0" fontAlgn="auto">
              <a:spcAft>
                <a:spcPts val="1800"/>
              </a:spcAft>
              <a:buNone/>
            </a:pPr>
            <a:r>
              <a:rPr lang="zh-CN" altLang="en-US" sz="3200" b="1" dirty="0">
                <a:solidFill>
                  <a:schemeClr val="bg1">
                    <a:lumMod val="25000"/>
                  </a:schemeClr>
                </a:solidFill>
                <a:ea typeface="宋体" panose="02010600030101010101" pitchFamily="2" charset="-122"/>
                <a:sym typeface="+mn-ea"/>
              </a:rPr>
              <a:t>（三）国内环境评价量表</a:t>
            </a:r>
            <a:endParaRPr lang="zh-CN" altLang="en-US" sz="3200" b="1"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1</a:t>
            </a:r>
            <a:r>
              <a:rPr lang="zh-CN" altLang="en-US" sz="2800" dirty="0">
                <a:solidFill>
                  <a:schemeClr val="bg1">
                    <a:lumMod val="25000"/>
                  </a:schemeClr>
                </a:solidFill>
                <a:ea typeface="宋体" panose="02010600030101010101" pitchFamily="2" charset="-122"/>
                <a:sym typeface="+mn-ea"/>
              </a:rPr>
              <a:t>、幼儿园物理环境与空间环境</a:t>
            </a:r>
            <a:endParaRPr lang="zh-CN" altLang="en-US" sz="2800" dirty="0">
              <a:solidFill>
                <a:schemeClr val="bg1">
                  <a:lumMod val="25000"/>
                </a:schemeClr>
              </a:solidFill>
              <a:ea typeface="宋体" panose="02010600030101010101" pitchFamily="2" charset="-122"/>
            </a:endParaRPr>
          </a:p>
          <a:p>
            <a:pPr>
              <a:buNone/>
            </a:pPr>
            <a:endParaRPr lang="zh-CN" altLang="en-US" sz="2800"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2</a:t>
            </a:r>
            <a:r>
              <a:rPr lang="zh-CN" altLang="en-US" sz="2800" dirty="0">
                <a:solidFill>
                  <a:schemeClr val="bg1">
                    <a:lumMod val="25000"/>
                  </a:schemeClr>
                </a:solidFill>
                <a:ea typeface="宋体" panose="02010600030101010101" pitchFamily="2" charset="-122"/>
                <a:sym typeface="+mn-ea"/>
              </a:rPr>
              <a:t>、幼儿园活动材料的选择和准备</a:t>
            </a:r>
            <a:endParaRPr lang="zh-CN" altLang="en-US" sz="2800" dirty="0">
              <a:solidFill>
                <a:schemeClr val="bg1">
                  <a:lumMod val="25000"/>
                </a:schemeClr>
              </a:solidFill>
              <a:ea typeface="宋体" panose="02010600030101010101" pitchFamily="2" charset="-122"/>
            </a:endParaRPr>
          </a:p>
          <a:p>
            <a:pPr>
              <a:buNone/>
            </a:pPr>
            <a:endParaRPr lang="en-US" altLang="zh-CN" sz="2800"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3</a:t>
            </a:r>
            <a:r>
              <a:rPr lang="zh-CN" altLang="en-US" sz="2800" dirty="0">
                <a:solidFill>
                  <a:schemeClr val="bg1">
                    <a:lumMod val="25000"/>
                  </a:schemeClr>
                </a:solidFill>
                <a:ea typeface="宋体" panose="02010600030101010101" pitchFamily="2" charset="-122"/>
                <a:sym typeface="+mn-ea"/>
              </a:rPr>
              <a:t>、幼儿园心理社会环境</a:t>
            </a:r>
            <a:endParaRPr lang="zh-CN" altLang="en-US" sz="2800" dirty="0">
              <a:solidFill>
                <a:schemeClr val="bg1">
                  <a:lumMod val="25000"/>
                </a:schemeClr>
              </a:solidFill>
              <a:ea typeface="宋体" panose="02010600030101010101" pitchFamily="2" charset="-122"/>
            </a:endParaRPr>
          </a:p>
          <a:p>
            <a:pPr>
              <a:buNone/>
            </a:pPr>
            <a:endParaRPr lang="zh-CN" altLang="en-US" sz="2800" b="1" dirty="0">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en-US" altLang="zh-CN"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3600" b="1" dirty="0">
                <a:solidFill>
                  <a:schemeClr val="bg1">
                    <a:lumMod val="25000"/>
                  </a:schemeClr>
                </a:solidFill>
                <a:ea typeface="宋体" panose="02010600030101010101" pitchFamily="2" charset="-122"/>
                <a:sym typeface="+mn-ea"/>
              </a:rPr>
              <a:t>三、幼儿园环境评价内容示例</a:t>
            </a:r>
            <a:endParaRPr lang="zh-CN" altLang="en-US" sz="3600" b="1" kern="0" dirty="0">
              <a:solidFill>
                <a:schemeClr val="bg1">
                  <a:lumMod val="25000"/>
                </a:schemeClr>
              </a:solidFill>
              <a:uFillTx/>
              <a:latin typeface="宋体" panose="02010600030101010101" pitchFamily="2" charset="-122"/>
              <a:ea typeface="宋体" panose="02010600030101010101" pitchFamily="2"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indent="0" fontAlgn="auto">
              <a:spcAft>
                <a:spcPts val="1800"/>
              </a:spcAft>
              <a:buNone/>
            </a:pPr>
            <a:r>
              <a:rPr lang="zh-CN" altLang="en-US" sz="3200" b="1" dirty="0">
                <a:solidFill>
                  <a:schemeClr val="bg1">
                    <a:lumMod val="25000"/>
                  </a:schemeClr>
                </a:solidFill>
                <a:ea typeface="宋体" panose="02010600030101010101" pitchFamily="2" charset="-122"/>
                <a:sym typeface="+mn-ea"/>
              </a:rPr>
              <a:t>（三）国内环境评价量表</a:t>
            </a:r>
            <a:endParaRPr lang="zh-CN" altLang="en-US" sz="3200" b="1"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1</a:t>
            </a:r>
            <a:r>
              <a:rPr lang="zh-CN" altLang="en-US" sz="2800" dirty="0">
                <a:solidFill>
                  <a:schemeClr val="bg1">
                    <a:lumMod val="25000"/>
                  </a:schemeClr>
                </a:solidFill>
                <a:ea typeface="宋体" panose="02010600030101010101" pitchFamily="2" charset="-122"/>
                <a:sym typeface="+mn-ea"/>
              </a:rPr>
              <a:t>、幼儿园物理环境与空间环境</a:t>
            </a:r>
            <a:endParaRPr lang="zh-CN" altLang="en-US" sz="2800" dirty="0">
              <a:solidFill>
                <a:schemeClr val="bg1">
                  <a:lumMod val="25000"/>
                </a:schemeClr>
              </a:solidFill>
              <a:ea typeface="宋体" panose="02010600030101010101" pitchFamily="2" charset="-122"/>
            </a:endParaRPr>
          </a:p>
          <a:p>
            <a:pPr>
              <a:buNone/>
            </a:pPr>
            <a:endParaRPr lang="zh-CN" altLang="en-US" sz="2800"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2</a:t>
            </a:r>
            <a:r>
              <a:rPr lang="zh-CN" altLang="en-US" sz="2800" dirty="0">
                <a:solidFill>
                  <a:schemeClr val="bg1">
                    <a:lumMod val="25000"/>
                  </a:schemeClr>
                </a:solidFill>
                <a:ea typeface="宋体" panose="02010600030101010101" pitchFamily="2" charset="-122"/>
                <a:sym typeface="+mn-ea"/>
              </a:rPr>
              <a:t>、幼儿园活动材料的选择和准备</a:t>
            </a:r>
            <a:endParaRPr lang="zh-CN" altLang="en-US" sz="2800" dirty="0">
              <a:solidFill>
                <a:schemeClr val="bg1">
                  <a:lumMod val="25000"/>
                </a:schemeClr>
              </a:solidFill>
              <a:ea typeface="宋体" panose="02010600030101010101" pitchFamily="2" charset="-122"/>
            </a:endParaRPr>
          </a:p>
          <a:p>
            <a:pPr>
              <a:buNone/>
            </a:pPr>
            <a:endParaRPr lang="en-US" altLang="zh-CN" sz="2800" dirty="0">
              <a:solidFill>
                <a:schemeClr val="bg1">
                  <a:lumMod val="25000"/>
                </a:schemeClr>
              </a:solidFill>
              <a:ea typeface="宋体" panose="02010600030101010101" pitchFamily="2" charset="-122"/>
            </a:endParaRPr>
          </a:p>
          <a:p>
            <a:pPr>
              <a:buNone/>
            </a:pPr>
            <a:r>
              <a:rPr lang="en-US" altLang="zh-CN" sz="2800" dirty="0">
                <a:solidFill>
                  <a:schemeClr val="bg1">
                    <a:lumMod val="25000"/>
                  </a:schemeClr>
                </a:solidFill>
                <a:ea typeface="宋体" panose="02010600030101010101" pitchFamily="2" charset="-122"/>
                <a:sym typeface="+mn-ea"/>
              </a:rPr>
              <a:t>   3</a:t>
            </a:r>
            <a:r>
              <a:rPr lang="zh-CN" altLang="en-US" sz="2800" dirty="0">
                <a:solidFill>
                  <a:schemeClr val="bg1">
                    <a:lumMod val="25000"/>
                  </a:schemeClr>
                </a:solidFill>
                <a:ea typeface="宋体" panose="02010600030101010101" pitchFamily="2" charset="-122"/>
                <a:sym typeface="+mn-ea"/>
              </a:rPr>
              <a:t>、幼儿园心理社会环境</a:t>
            </a:r>
            <a:endParaRPr lang="zh-CN" altLang="en-US" sz="2800" dirty="0">
              <a:solidFill>
                <a:schemeClr val="bg1">
                  <a:lumMod val="25000"/>
                </a:schemeClr>
              </a:solidFill>
              <a:ea typeface="宋体" panose="02010600030101010101" pitchFamily="2" charset="-122"/>
            </a:endParaRPr>
          </a:p>
          <a:p>
            <a:pPr>
              <a:buNone/>
            </a:pPr>
            <a:endParaRPr lang="zh-CN" altLang="en-US" sz="2800" b="1" dirty="0">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en-US" altLang="zh-CN" sz="28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lnSpcReduction="20000"/>
          </a:bodyPr>
          <a:lstStyle/>
          <a:p>
            <a:pPr marR="0" defTabSz="914400">
              <a:lnSpc>
                <a:spcPct val="150000"/>
              </a:lnSpc>
              <a:buClrTx/>
              <a:buSzTx/>
              <a:buFont typeface="Arial" panose="020B0604020202020204" pitchFamily="34" charset="0"/>
              <a:buNone/>
              <a:defRPr/>
            </a:pPr>
            <a:r>
              <a:rPr lang="en-US" altLang="zh-CN" sz="2800" b="1">
                <a:solidFill>
                  <a:schemeClr val="tx1"/>
                </a:solidFill>
              </a:rPr>
              <a:t>    </a:t>
            </a:r>
            <a:r>
              <a:rPr lang="en-US" altLang="zh-CN" sz="2800" b="1">
                <a:solidFill>
                  <a:schemeClr val="bg1">
                    <a:lumMod val="25000"/>
                  </a:schemeClr>
                </a:solidFill>
              </a:rPr>
              <a:t>     </a:t>
            </a:r>
            <a:r>
              <a:rPr lang="zh-CN" altLang="en-US" sz="2800" dirty="0">
                <a:solidFill>
                  <a:schemeClr val="bg1">
                    <a:lumMod val="25000"/>
                  </a:schemeClr>
                </a:solidFill>
                <a:latin typeface="宋体" panose="02010600030101010101" pitchFamily="2" charset="-122"/>
                <a:sym typeface="+mn-ea"/>
              </a:rPr>
              <a:t>幼儿园课程评价是根据一定的标准，在搜集、分析资料的基础上对幼儿园课程的目 标、内容、实施过程和效果等做出价值判断的过程。具体而言，幼儿园课程评价的内涵主要包括以下三个方面：</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73723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rPr>
              <a:t>一、幼儿园课程评价的概念</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endParaRPr>
          </a:p>
        </p:txBody>
      </p:sp>
    </p:spTree>
    <p:custDataLst>
      <p:tags r:id="rId5"/>
    </p:custData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任务三  </a:t>
            </a:r>
            <a:r>
              <a:rPr lang="zh-CN" altLang="en-US" sz="3600" dirty="0">
                <a:latin typeface="隶书" panose="02010509060101010101" pitchFamily="49" charset="-122"/>
                <a:ea typeface="隶书" panose="02010509060101010101" pitchFamily="49" charset="-122"/>
                <a:sym typeface="+mn-ea"/>
              </a:rPr>
              <a:t>幼儿园游戏评价</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666240" y="1079500"/>
            <a:ext cx="8843010"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fontScale="90000"/>
          </a:bodyPr>
          <a:lstStyle/>
          <a:p>
            <a:pPr>
              <a:lnSpc>
                <a:spcPct val="200000"/>
              </a:lnSpc>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一）幼儿园游戏评价的内涵</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广义的游戏评价，泛指一切与游戏有关的评价活动，包括对游戏的环境、材料、内容、过程、结果的评价，以及对以游戏的方式进行的教育教学过程的指导，游戏中幼儿表现出的发展水平特征，以及幼儿的各类游戏活动的效果的评价，等等。</a:t>
            </a:r>
            <a:endParaRPr lang="zh-CN" altLang="en-US" sz="2800" dirty="0">
              <a:solidFill>
                <a:schemeClr val="bg1">
                  <a:lumMod val="25000"/>
                </a:schemeClr>
              </a:solidFill>
              <a:latin typeface="Calibri" panose="020F0502020204030204" pitchFamily="34" charset="0"/>
            </a:endParaRPr>
          </a:p>
          <a:p>
            <a:pPr>
              <a:lnSpc>
                <a:spcPct val="200000"/>
              </a:lnSpc>
            </a:pPr>
            <a:endParaRPr lang="zh-CN" altLang="en-US" sz="2800" b="1" noProof="0" dirty="0">
              <a:solidFill>
                <a:schemeClr val="bg1">
                  <a:lumMod val="25000"/>
                </a:schemeClr>
              </a:solidFill>
              <a:latin typeface="Calibri" panose="020F0502020204030204" pitchFamily="34" charset="0"/>
              <a:ea typeface="宋体" panose="02010600030101010101" pitchFamily="2" charset="-122"/>
              <a:cs typeface="Arial" panose="020B060402020202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sp>
        <p:nvSpPr>
          <p:cNvPr id="2" name="文本框 1"/>
          <p:cNvSpPr txBox="1"/>
          <p:nvPr/>
        </p:nvSpPr>
        <p:spPr>
          <a:xfrm>
            <a:off x="1823720" y="152400"/>
            <a:ext cx="6096000" cy="737235"/>
          </a:xfrm>
          <a:prstGeom prst="rect">
            <a:avLst/>
          </a:prstGeom>
          <a:noFill/>
        </p:spPr>
        <p:txBody>
          <a:bodyPr wrap="square" rtlCol="0">
            <a:spAutoFit/>
          </a:bodyPr>
          <a:p>
            <a:pPr marR="0" defTabSz="914400">
              <a:lnSpc>
                <a:spcPct val="150000"/>
              </a:lnSpc>
              <a:buClrTx/>
              <a:buSzTx/>
              <a:buFont typeface="Arial" panose="020B0604020202020204" pitchFamily="34" charset="0"/>
              <a:buNone/>
              <a:defRPr/>
            </a:pPr>
            <a:r>
              <a:rPr lang="en-US" altLang="zh-CN" sz="2800" b="1">
                <a:sym typeface="+mn-ea"/>
              </a:rPr>
              <a:t>  </a:t>
            </a:r>
            <a:r>
              <a:rPr lang="en-US" altLang="zh-CN" sz="2800" b="1">
                <a:solidFill>
                  <a:schemeClr val="bg1">
                    <a:lumMod val="25000"/>
                  </a:schemeClr>
                </a:solidFill>
                <a:sym typeface="+mn-ea"/>
              </a:rPr>
              <a:t>   </a:t>
            </a:r>
            <a:r>
              <a:rPr lang="zh-CN" altLang="en-US" sz="2800" b="1" dirty="0">
                <a:solidFill>
                  <a:schemeClr val="bg1">
                    <a:lumMod val="25000"/>
                  </a:schemeClr>
                </a:solidFill>
                <a:latin typeface="宋体" panose="02010600030101010101" pitchFamily="2" charset="-122"/>
                <a:sym typeface="+mn-ea"/>
              </a:rPr>
              <a:t>一、幼儿园游戏评价的概念</a:t>
            </a:r>
            <a:endParaRPr lang="zh-CN" altLang="en-US" sz="2800" b="1" noProof="0" dirty="0">
              <a:solidFill>
                <a:schemeClr val="bg1">
                  <a:lumMod val="25000"/>
                </a:schemeClr>
              </a:solidFill>
              <a:latin typeface="宋体" panose="02010600030101010101" pitchFamily="2" charset="-122"/>
              <a:ea typeface="宋体" panose="02010600030101010101" pitchFamily="2" charset="-122"/>
              <a:cs typeface="Arial" panose="020B0604020202020204" pitchFamily="34" charset="0"/>
              <a:sym typeface="+mn-ea"/>
            </a:endParaRPr>
          </a:p>
        </p:txBody>
      </p:sp>
    </p:spTree>
    <p:custDataLst>
      <p:tags r:id="rId5"/>
    </p:custData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一、幼儿园游戏评价的概念</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一）幼儿园游戏评价的内涵</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32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800" noProof="0" dirty="0">
                <a:solidFill>
                  <a:schemeClr val="bg1">
                    <a:lumMod val="25000"/>
                  </a:schemeClr>
                </a:solidFill>
                <a:latin typeface="Calibri" panose="020F0502020204030204" pitchFamily="34" charset="0"/>
                <a:ea typeface="宋体" panose="02010600030101010101" pitchFamily="2" charset="-122"/>
                <a:sym typeface="+mn-ea"/>
              </a:rPr>
              <a:t>幼儿园中的游戏有的是幼儿自主选择、自主控制的活动。</a:t>
            </a:r>
            <a:endParaRPr kumimoji="0" lang="en-US" altLang="zh-CN" sz="28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如</a:t>
            </a: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角色游戏、结构游戏</a:t>
            </a: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有的是幼儿可以自愿选择参与的活动。</a:t>
            </a:r>
            <a:endParaRPr kumimoji="0" lang="en-US" altLang="zh-CN" sz="24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如听自己喜欢的故事、画画也可以是成人和幼儿共同参与的、能带来愉悦的、以成人调控为主的一类活动。</a:t>
            </a:r>
            <a:endParaRPr kumimoji="0" lang="en-US" altLang="zh-CN" sz="2400" kern="1200" cap="none" spc="0" normalizeH="0" baseline="0" noProof="0" dirty="0">
              <a:solidFill>
                <a:schemeClr val="bg1">
                  <a:lumMod val="25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Calibri" panose="020F0502020204030204" pitchFamily="34" charset="0"/>
                <a:ea typeface="宋体" panose="02010600030101010101" pitchFamily="2" charset="-122"/>
                <a:sym typeface="+mn-ea"/>
              </a:rPr>
              <a:t>        </a:t>
            </a:r>
            <a:r>
              <a:rPr lang="zh-CN" altLang="en-US" sz="2400" noProof="0" dirty="0">
                <a:solidFill>
                  <a:schemeClr val="bg1">
                    <a:lumMod val="25000"/>
                  </a:schemeClr>
                </a:solidFill>
                <a:latin typeface="Calibri" panose="020F0502020204030204" pitchFamily="34" charset="0"/>
                <a:ea typeface="宋体" panose="02010600030101010101" pitchFamily="2" charset="-122"/>
                <a:sym typeface="+mn-ea"/>
              </a:rPr>
              <a:t>如体育游戏、语言教学游戏；等等</a:t>
            </a:r>
            <a:r>
              <a:rPr lang="zh-CN" altLang="en-US" sz="2800" noProof="0" dirty="0">
                <a:solidFill>
                  <a:schemeClr val="bg1">
                    <a:lumMod val="25000"/>
                  </a:schemeClr>
                </a:solidFill>
                <a:latin typeface="Calibri" panose="020F0502020204030204" pitchFamily="34" charset="0"/>
                <a:ea typeface="宋体" panose="02010600030101010101" pitchFamily="2" charset="-122"/>
                <a:sym typeface="+mn-ea"/>
              </a:rPr>
              <a:t>。</a:t>
            </a:r>
            <a:endParaRPr lang="zh-CN" altLang="en-US" sz="2400" dirty="0">
              <a:ea typeface="宋体" panose="02010600030101010101" pitchFamily="2" charset="-122"/>
            </a:endParaRPr>
          </a:p>
          <a:p>
            <a:pPr marL="342900" marR="0" lvl="0" indent="-342900" algn="l" defTabSz="914400" rtl="0" eaLnBrk="0" fontAlgn="base" hangingPunct="0">
              <a:lnSpc>
                <a:spcPct val="100000"/>
              </a:lnSpc>
              <a:spcBef>
                <a:spcPts val="0"/>
              </a:spcBef>
              <a:spcAft>
                <a:spcPts val="0"/>
              </a:spcAft>
              <a:buClrTx/>
              <a:buSzTx/>
              <a:buFontTx/>
              <a:buNone/>
              <a:defRPr/>
            </a:pPr>
            <a:endParaRPr kumimoji="0" lang="zh-CN" altLang="en-US" sz="2400"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一、幼儿园游戏评价的概念</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一）幼儿园游戏评价的内涵</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r>
              <a:rPr lang="en-US" altLang="zh-CN" sz="3200"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noProof="0" dirty="0">
                <a:solidFill>
                  <a:schemeClr val="bg1">
                    <a:lumMod val="25000"/>
                  </a:schemeClr>
                </a:solidFill>
                <a:latin typeface="Calibri" panose="020F0502020204030204" pitchFamily="34" charset="0"/>
                <a:ea typeface="宋体" panose="02010600030101010101" pitchFamily="2" charset="-122"/>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游戏条件的评价包括是否有必需的场地、时间和材料，是否能合理发挥环境的潜在价值而对幼儿的游戏产生积极的影响。</a:t>
            </a:r>
            <a:endParaRPr lang="en-US" altLang="zh-CN" sz="2800" dirty="0">
              <a:solidFill>
                <a:schemeClr val="bg1">
                  <a:lumMod val="25000"/>
                </a:schemeClr>
              </a:solidFill>
              <a:latin typeface="Calibri" panose="020F0502020204030204" pitchFamily="34" charset="0"/>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幼儿游戏行为评价包括幼儿在游戏中的情绪状况、兴趣偏好、认知和经验水平、操作材料使用情况、语言和想象力的发展、社会性的表现以及独立自主性等。</a:t>
            </a:r>
            <a:endParaRPr kumimoji="0" lang="zh-CN" altLang="en-US" sz="2800"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sz="4000" b="1"/>
              <a:t>一、幼儿园游戏评价的概念</a:t>
            </a:r>
            <a:endParaRPr lang="zh-CN" altLang="en-US" sz="4000" b="1"/>
          </a:p>
        </p:txBody>
      </p:sp>
      <p:graphicFrame>
        <p:nvGraphicFramePr>
          <p:cNvPr id="5" name="图示 2"/>
          <p:cNvGraphicFramePr/>
          <p:nvPr/>
        </p:nvGraphicFramePr>
        <p:xfrm>
          <a:off x="609600" y="2590800"/>
          <a:ext cx="10920095" cy="32302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文本框 11"/>
          <p:cNvSpPr txBox="1"/>
          <p:nvPr>
            <p:custDataLst>
              <p:tags r:id="rId7"/>
            </p:custDataLst>
          </p:nvPr>
        </p:nvSpPr>
        <p:spPr>
          <a:xfrm>
            <a:off x="1600200" y="1143000"/>
            <a:ext cx="9526270" cy="1273810"/>
          </a:xfrm>
          <a:prstGeom prst="rect">
            <a:avLst/>
          </a:prstGeom>
          <a:noFill/>
        </p:spPr>
        <p:txBody>
          <a:bodyPr wrap="square" lIns="0" tIns="0" rIns="0" bIns="0" rtlCol="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40000"/>
              </a:lnSpc>
            </a:pPr>
            <a:r>
              <a:rPr lang="zh-CN" sz="2800" b="1" kern="0" spc="0" dirty="0">
                <a:ln>
                  <a:noFill/>
                  <a:prstDash val="sysDot"/>
                </a:ln>
                <a:solidFill>
                  <a:schemeClr val="bg1">
                    <a:lumMod val="25000"/>
                  </a:schemeClr>
                </a:solidFill>
                <a:latin typeface="+mn-ea"/>
                <a:ea typeface="+mn-ea"/>
                <a:sym typeface="+mn-ea"/>
              </a:rPr>
              <a:t>（二）</a:t>
            </a:r>
            <a:r>
              <a:rPr lang="zh-CN" altLang="en-US" sz="2800" b="1" kern="0" spc="0" dirty="0">
                <a:ln>
                  <a:noFill/>
                  <a:prstDash val="sysDot"/>
                </a:ln>
                <a:solidFill>
                  <a:schemeClr val="bg1">
                    <a:lumMod val="25000"/>
                  </a:schemeClr>
                </a:solidFill>
                <a:latin typeface="+mn-ea"/>
                <a:ea typeface="+mn-ea"/>
                <a:sym typeface="+mn-ea"/>
              </a:rPr>
              <a:t>游戏评价的目的</a:t>
            </a:r>
            <a:r>
              <a:rPr lang="en-US" altLang="zh-CN" sz="2800" b="1" kern="0" spc="0" dirty="0">
                <a:ln>
                  <a:noFill/>
                  <a:prstDash val="sysDot"/>
                </a:ln>
                <a:solidFill>
                  <a:schemeClr val="bg1">
                    <a:lumMod val="25000"/>
                  </a:schemeClr>
                </a:solidFill>
                <a:latin typeface="+mn-ea"/>
                <a:ea typeface="+mn-ea"/>
                <a:sym typeface="+mn-ea"/>
              </a:rPr>
              <a:t> </a:t>
            </a:r>
            <a:r>
              <a:rPr lang="en-US" altLang="zh-CN" sz="2800" kern="0" spc="0" dirty="0">
                <a:ln>
                  <a:noFill/>
                  <a:prstDash val="sysDot"/>
                </a:ln>
                <a:solidFill>
                  <a:schemeClr val="tx1">
                    <a:lumMod val="85000"/>
                    <a:lumOff val="15000"/>
                  </a:schemeClr>
                </a:solidFill>
                <a:latin typeface="+mn-ea"/>
                <a:ea typeface="+mn-ea"/>
                <a:sym typeface="+mn-ea"/>
              </a:rPr>
              <a:t>  </a:t>
            </a:r>
            <a:endParaRPr lang="en-US" altLang="zh-CN" sz="2800" kern="0" spc="0" dirty="0">
              <a:ln>
                <a:noFill/>
                <a:prstDash val="sysDot"/>
              </a:ln>
              <a:solidFill>
                <a:schemeClr val="tx1">
                  <a:lumMod val="85000"/>
                  <a:lumOff val="15000"/>
                </a:schemeClr>
              </a:solidFill>
              <a:latin typeface="+mn-ea"/>
              <a:ea typeface="+mn-ea"/>
              <a:sym typeface="+mn-ea"/>
            </a:endParaRPr>
          </a:p>
          <a:p>
            <a:pPr>
              <a:lnSpc>
                <a:spcPct val="140000"/>
              </a:lnSpc>
            </a:pP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通过游戏评价</a:t>
            </a:r>
            <a:r>
              <a:rPr lang="en-US" altLang="zh-CN" sz="2800" kern="0" dirty="0">
                <a:ln>
                  <a:noFill/>
                  <a:prstDash val="sysDot"/>
                </a:ln>
                <a:solidFill>
                  <a:schemeClr val="tx1">
                    <a:lumMod val="85000"/>
                    <a:lumOff val="15000"/>
                  </a:schemeClr>
                </a:solidFill>
                <a:latin typeface="+mn-ea"/>
                <a:sym typeface="+mn-ea"/>
              </a:rPr>
              <a:t>,</a:t>
            </a:r>
            <a:r>
              <a:rPr lang="zh-CN" altLang="en-US" sz="2800" kern="0" dirty="0">
                <a:ln>
                  <a:noFill/>
                  <a:prstDash val="sysDot"/>
                </a:ln>
                <a:solidFill>
                  <a:schemeClr val="tx1">
                    <a:lumMod val="85000"/>
                    <a:lumOff val="15000"/>
                  </a:schemeClr>
                </a:solidFill>
                <a:latin typeface="+mn-ea"/>
                <a:sym typeface="+mn-ea"/>
              </a:rPr>
              <a:t>可以达到如下目的</a:t>
            </a:r>
            <a:r>
              <a:rPr lang="en-US" altLang="zh-CN" sz="2800" kern="0" dirty="0">
                <a:ln>
                  <a:noFill/>
                  <a:prstDash val="sysDot"/>
                </a:ln>
                <a:solidFill>
                  <a:schemeClr val="tx1">
                    <a:lumMod val="85000"/>
                    <a:lumOff val="15000"/>
                  </a:schemeClr>
                </a:solidFill>
                <a:latin typeface="+mn-ea"/>
                <a:sym typeface="+mn-ea"/>
              </a:rPr>
              <a:t>:</a:t>
            </a:r>
            <a:endParaRPr lang="en-US" altLang="zh-CN" sz="2800" kern="0" dirty="0">
              <a:ln>
                <a:noFill/>
                <a:prstDash val="sysDot"/>
              </a:ln>
              <a:solidFill>
                <a:schemeClr val="tx1">
                  <a:lumMod val="85000"/>
                  <a:lumOff val="15000"/>
                </a:schemeClr>
              </a:solidFill>
              <a:latin typeface="+mn-ea"/>
              <a:sym typeface="+mn-ea"/>
            </a:endParaRPr>
          </a:p>
          <a:p>
            <a:pPr>
              <a:lnSpc>
                <a:spcPct val="140000"/>
              </a:lnSpc>
            </a:pPr>
            <a:endParaRPr lang="en-US" altLang="zh-CN" sz="2800" kern="0" spc="0" dirty="0">
              <a:ln>
                <a:noFill/>
                <a:prstDash val="sysDot"/>
              </a:ln>
              <a:solidFill>
                <a:schemeClr val="tx1">
                  <a:lumMod val="85000"/>
                  <a:lumOff val="15000"/>
                </a:schemeClr>
              </a:solidFill>
              <a:latin typeface="+mn-ea"/>
              <a:ea typeface="+mn-ea"/>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9"/>
    </p:custData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noAutofit/>
          </a:bodyPr>
          <a:lstStyle/>
          <a:p>
            <a:pPr algn="l">
              <a:lnSpc>
                <a:spcPct val="150000"/>
              </a:lnSpc>
            </a:pPr>
            <a:r>
              <a:rPr lang="en-US" altLang="en-US" sz="1800"/>
              <a:t>    1.</a:t>
            </a:r>
            <a:r>
              <a:rPr lang="zh-CN" altLang="en-US" sz="1800"/>
              <a:t>了解幼儿的游戏背景，为教师制订相关计划提供依据。可以了解幼儿在游戏中积</a:t>
            </a:r>
            <a:r>
              <a:rPr lang="en-US" altLang="zh-CN" sz="1800"/>
              <a:t> </a:t>
            </a:r>
            <a:r>
              <a:rPr lang="zh-CN" altLang="en-US" sz="1800"/>
              <a:t>累了哪些经验以及存在的问题，能更细致地了解幼儿，更深刻地理解幼儿，便于及时反</a:t>
            </a:r>
            <a:r>
              <a:rPr lang="en-US" altLang="zh-CN" sz="1800"/>
              <a:t> </a:t>
            </a:r>
            <a:r>
              <a:rPr lang="zh-CN" altLang="en-US" sz="1800"/>
              <a:t>馈并改进教育策略。</a:t>
            </a:r>
            <a:endParaRPr lang="zh-CN" altLang="en-US" sz="1800"/>
          </a:p>
        </p:txBody>
      </p:sp>
      <p:pic>
        <p:nvPicPr>
          <p:cNvPr id="24" name="图片 23" descr="border"/>
          <p:cNvPicPr>
            <a:picLocks noChangeAspect="1"/>
          </p:cNvPicPr>
          <p:nvPr>
            <p:custDataLst>
              <p:tags r:id="rId2"/>
            </p:custDataLst>
          </p:nvPr>
        </p:nvPicPr>
        <p:blipFill>
          <a:blip r:embed="rId3"/>
          <a:stretch>
            <a:fillRect/>
          </a:stretch>
        </p:blipFill>
        <p:spPr>
          <a:xfrm>
            <a:off x="7256780" y="1732280"/>
            <a:ext cx="4368165" cy="3615055"/>
          </a:xfrm>
          <a:prstGeom prst="rect">
            <a:avLst/>
          </a:prstGeom>
        </p:spPr>
      </p:pic>
      <p:pic>
        <p:nvPicPr>
          <p:cNvPr id="25" name="图片 24" descr="D:/图/截图20240920175628.png截图20240920175628"/>
          <p:cNvPicPr>
            <a:picLocks noChangeAspect="1"/>
          </p:cNvPicPr>
          <p:nvPr>
            <p:custDataLst>
              <p:tags r:id="rId4"/>
            </p:custDataLst>
          </p:nvPr>
        </p:nvPicPr>
        <p:blipFill>
          <a:blip r:embed="rId5"/>
          <a:srcRect l="1027" r="1027"/>
          <a:stretch>
            <a:fillRect/>
          </a:stretch>
        </p:blipFill>
        <p:spPr>
          <a:xfrm>
            <a:off x="7411720" y="1871345"/>
            <a:ext cx="4052570" cy="2261870"/>
          </a:xfrm>
          <a:custGeom>
            <a:avLst/>
            <a:gdLst/>
            <a:ahLst/>
            <a:cxnLst>
              <a:cxn ang="3">
                <a:pos x="hc" y="t"/>
              </a:cxn>
              <a:cxn ang="cd2">
                <a:pos x="l" y="vc"/>
              </a:cxn>
              <a:cxn ang="cd4">
                <a:pos x="hc" y="b"/>
              </a:cxn>
              <a:cxn ang="0">
                <a:pos x="r" y="vc"/>
              </a:cxn>
            </a:cxnLst>
            <a:rect l="l" t="t" r="r" b="b"/>
            <a:pathLst>
              <a:path w="8003" h="4465">
                <a:moveTo>
                  <a:pt x="0" y="0"/>
                </a:moveTo>
                <a:lnTo>
                  <a:pt x="8003" y="0"/>
                </a:lnTo>
                <a:lnTo>
                  <a:pt x="8003" y="4465"/>
                </a:lnTo>
                <a:lnTo>
                  <a:pt x="0" y="4465"/>
                </a:lnTo>
                <a:lnTo>
                  <a:pt x="0" y="0"/>
                </a:lnTo>
                <a:close/>
              </a:path>
            </a:pathLst>
          </a:custGeom>
          <a:solidFill>
            <a:schemeClr val="accent1"/>
          </a:solidFill>
          <a:ln>
            <a:solidFill>
              <a:schemeClr val="accent1">
                <a:alpha val="20000"/>
              </a:schemeClr>
            </a:solidFill>
          </a:ln>
        </p:spPr>
      </p:pic>
      <p:pic>
        <p:nvPicPr>
          <p:cNvPr id="216" name="图片 215" descr="border"/>
          <p:cNvPicPr>
            <a:picLocks noChangeAspect="1"/>
          </p:cNvPicPr>
          <p:nvPr>
            <p:custDataLst>
              <p:tags r:id="rId6"/>
            </p:custDataLst>
          </p:nvPr>
        </p:nvPicPr>
        <p:blipFill>
          <a:blip r:embed="rId7"/>
          <a:stretch>
            <a:fillRect/>
          </a:stretch>
        </p:blipFill>
        <p:spPr>
          <a:xfrm>
            <a:off x="10734675" y="3992880"/>
            <a:ext cx="767080" cy="1549400"/>
          </a:xfrm>
          <a:prstGeom prst="rect">
            <a:avLst/>
          </a:prstGeom>
        </p:spPr>
      </p:pic>
      <p:pic>
        <p:nvPicPr>
          <p:cNvPr id="217" name="图片 216" descr="D:/图/截图20240920175847.png截图20240920175847"/>
          <p:cNvPicPr>
            <a:picLocks noChangeAspect="1"/>
          </p:cNvPicPr>
          <p:nvPr>
            <p:custDataLst>
              <p:tags r:id="rId8"/>
            </p:custDataLst>
          </p:nvPr>
        </p:nvPicPr>
        <p:blipFill>
          <a:blip r:embed="rId9"/>
          <a:srcRect l="27084" r="27084"/>
          <a:stretch>
            <a:fillRect/>
          </a:stretch>
        </p:blipFill>
        <p:spPr>
          <a:xfrm>
            <a:off x="10772140" y="4023360"/>
            <a:ext cx="692150" cy="1490980"/>
          </a:xfrm>
          <a:custGeom>
            <a:avLst/>
            <a:gdLst/>
            <a:ahLst/>
            <a:cxnLst>
              <a:cxn ang="3">
                <a:pos x="hc" y="t"/>
              </a:cxn>
              <a:cxn ang="cd2">
                <a:pos x="l" y="vc"/>
              </a:cxn>
              <a:cxn ang="cd4">
                <a:pos x="hc" y="b"/>
              </a:cxn>
              <a:cxn ang="0">
                <a:pos x="r" y="vc"/>
              </a:cxn>
            </a:cxnLst>
            <a:rect l="l" t="t" r="r" b="b"/>
            <a:pathLst>
              <a:path w="6683" h="14398">
                <a:moveTo>
                  <a:pt x="2685" y="261"/>
                </a:moveTo>
                <a:cubicBezTo>
                  <a:pt x="2531" y="261"/>
                  <a:pt x="2407" y="386"/>
                  <a:pt x="2407" y="540"/>
                </a:cubicBezTo>
                <a:cubicBezTo>
                  <a:pt x="2407" y="694"/>
                  <a:pt x="2531" y="819"/>
                  <a:pt x="2685" y="819"/>
                </a:cubicBezTo>
                <a:lnTo>
                  <a:pt x="4015" y="819"/>
                </a:lnTo>
                <a:cubicBezTo>
                  <a:pt x="4168" y="819"/>
                  <a:pt x="4293" y="694"/>
                  <a:pt x="4293" y="540"/>
                </a:cubicBezTo>
                <a:cubicBezTo>
                  <a:pt x="4293" y="386"/>
                  <a:pt x="4168" y="261"/>
                  <a:pt x="4015" y="261"/>
                </a:cubicBezTo>
                <a:lnTo>
                  <a:pt x="2685" y="261"/>
                </a:lnTo>
                <a:close/>
                <a:moveTo>
                  <a:pt x="859" y="0"/>
                </a:moveTo>
                <a:lnTo>
                  <a:pt x="5825" y="0"/>
                </a:lnTo>
                <a:cubicBezTo>
                  <a:pt x="6299" y="0"/>
                  <a:pt x="6683" y="386"/>
                  <a:pt x="6683" y="861"/>
                </a:cubicBezTo>
                <a:lnTo>
                  <a:pt x="6683" y="13537"/>
                </a:lnTo>
                <a:cubicBezTo>
                  <a:pt x="6683" y="14012"/>
                  <a:pt x="6299" y="14398"/>
                  <a:pt x="5825" y="14398"/>
                </a:cubicBezTo>
                <a:lnTo>
                  <a:pt x="859" y="14398"/>
                </a:lnTo>
                <a:cubicBezTo>
                  <a:pt x="384" y="14398"/>
                  <a:pt x="0" y="14012"/>
                  <a:pt x="0" y="13537"/>
                </a:cubicBezTo>
                <a:lnTo>
                  <a:pt x="0" y="861"/>
                </a:lnTo>
                <a:cubicBezTo>
                  <a:pt x="0" y="386"/>
                  <a:pt x="384" y="0"/>
                  <a:pt x="859" y="0"/>
                </a:cubicBezTo>
                <a:close/>
              </a:path>
            </a:pathLst>
          </a:custGeom>
          <a:solidFill>
            <a:schemeClr val="accent1"/>
          </a:solidFill>
          <a:ln>
            <a:solidFill>
              <a:schemeClr val="accent1">
                <a:alpha val="20000"/>
              </a:schemeClr>
            </a:solidFill>
          </a:ln>
        </p:spPr>
      </p:pic>
      <p:pic>
        <p:nvPicPr>
          <p:cNvPr id="26" name="图片 25" descr="border"/>
          <p:cNvPicPr>
            <a:picLocks noChangeAspect="1"/>
          </p:cNvPicPr>
          <p:nvPr>
            <p:custDataLst>
              <p:tags r:id="rId10"/>
            </p:custDataLst>
          </p:nvPr>
        </p:nvPicPr>
        <p:blipFill>
          <a:blip r:embed="rId11"/>
          <a:stretch>
            <a:fillRect/>
          </a:stretch>
        </p:blipFill>
        <p:spPr>
          <a:xfrm>
            <a:off x="6266815" y="4260215"/>
            <a:ext cx="3171825" cy="1714500"/>
          </a:xfrm>
          <a:prstGeom prst="rect">
            <a:avLst/>
          </a:prstGeom>
        </p:spPr>
      </p:pic>
      <p:pic>
        <p:nvPicPr>
          <p:cNvPr id="30" name="图片 29" descr="D:/图/截图20240920175749.png截图20240920175749"/>
          <p:cNvPicPr>
            <a:picLocks noChangeAspect="1"/>
          </p:cNvPicPr>
          <p:nvPr>
            <p:custDataLst>
              <p:tags r:id="rId12"/>
            </p:custDataLst>
          </p:nvPr>
        </p:nvPicPr>
        <p:blipFill>
          <a:blip r:embed="rId13"/>
          <a:srcRect l="13" r="13"/>
          <a:stretch>
            <a:fillRect/>
          </a:stretch>
        </p:blipFill>
        <p:spPr>
          <a:xfrm>
            <a:off x="6633845" y="4334510"/>
            <a:ext cx="2437765" cy="1492250"/>
          </a:xfrm>
          <a:custGeom>
            <a:avLst/>
            <a:gdLst/>
            <a:ahLst/>
            <a:cxnLst>
              <a:cxn ang="3">
                <a:pos x="hc" y="t"/>
              </a:cxn>
              <a:cxn ang="cd2">
                <a:pos x="l" y="vc"/>
              </a:cxn>
              <a:cxn ang="cd4">
                <a:pos x="hc" y="b"/>
              </a:cxn>
              <a:cxn ang="0">
                <a:pos x="r" y="vc"/>
              </a:cxn>
            </a:cxnLst>
            <a:rect l="l" t="t" r="r" b="b"/>
            <a:pathLst>
              <a:path w="11775" h="7200">
                <a:moveTo>
                  <a:pt x="0" y="0"/>
                </a:moveTo>
                <a:lnTo>
                  <a:pt x="11775" y="0"/>
                </a:lnTo>
                <a:lnTo>
                  <a:pt x="11775" y="7200"/>
                </a:lnTo>
                <a:lnTo>
                  <a:pt x="0" y="7200"/>
                </a:lnTo>
                <a:lnTo>
                  <a:pt x="0" y="0"/>
                </a:lnTo>
                <a:close/>
              </a:path>
            </a:pathLst>
          </a:custGeom>
          <a:solidFill>
            <a:schemeClr val="accent1"/>
          </a:solidFill>
          <a:ln w="9525">
            <a:solidFill>
              <a:schemeClr val="accent1">
                <a:alpha val="20000"/>
              </a:schemeClr>
            </a:solidFill>
          </a:ln>
        </p:spPr>
      </p:pic>
      <p:sp>
        <p:nvSpPr>
          <p:cNvPr id="228" name="边界"/>
          <p:cNvSpPr/>
          <p:nvPr>
            <p:custDataLst>
              <p:tags r:id="rId14"/>
            </p:custDataLst>
          </p:nvPr>
        </p:nvSpPr>
        <p:spPr>
          <a:xfrm>
            <a:off x="603123" y="1683423"/>
            <a:ext cx="5186795" cy="4573830"/>
          </a:xfrm>
          <a:prstGeom prst="rect">
            <a:avLst/>
          </a:prstGeom>
          <a:solidFill>
            <a:srgbClr val="FFFFFF">
              <a:alpha val="0"/>
            </a:srgb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sym typeface="+mn-ea"/>
            </a:endParaRPr>
          </a:p>
        </p:txBody>
      </p:sp>
      <p:sp>
        <p:nvSpPr>
          <p:cNvPr id="78" name="任意多边形: 形状 21"/>
          <p:cNvSpPr/>
          <p:nvPr>
            <p:custDataLst>
              <p:tags r:id="rId15"/>
            </p:custDataLst>
          </p:nvPr>
        </p:nvSpPr>
        <p:spPr>
          <a:xfrm>
            <a:off x="603123" y="1683423"/>
            <a:ext cx="5187571" cy="2104254"/>
          </a:xfrm>
          <a:prstGeom prst="roundRect">
            <a:avLst>
              <a:gd name="adj" fmla="val 9633"/>
            </a:avLst>
          </a:prstGeom>
          <a:solidFill>
            <a:schemeClr val="accent1">
              <a:lumMod val="40000"/>
              <a:lumOff val="60000"/>
              <a:alpha val="15000"/>
            </a:schemeClr>
          </a:solidFill>
          <a:ln w="50800" cap="flat">
            <a:noFill/>
            <a:prstDash val="solid"/>
            <a:miter/>
          </a:ln>
          <a:effectLst/>
        </p:spPr>
        <p:txBody>
          <a:bodyPr rot="0" spcFirstLastPara="0" vertOverflow="overflow" horzOverflow="overflow" vert="horz" wrap="square" lIns="360045" tIns="0" rIns="360045" bIns="144145"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just" fontAlgn="auto">
              <a:lnSpc>
                <a:spcPct val="150000"/>
              </a:lnSpc>
            </a:pPr>
            <a:r>
              <a:rPr lang="en-US" altLang="zh-CN">
                <a:solidFill>
                  <a:schemeClr val="tx1"/>
                </a:solidFill>
                <a:effectLst/>
              </a:rPr>
              <a:t>2.</a:t>
            </a:r>
            <a:r>
              <a:rPr lang="zh-CN" altLang="en-US">
                <a:solidFill>
                  <a:schemeClr val="tx1"/>
                </a:solidFill>
                <a:effectLst/>
              </a:rPr>
              <a:t>能及时了解游戏中幼儿的差异</a:t>
            </a:r>
            <a:r>
              <a:rPr lang="en-US" altLang="zh-CN">
                <a:solidFill>
                  <a:schemeClr val="tx1"/>
                </a:solidFill>
                <a:effectLst/>
              </a:rPr>
              <a:t>,</a:t>
            </a:r>
            <a:r>
              <a:rPr lang="zh-CN" altLang="en-US">
                <a:solidFill>
                  <a:schemeClr val="tx1"/>
                </a:solidFill>
                <a:effectLst/>
              </a:rPr>
              <a:t>为个别化教育提供依据。能把握教师对幼儿游戏</a:t>
            </a:r>
            <a:r>
              <a:rPr lang="en-US" altLang="zh-CN">
                <a:solidFill>
                  <a:schemeClr val="tx1"/>
                </a:solidFill>
                <a:effectLst/>
              </a:rPr>
              <a:t> </a:t>
            </a:r>
            <a:r>
              <a:rPr lang="zh-CN" altLang="en-US">
                <a:solidFill>
                  <a:schemeClr val="tx1"/>
                </a:solidFill>
                <a:effectLst/>
              </a:rPr>
              <a:t>活动的指导情况</a:t>
            </a:r>
            <a:r>
              <a:rPr lang="en-US" altLang="zh-CN">
                <a:solidFill>
                  <a:schemeClr val="tx1"/>
                </a:solidFill>
                <a:effectLst/>
              </a:rPr>
              <a:t>,</a:t>
            </a:r>
            <a:r>
              <a:rPr lang="zh-CN" altLang="en-US">
                <a:solidFill>
                  <a:schemeClr val="tx1"/>
                </a:solidFill>
                <a:effectLst/>
              </a:rPr>
              <a:t>包括游戏环境的创设、材料的提供、游戏中的幼师互动、教师的指导技能等。</a:t>
            </a:r>
            <a:endParaRPr lang="zh-CN" altLang="en-US">
              <a:solidFill>
                <a:schemeClr val="tx1"/>
              </a:solidFill>
              <a:effectLst/>
            </a:endParaRPr>
          </a:p>
        </p:txBody>
      </p:sp>
      <p:sp>
        <p:nvSpPr>
          <p:cNvPr id="4" name="任意多边形: 形状 21"/>
          <p:cNvSpPr/>
          <p:nvPr>
            <p:custDataLst>
              <p:tags r:id="rId16"/>
            </p:custDataLst>
          </p:nvPr>
        </p:nvSpPr>
        <p:spPr>
          <a:xfrm>
            <a:off x="603123" y="4152998"/>
            <a:ext cx="5187571" cy="2104254"/>
          </a:xfrm>
          <a:prstGeom prst="roundRect">
            <a:avLst>
              <a:gd name="adj" fmla="val 9633"/>
            </a:avLst>
          </a:prstGeom>
          <a:solidFill>
            <a:schemeClr val="accent2">
              <a:lumMod val="40000"/>
              <a:lumOff val="60000"/>
              <a:alpha val="15000"/>
            </a:schemeClr>
          </a:solidFill>
          <a:ln w="50800" cap="flat">
            <a:noFill/>
            <a:prstDash val="solid"/>
            <a:miter/>
          </a:ln>
          <a:effectLst/>
        </p:spPr>
        <p:txBody>
          <a:bodyPr rot="0" spcFirstLastPara="0" vertOverflow="overflow" horzOverflow="overflow" vert="horz" wrap="square" lIns="360045" tIns="0" rIns="360045" bIns="144145"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indent="0" algn="just" fontAlgn="auto">
              <a:lnSpc>
                <a:spcPct val="130000"/>
              </a:lnSpc>
              <a:buClrTx/>
              <a:buSzTx/>
              <a:buFontTx/>
            </a:pPr>
            <a:r>
              <a:rPr lang="en-US" altLang="zh-CN">
                <a:solidFill>
                  <a:schemeClr val="tx1"/>
                </a:solidFill>
                <a:effectLst/>
                <a:sym typeface="+mn-ea"/>
              </a:rPr>
              <a:t>3.</a:t>
            </a:r>
            <a:r>
              <a:rPr lang="zh-CN" altLang="en-US">
                <a:solidFill>
                  <a:schemeClr val="tx1"/>
                </a:solidFill>
                <a:effectLst/>
                <a:sym typeface="+mn-ea"/>
              </a:rPr>
              <a:t>促使教师不断反思自己的儿童观、游戏观和教育观</a:t>
            </a:r>
            <a:r>
              <a:rPr lang="en-US" altLang="zh-CN">
                <a:solidFill>
                  <a:schemeClr val="tx1"/>
                </a:solidFill>
                <a:effectLst/>
                <a:sym typeface="+mn-ea"/>
              </a:rPr>
              <a:t>,</a:t>
            </a:r>
            <a:r>
              <a:rPr lang="zh-CN" altLang="en-US">
                <a:solidFill>
                  <a:schemeClr val="tx1"/>
                </a:solidFill>
                <a:effectLst/>
                <a:sym typeface="+mn-ea"/>
              </a:rPr>
              <a:t>提高游戏指导能力</a:t>
            </a:r>
            <a:r>
              <a:rPr lang="en-US" altLang="zh-CN">
                <a:solidFill>
                  <a:schemeClr val="tx1"/>
                </a:solidFill>
                <a:effectLst/>
                <a:sym typeface="+mn-ea"/>
              </a:rPr>
              <a:t>,</a:t>
            </a:r>
            <a:r>
              <a:rPr lang="zh-CN" altLang="en-US">
                <a:solidFill>
                  <a:schemeClr val="tx1"/>
                </a:solidFill>
                <a:effectLst/>
                <a:sym typeface="+mn-ea"/>
              </a:rPr>
              <a:t>加强游</a:t>
            </a:r>
            <a:r>
              <a:rPr lang="en-US" altLang="zh-CN">
                <a:solidFill>
                  <a:schemeClr val="tx1"/>
                </a:solidFill>
                <a:effectLst/>
                <a:sym typeface="+mn-ea"/>
              </a:rPr>
              <a:t> </a:t>
            </a:r>
            <a:r>
              <a:rPr lang="zh-CN" altLang="en-US">
                <a:solidFill>
                  <a:schemeClr val="tx1"/>
                </a:solidFill>
                <a:effectLst/>
                <a:sym typeface="+mn-ea"/>
              </a:rPr>
              <a:t>戏研究</a:t>
            </a:r>
            <a:r>
              <a:rPr lang="en-US" altLang="zh-CN">
                <a:solidFill>
                  <a:schemeClr val="tx1"/>
                </a:solidFill>
                <a:effectLst/>
                <a:sym typeface="+mn-ea"/>
              </a:rPr>
              <a:t>,</a:t>
            </a:r>
            <a:r>
              <a:rPr lang="zh-CN" altLang="en-US">
                <a:solidFill>
                  <a:schemeClr val="tx1"/>
                </a:solidFill>
                <a:effectLst/>
                <a:sym typeface="+mn-ea"/>
              </a:rPr>
              <a:t>促进教师的专业成长。</a:t>
            </a:r>
            <a:endParaRPr lang="zh-CN" altLang="en-US">
              <a:solidFill>
                <a:schemeClr val="tx1"/>
              </a:solidFill>
              <a:effectLst/>
              <a:sym typeface="+mn-ea"/>
            </a:endParaRPr>
          </a:p>
        </p:txBody>
      </p:sp>
    </p:spTree>
    <p:custDataLst>
      <p:tags r:id="rId17"/>
    </p:custData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lvl="0"/>
            <a:r>
              <a:rPr lang="zh-CN" altLang="en-US"/>
              <a:t>二、游戏评价的原则</a:t>
            </a:r>
            <a:endParaRPr lang="zh-CN" altLang="en-US"/>
          </a:p>
        </p:txBody>
      </p:sp>
      <p:sp>
        <p:nvSpPr>
          <p:cNvPr id="129" name="矩形 128"/>
          <p:cNvSpPr/>
          <p:nvPr>
            <p:custDataLst>
              <p:tags r:id="rId2"/>
            </p:custDataLst>
          </p:nvPr>
        </p:nvSpPr>
        <p:spPr>
          <a:xfrm>
            <a:off x="762000" y="5132703"/>
            <a:ext cx="10657205" cy="818520"/>
          </a:xfrm>
          <a:prstGeom prst="rect">
            <a:avLst/>
          </a:prstGeom>
          <a:noFill/>
          <a:ln w="19050">
            <a:solidFill>
              <a:schemeClr val="tx1"/>
            </a:solidFill>
          </a:ln>
        </p:spPr>
        <p:style>
          <a:lnRef idx="2">
            <a:schemeClr val="accent1">
              <a:lumMod val="75000"/>
            </a:schemeClr>
          </a:lnRef>
          <a:fillRef idx="1">
            <a:schemeClr val="accent1"/>
          </a:fillRef>
          <a:effectRef idx="0">
            <a:srgbClr val="FFFFFF"/>
          </a:effectRef>
          <a:fontRef idx="minor">
            <a:schemeClr val="lt1"/>
          </a:fontRef>
        </p:style>
        <p:txBody>
          <a:bodyPr lIns="1080135" rIns="107950" rtlCol="0" anchor="ctr"/>
          <a:lstStyle/>
          <a:p>
            <a:pPr algn="l"/>
            <a:endParaRPr lang="zh-CN" altLang="en-US" b="1" spc="300" dirty="0">
              <a:solidFill>
                <a:schemeClr val="tx1"/>
              </a:solidFill>
              <a:effectLst/>
              <a:latin typeface="+mj-ea"/>
              <a:ea typeface="+mj-ea"/>
              <a:sym typeface="+mn-ea"/>
            </a:endParaRPr>
          </a:p>
        </p:txBody>
      </p:sp>
      <p:sp>
        <p:nvSpPr>
          <p:cNvPr id="130" name="椭圆 129"/>
          <p:cNvSpPr/>
          <p:nvPr>
            <p:custDataLst>
              <p:tags r:id="rId3"/>
            </p:custDataLst>
          </p:nvPr>
        </p:nvSpPr>
        <p:spPr>
          <a:xfrm>
            <a:off x="1300794" y="5339715"/>
            <a:ext cx="434340" cy="434340"/>
          </a:xfrm>
          <a:prstGeom prst="ellipse">
            <a:avLst/>
          </a:prstGeom>
          <a:ln w="19050">
            <a:solidFill>
              <a:schemeClr val="tx1"/>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131" name="图片 130" descr="3b32313538393039383bcdb6d3b0d2c7"/>
          <p:cNvPicPr>
            <a:picLocks noChangeAspect="1"/>
          </p:cNvPicPr>
          <p:nvPr>
            <p:custDataLst>
              <p:tags r:id="rId4"/>
            </p:custDataLst>
          </p:nvPr>
        </p:nvPicPr>
        <p:blipFill>
          <a:blip r:embed="rId5">
            <a:extLst>
              <a:ext uri="{96DAC541-7B7A-43D3-8B79-37D633B846F1}">
                <asvg:svgBlip xmlns:asvg="http://schemas.microsoft.com/office/drawing/2016/SVG/main" r:embed="rId6"/>
              </a:ext>
            </a:extLst>
          </a:blip>
          <a:stretch>
            <a:fillRect/>
          </a:stretch>
        </p:blipFill>
        <p:spPr>
          <a:xfrm>
            <a:off x="1411601" y="5455920"/>
            <a:ext cx="213995" cy="213995"/>
          </a:xfrm>
          <a:prstGeom prst="rect">
            <a:avLst/>
          </a:prstGeom>
        </p:spPr>
      </p:pic>
      <p:sp>
        <p:nvSpPr>
          <p:cNvPr id="132" name="正文"/>
          <p:cNvSpPr txBox="1"/>
          <p:nvPr>
            <p:custDataLst>
              <p:tags r:id="rId7"/>
            </p:custDataLst>
          </p:nvPr>
        </p:nvSpPr>
        <p:spPr>
          <a:xfrm>
            <a:off x="2369820" y="5132702"/>
            <a:ext cx="8196584" cy="818518"/>
          </a:xfrm>
          <a:prstGeom prst="rect">
            <a:avLst/>
          </a:prstGeom>
          <a:noFill/>
        </p:spPr>
        <p:txBody>
          <a:bodyPr wrap="square" lIns="17780" tIns="0" rIns="0" bIns="0" rtlCol="0" anchor="ctr" anchorCtr="0">
            <a:normAutofit/>
          </a:bodyPr>
          <a:lstStyle/>
          <a:p>
            <a:pPr indent="0" algn="l" fontAlgn="auto">
              <a:lnSpc>
                <a:spcPct val="130000"/>
              </a:lnSpc>
            </a:pPr>
            <a:r>
              <a:rPr lang="zh-CN" altLang="en-US" sz="1400" b="1" dirty="0">
                <a:solidFill>
                  <a:srgbClr val="FFC000"/>
                </a:solidFill>
                <a:latin typeface="宋体" panose="02010600030101010101" pitchFamily="2" charset="-122"/>
                <a:sym typeface="+mn-ea"/>
              </a:rPr>
              <a:t>发展性原则、</a:t>
            </a:r>
            <a:r>
              <a:rPr lang="zh-CN" altLang="en-US" sz="1400" b="1" dirty="0" smtClean="0">
                <a:solidFill>
                  <a:srgbClr val="FFC000"/>
                </a:solidFill>
                <a:latin typeface="宋体" panose="02010600030101010101" pitchFamily="2" charset="-122"/>
                <a:sym typeface="+mn-ea"/>
              </a:rPr>
              <a:t>过程性</a:t>
            </a:r>
            <a:r>
              <a:rPr lang="zh-CN" altLang="en-US" sz="1400" b="1" dirty="0">
                <a:solidFill>
                  <a:srgbClr val="FFC000"/>
                </a:solidFill>
                <a:latin typeface="宋体" panose="02010600030101010101" pitchFamily="2" charset="-122"/>
                <a:sym typeface="+mn-ea"/>
              </a:rPr>
              <a:t>原则</a:t>
            </a:r>
            <a:r>
              <a:rPr lang="zh-CN" altLang="en-US" sz="1400" b="1" dirty="0">
                <a:solidFill>
                  <a:srgbClr val="FFC000"/>
                </a:solidFill>
                <a:latin typeface="宋体" panose="02010600030101010101" pitchFamily="2" charset="-122"/>
                <a:sym typeface="+mn-ea"/>
              </a:rPr>
              <a:t>、主体性原则、整合性原则</a:t>
            </a:r>
            <a:endParaRPr lang="zh-CN" altLang="en-US" sz="1400" b="1" dirty="0">
              <a:solidFill>
                <a:srgbClr val="FFC000"/>
              </a:solidFill>
              <a:latin typeface="宋体" panose="02010600030101010101" pitchFamily="2" charset="-122"/>
              <a:sym typeface="+mn-ea"/>
            </a:endParaRPr>
          </a:p>
        </p:txBody>
      </p:sp>
      <p:graphicFrame>
        <p:nvGraphicFramePr>
          <p:cNvPr id="3" name="图示 1"/>
          <p:cNvGraphicFramePr/>
          <p:nvPr/>
        </p:nvGraphicFramePr>
        <p:xfrm>
          <a:off x="614045" y="1486535"/>
          <a:ext cx="10910570" cy="330962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81921" name="Picture 9" descr="C:\Users\Administrator\Desktop\出版社社标.jpg"/>
          <p:cNvPicPr>
            <a:picLocks noChangeAspect="1"/>
          </p:cNvPicPr>
          <p:nvPr/>
        </p:nvPicPr>
        <p:blipFill>
          <a:blip r:embed="rId13">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14"/>
    </p:custData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二、游戏评价的原则</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一）发展性原则</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游戏是幼儿主动进行的活动，最能激发其积极主动参与，从而是促进其发展的最有效的活动。幼儿可以在没有外界压力的情形下，轻松愉快地做自己喜欢做的事情，与环境积极互动和对话，发展认识能力，以充分地表现自我。</a:t>
            </a:r>
            <a:endParaRPr kumimoji="0" lang="zh-CN" altLang="en-US" sz="2800"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二、游戏评价的原则</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a:t>
            </a:r>
            <a:r>
              <a:rPr lang="zh-CN" altLang="en-US" sz="3200" b="1" dirty="0">
                <a:solidFill>
                  <a:schemeClr val="bg1">
                    <a:lumMod val="25000"/>
                  </a:schemeClr>
                </a:solidFill>
                <a:latin typeface="宋体" panose="02010600030101010101" pitchFamily="2" charset="-122"/>
                <a:sym typeface="+mn-ea"/>
              </a:rPr>
              <a:t>二）过程性原则</a:t>
            </a:r>
            <a:endParaRPr lang="zh-CN" altLang="en-US" sz="3200" b="1" dirty="0">
              <a:solidFill>
                <a:schemeClr val="bg1">
                  <a:lumMod val="25000"/>
                </a:schemeClr>
              </a:solidFill>
              <a:latin typeface="宋体" panose="02010600030101010101" pitchFamily="2" charset="-122"/>
            </a:endParaRPr>
          </a:p>
          <a:p>
            <a:pPr>
              <a:lnSpc>
                <a:spcPct val="150000"/>
              </a:lnSpc>
            </a:pPr>
            <a:r>
              <a:rPr lang="en-US" altLang="zh-CN" sz="32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在游戏评价中，我们更应当看重的是幼儿在游戏中所表现出的能力和倾向，而不能仅关注活动的结果。游戏往往不要求务必达到某一任务和目的，也没有严格的程序和方式，玩什么，怎么玩都可由幼儿自己决定，而且幼儿更满足于活动过程本身而不在乎其结果。因此必须重视对游戏过程的评价。</a:t>
            </a:r>
            <a:endParaRPr kumimoji="0" lang="zh-CN" altLang="en-US" sz="2800"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二、游戏评价的原则</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sym typeface="+mn-ea"/>
              </a:rPr>
              <a:t>三</a:t>
            </a:r>
            <a:r>
              <a:rPr lang="zh-CN" altLang="en-US" sz="2800" dirty="0">
                <a:solidFill>
                  <a:schemeClr val="bg1">
                    <a:lumMod val="25000"/>
                  </a:schemeClr>
                </a:solidFill>
                <a:latin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sym typeface="+mn-ea"/>
              </a:rPr>
              <a:t>主体性原则</a:t>
            </a:r>
            <a:endParaRPr lang="zh-CN" altLang="en-US" sz="2800" b="1" dirty="0">
              <a:solidFill>
                <a:schemeClr val="bg1">
                  <a:lumMod val="25000"/>
                </a:schemeClr>
              </a:solidFill>
              <a:latin typeface="宋体" panose="02010600030101010101" pitchFamily="2" charset="-122"/>
            </a:endParaRPr>
          </a:p>
          <a:p>
            <a:pPr indent="0" fontAlgn="auto">
              <a:lnSpc>
                <a:spcPct val="150000"/>
              </a:lnSpc>
              <a:spcAft>
                <a:spcPts val="1200"/>
              </a:spcAft>
            </a:pPr>
            <a:r>
              <a:rPr lang="zh-CN" altLang="en-US" sz="2800" dirty="0">
                <a:solidFill>
                  <a:schemeClr val="bg1">
                    <a:lumMod val="25000"/>
                  </a:schemeClr>
                </a:solidFill>
                <a:latin typeface="Calibri" panose="020F0502020204030204" pitchFamily="34" charset="0"/>
                <a:sym typeface="+mn-ea"/>
              </a:rPr>
              <a:t>      理解幼儿游戏的特征和游戏对于幼儿个体发展的特别意义，</a:t>
            </a:r>
            <a:r>
              <a:rPr lang="zh-CN" altLang="en-US" sz="2800" dirty="0">
                <a:solidFill>
                  <a:schemeClr val="bg1">
                    <a:lumMod val="25000"/>
                  </a:schemeClr>
                </a:solidFill>
                <a:latin typeface="宋体" panose="02010600030101010101" pitchFamily="2" charset="-122"/>
                <a:sym typeface="+mn-ea"/>
              </a:rPr>
              <a:t>是幼教工作者的教育观念的重要组成部分。</a:t>
            </a:r>
            <a:endParaRPr lang="zh-CN" altLang="en-US" sz="2800"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(四</a:t>
            </a:r>
            <a:r>
              <a:rPr lang="zh-CN" altLang="en-US" sz="2800" dirty="0">
                <a:solidFill>
                  <a:schemeClr val="bg1">
                    <a:lumMod val="25000"/>
                  </a:schemeClr>
                </a:solidFill>
                <a:latin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sym typeface="+mn-ea"/>
              </a:rPr>
              <a:t>整合性原则</a:t>
            </a:r>
            <a:endParaRPr lang="zh-CN" altLang="en-US" sz="2800" b="1"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Calibri" panose="020F0502020204030204" pitchFamily="34" charset="0"/>
                <a:sym typeface="+mn-ea"/>
              </a:rPr>
              <a:t>      在游戏中，我们需要对幼儿的身体动作、认知、情感和社会交往能力做多方面的考核，才能对幼儿有较全面和完整的了解。</a:t>
            </a:r>
            <a:endParaRPr kumimoji="0" lang="zh-CN" altLang="en-US" sz="2800"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58" name="Rectangle 19"/>
          <p:cNvSpPr/>
          <p:nvPr/>
        </p:nvSpPr>
        <p:spPr>
          <a:xfrm>
            <a:off x="1309688" y="549275"/>
            <a:ext cx="7594600" cy="645160"/>
          </a:xfrm>
          <a:prstGeom prst="rect">
            <a:avLst/>
          </a:prstGeom>
          <a:noFill/>
          <a:ln w="9525">
            <a:noFill/>
          </a:ln>
        </p:spPr>
        <p:txBody>
          <a:bodyPr anchor="t" anchorCtr="0">
            <a:spAutoFit/>
          </a:bodyPr>
          <a:p>
            <a:pPr algn="ctr"/>
            <a:r>
              <a:rPr lang="zh-CN" altLang="en-US" sz="3600" b="1" dirty="0">
                <a:solidFill>
                  <a:schemeClr val="bg1">
                    <a:lumMod val="25000"/>
                  </a:schemeClr>
                </a:solidFill>
                <a:latin typeface="Arial" panose="020B0604020202020204" pitchFamily="34" charset="0"/>
              </a:rPr>
              <a:t>（二）幼儿园课程评价的内涵及意义</a:t>
            </a:r>
            <a:endParaRPr lang="zh-CN" altLang="en-US" sz="3600" b="1" dirty="0">
              <a:solidFill>
                <a:schemeClr val="bg1">
                  <a:lumMod val="25000"/>
                </a:schemeClr>
              </a:solidFill>
              <a:latin typeface="Arial" panose="020B0604020202020204" pitchFamily="34" charset="0"/>
            </a:endParaRPr>
          </a:p>
        </p:txBody>
      </p:sp>
      <p:sp>
        <p:nvSpPr>
          <p:cNvPr id="78" name="圆角矩形 77"/>
          <p:cNvSpPr/>
          <p:nvPr>
            <p:custDataLst>
              <p:tags r:id="rId1"/>
            </p:custDataLst>
          </p:nvPr>
        </p:nvSpPr>
        <p:spPr>
          <a:xfrm>
            <a:off x="6119399" y="1967629"/>
            <a:ext cx="4151403" cy="4438777"/>
          </a:xfrm>
          <a:prstGeom prst="roundRect">
            <a:avLst>
              <a:gd name="adj" fmla="val 2258"/>
            </a:avLst>
          </a:prstGeom>
          <a:noFill/>
          <a:ln w="25400">
            <a:solidFill>
              <a:schemeClr val="accent2"/>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79" name="矩形 78"/>
          <p:cNvSpPr/>
          <p:nvPr>
            <p:custDataLst>
              <p:tags r:id="rId2"/>
            </p:custDataLst>
          </p:nvPr>
        </p:nvSpPr>
        <p:spPr>
          <a:xfrm>
            <a:off x="6584950" y="2578735"/>
            <a:ext cx="3221355" cy="3275330"/>
          </a:xfrm>
          <a:prstGeom prst="rect">
            <a:avLst/>
          </a:prstGeom>
        </p:spPr>
        <p:txBody>
          <a:bodyPr wrap="square" lIns="0" tIns="0" rIns="0" bIns="0">
            <a:noAutofit/>
          </a:bodyPr>
          <a:p>
            <a:pPr algn="ctr">
              <a:lnSpc>
                <a:spcPct val="150000"/>
              </a:lnSpc>
              <a:spcBef>
                <a:spcPct val="0"/>
              </a:spcBef>
              <a:spcAft>
                <a:spcPct val="0"/>
              </a:spcAft>
            </a:pPr>
            <a:r>
              <a:rPr lang="zh-CN" altLang="en-US" sz="3200" b="1" dirty="0">
                <a:ln>
                  <a:noFill/>
                  <a:prstDash val="sysDot"/>
                </a:ln>
                <a:solidFill>
                  <a:schemeClr val="tx1">
                    <a:lumMod val="85000"/>
                    <a:lumOff val="15000"/>
                  </a:schemeClr>
                </a:solidFill>
                <a:latin typeface="+mn-ea"/>
                <a:cs typeface="+mn-ea"/>
              </a:rPr>
              <a:t>意义</a:t>
            </a:r>
            <a:r>
              <a:rPr lang="en-US" altLang="en-US" sz="3200" b="1" kern="0" dirty="0">
                <a:solidFill>
                  <a:schemeClr val="accent2"/>
                </a:solidFill>
                <a:latin typeface="+mn-ea"/>
                <a:cs typeface="+mn-ea"/>
                <a:sym typeface="+mn-ea"/>
              </a:rPr>
              <a:t>   </a:t>
            </a:r>
            <a:endParaRPr lang="en-US" altLang="en-US" sz="3200" b="1" kern="0" dirty="0">
              <a:solidFill>
                <a:schemeClr val="accent2"/>
              </a:solidFill>
              <a:latin typeface="+mn-ea"/>
              <a:cs typeface="+mn-ea"/>
              <a:sym typeface="+mn-ea"/>
            </a:endParaRPr>
          </a:p>
          <a:p>
            <a:pPr algn="ctr">
              <a:lnSpc>
                <a:spcPct val="150000"/>
              </a:lnSpc>
              <a:spcBef>
                <a:spcPct val="0"/>
              </a:spcBef>
              <a:spcAft>
                <a:spcPct val="0"/>
              </a:spcAft>
            </a:pPr>
            <a:r>
              <a:rPr lang="zh-CN" altLang="en-US" sz="2400" b="1" kern="0" dirty="0">
                <a:solidFill>
                  <a:schemeClr val="accent2"/>
                </a:solidFill>
                <a:latin typeface="+mn-ea"/>
                <a:cs typeface="+mn-ea"/>
                <a:sym typeface="+mn-ea"/>
              </a:rPr>
              <a:t>促进幼儿发展</a:t>
            </a:r>
            <a:r>
              <a:rPr lang="en-US" altLang="zh-CN" sz="2400" b="1" kern="0" dirty="0">
                <a:solidFill>
                  <a:schemeClr val="accent2"/>
                </a:solidFill>
                <a:latin typeface="+mn-ea"/>
                <a:cs typeface="+mn-ea"/>
                <a:sym typeface="+mn-ea"/>
              </a:rPr>
              <a:t>                                      </a:t>
            </a:r>
            <a:r>
              <a:rPr lang="zh-CN" altLang="en-US" sz="2400" b="1" kern="0" dirty="0">
                <a:solidFill>
                  <a:schemeClr val="accent2"/>
                </a:solidFill>
                <a:latin typeface="+mn-ea"/>
                <a:cs typeface="+mn-ea"/>
                <a:sym typeface="+mn-ea"/>
              </a:rPr>
              <a:t>提升教师专业水平</a:t>
            </a:r>
            <a:br>
              <a:rPr lang="en-US" altLang="zh-CN" sz="2400" b="1" kern="0" dirty="0">
                <a:solidFill>
                  <a:schemeClr val="accent2"/>
                </a:solidFill>
                <a:latin typeface="+mn-ea"/>
                <a:cs typeface="+mn-ea"/>
                <a:sym typeface="+mn-ea"/>
              </a:rPr>
            </a:br>
            <a:r>
              <a:rPr lang="zh-CN" altLang="en-US" sz="2400" b="1" kern="0" dirty="0">
                <a:solidFill>
                  <a:schemeClr val="accent2"/>
                </a:solidFill>
                <a:latin typeface="+mn-ea"/>
                <a:cs typeface="+mn-ea"/>
                <a:sym typeface="+mn-ea"/>
              </a:rPr>
              <a:t>提高幼儿园教育质量</a:t>
            </a:r>
            <a:endParaRPr lang="zh-CN" altLang="en-US" sz="2400" b="1" kern="0" dirty="0">
              <a:solidFill>
                <a:schemeClr val="accent2"/>
              </a:solidFill>
              <a:latin typeface="+mn-ea"/>
              <a:cs typeface="+mn-ea"/>
            </a:endParaRPr>
          </a:p>
          <a:p>
            <a:pPr algn="ctr">
              <a:lnSpc>
                <a:spcPct val="150000"/>
              </a:lnSpc>
              <a:spcBef>
                <a:spcPct val="0"/>
              </a:spcBef>
              <a:spcAft>
                <a:spcPct val="0"/>
              </a:spcAft>
            </a:pPr>
            <a:endParaRPr lang="zh-CN" altLang="en-US" sz="2400" b="1" kern="0" dirty="0">
              <a:ln>
                <a:noFill/>
                <a:prstDash val="sysDot"/>
              </a:ln>
              <a:solidFill>
                <a:schemeClr val="accent2"/>
              </a:solidFill>
              <a:latin typeface="+mn-ea"/>
              <a:cs typeface="+mn-ea"/>
            </a:endParaRPr>
          </a:p>
        </p:txBody>
      </p:sp>
      <p:sp>
        <p:nvSpPr>
          <p:cNvPr id="80" name="矩形 79"/>
          <p:cNvSpPr/>
          <p:nvPr>
            <p:custDataLst>
              <p:tags r:id="rId3"/>
            </p:custDataLst>
          </p:nvPr>
        </p:nvSpPr>
        <p:spPr>
          <a:xfrm>
            <a:off x="6584765" y="2568269"/>
            <a:ext cx="3221318" cy="451127"/>
          </a:xfrm>
          <a:prstGeom prst="rect">
            <a:avLst/>
          </a:prstGeom>
          <a:noFill/>
        </p:spPr>
        <p:txBody>
          <a:bodyPr wrap="square" lIns="0" tIns="0" rIns="0" bIns="0" rtlCol="0" anchor="b" anchorCtr="0">
            <a:noAutofit/>
          </a:bodyPr>
          <a:p>
            <a:pPr algn="ctr">
              <a:spcBef>
                <a:spcPct val="0"/>
              </a:spcBef>
              <a:spcAft>
                <a:spcPct val="0"/>
              </a:spcAft>
            </a:pPr>
            <a:r>
              <a:rPr lang="en-US" altLang="en-US" sz="600" b="1" kern="0" dirty="0">
                <a:solidFill>
                  <a:schemeClr val="accent2"/>
                </a:solidFill>
                <a:latin typeface="+mn-ea"/>
                <a:cs typeface="+mn-ea"/>
              </a:rPr>
              <a:t>      </a:t>
            </a:r>
            <a:endParaRPr lang="zh-CN" altLang="en-US" sz="600" b="1" kern="0" dirty="0">
              <a:solidFill>
                <a:schemeClr val="accent2"/>
              </a:solidFill>
              <a:latin typeface="+mn-ea"/>
              <a:cs typeface="+mn-ea"/>
            </a:endParaRPr>
          </a:p>
        </p:txBody>
      </p:sp>
      <p:sp>
        <p:nvSpPr>
          <p:cNvPr id="81" name="椭圆 80"/>
          <p:cNvSpPr/>
          <p:nvPr>
            <p:custDataLst>
              <p:tags r:id="rId4"/>
            </p:custDataLst>
          </p:nvPr>
        </p:nvSpPr>
        <p:spPr>
          <a:xfrm>
            <a:off x="7741385" y="1532683"/>
            <a:ext cx="907432" cy="907432"/>
          </a:xfrm>
          <a:prstGeom prst="ellipse">
            <a:avLst/>
          </a:prstGeom>
          <a:solidFill>
            <a:schemeClr val="accent2">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2" name="椭圆 81"/>
          <p:cNvSpPr/>
          <p:nvPr>
            <p:custDataLst>
              <p:tags r:id="rId5"/>
            </p:custDataLst>
          </p:nvPr>
        </p:nvSpPr>
        <p:spPr>
          <a:xfrm>
            <a:off x="7772452" y="1532036"/>
            <a:ext cx="845944" cy="845944"/>
          </a:xfrm>
          <a:prstGeom prst="ellipse">
            <a:avLst/>
          </a:prstGeom>
          <a:solidFill>
            <a:schemeClr val="accent2"/>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3" name="圆角矩形 82"/>
          <p:cNvSpPr/>
          <p:nvPr>
            <p:custDataLst>
              <p:tags r:id="rId6"/>
            </p:custDataLst>
          </p:nvPr>
        </p:nvSpPr>
        <p:spPr>
          <a:xfrm>
            <a:off x="550539" y="1967629"/>
            <a:ext cx="4151403" cy="4438777"/>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4" name="矩形 83"/>
          <p:cNvSpPr/>
          <p:nvPr>
            <p:custDataLst>
              <p:tags r:id="rId7"/>
            </p:custDataLst>
          </p:nvPr>
        </p:nvSpPr>
        <p:spPr>
          <a:xfrm>
            <a:off x="1015906" y="2591096"/>
            <a:ext cx="3221318" cy="2649804"/>
          </a:xfrm>
          <a:prstGeom prst="rect">
            <a:avLst/>
          </a:prstGeom>
        </p:spPr>
        <p:txBody>
          <a:bodyPr wrap="square" lIns="0" tIns="0" rIns="0" bIns="0">
            <a:noAutofit/>
          </a:bodyPr>
          <a:p>
            <a:pPr algn="ctr">
              <a:lnSpc>
                <a:spcPct val="150000"/>
              </a:lnSpc>
              <a:spcBef>
                <a:spcPct val="0"/>
              </a:spcBef>
              <a:spcAft>
                <a:spcPct val="0"/>
              </a:spcAft>
            </a:pPr>
            <a:r>
              <a:rPr lang="zh-CN" altLang="en-US" sz="3200" b="1" dirty="0">
                <a:ln>
                  <a:noFill/>
                  <a:prstDash val="sysDot"/>
                </a:ln>
                <a:solidFill>
                  <a:schemeClr val="tx1">
                    <a:lumMod val="85000"/>
                    <a:lumOff val="15000"/>
                  </a:schemeClr>
                </a:solidFill>
                <a:latin typeface="+mn-ea"/>
                <a:cs typeface="+mn-ea"/>
              </a:rPr>
              <a:t>内涵</a:t>
            </a:r>
            <a:endParaRPr lang="zh-CN" altLang="en-US" sz="3200" b="1" dirty="0">
              <a:ln>
                <a:noFill/>
                <a:prstDash val="sysDot"/>
              </a:ln>
              <a:solidFill>
                <a:schemeClr val="tx1">
                  <a:lumMod val="85000"/>
                  <a:lumOff val="15000"/>
                </a:schemeClr>
              </a:solidFill>
              <a:latin typeface="+mn-ea"/>
              <a:cs typeface="+mn-ea"/>
            </a:endParaRPr>
          </a:p>
          <a:p>
            <a:pPr algn="ctr">
              <a:lnSpc>
                <a:spcPct val="150000"/>
              </a:lnSpc>
              <a:spcBef>
                <a:spcPct val="0"/>
              </a:spcBef>
              <a:spcAft>
                <a:spcPct val="0"/>
              </a:spcAft>
            </a:pPr>
            <a:r>
              <a:rPr lang="en-US" altLang="en-US" sz="3200" b="1" kern="0" dirty="0">
                <a:solidFill>
                  <a:schemeClr val="accent1"/>
                </a:solidFill>
                <a:latin typeface="+mn-ea"/>
                <a:cs typeface="+mn-ea"/>
                <a:sym typeface="+mn-ea"/>
              </a:rPr>
              <a:t> </a:t>
            </a:r>
            <a:r>
              <a:rPr lang="en-US" altLang="en-US" sz="2400" b="1" kern="0" dirty="0">
                <a:solidFill>
                  <a:schemeClr val="accent1"/>
                </a:solidFill>
                <a:latin typeface="+mn-ea"/>
                <a:cs typeface="+mn-ea"/>
                <a:sym typeface="+mn-ea"/>
              </a:rPr>
              <a:t> </a:t>
            </a:r>
            <a:r>
              <a:rPr lang="zh-CN" altLang="en-US" sz="2400" b="1" kern="0" dirty="0">
                <a:solidFill>
                  <a:schemeClr val="accent1"/>
                </a:solidFill>
                <a:latin typeface="+mn-ea"/>
                <a:cs typeface="+mn-ea"/>
                <a:sym typeface="+mn-ea"/>
              </a:rPr>
              <a:t>收集资料</a:t>
            </a:r>
            <a:br>
              <a:rPr lang="en-US" altLang="zh-CN" sz="2400" b="1" kern="0" dirty="0">
                <a:solidFill>
                  <a:schemeClr val="accent1"/>
                </a:solidFill>
                <a:latin typeface="+mn-ea"/>
                <a:cs typeface="+mn-ea"/>
                <a:sym typeface="+mn-ea"/>
              </a:rPr>
            </a:br>
            <a:r>
              <a:rPr lang="zh-CN" altLang="en-US" sz="2400" b="1" kern="0" dirty="0">
                <a:solidFill>
                  <a:schemeClr val="accent1"/>
                </a:solidFill>
                <a:latin typeface="+mn-ea"/>
                <a:cs typeface="+mn-ea"/>
                <a:sym typeface="+mn-ea"/>
              </a:rPr>
              <a:t>构成要素进行判断</a:t>
            </a:r>
            <a:br>
              <a:rPr lang="en-US" altLang="zh-CN" sz="3200" b="1" kern="0" dirty="0">
                <a:solidFill>
                  <a:schemeClr val="accent1"/>
                </a:solidFill>
                <a:latin typeface="+mn-ea"/>
                <a:cs typeface="+mn-ea"/>
                <a:sym typeface="+mn-ea"/>
              </a:rPr>
            </a:br>
            <a:r>
              <a:rPr lang="zh-CN" altLang="en-US" sz="2400" b="1" kern="0" dirty="0">
                <a:solidFill>
                  <a:schemeClr val="accent1"/>
                </a:solidFill>
                <a:latin typeface="+mn-ea"/>
                <a:cs typeface="+mn-ea"/>
                <a:sym typeface="+mn-ea"/>
              </a:rPr>
              <a:t>改进课程，价值增长</a:t>
            </a:r>
            <a:endParaRPr lang="zh-CN" altLang="en-US" sz="2000" b="1" kern="0" dirty="0">
              <a:solidFill>
                <a:schemeClr val="accent1"/>
              </a:solidFill>
              <a:latin typeface="+mn-ea"/>
              <a:cs typeface="+mn-ea"/>
            </a:endParaRPr>
          </a:p>
          <a:p>
            <a:pPr algn="ctr">
              <a:lnSpc>
                <a:spcPct val="150000"/>
              </a:lnSpc>
              <a:spcBef>
                <a:spcPct val="0"/>
              </a:spcBef>
              <a:spcAft>
                <a:spcPct val="0"/>
              </a:spcAft>
            </a:pPr>
            <a:endParaRPr lang="zh-CN" altLang="en-US" sz="2000" b="1" kern="0" dirty="0">
              <a:ln>
                <a:noFill/>
                <a:prstDash val="sysDot"/>
              </a:ln>
              <a:solidFill>
                <a:schemeClr val="accent1"/>
              </a:solidFill>
              <a:latin typeface="+mn-ea"/>
              <a:cs typeface="+mn-ea"/>
            </a:endParaRPr>
          </a:p>
        </p:txBody>
      </p:sp>
      <p:cxnSp>
        <p:nvCxnSpPr>
          <p:cNvPr id="86" name="直接连接符 85"/>
          <p:cNvCxnSpPr/>
          <p:nvPr>
            <p:custDataLst>
              <p:tags r:id="rId8"/>
            </p:custDataLst>
          </p:nvPr>
        </p:nvCxnSpPr>
        <p:spPr>
          <a:xfrm>
            <a:off x="8013873" y="6043304"/>
            <a:ext cx="363102" cy="0"/>
          </a:xfrm>
          <a:prstGeom prst="line">
            <a:avLst/>
          </a:prstGeom>
          <a:ln w="47625" cap="rnd">
            <a:solidFill>
              <a:schemeClr val="accent2"/>
            </a:solidFill>
          </a:ln>
        </p:spPr>
        <p:style>
          <a:lnRef idx="2">
            <a:schemeClr val="accent1"/>
          </a:lnRef>
          <a:fillRef idx="0">
            <a:srgbClr val="FFFFFF"/>
          </a:fillRef>
          <a:effectRef idx="0">
            <a:srgbClr val="FFFFFF"/>
          </a:effectRef>
          <a:fontRef idx="minor">
            <a:schemeClr val="tx1"/>
          </a:fontRef>
        </p:style>
      </p:cxnSp>
      <p:cxnSp>
        <p:nvCxnSpPr>
          <p:cNvPr id="87" name="直接连接符 86"/>
          <p:cNvCxnSpPr/>
          <p:nvPr>
            <p:custDataLst>
              <p:tags r:id="rId9"/>
            </p:custDataLst>
          </p:nvPr>
        </p:nvCxnSpPr>
        <p:spPr>
          <a:xfrm>
            <a:off x="2445013" y="6043304"/>
            <a:ext cx="363102"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sp>
        <p:nvSpPr>
          <p:cNvPr id="88" name="椭圆 87"/>
          <p:cNvSpPr/>
          <p:nvPr>
            <p:custDataLst>
              <p:tags r:id="rId10"/>
            </p:custDataLst>
          </p:nvPr>
        </p:nvSpPr>
        <p:spPr>
          <a:xfrm>
            <a:off x="2172525" y="1532683"/>
            <a:ext cx="907432" cy="907432"/>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89" name="椭圆 88"/>
          <p:cNvSpPr/>
          <p:nvPr>
            <p:custDataLst>
              <p:tags r:id="rId11"/>
            </p:custDataLst>
          </p:nvPr>
        </p:nvSpPr>
        <p:spPr>
          <a:xfrm>
            <a:off x="2203592" y="1532036"/>
            <a:ext cx="845944" cy="845944"/>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dirty="0">
              <a:solidFill>
                <a:schemeClr val="lt1"/>
              </a:solidFill>
            </a:endParaRPr>
          </a:p>
        </p:txBody>
      </p:sp>
      <p:pic>
        <p:nvPicPr>
          <p:cNvPr id="90" name="图形 16" descr="333438303937363b333438313038303bd7e9d6afbcdcb9b9"/>
          <p:cNvPicPr>
            <a:picLocks noChangeAspect="1"/>
          </p:cNvPicPr>
          <p:nvPr>
            <p:custDataLst>
              <p:tags r:id="rId12"/>
            </p:custDataLst>
          </p:nvPr>
        </p:nvPicPr>
        <p:blipFill>
          <a:blip r:embed="rId13">
            <a:extLst>
              <a:ext uri="{96DAC541-7B7A-43D3-8B79-37D633B846F1}">
                <asvg:svgBlip xmlns:asvg="http://schemas.microsoft.com/office/drawing/2016/SVG/main" r:embed="rId14"/>
              </a:ext>
            </a:extLst>
          </a:blip>
          <a:stretch>
            <a:fillRect/>
          </a:stretch>
        </p:blipFill>
        <p:spPr>
          <a:xfrm>
            <a:off x="2461194" y="1790285"/>
            <a:ext cx="329881" cy="329881"/>
          </a:xfrm>
          <a:prstGeom prst="rect">
            <a:avLst/>
          </a:prstGeom>
        </p:spPr>
      </p:pic>
      <p:pic>
        <p:nvPicPr>
          <p:cNvPr id="91" name="图形 17" descr="333438303937363b333438313039323bcfeec4bfbcc6bbae"/>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8030054" y="1789638"/>
            <a:ext cx="330094" cy="330094"/>
          </a:xfrm>
          <a:prstGeom prst="rect">
            <a:avLst/>
          </a:prstGeom>
        </p:spPr>
      </p:pic>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sz="4000" b="1">
                <a:solidFill>
                  <a:schemeClr val="bg1">
                    <a:lumMod val="25000"/>
                  </a:schemeClr>
                </a:solidFill>
              </a:rPr>
              <a:t>三、幼儿园游戏评价的内容</a:t>
            </a:r>
            <a:endParaRPr lang="zh-CN" altLang="en-US" sz="4000" b="1">
              <a:solidFill>
                <a:schemeClr val="bg1">
                  <a:lumMod val="25000"/>
                </a:schemeClr>
              </a:solidFill>
            </a:endParaRPr>
          </a:p>
        </p:txBody>
      </p:sp>
      <p:graphicFrame>
        <p:nvGraphicFramePr>
          <p:cNvPr id="3" name="图示 1"/>
          <p:cNvGraphicFramePr/>
          <p:nvPr/>
        </p:nvGraphicFramePr>
        <p:xfrm>
          <a:off x="609600" y="1675765"/>
          <a:ext cx="10973435" cy="4572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1.户外游戏场地设置</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sym typeface="+mn-ea"/>
              </a:rPr>
              <a:t>幼儿园户外游戏场地必须要达到一定的标准。</a:t>
            </a:r>
            <a:endParaRPr kumimoji="0" lang="en-US" altLang="zh-CN"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我国《托儿所、幼儿园建筑设计规范》 中规定</a:t>
            </a:r>
            <a:r>
              <a:rPr lang="zh-CN" altLang="en-US" sz="2000" b="1" baseline="-25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“托儿所、幼儿园室外游戏场地应满足下列要求：必须设置各班专门的室外游戏场地，每班的游戏场地面积不应小于</a:t>
            </a:r>
            <a:r>
              <a:rPr lang="en-US" altLang="zh-CN" sz="2000" b="1" noProof="0" dirty="0">
                <a:solidFill>
                  <a:schemeClr val="bg1">
                    <a:lumMod val="25000"/>
                  </a:schemeClr>
                </a:solidFill>
                <a:latin typeface="宋体" panose="02010600030101010101" pitchFamily="2" charset="-122"/>
                <a:ea typeface="宋体" panose="02010600030101010101" pitchFamily="2" charset="-122"/>
                <a:sym typeface="+mn-ea"/>
              </a:rPr>
              <a:t>60</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平方米，各游戏场地之间应采取分割措施，应有全园共用的室外游戏场地。”</a:t>
            </a:r>
            <a:r>
              <a:rPr lang="zh-CN" altLang="en-US" sz="2000" b="1" noProof="0" dirty="0">
                <a:solidFill>
                  <a:schemeClr val="accent1">
                    <a:lumMod val="50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accent1">
                  <a:lumMod val="50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标题 6"/>
          <p:cNvSpPr>
            <a:spLocks noGrp="1"/>
          </p:cNvSpPr>
          <p:nvPr>
            <p:ph type="title"/>
            <p:custDataLst>
              <p:tags r:id="rId1"/>
            </p:custDataLst>
          </p:nvPr>
        </p:nvSpPr>
        <p:spPr/>
        <p:txBody>
          <a:bodyPr/>
          <a:lstStyle/>
          <a:p>
            <a:r>
              <a:rPr lang="zh-CN" altLang="en-US" sz="3600" b="1">
                <a:solidFill>
                  <a:schemeClr val="bg1">
                    <a:lumMod val="25000"/>
                  </a:schemeClr>
                </a:solidFill>
              </a:rPr>
              <a:t>表</a:t>
            </a:r>
            <a:r>
              <a:rPr lang="en-US" altLang="zh-CN" sz="3600" b="1">
                <a:solidFill>
                  <a:schemeClr val="bg1">
                    <a:lumMod val="25000"/>
                  </a:schemeClr>
                </a:solidFill>
              </a:rPr>
              <a:t>6—17</a:t>
            </a:r>
            <a:r>
              <a:rPr lang="zh-CN" altLang="en-US" sz="3600" b="1">
                <a:solidFill>
                  <a:schemeClr val="bg1">
                    <a:lumMod val="25000"/>
                  </a:schemeClr>
                </a:solidFill>
              </a:rPr>
              <a:t>幼儿园户外游戏场地评价表</a:t>
            </a:r>
            <a:endParaRPr lang="zh-CN" altLang="en-US" sz="3600" b="1">
              <a:solidFill>
                <a:schemeClr val="bg1">
                  <a:lumMod val="25000"/>
                </a:schemeClr>
              </a:solidFill>
            </a:endParaRPr>
          </a:p>
        </p:txBody>
      </p:sp>
      <p:graphicFrame>
        <p:nvGraphicFramePr>
          <p:cNvPr id="3" name="表格 1"/>
          <p:cNvGraphicFramePr>
            <a:graphicFrameLocks noGrp="1"/>
          </p:cNvGraphicFramePr>
          <p:nvPr>
            <p:custDataLst>
              <p:tags r:id="rId2"/>
            </p:custDataLst>
          </p:nvPr>
        </p:nvGraphicFramePr>
        <p:xfrm>
          <a:off x="622935" y="1280795"/>
          <a:ext cx="7022465" cy="5304790"/>
        </p:xfrm>
        <a:graphic>
          <a:graphicData uri="http://schemas.openxmlformats.org/drawingml/2006/table">
            <a:tbl>
              <a:tblPr firstRow="1" bandRow="1">
                <a:tableStyleId>{5C22544A-7EE6-4342-B048-85BDC9FD1C3A}</a:tableStyleId>
              </a:tblPr>
              <a:tblGrid>
                <a:gridCol w="1793240"/>
                <a:gridCol w="4145915"/>
                <a:gridCol w="1083310"/>
              </a:tblGrid>
              <a:tr h="383540">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评价项目</a:t>
                      </a:r>
                      <a:endParaRPr lang="zh-CN" sz="14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a:latin typeface="微软雅黑" panose="020B0503020204020204" charset="-122"/>
                          <a:ea typeface="微软雅黑" panose="020B0503020204020204" charset="-122"/>
                        </a:rPr>
                        <a:t>评价标准</a:t>
                      </a:r>
                      <a:endParaRPr lang="zh-CN" sz="1400" b="1"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得分</a:t>
                      </a:r>
                      <a:endParaRPr lang="zh-CN" sz="1400" b="1" kern="100" spc="60" dirty="0">
                        <a:latin typeface="微软雅黑" panose="020B0503020204020204" charset="-122"/>
                        <a:ea typeface="微软雅黑" panose="020B0503020204020204" charset="-122"/>
                      </a:endParaRPr>
                    </a:p>
                  </a:txBody>
                  <a:tcPr marL="25400" marR="25400" marT="25400" marB="25400" anchor="ctr"/>
                </a:tc>
              </a:tr>
              <a:tr h="922655">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场地面积</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达标</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末达标，但已采取有效变通措施</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未达标，尚无有效变通措施</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无游戏场地</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3</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2</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0</a:t>
                      </a:r>
                      <a:endParaRPr lang="en-US" sz="1000" b="0" kern="100" spc="60">
                        <a:latin typeface="微软雅黑" panose="020B0503020204020204" charset="-122"/>
                        <a:ea typeface="微软雅黑" panose="020B0503020204020204" charset="-122"/>
                      </a:endParaRPr>
                    </a:p>
                  </a:txBody>
                  <a:tcPr marL="25400" marR="25400" marT="25400" marB="25400" anchor="ctr"/>
                </a:tc>
              </a:tr>
              <a:tr h="725805">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地面质量</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沙土、土地并有走草坪</a:t>
                      </a:r>
                      <a:endParaRPr lang="zh-CN" sz="1000" b="0" kern="100" spc="60" dirty="0">
                        <a:latin typeface="微软雅黑" panose="020B0503020204020204" charset="-122"/>
                        <a:ea typeface="微软雅黑" panose="020B0503020204020204" charset="-122"/>
                        <a:cs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沙土、土地占</a:t>
                      </a:r>
                      <a:r>
                        <a:rPr lang="en-US" sz="1000" b="0" kern="100" spc="60" dirty="0">
                          <a:latin typeface="微软雅黑" panose="020B0503020204020204" charset="-122"/>
                          <a:ea typeface="微软雅黑" panose="020B0503020204020204" charset="-122"/>
                          <a:cs typeface="微软雅黑" panose="020B0503020204020204" charset="-122"/>
                        </a:rPr>
                        <a:t>60%</a:t>
                      </a:r>
                      <a:r>
                        <a:rPr lang="zh-CN" sz="1000" b="0" kern="100" spc="60" dirty="0">
                          <a:latin typeface="微软雅黑" panose="020B0503020204020204" charset="-122"/>
                          <a:ea typeface="微软雅黑" panose="020B0503020204020204" charset="-122"/>
                          <a:cs typeface="微软雅黑" panose="020B0503020204020204" charset="-122"/>
                        </a:rPr>
                        <a:t>以上</a:t>
                      </a:r>
                      <a:r>
                        <a:rPr lang="en-US" sz="1000" b="0" kern="100" spc="60" dirty="0">
                          <a:latin typeface="微软雅黑" panose="020B0503020204020204" charset="-122"/>
                          <a:ea typeface="微软雅黑" panose="020B0503020204020204" charset="-122"/>
                          <a:cs typeface="微软雅黑" panose="020B0503020204020204" charset="-122"/>
                        </a:rPr>
                        <a:t>.</a:t>
                      </a:r>
                      <a:r>
                        <a:rPr lang="zh-CN" sz="1000" b="0" kern="100" spc="60" dirty="0">
                          <a:latin typeface="微软雅黑" panose="020B0503020204020204" charset="-122"/>
                          <a:ea typeface="微软雅黑" panose="020B0503020204020204" charset="-122"/>
                          <a:cs typeface="微软雅黑" panose="020B0503020204020204" charset="-122"/>
                        </a:rPr>
                        <a:t>其余为水泥地</a:t>
                      </a:r>
                      <a:endParaRPr lang="zh-CN" sz="1000" b="0" kern="100" spc="60" dirty="0">
                        <a:latin typeface="微软雅黑" panose="020B0503020204020204" charset="-122"/>
                        <a:ea typeface="微软雅黑" panose="020B0503020204020204" charset="-122"/>
                        <a:cs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全部为水泥地或煤渣地</a:t>
                      </a:r>
                      <a:endParaRPr lang="zh-CN" sz="10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2</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0</a:t>
                      </a:r>
                      <a:endParaRPr lang="en-US" sz="1000" b="0" kern="100" spc="60">
                        <a:latin typeface="微软雅黑" panose="020B0503020204020204" charset="-122"/>
                        <a:ea typeface="微软雅黑" panose="020B0503020204020204" charset="-122"/>
                      </a:endParaRPr>
                    </a:p>
                  </a:txBody>
                  <a:tcPr marL="25400" marR="25400" marT="25400" marB="25400" anchor="ctr"/>
                </a:tc>
              </a:tr>
              <a:tr h="713105">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设备器械</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达标</a:t>
                      </a:r>
                      <a:endParaRPr lang="zh-CN" sz="1000" b="0" kern="100" spc="60" dirty="0">
                        <a:latin typeface="微软雅黑" panose="020B0503020204020204" charset="-122"/>
                        <a:ea typeface="微软雅黑" panose="020B0503020204020204" charset="-122"/>
                        <a:cs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数量适宜</a:t>
                      </a:r>
                      <a:endParaRPr lang="zh-CN" sz="1000" b="0" kern="100" spc="60" dirty="0">
                        <a:latin typeface="微软雅黑" panose="020B0503020204020204" charset="-122"/>
                        <a:ea typeface="微软雅黑" panose="020B0503020204020204" charset="-122"/>
                        <a:cs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数虽极少</a:t>
                      </a:r>
                      <a:r>
                        <a:rPr lang="en-US" sz="1000" b="0" kern="100" spc="60" dirty="0">
                          <a:latin typeface="微软雅黑" panose="020B0503020204020204" charset="-122"/>
                          <a:ea typeface="微软雅黑" panose="020B0503020204020204" charset="-122"/>
                          <a:cs typeface="微软雅黑" panose="020B0503020204020204" charset="-122"/>
                        </a:rPr>
                        <a:t>/</a:t>
                      </a:r>
                      <a:r>
                        <a:rPr lang="zh-CN" sz="1000" b="0" kern="100" spc="60" dirty="0">
                          <a:latin typeface="微软雅黑" panose="020B0503020204020204" charset="-122"/>
                          <a:ea typeface="微软雅黑" panose="020B0503020204020204" charset="-122"/>
                          <a:cs typeface="微软雅黑" panose="020B0503020204020204" charset="-122"/>
                        </a:rPr>
                        <a:t>无</a:t>
                      </a:r>
                      <a:endParaRPr lang="zh-CN" sz="10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2</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0</a:t>
                      </a:r>
                      <a:endParaRPr lang="en-US" sz="1000" b="0" kern="100" spc="60">
                        <a:latin typeface="微软雅黑" panose="020B0503020204020204" charset="-122"/>
                        <a:ea typeface="微软雅黑" panose="020B0503020204020204" charset="-122"/>
                      </a:endParaRPr>
                    </a:p>
                  </a:txBody>
                  <a:tcPr marL="25400" marR="25400" marT="25400" marB="25400" anchor="ctr"/>
                </a:tc>
              </a:tr>
              <a:tr h="923290">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结构安排</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有不同区域划分</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各区域安排合理</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各区域之间有过渡</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能满足儿童不同需要</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zh-CN" sz="1000" b="0" kern="100" spc="6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a:latin typeface="微软雅黑" panose="020B0503020204020204" charset="-122"/>
                          <a:ea typeface="微软雅黑" panose="020B0503020204020204" charset="-122"/>
                        </a:rPr>
                        <a:t>1</a:t>
                      </a:r>
                      <a:endParaRPr lang="en-US" sz="1000" b="0" kern="100" spc="60">
                        <a:latin typeface="微软雅黑" panose="020B0503020204020204" charset="-122"/>
                        <a:ea typeface="微软雅黑" panose="020B0503020204020204" charset="-122"/>
                      </a:endParaRPr>
                    </a:p>
                  </a:txBody>
                  <a:tcPr marL="25400" marR="25400" marT="25400" marB="25400" anchor="ctr"/>
                </a:tc>
              </a:tr>
              <a:tr h="923290">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安全</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地面上无危险物</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器械安装牢固</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设备功能完善</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设备适合幼儿身体和运动能力</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en-US" sz="1000" b="0" kern="100" spc="60" dirty="0">
                        <a:latin typeface="微软雅黑" panose="020B0503020204020204" charset="-122"/>
                        <a:ea typeface="微软雅黑" panose="020B0503020204020204" charset="-122"/>
                      </a:endParaRPr>
                    </a:p>
                  </a:txBody>
                  <a:tcPr marL="25400" marR="25400" marT="25400" marB="25400" anchor="ctr"/>
                </a:tc>
              </a:tr>
              <a:tr h="713105">
                <a:tc>
                  <a:txBody>
                    <a:bodyPr/>
                    <a:p>
                      <a:pPr indent="193040"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其他</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有绿化带</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绿化带安排合理</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有防雨棚或其他防雨设施</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zh-CN" sz="1000" b="0" kern="100" spc="60" dirty="0">
                        <a:latin typeface="微软雅黑" panose="020B0503020204020204" charset="-122"/>
                        <a:ea typeface="微软雅黑" panose="020B0503020204020204" charset="-122"/>
                      </a:endParaRPr>
                    </a:p>
                    <a:p>
                      <a:pPr indent="193040" algn="l">
                        <a:lnSpc>
                          <a:spcPct val="120000"/>
                        </a:lnSpc>
                        <a:spcBef>
                          <a:spcPts val="0"/>
                        </a:spcBef>
                        <a:spcAft>
                          <a:spcPts val="0"/>
                        </a:spcAft>
                      </a:pPr>
                      <a:r>
                        <a:rPr lang="en-US" sz="1000" b="0" kern="100" spc="60" dirty="0">
                          <a:latin typeface="微软雅黑" panose="020B0503020204020204" charset="-122"/>
                          <a:ea typeface="微软雅黑" panose="020B0503020204020204" charset="-122"/>
                        </a:rPr>
                        <a:t>1</a:t>
                      </a:r>
                      <a:endParaRPr lang="en-US" sz="10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sp>
        <p:nvSpPr>
          <p:cNvPr id="6" name="椭圆 32"/>
          <p:cNvSpPr/>
          <p:nvPr>
            <p:custDataLst>
              <p:tags r:id="rId3"/>
            </p:custDataLst>
          </p:nvPr>
        </p:nvSpPr>
        <p:spPr>
          <a:xfrm>
            <a:off x="8448040" y="1975609"/>
            <a:ext cx="47588" cy="47588"/>
          </a:xfrm>
          <a:prstGeom prst="ellipse">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cs typeface="微软雅黑" panose="020B0503020204020204" charset="-122"/>
            </a:endParaRPr>
          </a:p>
        </p:txBody>
      </p:sp>
      <p:sp>
        <p:nvSpPr>
          <p:cNvPr id="12" name="椭圆 18"/>
          <p:cNvSpPr/>
          <p:nvPr>
            <p:custDataLst>
              <p:tags r:id="rId4"/>
            </p:custDataLst>
          </p:nvPr>
        </p:nvSpPr>
        <p:spPr>
          <a:xfrm>
            <a:off x="8448040" y="2691433"/>
            <a:ext cx="47588" cy="47588"/>
          </a:xfrm>
          <a:prstGeom prst="ellipse">
            <a:avLst/>
          </a:prstGeom>
          <a:solidFill>
            <a:schemeClr val="accent2"/>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cs typeface="微软雅黑" panose="020B0503020204020204" charset="-122"/>
            </a:endParaRPr>
          </a:p>
        </p:txBody>
      </p:sp>
      <p:sp>
        <p:nvSpPr>
          <p:cNvPr id="8" name="文本框 7"/>
          <p:cNvSpPr txBox="1"/>
          <p:nvPr/>
        </p:nvSpPr>
        <p:spPr>
          <a:xfrm>
            <a:off x="8525510" y="1822450"/>
            <a:ext cx="3209290" cy="2584450"/>
          </a:xfrm>
          <a:prstGeom prst="rect">
            <a:avLst/>
          </a:prstGeom>
          <a:noFill/>
        </p:spPr>
        <p:txBody>
          <a:bodyPr wrap="square" rtlCol="0">
            <a:spAutoFit/>
          </a:bodyPr>
          <a:p>
            <a:pPr indent="266700"/>
            <a:r>
              <a:rPr lang="zh-CN" altLang="en-US" b="1" dirty="0">
                <a:latin typeface="Calibri" panose="020F0502020204030204" pitchFamily="34" charset="0"/>
                <a:cs typeface="Times New Roman" panose="02020603050405020304" pitchFamily="18" charset="0"/>
                <a:sym typeface="+mn-ea"/>
              </a:rPr>
              <a:t>注 </a:t>
            </a:r>
            <a:r>
              <a:rPr lang="en-US" altLang="zh-CN" b="1" dirty="0">
                <a:latin typeface="Calibri" panose="020F0502020204030204" pitchFamily="34" charset="0"/>
                <a:cs typeface="Times New Roman" panose="02020603050405020304" pitchFamily="18" charset="0"/>
                <a:sym typeface="+mn-ea"/>
              </a:rPr>
              <a:t>: ①</a:t>
            </a:r>
            <a:r>
              <a:rPr lang="zh-CN" altLang="en-US" b="1" dirty="0">
                <a:latin typeface="Calibri" panose="020F0502020204030204" pitchFamily="34" charset="0"/>
                <a:cs typeface="Times New Roman" panose="02020603050405020304" pitchFamily="18" charset="0"/>
                <a:sym typeface="+mn-ea"/>
              </a:rPr>
              <a:t>前面</a:t>
            </a:r>
            <a:r>
              <a:rPr lang="en-US" altLang="zh-CN" b="1" dirty="0">
                <a:latin typeface="Calibri" panose="020F0502020204030204" pitchFamily="34" charset="0"/>
                <a:cs typeface="Times New Roman" panose="02020603050405020304" pitchFamily="18" charset="0"/>
                <a:sym typeface="+mn-ea"/>
              </a:rPr>
              <a:t>3</a:t>
            </a:r>
            <a:r>
              <a:rPr lang="zh-CN" altLang="en-US" b="1" dirty="0">
                <a:latin typeface="Calibri" panose="020F0502020204030204" pitchFamily="34" charset="0"/>
                <a:cs typeface="Times New Roman" panose="02020603050405020304" pitchFamily="18" charset="0"/>
                <a:sym typeface="+mn-ea"/>
              </a:rPr>
              <a:t>项只能选择一个分值，后</a:t>
            </a:r>
            <a:r>
              <a:rPr lang="en-US" altLang="zh-CN" b="1" dirty="0">
                <a:latin typeface="Calibri" panose="020F0502020204030204" pitchFamily="34" charset="0"/>
                <a:cs typeface="Times New Roman" panose="02020603050405020304" pitchFamily="18" charset="0"/>
                <a:sym typeface="+mn-ea"/>
              </a:rPr>
              <a:t>3</a:t>
            </a:r>
            <a:r>
              <a:rPr lang="zh-CN" altLang="en-US" b="1" dirty="0">
                <a:latin typeface="Calibri" panose="020F0502020204030204" pitchFamily="34" charset="0"/>
                <a:cs typeface="Times New Roman" panose="02020603050405020304" pitchFamily="18" charset="0"/>
                <a:sym typeface="+mn-ea"/>
              </a:rPr>
              <a:t>项可多项选择分值</a:t>
            </a:r>
            <a:endParaRPr lang="zh-CN" altLang="en-US" b="1" dirty="0">
              <a:latin typeface="Arial" panose="020B0604020202020204" pitchFamily="34" charset="0"/>
            </a:endParaRPr>
          </a:p>
          <a:p>
            <a:pPr indent="266700" eaLnBrk="0" hangingPunct="0"/>
            <a:r>
              <a:rPr lang="zh-CN" altLang="en-US" b="1" dirty="0">
                <a:latin typeface="Calibri" panose="020F0502020204030204" pitchFamily="34" charset="0"/>
                <a:cs typeface="Times New Roman" panose="02020603050405020304" pitchFamily="18" charset="0"/>
                <a:sym typeface="+mn-ea"/>
              </a:rPr>
              <a:t>      </a:t>
            </a:r>
            <a:r>
              <a:rPr lang="en-US" altLang="zh-CN" b="1" dirty="0">
                <a:latin typeface="Calibri" panose="020F0502020204030204" pitchFamily="34" charset="0"/>
                <a:cs typeface="Times New Roman" panose="02020603050405020304" pitchFamily="18" charset="0"/>
                <a:sym typeface="+mn-ea"/>
              </a:rPr>
              <a:t>2</a:t>
            </a:r>
            <a:r>
              <a:rPr lang="zh-CN" altLang="en-US" b="1" dirty="0">
                <a:latin typeface="Calibri" panose="020F0502020204030204" pitchFamily="34" charset="0"/>
                <a:cs typeface="Times New Roman" panose="02020603050405020304" pitchFamily="18" charset="0"/>
                <a:sym typeface="+mn-ea"/>
              </a:rPr>
              <a:t>最高得分为</a:t>
            </a:r>
            <a:r>
              <a:rPr lang="en-US" altLang="zh-CN" b="1" dirty="0">
                <a:latin typeface="Calibri" panose="020F0502020204030204" pitchFamily="34" charset="0"/>
                <a:cs typeface="Times New Roman" panose="02020603050405020304" pitchFamily="18" charset="0"/>
                <a:sym typeface="+mn-ea"/>
              </a:rPr>
              <a:t>18</a:t>
            </a:r>
            <a:r>
              <a:rPr lang="zh-CN" altLang="en-US" b="1" dirty="0">
                <a:latin typeface="Calibri" panose="020F0502020204030204" pitchFamily="34" charset="0"/>
                <a:cs typeface="Times New Roman" panose="02020603050405020304" pitchFamily="18" charset="0"/>
                <a:sym typeface="+mn-ea"/>
              </a:rPr>
              <a:t>分</a:t>
            </a:r>
            <a:endParaRPr lang="zh-CN" altLang="en-US" b="1" dirty="0">
              <a:latin typeface="Arial" panose="020B0604020202020204" pitchFamily="34" charset="0"/>
            </a:endParaRPr>
          </a:p>
          <a:p>
            <a:pPr indent="266700" eaLnBrk="0" hangingPunct="0"/>
            <a:r>
              <a:rPr lang="zh-CN" altLang="en-US" b="1" dirty="0">
                <a:latin typeface="Calibri" panose="020F0502020204030204" pitchFamily="34" charset="0"/>
                <a:cs typeface="Times New Roman" panose="02020603050405020304" pitchFamily="18" charset="0"/>
                <a:sym typeface="+mn-ea"/>
              </a:rPr>
              <a:t>      </a:t>
            </a:r>
            <a:r>
              <a:rPr lang="en-US" altLang="zh-CN" b="1" dirty="0">
                <a:latin typeface="Calibri" panose="020F0502020204030204" pitchFamily="34" charset="0"/>
                <a:cs typeface="Times New Roman" panose="02020603050405020304" pitchFamily="18" charset="0"/>
                <a:sym typeface="+mn-ea"/>
              </a:rPr>
              <a:t>3</a:t>
            </a:r>
            <a:r>
              <a:rPr lang="zh-CN" altLang="en-US" b="1" dirty="0">
                <a:latin typeface="Calibri" panose="020F0502020204030204" pitchFamily="34" charset="0"/>
                <a:cs typeface="Times New Roman" panose="02020603050405020304" pitchFamily="18" charset="0"/>
                <a:sym typeface="+mn-ea"/>
              </a:rPr>
              <a:t>以上“达标”标准请参见国家或地方有关部门制定的标准</a:t>
            </a:r>
            <a:endParaRPr lang="zh-CN" altLang="en-US" b="1" dirty="0">
              <a:latin typeface="Arial" panose="020B0604020202020204" pitchFamily="34" charset="0"/>
            </a:endParaRPr>
          </a:p>
          <a:p>
            <a:pPr indent="266700" eaLnBrk="0" hangingPunct="0"/>
            <a:r>
              <a:rPr lang="zh-CN" altLang="en-US" b="1" dirty="0">
                <a:latin typeface="Calibri" panose="020F0502020204030204" pitchFamily="34" charset="0"/>
                <a:cs typeface="Times New Roman" panose="02020603050405020304" pitchFamily="18" charset="0"/>
                <a:sym typeface="+mn-ea"/>
              </a:rPr>
              <a:t>                                                          </a:t>
            </a:r>
            <a:r>
              <a:rPr lang="en-US" altLang="zh-CN" b="1" dirty="0">
                <a:latin typeface="Calibri" panose="020F0502020204030204" pitchFamily="34" charset="0"/>
                <a:cs typeface="Times New Roman" panose="02020603050405020304" pitchFamily="18" charset="0"/>
                <a:sym typeface="+mn-ea"/>
              </a:rPr>
              <a:t>(</a:t>
            </a:r>
            <a:r>
              <a:rPr lang="zh-CN" altLang="en-US" b="1" dirty="0">
                <a:latin typeface="Calibri" panose="020F0502020204030204" pitchFamily="34" charset="0"/>
                <a:cs typeface="Times New Roman" panose="02020603050405020304" pitchFamily="18" charset="0"/>
                <a:sym typeface="+mn-ea"/>
              </a:rPr>
              <a:t>赵岭</a:t>
            </a:r>
            <a:r>
              <a:rPr lang="en-US" altLang="zh-CN" b="1" dirty="0">
                <a:latin typeface="Calibri" panose="020F0502020204030204" pitchFamily="34" charset="0"/>
                <a:cs typeface="Times New Roman" panose="02020603050405020304" pitchFamily="18" charset="0"/>
                <a:sym typeface="+mn-ea"/>
              </a:rPr>
              <a:t>, 1994)</a:t>
            </a:r>
            <a:endParaRPr lang="zh-CN" altLang="en-US"/>
          </a:p>
        </p:txBody>
      </p:sp>
      <p:pic>
        <p:nvPicPr>
          <p:cNvPr id="81921"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6"/>
    </p:custData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.室内游戏区的创设</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noProof="0" dirty="0">
                <a:solidFill>
                  <a:schemeClr val="bg1">
                    <a:lumMod val="25000"/>
                  </a:schemeClr>
                </a:solidFill>
                <a:latin typeface="宋体" panose="02010600030101010101" pitchFamily="2" charset="-122"/>
                <a:ea typeface="宋体" panose="02010600030101010101" pitchFamily="2" charset="-122"/>
                <a:sym typeface="+mn-ea"/>
              </a:rPr>
              <a:t>一般来讲，室内游戏区域的面积应当满足幼儿的活动需要。</a:t>
            </a:r>
            <a:endParaRPr kumimoji="0" lang="en-US" altLang="zh-CN" sz="28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如：江苏省幼儿园设置的条件中规定：活动室的面积不得少于人均</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平方米。</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.室内游戏区的创设</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室内游戏区的数量应根据幼儿数量和年龄特点来定。</a:t>
            </a:r>
            <a:endParaRPr kumimoji="0" lang="en-US" altLang="zh-CN"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400" b="1" noProof="0" dirty="0">
                <a:solidFill>
                  <a:schemeClr val="bg1">
                    <a:lumMod val="25000"/>
                  </a:schemeClr>
                </a:solidFill>
                <a:latin typeface="宋体" panose="02010600030101010101" pitchFamily="2" charset="-122"/>
                <a:ea typeface="宋体" panose="02010600030101010101" pitchFamily="2" charset="-122"/>
                <a:sym typeface="+mn-ea"/>
              </a:rPr>
              <a:t>如：室内游戏区一般包括安静区 (如图书角）、积木区、角色扮演区（如娃娃家、小医院、小吃店等）。</a:t>
            </a:r>
            <a:endParaRPr kumimoji="0" lang="en-US" altLang="zh-CN" sz="24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这些活动区的设立 应当充分考虑幼儿的意愿，听取他们的意见。教师也可鼓励幼儿自己设计安排自己感兴趣的其他游戏区，如照相馆、健身房等。</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3</a:t>
            </a:r>
            <a:r>
              <a:rPr lang="zh-CN" altLang="en-US" sz="2800" b="1" dirty="0">
                <a:solidFill>
                  <a:schemeClr val="bg1">
                    <a:lumMod val="25000"/>
                  </a:schemeClr>
                </a:solidFill>
                <a:latin typeface="宋体" panose="02010600030101010101" pitchFamily="2" charset="-122"/>
                <a:sym typeface="+mn-ea"/>
              </a:rPr>
              <a:t>.游戏材料的提供</a:t>
            </a:r>
            <a:endParaRPr lang="en-US" altLang="zh-CN" sz="28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graphicFrame>
        <p:nvGraphicFramePr>
          <p:cNvPr id="3" name="图示 2"/>
          <p:cNvGraphicFramePr/>
          <p:nvPr/>
        </p:nvGraphicFramePr>
        <p:xfrm>
          <a:off x="2362183" y="3344858"/>
          <a:ext cx="5476892" cy="2532067"/>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custDataLst>
      <p:tags r:id="rId16"/>
    </p:custData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3</a:t>
            </a:r>
            <a:r>
              <a:rPr lang="zh-CN" altLang="en-US" sz="2800" b="1" dirty="0">
                <a:solidFill>
                  <a:schemeClr val="bg1">
                    <a:lumMod val="25000"/>
                  </a:schemeClr>
                </a:solidFill>
                <a:latin typeface="宋体" panose="02010600030101010101" pitchFamily="2" charset="-122"/>
                <a:sym typeface="+mn-ea"/>
              </a:rPr>
              <a:t>.游戏材料的提供</a:t>
            </a:r>
            <a:endParaRPr lang="en-US" altLang="zh-CN" sz="28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56665" y="3048000"/>
            <a:ext cx="9321800" cy="2676525"/>
          </a:xfrm>
          <a:prstGeom prst="rect">
            <a:avLst/>
          </a:prstGeom>
          <a:noFill/>
        </p:spPr>
        <p:txBody>
          <a:bodyPr wrap="square" rtlCol="0" anchor="t">
            <a:spAutoFit/>
          </a:bodyPr>
          <a:p>
            <a:pPr>
              <a:lnSpc>
                <a:spcPct val="150000"/>
              </a:lnSpc>
            </a:pPr>
            <a:r>
              <a:rPr lang="en-US" altLang="zh-CN" sz="1400" dirty="0">
                <a:solidFill>
                  <a:schemeClr val="bg1">
                    <a:lumMod val="25000"/>
                  </a:schemeClr>
                </a:solidFill>
                <a:latin typeface="宋体" panose="02010600030101010101" pitchFamily="2" charset="-122"/>
                <a:sym typeface="+mn-ea"/>
              </a:rPr>
              <a:t>   (1)</a:t>
            </a:r>
            <a:r>
              <a:rPr lang="zh-CN" altLang="en-US" sz="1400" dirty="0">
                <a:solidFill>
                  <a:schemeClr val="bg1">
                    <a:lumMod val="25000"/>
                  </a:schemeClr>
                </a:solidFill>
                <a:latin typeface="宋体" panose="02010600030101010101" pitchFamily="2" charset="-122"/>
                <a:sym typeface="+mn-ea"/>
              </a:rPr>
              <a:t>游戏材料是否安全</a:t>
            </a:r>
            <a:endParaRPr lang="zh-CN" altLang="en-US" sz="1400" dirty="0">
              <a:solidFill>
                <a:schemeClr val="bg1">
                  <a:lumMod val="25000"/>
                </a:schemeClr>
              </a:solidFill>
              <a:latin typeface="宋体" panose="02010600030101010101" pitchFamily="2" charset="-122"/>
            </a:endParaRPr>
          </a:p>
          <a:p>
            <a:pPr>
              <a:lnSpc>
                <a:spcPct val="150000"/>
              </a:lnSpc>
            </a:pPr>
            <a:r>
              <a:rPr lang="en-US" altLang="zh-CN" sz="1400" dirty="0">
                <a:solidFill>
                  <a:schemeClr val="bg1">
                    <a:lumMod val="25000"/>
                  </a:schemeClr>
                </a:solidFill>
                <a:latin typeface="宋体" panose="02010600030101010101" pitchFamily="2" charset="-122"/>
                <a:sym typeface="+mn-ea"/>
              </a:rPr>
              <a:t>   </a:t>
            </a:r>
            <a:r>
              <a:rPr lang="zh-CN" altLang="en-US" sz="1400" dirty="0">
                <a:solidFill>
                  <a:schemeClr val="bg1">
                    <a:lumMod val="25000"/>
                  </a:schemeClr>
                </a:solidFill>
                <a:latin typeface="宋体" panose="02010600030101010101" pitchFamily="2" charset="-122"/>
                <a:sym typeface="+mn-ea"/>
              </a:rPr>
              <a:t>要选择无污染的符合国家安全卫生标准的游戏材料，对小年龄幼儿要考虑材料不能太小，以免幼儿误食。不要向幼儿提供塑料袋等材料，以免发生窒息。铁器类的材料要防止有尖角，防止生锈。对幼儿从家中收集来的废旧材料更要注意安全卫生。幼儿园的游戏材料要定期清洗消毒。</a:t>
            </a:r>
            <a:endParaRPr lang="zh-CN" altLang="en-US" sz="1400" dirty="0">
              <a:solidFill>
                <a:schemeClr val="bg1">
                  <a:lumMod val="25000"/>
                </a:schemeClr>
              </a:solidFill>
              <a:latin typeface="宋体" panose="02010600030101010101" pitchFamily="2" charset="-122"/>
              <a:sym typeface="+mn-ea"/>
            </a:endParaRPr>
          </a:p>
          <a:p>
            <a:pPr>
              <a:lnSpc>
                <a:spcPct val="150000"/>
              </a:lnSpc>
            </a:pPr>
            <a:r>
              <a:rPr lang="en-US" altLang="zh-CN" sz="1400" dirty="0">
                <a:solidFill>
                  <a:schemeClr val="bg1">
                    <a:lumMod val="25000"/>
                  </a:schemeClr>
                </a:solidFill>
                <a:latin typeface="宋体" panose="02010600030101010101" pitchFamily="2" charset="-122"/>
                <a:sym typeface="+mn-ea"/>
              </a:rPr>
              <a:t>  </a:t>
            </a:r>
            <a:r>
              <a:rPr lang="zh-CN" altLang="en-US" sz="1400" dirty="0">
                <a:solidFill>
                  <a:schemeClr val="bg1">
                    <a:lumMod val="25000"/>
                  </a:schemeClr>
                </a:solidFill>
                <a:latin typeface="宋体" panose="02010600030101010101" pitchFamily="2" charset="-122"/>
                <a:sym typeface="+mn-ea"/>
              </a:rPr>
              <a:t>（</a:t>
            </a:r>
            <a:r>
              <a:rPr lang="en-US" altLang="zh-CN" sz="1400" dirty="0">
                <a:solidFill>
                  <a:schemeClr val="bg1">
                    <a:lumMod val="25000"/>
                  </a:schemeClr>
                </a:solidFill>
                <a:latin typeface="宋体" panose="02010600030101010101" pitchFamily="2" charset="-122"/>
                <a:sym typeface="+mn-ea"/>
              </a:rPr>
              <a:t>2</a:t>
            </a:r>
            <a:r>
              <a:rPr lang="zh-CN" altLang="en-US" sz="1400" dirty="0">
                <a:solidFill>
                  <a:schemeClr val="bg1">
                    <a:lumMod val="25000"/>
                  </a:schemeClr>
                </a:solidFill>
                <a:latin typeface="宋体" panose="02010600030101010101" pitchFamily="2" charset="-122"/>
                <a:sym typeface="+mn-ea"/>
              </a:rPr>
              <a:t>）游戏材料的数量是否足够</a:t>
            </a:r>
            <a:endParaRPr lang="zh-CN" altLang="en-US" sz="1400" dirty="0">
              <a:solidFill>
                <a:schemeClr val="bg1">
                  <a:lumMod val="25000"/>
                </a:schemeClr>
              </a:solidFill>
              <a:latin typeface="宋体" panose="02010600030101010101" pitchFamily="2" charset="-122"/>
            </a:endParaRPr>
          </a:p>
          <a:p>
            <a:pPr>
              <a:lnSpc>
                <a:spcPct val="150000"/>
              </a:lnSpc>
            </a:pPr>
            <a:r>
              <a:rPr lang="en-US" altLang="zh-CN" sz="1400" dirty="0">
                <a:solidFill>
                  <a:schemeClr val="bg1">
                    <a:lumMod val="25000"/>
                  </a:schemeClr>
                </a:solidFill>
                <a:latin typeface="宋体" panose="02010600030101010101" pitchFamily="2" charset="-122"/>
                <a:sym typeface="+mn-ea"/>
              </a:rPr>
              <a:t>   </a:t>
            </a:r>
            <a:r>
              <a:rPr lang="zh-CN" altLang="en-US" sz="1400" dirty="0">
                <a:solidFill>
                  <a:schemeClr val="bg1">
                    <a:lumMod val="25000"/>
                  </a:schemeClr>
                </a:solidFill>
                <a:latin typeface="宋体" panose="02010600030101010101" pitchFamily="2" charset="-122"/>
                <a:sym typeface="+mn-ea"/>
              </a:rPr>
              <a:t>一定数量的游戏材料是幼儿正常进行游戏的基础。平时，教师要有充足的游戏材料 储备，即在幼儿需要时，能提供各类材料。游戏材料的种类也要丰富并符合各年龄段幼儿的需要。如可能应多准备和提供一些富有本地区特色的游戏材料。</a:t>
            </a:r>
            <a:endParaRPr lang="zh-CN" altLang="en-US" sz="1400" dirty="0">
              <a:solidFill>
                <a:schemeClr val="bg1">
                  <a:lumMod val="25000"/>
                </a:schemeClr>
              </a:solidFill>
              <a:latin typeface="宋体" panose="02010600030101010101" pitchFamily="2" charset="-122"/>
              <a:sym typeface="+mn-ea"/>
            </a:endParaRPr>
          </a:p>
        </p:txBody>
      </p:sp>
    </p:spTree>
    <p:custDataLst>
      <p:tags r:id="rId11"/>
    </p:custData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3</a:t>
            </a:r>
            <a:r>
              <a:rPr lang="zh-CN" altLang="en-US" sz="2800" b="1" dirty="0">
                <a:solidFill>
                  <a:schemeClr val="bg1">
                    <a:lumMod val="25000"/>
                  </a:schemeClr>
                </a:solidFill>
                <a:latin typeface="宋体" panose="02010600030101010101" pitchFamily="2" charset="-122"/>
                <a:sym typeface="+mn-ea"/>
              </a:rPr>
              <a:t>.游戏材料的提供</a:t>
            </a:r>
            <a:endParaRPr lang="en-US" altLang="zh-CN" sz="28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56665" y="3048000"/>
            <a:ext cx="9321800" cy="1938020"/>
          </a:xfrm>
          <a:prstGeom prst="rect">
            <a:avLst/>
          </a:prstGeom>
          <a:noFill/>
        </p:spPr>
        <p:txBody>
          <a:bodyPr wrap="square" rtlCol="0" anchor="t">
            <a:spAutoFit/>
          </a:bodyPr>
          <a:p>
            <a:pPr>
              <a:lnSpc>
                <a:spcPct val="200000"/>
              </a:lnSpc>
            </a:pPr>
            <a:r>
              <a:rPr lang="en-US" altLang="zh-CN" sz="14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）游戏材料是否具有可操作性</a:t>
            </a:r>
            <a:endParaRPr lang="zh-CN" altLang="en-US" sz="2000" dirty="0">
              <a:solidFill>
                <a:schemeClr val="bg1">
                  <a:lumMod val="25000"/>
                </a:schemeClr>
              </a:solidFill>
              <a:latin typeface="宋体" panose="02010600030101010101" pitchFamily="2" charset="-122"/>
            </a:endParaRPr>
          </a:p>
          <a:p>
            <a:pPr>
              <a:lnSpc>
                <a:spcPct val="20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游戏材料一定要能很好地激发幼儿和物品之间的积极互动。教师要引导幼儿尽可能多地发掘游戏材料的多种玩法，相互交流、相互启发。</a:t>
            </a:r>
            <a:endParaRPr lang="zh-CN" altLang="en-US" sz="2000" dirty="0">
              <a:solidFill>
                <a:schemeClr val="bg1">
                  <a:lumMod val="25000"/>
                </a:schemeClr>
              </a:solidFill>
              <a:latin typeface="宋体" panose="02010600030101010101" pitchFamily="2" charset="-122"/>
              <a:sym typeface="+mn-ea"/>
            </a:endParaRPr>
          </a:p>
        </p:txBody>
      </p:sp>
    </p:spTree>
    <p:custDataLst>
      <p:tags r:id="rId11"/>
    </p:custData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2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4.</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游戏时间的安排</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lang="en-US" altLang="zh-CN" sz="28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56665" y="3048000"/>
            <a:ext cx="9321800" cy="2584450"/>
          </a:xfrm>
          <a:prstGeom prst="rect">
            <a:avLst/>
          </a:prstGeom>
          <a:noFill/>
        </p:spPr>
        <p:txBody>
          <a:bodyPr wrap="square" rtlCol="0" anchor="t">
            <a:spAutoFit/>
          </a:bodyPr>
          <a:p>
            <a:pPr marR="0" defTabSz="914400" rtl="0">
              <a:lnSpc>
                <a:spcPct val="150000"/>
              </a:lnSpc>
              <a:buClrTx/>
              <a:buSzTx/>
              <a:buFont typeface="Arial" panose="020B0604020202020204" pitchFamily="34" charset="0"/>
              <a:buNone/>
              <a:defRPr/>
            </a:pPr>
            <a:r>
              <a:rPr lang="en-US" altLang="zh-CN" sz="14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noProof="0" dirty="0">
                <a:solidFill>
                  <a:schemeClr val="bg1">
                    <a:lumMod val="25000"/>
                  </a:schemeClr>
                </a:solidFill>
                <a:latin typeface="宋体" panose="02010600030101010101" pitchFamily="2" charset="-122"/>
                <a:ea typeface="宋体" panose="02010600030101010101" pitchFamily="2" charset="-122"/>
                <a:sym typeface="+mn-ea"/>
              </a:rPr>
              <a:t>有了充足的游戏时间，幼儿才能真正地投人到游戏之中去。</a:t>
            </a:r>
            <a:endParaRPr kumimoji="0" lang="en-US" altLang="zh-CN"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b="1" noProof="0" dirty="0">
                <a:solidFill>
                  <a:schemeClr val="bg1">
                    <a:lumMod val="25000"/>
                  </a:schemeClr>
                </a:solidFill>
                <a:latin typeface="宋体" panose="02010600030101010101" pitchFamily="2" charset="-122"/>
                <a:ea typeface="宋体" panose="02010600030101010101" pitchFamily="2" charset="-122"/>
                <a:sym typeface="+mn-ea"/>
              </a:rPr>
              <a:t>如：幼儿至少</a:t>
            </a:r>
            <a:r>
              <a:rPr lang="en-US" altLang="zh-CN"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b="1" noProof="0" dirty="0">
                <a:solidFill>
                  <a:schemeClr val="bg1">
                    <a:lumMod val="25000"/>
                  </a:schemeClr>
                </a:solidFill>
                <a:latin typeface="宋体" panose="02010600030101010101" pitchFamily="2" charset="-122"/>
                <a:ea typeface="宋体" panose="02010600030101010101" pitchFamily="2" charset="-122"/>
                <a:sym typeface="+mn-ea"/>
              </a:rPr>
              <a:t>分钟之后才开始真正地投人游戏，并进展到更加复杂的游戏阶段。教师每天要安排</a:t>
            </a:r>
            <a:r>
              <a:rPr lang="en-US" altLang="zh-CN"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b="1" noProof="0" dirty="0">
                <a:solidFill>
                  <a:schemeClr val="bg1">
                    <a:lumMod val="25000"/>
                  </a:schemeClr>
                </a:solidFill>
                <a:latin typeface="宋体" panose="02010600030101010101" pitchFamily="2" charset="-122"/>
                <a:ea typeface="宋体" panose="02010600030101010101" pitchFamily="2" charset="-122"/>
                <a:sym typeface="+mn-ea"/>
              </a:rPr>
              <a:t>个小时的游戏时间，供幼儿参加各类游戏活动，这其中应当包含大量的户外游戏时间。</a:t>
            </a:r>
            <a:endParaRPr kumimoji="0" lang="en-US" altLang="zh-CN"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noProof="0" dirty="0">
                <a:solidFill>
                  <a:schemeClr val="bg1">
                    <a:lumMod val="25000"/>
                  </a:schemeClr>
                </a:solidFill>
                <a:latin typeface="宋体" panose="02010600030101010101" pitchFamily="2" charset="-122"/>
                <a:ea typeface="宋体" panose="02010600030101010101" pitchFamily="2" charset="-122"/>
                <a:sym typeface="+mn-ea"/>
              </a:rPr>
              <a:t>在游戏组织中，教师要尽可能减少一切不必要的环节，减少游戏时间的隐性浪费，把握好游戏活动的合理节奏，让幼儿能真正地参与游戏。</a:t>
            </a:r>
            <a:endParaRPr lang="zh-CN" altLang="en-US" noProof="0"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1"/>
    </p:custData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50290" y="1858645"/>
            <a:ext cx="10158095"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36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sz="3600" b="1" noProof="0" dirty="0">
                <a:solidFill>
                  <a:schemeClr val="bg1">
                    <a:lumMod val="25000"/>
                  </a:schemeClr>
                </a:solidFill>
                <a:latin typeface="宋体" panose="02010600030101010101" pitchFamily="2" charset="-122"/>
                <a:ea typeface="宋体" panose="02010600030101010101" pitchFamily="2" charset="-122"/>
                <a:sym typeface="+mn-ea"/>
              </a:rPr>
              <a:t>（一）</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游戏条件的评价</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800" b="1" dirty="0">
                <a:solidFill>
                  <a:schemeClr val="bg1">
                    <a:lumMod val="25000"/>
                  </a:schemeClr>
                </a:solidFill>
                <a:latin typeface="宋体" panose="02010600030101010101" pitchFamily="2" charset="-122"/>
                <a:sym typeface="+mn-ea"/>
              </a:rPr>
              <a:t>5.</a:t>
            </a:r>
            <a:r>
              <a:rPr lang="zh-CN" altLang="en-US" sz="2800" b="1" dirty="0">
                <a:solidFill>
                  <a:schemeClr val="bg1">
                    <a:lumMod val="25000"/>
                  </a:schemeClr>
                </a:solidFill>
                <a:latin typeface="宋体" panose="02010600030101010101" pitchFamily="2" charset="-122"/>
                <a:sym typeface="+mn-ea"/>
              </a:rPr>
              <a:t>游戏的心理氛围</a:t>
            </a: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lang="en-US" altLang="zh-CN" sz="28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8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8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56665" y="3048000"/>
            <a:ext cx="9321800" cy="2584450"/>
          </a:xfrm>
          <a:prstGeom prst="rect">
            <a:avLst/>
          </a:prstGeom>
          <a:noFill/>
        </p:spPr>
        <p:txBody>
          <a:bodyPr wrap="square" rtlCol="0" anchor="t">
            <a:spAutoFit/>
          </a:bodyPr>
          <a:p>
            <a:pPr>
              <a:lnSpc>
                <a:spcPct val="150000"/>
              </a:lnSpc>
            </a:pPr>
            <a:r>
              <a:rPr lang="en-US" altLang="zh-CN" sz="14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dirty="0">
                <a:solidFill>
                  <a:schemeClr val="bg1">
                    <a:lumMod val="25000"/>
                  </a:schemeClr>
                </a:solidFill>
                <a:latin typeface="宋体" panose="02010600030101010101" pitchFamily="2" charset="-122"/>
                <a:sym typeface="+mn-ea"/>
              </a:rPr>
              <a:t>(1)</a:t>
            </a:r>
            <a:r>
              <a:rPr lang="zh-CN" altLang="en-US" dirty="0">
                <a:solidFill>
                  <a:schemeClr val="bg1">
                    <a:lumMod val="25000"/>
                  </a:schemeClr>
                </a:solidFill>
                <a:latin typeface="宋体" panose="02010600030101010101" pitchFamily="2" charset="-122"/>
                <a:sym typeface="+mn-ea"/>
              </a:rPr>
              <a:t>幼儿是否能安心进行游戏，在游戏时是否受干扰和指责。</a:t>
            </a:r>
            <a:endParaRPr lang="zh-CN" altLang="en-US" dirty="0">
              <a:solidFill>
                <a:schemeClr val="bg1">
                  <a:lumMod val="25000"/>
                </a:schemeClr>
              </a:solidFill>
              <a:latin typeface="宋体" panose="02010600030101010101" pitchFamily="2" charset="-122"/>
            </a:endParaRPr>
          </a:p>
          <a:p>
            <a:pPr>
              <a:lnSpc>
                <a:spcPct val="150000"/>
              </a:lnSpc>
            </a:pPr>
            <a:r>
              <a:rPr lang="en-US" altLang="zh-CN" dirty="0">
                <a:solidFill>
                  <a:schemeClr val="bg1">
                    <a:lumMod val="25000"/>
                  </a:schemeClr>
                </a:solidFill>
                <a:latin typeface="宋体" panose="02010600030101010101" pitchFamily="2" charset="-122"/>
                <a:sym typeface="+mn-ea"/>
              </a:rPr>
              <a:t> (2)</a:t>
            </a:r>
            <a:r>
              <a:rPr lang="zh-CN" altLang="en-US" dirty="0">
                <a:solidFill>
                  <a:schemeClr val="bg1">
                    <a:lumMod val="25000"/>
                  </a:schemeClr>
                </a:solidFill>
                <a:latin typeface="宋体" panose="02010600030101010101" pitchFamily="2" charset="-122"/>
                <a:sym typeface="+mn-ea"/>
              </a:rPr>
              <a:t>教师是否赞成幼儿的游戏，是否有赞许的眼光和鼓励性的语言。</a:t>
            </a:r>
            <a:endParaRPr lang="zh-CN" altLang="en-US" dirty="0">
              <a:solidFill>
                <a:schemeClr val="bg1">
                  <a:lumMod val="25000"/>
                </a:schemeClr>
              </a:solidFill>
              <a:latin typeface="宋体" panose="02010600030101010101" pitchFamily="2" charset="-122"/>
            </a:endParaRPr>
          </a:p>
          <a:p>
            <a:pPr>
              <a:lnSpc>
                <a:spcPct val="150000"/>
              </a:lnSpc>
            </a:pP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3</a:t>
            </a:r>
            <a:r>
              <a:rPr lang="zh-CN" altLang="en-US" dirty="0">
                <a:solidFill>
                  <a:schemeClr val="bg1">
                    <a:lumMod val="25000"/>
                  </a:schemeClr>
                </a:solidFill>
                <a:latin typeface="宋体" panose="02010600030101010101" pitchFamily="2" charset="-122"/>
                <a:sym typeface="+mn-ea"/>
              </a:rPr>
              <a:t>）幼儿和教师之间是否能互相尊重，互相接纳。每个人是否都能感受到自己是集体的一份子，有被接纳的感觉。</a:t>
            </a:r>
            <a:endParaRPr lang="en-US" altLang="zh-CN" dirty="0">
              <a:solidFill>
                <a:schemeClr val="bg1">
                  <a:lumMod val="25000"/>
                </a:schemeClr>
              </a:solidFill>
              <a:latin typeface="宋体" panose="02010600030101010101" pitchFamily="2" charset="-122"/>
            </a:endParaRPr>
          </a:p>
          <a:p>
            <a:pPr>
              <a:lnSpc>
                <a:spcPct val="150000"/>
              </a:lnSpc>
            </a:pPr>
            <a:r>
              <a:rPr lang="zh-CN" altLang="en-US" dirty="0">
                <a:solidFill>
                  <a:schemeClr val="bg1">
                    <a:lumMod val="25000"/>
                  </a:schemeClr>
                </a:solidFill>
                <a:latin typeface="宋体" panose="02010600030101010101" pitchFamily="2" charset="-122"/>
                <a:sym typeface="+mn-ea"/>
              </a:rPr>
              <a:t>（</a:t>
            </a:r>
            <a:r>
              <a:rPr lang="en-US" altLang="zh-CN" dirty="0">
                <a:solidFill>
                  <a:schemeClr val="bg1">
                    <a:lumMod val="25000"/>
                  </a:schemeClr>
                </a:solidFill>
                <a:latin typeface="宋体" panose="02010600030101010101" pitchFamily="2" charset="-122"/>
                <a:sym typeface="+mn-ea"/>
              </a:rPr>
              <a:t>4</a:t>
            </a:r>
            <a:r>
              <a:rPr lang="zh-CN" altLang="en-US" dirty="0">
                <a:solidFill>
                  <a:schemeClr val="bg1">
                    <a:lumMod val="25000"/>
                  </a:schemeClr>
                </a:solidFill>
                <a:latin typeface="宋体" panose="02010600030101010101" pitchFamily="2" charset="-122"/>
                <a:sym typeface="+mn-ea"/>
              </a:rPr>
              <a:t>）是否有良好欢乐的人际交往氛围和积极愉悦的活动。在机构中大家是否能够自 由地表现自己的欢乐并相互感染，在充满情趣的活动中增进彼此的友情。</a:t>
            </a:r>
            <a:endParaRPr lang="zh-CN" altLang="en-US" noProof="0"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1"/>
    </p:custData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1265" name="AutoShape 2"/>
          <p:cNvSpPr/>
          <p:nvPr/>
        </p:nvSpPr>
        <p:spPr>
          <a:xfrm>
            <a:off x="5808663" y="1412875"/>
            <a:ext cx="3671887" cy="863600"/>
          </a:xfrm>
          <a:prstGeom prst="bevel">
            <a:avLst>
              <a:gd name="adj" fmla="val 12639"/>
            </a:avLst>
          </a:prstGeom>
          <a:solidFill>
            <a:schemeClr val="accent1"/>
          </a:solidFill>
          <a:ln w="9525">
            <a:noFill/>
          </a:ln>
        </p:spPr>
        <p:txBody>
          <a:bodyPr wrap="none" anchor="ctr" anchorCtr="0"/>
          <a:p>
            <a:endParaRPr lang="zh-CN" altLang="en-US" dirty="0">
              <a:latin typeface="Arial" panose="020B0604020202020204" pitchFamily="34" charset="0"/>
            </a:endParaRPr>
          </a:p>
        </p:txBody>
      </p:sp>
      <p:sp>
        <p:nvSpPr>
          <p:cNvPr id="11266" name="AutoShape 3"/>
          <p:cNvSpPr/>
          <p:nvPr/>
        </p:nvSpPr>
        <p:spPr>
          <a:xfrm>
            <a:off x="5232400" y="2781300"/>
            <a:ext cx="3959225" cy="865188"/>
          </a:xfrm>
          <a:prstGeom prst="bevel">
            <a:avLst>
              <a:gd name="adj" fmla="val 12639"/>
            </a:avLst>
          </a:prstGeom>
          <a:solidFill>
            <a:schemeClr val="accent2"/>
          </a:solidFill>
          <a:ln w="9525">
            <a:noFill/>
          </a:ln>
        </p:spPr>
        <p:txBody>
          <a:bodyPr wrap="none" anchor="ctr" anchorCtr="0"/>
          <a:p>
            <a:endParaRPr lang="zh-CN" altLang="en-US" dirty="0">
              <a:latin typeface="Arial" panose="020B0604020202020204" pitchFamily="34" charset="0"/>
            </a:endParaRPr>
          </a:p>
        </p:txBody>
      </p:sp>
      <p:sp>
        <p:nvSpPr>
          <p:cNvPr id="11267" name="AutoShape 4"/>
          <p:cNvSpPr/>
          <p:nvPr/>
        </p:nvSpPr>
        <p:spPr>
          <a:xfrm>
            <a:off x="4295775" y="4076700"/>
            <a:ext cx="4319588" cy="865188"/>
          </a:xfrm>
          <a:prstGeom prst="bevel">
            <a:avLst>
              <a:gd name="adj" fmla="val 10407"/>
            </a:avLst>
          </a:prstGeom>
          <a:solidFill>
            <a:schemeClr val="hlink"/>
          </a:solidFill>
          <a:ln w="9525">
            <a:noFill/>
          </a:ln>
        </p:spPr>
        <p:txBody>
          <a:bodyPr wrap="none" anchor="ctr" anchorCtr="0"/>
          <a:p>
            <a:endParaRPr lang="zh-CN" altLang="en-US" dirty="0">
              <a:latin typeface="Arial" panose="020B0604020202020204" pitchFamily="34" charset="0"/>
            </a:endParaRPr>
          </a:p>
        </p:txBody>
      </p:sp>
      <p:sp>
        <p:nvSpPr>
          <p:cNvPr id="11268" name="AutoShape 5"/>
          <p:cNvSpPr/>
          <p:nvPr/>
        </p:nvSpPr>
        <p:spPr>
          <a:xfrm>
            <a:off x="3216275" y="5445125"/>
            <a:ext cx="4248150" cy="863600"/>
          </a:xfrm>
          <a:prstGeom prst="bevel">
            <a:avLst>
              <a:gd name="adj" fmla="val 12639"/>
            </a:avLst>
          </a:prstGeom>
          <a:solidFill>
            <a:schemeClr val="folHlink"/>
          </a:solidFill>
          <a:ln w="9525">
            <a:noFill/>
          </a:ln>
        </p:spPr>
        <p:txBody>
          <a:bodyPr wrap="none" anchor="ctr" anchorCtr="0"/>
          <a:p>
            <a:endParaRPr lang="zh-CN" altLang="en-US" dirty="0">
              <a:latin typeface="Arial" panose="020B0604020202020204" pitchFamily="34" charset="0"/>
            </a:endParaRPr>
          </a:p>
        </p:txBody>
      </p:sp>
      <p:sp>
        <p:nvSpPr>
          <p:cNvPr id="11269" name="Freeform 6"/>
          <p:cNvSpPr/>
          <p:nvPr/>
        </p:nvSpPr>
        <p:spPr>
          <a:xfrm rot="-3279584" flipH="1">
            <a:off x="4851400" y="2081213"/>
            <a:ext cx="1074738" cy="601662"/>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11270" name="Freeform 7"/>
          <p:cNvSpPr/>
          <p:nvPr/>
        </p:nvSpPr>
        <p:spPr>
          <a:xfrm rot="-3279584" flipH="1">
            <a:off x="3914775" y="3449638"/>
            <a:ext cx="1074738" cy="601662"/>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11271" name="Freeform 8"/>
          <p:cNvSpPr/>
          <p:nvPr/>
        </p:nvSpPr>
        <p:spPr>
          <a:xfrm rot="-3279584" flipH="1">
            <a:off x="3051175" y="4529138"/>
            <a:ext cx="1074738" cy="601662"/>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11272" name="Rectangle 9"/>
          <p:cNvSpPr/>
          <p:nvPr/>
        </p:nvSpPr>
        <p:spPr>
          <a:xfrm>
            <a:off x="5880100" y="2997200"/>
            <a:ext cx="2376488" cy="398780"/>
          </a:xfrm>
          <a:prstGeom prst="rect">
            <a:avLst/>
          </a:prstGeom>
          <a:noFill/>
          <a:ln w="9525">
            <a:noFill/>
          </a:ln>
        </p:spPr>
        <p:txBody>
          <a:bodyPr anchor="t" anchorCtr="0">
            <a:spAutoFit/>
          </a:bodyPr>
          <a:p>
            <a:pPr algn="ctr" eaLnBrk="0" hangingPunct="0"/>
            <a:r>
              <a:rPr lang="zh-CN" altLang="en-US" sz="2000" b="1" dirty="0">
                <a:solidFill>
                  <a:schemeClr val="bg1"/>
                </a:solidFill>
                <a:latin typeface="Arial" panose="020B0604020202020204" pitchFamily="34" charset="0"/>
                <a:ea typeface="楷体_GB2312" pitchFamily="49" charset="-122"/>
              </a:rPr>
              <a:t>幼儿园课程内容</a:t>
            </a:r>
            <a:endParaRPr lang="zh-CN" altLang="en-US" sz="2000" b="1" dirty="0">
              <a:solidFill>
                <a:schemeClr val="bg1"/>
              </a:solidFill>
              <a:latin typeface="Arial" panose="020B0604020202020204" pitchFamily="34" charset="0"/>
              <a:ea typeface="楷体_GB2312" pitchFamily="49" charset="-122"/>
            </a:endParaRPr>
          </a:p>
        </p:txBody>
      </p:sp>
      <p:sp>
        <p:nvSpPr>
          <p:cNvPr id="11273" name="Rectangle 10"/>
          <p:cNvSpPr/>
          <p:nvPr/>
        </p:nvSpPr>
        <p:spPr>
          <a:xfrm>
            <a:off x="6240463" y="1628775"/>
            <a:ext cx="2665412" cy="398780"/>
          </a:xfrm>
          <a:prstGeom prst="rect">
            <a:avLst/>
          </a:prstGeom>
          <a:noFill/>
          <a:ln w="9525">
            <a:noFill/>
          </a:ln>
        </p:spPr>
        <p:txBody>
          <a:bodyPr anchor="t" anchorCtr="0">
            <a:spAutoFit/>
          </a:bodyPr>
          <a:p>
            <a:pPr algn="ctr" eaLnBrk="0" hangingPunct="0"/>
            <a:r>
              <a:rPr lang="zh-CN" altLang="en-US" sz="2000" b="1" dirty="0">
                <a:solidFill>
                  <a:schemeClr val="bg1"/>
                </a:solidFill>
                <a:latin typeface="Arial" panose="020B0604020202020204" pitchFamily="34" charset="0"/>
                <a:ea typeface="楷体_GB2312" pitchFamily="49" charset="-122"/>
              </a:rPr>
              <a:t>幼儿园课程方案</a:t>
            </a:r>
            <a:endParaRPr lang="zh-CN" altLang="en-US" sz="2000" b="1" dirty="0">
              <a:solidFill>
                <a:schemeClr val="bg1"/>
              </a:solidFill>
              <a:latin typeface="Arial" panose="020B0604020202020204" pitchFamily="34" charset="0"/>
              <a:ea typeface="楷体_GB2312" pitchFamily="49" charset="-122"/>
            </a:endParaRPr>
          </a:p>
        </p:txBody>
      </p:sp>
      <p:sp>
        <p:nvSpPr>
          <p:cNvPr id="11274" name="Rectangle 11"/>
          <p:cNvSpPr/>
          <p:nvPr/>
        </p:nvSpPr>
        <p:spPr>
          <a:xfrm>
            <a:off x="4727575" y="4292600"/>
            <a:ext cx="3311525" cy="398780"/>
          </a:xfrm>
          <a:prstGeom prst="rect">
            <a:avLst/>
          </a:prstGeom>
          <a:noFill/>
          <a:ln w="9525">
            <a:noFill/>
          </a:ln>
        </p:spPr>
        <p:txBody>
          <a:bodyPr anchor="t" anchorCtr="0">
            <a:spAutoFit/>
          </a:bodyPr>
          <a:p>
            <a:pPr algn="ctr" eaLnBrk="0" hangingPunct="0"/>
            <a:r>
              <a:rPr lang="zh-CN" altLang="en-US" sz="2000" b="1" dirty="0">
                <a:solidFill>
                  <a:schemeClr val="bg1"/>
                </a:solidFill>
                <a:latin typeface="Arial" panose="020B0604020202020204" pitchFamily="34" charset="0"/>
                <a:ea typeface="楷体_GB2312" pitchFamily="49" charset="-122"/>
              </a:rPr>
              <a:t>幼儿园课程实施过程评价</a:t>
            </a:r>
            <a:endParaRPr lang="zh-CN" altLang="en-US" sz="2000" b="1" dirty="0">
              <a:solidFill>
                <a:schemeClr val="bg1"/>
              </a:solidFill>
              <a:latin typeface="Arial" panose="020B0604020202020204" pitchFamily="34" charset="0"/>
              <a:ea typeface="楷体_GB2312" pitchFamily="49" charset="-122"/>
            </a:endParaRPr>
          </a:p>
        </p:txBody>
      </p:sp>
      <p:sp>
        <p:nvSpPr>
          <p:cNvPr id="11275" name="Rectangle 12"/>
          <p:cNvSpPr/>
          <p:nvPr/>
        </p:nvSpPr>
        <p:spPr>
          <a:xfrm>
            <a:off x="3719513" y="5661025"/>
            <a:ext cx="3024187" cy="398780"/>
          </a:xfrm>
          <a:prstGeom prst="rect">
            <a:avLst/>
          </a:prstGeom>
          <a:noFill/>
          <a:ln w="9525">
            <a:noFill/>
          </a:ln>
        </p:spPr>
        <p:txBody>
          <a:bodyPr anchor="t" anchorCtr="0">
            <a:spAutoFit/>
          </a:bodyPr>
          <a:p>
            <a:pPr algn="ctr" eaLnBrk="0" hangingPunct="0"/>
            <a:r>
              <a:rPr lang="zh-CN" altLang="en-US" sz="2000" b="1" dirty="0">
                <a:solidFill>
                  <a:schemeClr val="bg1"/>
                </a:solidFill>
                <a:latin typeface="Arial" panose="020B0604020202020204" pitchFamily="34" charset="0"/>
                <a:ea typeface="楷体_GB2312" pitchFamily="49" charset="-122"/>
              </a:rPr>
              <a:t>幼儿园课程实施效果评价</a:t>
            </a:r>
            <a:endParaRPr lang="zh-CN" altLang="en-US" sz="2000" b="1" dirty="0">
              <a:solidFill>
                <a:schemeClr val="bg1"/>
              </a:solidFill>
              <a:latin typeface="Arial" panose="020B0604020202020204" pitchFamily="34" charset="0"/>
              <a:ea typeface="楷体_GB2312" pitchFamily="49" charset="-122"/>
            </a:endParaRPr>
          </a:p>
        </p:txBody>
      </p:sp>
      <p:sp>
        <p:nvSpPr>
          <p:cNvPr id="11276" name="Rectangle 13"/>
          <p:cNvSpPr/>
          <p:nvPr/>
        </p:nvSpPr>
        <p:spPr>
          <a:xfrm>
            <a:off x="1599883" y="304800"/>
            <a:ext cx="7740650" cy="936625"/>
          </a:xfrm>
          <a:prstGeom prst="rect">
            <a:avLst/>
          </a:prstGeom>
          <a:noFill/>
          <a:ln w="9525">
            <a:noFill/>
          </a:ln>
        </p:spPr>
        <p:txBody>
          <a:bodyPr anchor="t" anchorCtr="0"/>
          <a:p>
            <a:pPr eaLnBrk="0" hangingPunct="0"/>
            <a:r>
              <a:rPr lang="zh-CN" altLang="en-US" sz="4400" b="1" dirty="0">
                <a:solidFill>
                  <a:schemeClr val="bg1">
                    <a:lumMod val="25000"/>
                  </a:schemeClr>
                </a:solidFill>
                <a:latin typeface="Calibri" panose="020F0502020204030204" pitchFamily="34" charset="0"/>
              </a:rPr>
              <a:t>二、幼儿园课程评价内容</a:t>
            </a:r>
            <a:endParaRPr lang="zh-CN" altLang="en-US" sz="4400" b="1" dirty="0">
              <a:solidFill>
                <a:schemeClr val="bg1">
                  <a:lumMod val="25000"/>
                </a:schemeClr>
              </a:solidFill>
              <a:latin typeface="Calibri" panose="020F0502020204030204" pitchFamily="34" charset="0"/>
            </a:endParaRP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sz="4000">
                <a:solidFill>
                  <a:schemeClr val="tx1">
                    <a:lumMod val="85000"/>
                    <a:lumOff val="15000"/>
                  </a:schemeClr>
                </a:solidFill>
              </a:rPr>
              <a:t>表</a:t>
            </a:r>
            <a:r>
              <a:rPr lang="en-US" altLang="zh-CN" sz="4000">
                <a:solidFill>
                  <a:schemeClr val="tx1">
                    <a:lumMod val="85000"/>
                    <a:lumOff val="15000"/>
                  </a:schemeClr>
                </a:solidFill>
              </a:rPr>
              <a:t>6—19  </a:t>
            </a:r>
            <a:r>
              <a:rPr lang="zh-CN" altLang="en-US" sz="4000">
                <a:solidFill>
                  <a:schemeClr val="tx1">
                    <a:lumMod val="85000"/>
                    <a:lumOff val="15000"/>
                  </a:schemeClr>
                </a:solidFill>
              </a:rPr>
              <a:t>幼儿园游戏条件评价表</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893570"/>
                <a:gridCol w="6284595"/>
                <a:gridCol w="1201420"/>
                <a:gridCol w="815340"/>
              </a:tblGrid>
              <a:tr h="327025">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评价项目</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评价等级</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评价方法</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说明</a:t>
                      </a:r>
                      <a:endParaRPr lang="zh-CN" sz="1400" b="1"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户外游戏场地的设置</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、无户外游戏场地</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、部分符合国家的规定</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、完全符合国家的规定</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实地考察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室内游戏区的设置</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、面积小，内容单一</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、面积较大，但区域划分不够合理</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、面积大，且区域划分合理</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实地考察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25400" marB="25400" anchor="ctr"/>
                </a:tc>
              </a:tr>
              <a:tr h="988695">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游戏材料的提供</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游戏材料数量少，且有很多安全隐患</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游戏材料较多，有一定的材料安全意识，但品种不够丰富，材料操作性不够强</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游戏材料丰富</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品种多，有特色</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材料富有操作性和针对性，能注重游戏材料的安全卫生</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实地考察</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25400" marB="25400" anchor="ctr"/>
                </a:tc>
              </a:tr>
              <a:tr h="756285">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游戏时间的安排</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、游戏时间短</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、游戏时间较长</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但不能灵活调整</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、游戏时间长，能根据幼儿需要灵活调整</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endParaRPr lang="en-US" sz="1200" b="0" kern="100" spc="120">
                        <a:latin typeface="微软雅黑" panose="020B0503020204020204" charset="-122"/>
                        <a:ea typeface="微软雅黑" panose="020B0503020204020204" charset="-122"/>
                      </a:endParaRPr>
                    </a:p>
                  </a:txBody>
                  <a:tcPr marL="177800" marR="177800" marT="25400" marB="25400" anchor="ctr"/>
                </a:tc>
              </a:tr>
              <a:tr h="755015">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游戏的心理氛围</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、无良好的心理氛围</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、有较良好的心理氛围</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但不够稳定</a:t>
                      </a:r>
                      <a:endParaRPr lang="zh-CN" sz="1200" b="0" kern="100" spc="12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、有良好的心理执围，幼儿能感受到支持与接纳，能快乐自然地投入游戏活动</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endParaRPr lang="en-US" sz="1200" b="0" kern="100" spc="120" dirty="0">
                        <a:latin typeface="微软雅黑" panose="020B0503020204020204" charset="-122"/>
                        <a:ea typeface="微软雅黑" panose="020B0503020204020204" charset="-122"/>
                      </a:endParaRPr>
                    </a:p>
                  </a:txBody>
                  <a:tcPr marL="177800" marR="177800" marT="25400" marB="2540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zh-CN" altLang="en-US" sz="2400" b="1" dirty="0">
                <a:solidFill>
                  <a:schemeClr val="bg1">
                    <a:lumMod val="25000"/>
                  </a:schemeClr>
                </a:solidFill>
                <a:latin typeface="Calibri" panose="020F0502020204030204" pitchFamily="34" charset="0"/>
                <a:sym typeface="+mn-ea"/>
              </a:rPr>
              <a:t>1.一般性评价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首先，在幼儿游戏过程中，教师应该 予以及时的强化，以保证幼儿游戏能够更好地进行下去。</a:t>
            </a:r>
            <a:endParaRPr lang="zh-CN" altLang="en-US" sz="2000" dirty="0">
              <a:solidFill>
                <a:schemeClr val="bg1">
                  <a:lumMod val="25000"/>
                </a:schemeClr>
              </a:solidFill>
              <a:latin typeface="Calibri" panose="020F0502020204030204" pitchFamily="34" charset="0"/>
            </a:endParaRPr>
          </a:p>
          <a:p>
            <a:pPr>
              <a:lnSpc>
                <a:spcPct val="150000"/>
              </a:lnSpc>
            </a:pPr>
            <a:r>
              <a:rPr lang="zh-CN" altLang="en-US" sz="2000" dirty="0">
                <a:solidFill>
                  <a:schemeClr val="bg1">
                    <a:lumMod val="25000"/>
                  </a:schemeClr>
                </a:solidFill>
                <a:latin typeface="Calibri" panose="020F0502020204030204" pitchFamily="34" charset="0"/>
                <a:sym typeface="+mn-ea"/>
              </a:rPr>
              <a:t>         其次，在幼儿游戏结束时，教师应该给予集体性的评价。</a:t>
            </a:r>
            <a:endParaRPr lang="zh-CN" altLang="en-US" sz="2000" dirty="0">
              <a:solidFill>
                <a:schemeClr val="bg1">
                  <a:lumMod val="25000"/>
                </a:schemeClr>
              </a:solidFill>
              <a:latin typeface="Calibri" panose="020F0502020204030204" pitchFamily="34" charset="0"/>
            </a:endParaRPr>
          </a:p>
          <a:p>
            <a:pPr>
              <a:lnSpc>
                <a:spcPct val="150000"/>
              </a:lnSpc>
            </a:pPr>
            <a:r>
              <a:rPr lang="zh-CN" altLang="en-US" sz="2000" dirty="0">
                <a:solidFill>
                  <a:schemeClr val="bg1">
                    <a:lumMod val="25000"/>
                  </a:schemeClr>
                </a:solidFill>
                <a:latin typeface="Calibri" panose="020F0502020204030204" pitchFamily="34" charset="0"/>
                <a:sym typeface="+mn-ea"/>
              </a:rPr>
              <a:t>         再次，教师应当对全班幼儿进行书面评价。口头评价和书面评价有不同的教育作用， 教师不仅要对幼儿的游戏进行集体口头评价，还应该做出个体书面评价。</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525850" y="608400"/>
            <a:ext cx="10969200" cy="705600"/>
          </a:xfrm>
        </p:spPr>
        <p:txBody>
          <a:bodyPr>
            <a:noAutofit/>
          </a:bodyPr>
          <a:lstStyle/>
          <a:p>
            <a:pPr lvl="0" algn="l"/>
            <a:r>
              <a:rPr lang="zh-CN" altLang="en-US" sz="3600" b="1">
                <a:solidFill>
                  <a:schemeClr val="bg1">
                    <a:lumMod val="25000"/>
                  </a:schemeClr>
                </a:solidFill>
              </a:rPr>
              <a:t>表</a:t>
            </a:r>
            <a:r>
              <a:rPr lang="en-US" altLang="zh-CN" sz="3600" b="1">
                <a:solidFill>
                  <a:schemeClr val="bg1">
                    <a:lumMod val="25000"/>
                  </a:schemeClr>
                </a:solidFill>
              </a:rPr>
              <a:t>6-21  </a:t>
            </a:r>
            <a:r>
              <a:rPr lang="zh-CN" altLang="en-US" sz="3600" b="1">
                <a:solidFill>
                  <a:schemeClr val="bg1">
                    <a:lumMod val="25000"/>
                  </a:schemeClr>
                </a:solidFill>
              </a:rPr>
              <a:t>我的情绪评价表（今天我在游戏区的心情）</a:t>
            </a:r>
            <a:endParaRPr lang="zh-CN" altLang="en-US" sz="3600" b="1">
              <a:solidFill>
                <a:schemeClr val="bg1">
                  <a:lumMod val="25000"/>
                </a:schemeClr>
              </a:solidFill>
            </a:endParaRPr>
          </a:p>
        </p:txBody>
      </p:sp>
      <p:sp>
        <p:nvSpPr>
          <p:cNvPr id="113" name="正文"/>
          <p:cNvSpPr txBox="1"/>
          <p:nvPr>
            <p:custDataLst>
              <p:tags r:id="rId2"/>
            </p:custDataLst>
          </p:nvPr>
        </p:nvSpPr>
        <p:spPr>
          <a:xfrm>
            <a:off x="608330" y="1593850"/>
            <a:ext cx="8774430" cy="430530"/>
          </a:xfrm>
          <a:prstGeom prst="rect">
            <a:avLst/>
          </a:prstGeom>
          <a:noFill/>
        </p:spPr>
        <p:txBody>
          <a:bodyPr wrap="square" lIns="0" tIns="0" rIns="0" bIns="0" rtlCol="0" anchor="t" anchorCtr="0">
            <a:normAutofit/>
          </a:bodyPr>
          <a:lstStyle/>
          <a:p>
            <a:pPr indent="0" algn="l" fontAlgn="auto">
              <a:lnSpc>
                <a:spcPct val="130000"/>
              </a:lnSpc>
            </a:pPr>
            <a:r>
              <a:rPr lang="zh-CN" altLang="en-US" sz="2000" b="1" spc="150" dirty="0">
                <a:solidFill>
                  <a:schemeClr val="bg1">
                    <a:lumMod val="25000"/>
                  </a:schemeClr>
                </a:solidFill>
                <a:latin typeface="+mn-ea"/>
                <a:sym typeface="+mn-ea"/>
              </a:rPr>
              <a:t>幼儿学号：</a:t>
            </a:r>
            <a:r>
              <a:rPr lang="en-US" altLang="zh-CN" sz="2000" b="1" spc="150" dirty="0">
                <a:solidFill>
                  <a:schemeClr val="bg1">
                    <a:lumMod val="25000"/>
                  </a:schemeClr>
                </a:solidFill>
                <a:latin typeface="+mn-ea"/>
                <a:sym typeface="+mn-ea"/>
              </a:rPr>
              <a:t>   </a:t>
            </a:r>
            <a:r>
              <a:rPr lang="zh-CN" altLang="en-US" sz="2000" b="1" spc="150" dirty="0">
                <a:solidFill>
                  <a:schemeClr val="bg1">
                    <a:lumMod val="25000"/>
                  </a:schemeClr>
                </a:solidFill>
                <a:latin typeface="+mn-ea"/>
                <a:sym typeface="+mn-ea"/>
              </a:rPr>
              <a:t>姓名：</a:t>
            </a:r>
            <a:r>
              <a:rPr lang="en-US" altLang="zh-CN" sz="2000" b="1" spc="150" dirty="0">
                <a:solidFill>
                  <a:schemeClr val="bg1">
                    <a:lumMod val="25000"/>
                  </a:schemeClr>
                </a:solidFill>
                <a:latin typeface="+mn-ea"/>
                <a:sym typeface="+mn-ea"/>
              </a:rPr>
              <a:t>  </a:t>
            </a:r>
            <a:r>
              <a:rPr lang="zh-CN" altLang="en-US" sz="2000" b="1" spc="150" dirty="0">
                <a:solidFill>
                  <a:schemeClr val="bg1">
                    <a:lumMod val="25000"/>
                  </a:schemeClr>
                </a:solidFill>
                <a:latin typeface="+mn-ea"/>
                <a:sym typeface="+mn-ea"/>
              </a:rPr>
              <a:t>性别：</a:t>
            </a:r>
            <a:r>
              <a:rPr lang="en-US" altLang="zh-CN" sz="2000" b="1" spc="150" dirty="0">
                <a:solidFill>
                  <a:schemeClr val="bg1">
                    <a:lumMod val="25000"/>
                  </a:schemeClr>
                </a:solidFill>
                <a:latin typeface="+mn-ea"/>
                <a:sym typeface="+mn-ea"/>
              </a:rPr>
              <a:t>   </a:t>
            </a:r>
            <a:r>
              <a:rPr lang="zh-CN" altLang="en-US" sz="2000" b="1" spc="150" dirty="0">
                <a:solidFill>
                  <a:schemeClr val="bg1">
                    <a:lumMod val="25000"/>
                  </a:schemeClr>
                </a:solidFill>
                <a:latin typeface="+mn-ea"/>
                <a:sym typeface="+mn-ea"/>
              </a:rPr>
              <a:t>班级：</a:t>
            </a:r>
            <a:r>
              <a:rPr lang="en-US" altLang="zh-CN" sz="2000" b="1" spc="150" dirty="0">
                <a:solidFill>
                  <a:schemeClr val="bg1">
                    <a:lumMod val="25000"/>
                  </a:schemeClr>
                </a:solidFill>
                <a:latin typeface="+mn-ea"/>
                <a:sym typeface="+mn-ea"/>
              </a:rPr>
              <a:t>   </a:t>
            </a:r>
            <a:r>
              <a:rPr lang="zh-CN" altLang="en-US" sz="2000" b="1" spc="150" dirty="0">
                <a:solidFill>
                  <a:schemeClr val="bg1">
                    <a:lumMod val="25000"/>
                  </a:schemeClr>
                </a:solidFill>
                <a:latin typeface="+mn-ea"/>
                <a:sym typeface="+mn-ea"/>
              </a:rPr>
              <a:t>评价日期：</a:t>
            </a:r>
            <a:endParaRPr lang="zh-CN" altLang="en-US" sz="2000" b="1" spc="150" dirty="0">
              <a:solidFill>
                <a:schemeClr val="bg1">
                  <a:lumMod val="25000"/>
                </a:schemeClr>
              </a:solidFill>
              <a:latin typeface="+mn-ea"/>
              <a:sym typeface="+mn-ea"/>
            </a:endParaRPr>
          </a:p>
        </p:txBody>
      </p:sp>
      <p:graphicFrame>
        <p:nvGraphicFramePr>
          <p:cNvPr id="3" name="表格 1"/>
          <p:cNvGraphicFramePr>
            <a:graphicFrameLocks noGrp="1"/>
          </p:cNvGraphicFramePr>
          <p:nvPr>
            <p:custDataLst>
              <p:tags r:id="rId3"/>
            </p:custDataLst>
          </p:nvPr>
        </p:nvGraphicFramePr>
        <p:xfrm>
          <a:off x="702310" y="2183765"/>
          <a:ext cx="10798175" cy="4077970"/>
        </p:xfrm>
        <a:graphic>
          <a:graphicData uri="http://schemas.openxmlformats.org/drawingml/2006/table">
            <a:tbl>
              <a:tblPr firstRow="1" bandRow="1">
                <a:tableStyleId>{5C22544A-7EE6-4342-B048-85BDC9FD1C3A}</a:tableStyleId>
              </a:tblPr>
              <a:tblGrid>
                <a:gridCol w="2252980"/>
                <a:gridCol w="2251710"/>
                <a:gridCol w="2252980"/>
                <a:gridCol w="2252345"/>
                <a:gridCol w="1788160"/>
              </a:tblGrid>
              <a:tr h="1043940">
                <a:tc>
                  <a:txBody>
                    <a:bodyPr/>
                    <a:p>
                      <a:pPr algn="ctr">
                        <a:lnSpc>
                          <a:spcPct val="120000"/>
                        </a:lnSpc>
                        <a:spcBef>
                          <a:spcPts val="0"/>
                        </a:spcBef>
                        <a:spcAft>
                          <a:spcPts val="0"/>
                        </a:spcAft>
                      </a:pPr>
                      <a:r>
                        <a:rPr lang="zh-CN" sz="1800" b="1" kern="100" spc="130" dirty="0" smtClean="0">
                          <a:latin typeface="微软雅黑" panose="020B0503020204020204" charset="-122"/>
                          <a:ea typeface="微软雅黑" panose="020B0503020204020204" charset="-122"/>
                        </a:rPr>
                        <a:t>情绪</a:t>
                      </a:r>
                      <a:r>
                        <a:rPr lang="zh-CN" sz="1800" b="1" kern="100" spc="130" dirty="0">
                          <a:latin typeface="微软雅黑" panose="020B0503020204020204" charset="-122"/>
                          <a:ea typeface="微软雅黑" panose="020B0503020204020204" charset="-122"/>
                        </a:rPr>
                        <a:t>区域名称</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很开心</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还可以</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不开心</a:t>
                      </a:r>
                      <a:endParaRPr lang="zh-CN" sz="1800" b="1" kern="100" spc="13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zh-CN" sz="1800" b="1" kern="100" spc="130" dirty="0">
                          <a:latin typeface="微软雅黑" panose="020B0503020204020204" charset="-122"/>
                          <a:ea typeface="微软雅黑" panose="020B0503020204020204" charset="-122"/>
                        </a:rPr>
                        <a:t>备注</a:t>
                      </a:r>
                      <a:endParaRPr lang="zh-CN" sz="1800" b="1" kern="100" spc="130" dirty="0">
                        <a:latin typeface="微软雅黑" panose="020B0503020204020204" charset="-122"/>
                        <a:ea typeface="微软雅黑" panose="020B0503020204020204" charset="-122"/>
                      </a:endParaRPr>
                    </a:p>
                  </a:txBody>
                  <a:tcPr marL="177800" marR="177800" marT="107950" marB="107950" anchor="ctr"/>
                </a:tc>
              </a:tr>
              <a:tr h="60642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角色区</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r>
              <a:tr h="60769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积木区</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r>
              <a:tr h="606425">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美工区</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r>
              <a:tr h="605790">
                <a:tc>
                  <a:txBody>
                    <a:bodyPr/>
                    <a:p>
                      <a:pPr algn="ctr">
                        <a:lnSpc>
                          <a:spcPct val="120000"/>
                        </a:lnSpc>
                        <a:spcBef>
                          <a:spcPts val="0"/>
                        </a:spcBef>
                        <a:spcAft>
                          <a:spcPts val="0"/>
                        </a:spcAft>
                      </a:pPr>
                      <a:r>
                        <a:rPr lang="zh-CN" sz="1600" b="0" kern="100" spc="120">
                          <a:latin typeface="微软雅黑" panose="020B0503020204020204" charset="-122"/>
                          <a:ea typeface="微软雅黑" panose="020B0503020204020204" charset="-122"/>
                        </a:rPr>
                        <a:t>沙水区</a:t>
                      </a: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a:latin typeface="微软雅黑" panose="020B0503020204020204" charset="-122"/>
                        <a:ea typeface="微软雅黑" panose="020B0503020204020204" charset="-122"/>
                      </a:endParaRPr>
                    </a:p>
                  </a:txBody>
                  <a:tcPr marL="177800" marR="177800" marT="107950" marB="107950" anchor="ctr"/>
                </a:tc>
              </a:tr>
              <a:tr h="607695">
                <a:tc>
                  <a:txBody>
                    <a:bodyPr/>
                    <a:p>
                      <a:pPr algn="ctr">
                        <a:lnSpc>
                          <a:spcPct val="120000"/>
                        </a:lnSpc>
                        <a:spcBef>
                          <a:spcPts val="0"/>
                        </a:spcBef>
                        <a:spcAft>
                          <a:spcPts val="0"/>
                        </a:spcAft>
                      </a:pPr>
                      <a:r>
                        <a:rPr lang="zh-CN" sz="1600" b="0" kern="100" spc="120" dirty="0">
                          <a:latin typeface="微软雅黑" panose="020B0503020204020204" charset="-122"/>
                          <a:ea typeface="微软雅黑" panose="020B0503020204020204" charset="-122"/>
                        </a:rPr>
                        <a:t>体育区</a:t>
                      </a: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zh-CN" sz="16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sp>
        <p:nvSpPr>
          <p:cNvPr id="86062" name="AutoShape 11"/>
          <p:cNvSpPr/>
          <p:nvPr/>
        </p:nvSpPr>
        <p:spPr>
          <a:xfrm>
            <a:off x="3124200" y="2590800"/>
            <a:ext cx="513080" cy="397510"/>
          </a:xfrm>
          <a:prstGeom prst="smileyFace">
            <a:avLst>
              <a:gd name="adj" fmla="val 4653"/>
            </a:avLst>
          </a:prstGeom>
          <a:solidFill>
            <a:srgbClr val="FFFFFF"/>
          </a:solidFill>
          <a:ln w="9525" cap="flat" cmpd="sng">
            <a:solidFill>
              <a:srgbClr val="000000"/>
            </a:solidFill>
            <a:prstDash val="solid"/>
            <a:round/>
            <a:headEnd type="none" w="med" len="med"/>
            <a:tailEnd type="none" w="med" len="med"/>
          </a:ln>
        </p:spPr>
        <p:txBody>
          <a:bodyPr anchor="t" anchorCtr="0"/>
          <a:p>
            <a:endParaRPr lang="zh-CN" altLang="en-US" dirty="0">
              <a:latin typeface="Arial" panose="020B0604020202020204" pitchFamily="34" charset="0"/>
            </a:endParaRPr>
          </a:p>
        </p:txBody>
      </p:sp>
      <p:grpSp>
        <p:nvGrpSpPr>
          <p:cNvPr id="86064" name="Group 6"/>
          <p:cNvGrpSpPr/>
          <p:nvPr/>
        </p:nvGrpSpPr>
        <p:grpSpPr>
          <a:xfrm>
            <a:off x="5330825" y="2577465"/>
            <a:ext cx="478790" cy="318135"/>
            <a:chOff x="0" y="0"/>
            <a:chExt cx="1080" cy="780"/>
          </a:xfrm>
        </p:grpSpPr>
        <p:sp>
          <p:nvSpPr>
            <p:cNvPr id="86065" name="Oval 10"/>
            <p:cNvSpPr/>
            <p:nvPr/>
          </p:nvSpPr>
          <p:spPr>
            <a:xfrm>
              <a:off x="0" y="0"/>
              <a:ext cx="1080" cy="780"/>
            </a:xfrm>
            <a:prstGeom prst="ellipse">
              <a:avLst/>
            </a:prstGeom>
            <a:solidFill>
              <a:srgbClr val="FFFFFF"/>
            </a:solidFill>
            <a:ln w="9525" cap="flat" cmpd="sng">
              <a:solidFill>
                <a:srgbClr val="000000"/>
              </a:solidFill>
              <a:prstDash val="solid"/>
              <a:round/>
              <a:headEnd type="none" w="med" len="med"/>
              <a:tailEnd type="none" w="med" len="med"/>
            </a:ln>
          </p:spPr>
          <p:txBody>
            <a:bodyPr anchor="t" anchorCtr="0"/>
            <a:p>
              <a:endParaRPr lang="zh-CN" altLang="en-US" dirty="0">
                <a:latin typeface="Arial" panose="020B0604020202020204" pitchFamily="34" charset="0"/>
              </a:endParaRPr>
            </a:p>
          </p:txBody>
        </p:sp>
        <p:sp>
          <p:nvSpPr>
            <p:cNvPr id="86066" name="Line 9"/>
            <p:cNvSpPr/>
            <p:nvPr/>
          </p:nvSpPr>
          <p:spPr>
            <a:xfrm>
              <a:off x="360" y="624"/>
              <a:ext cx="180" cy="1"/>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86067" name="Line 8"/>
            <p:cNvSpPr/>
            <p:nvPr/>
          </p:nvSpPr>
          <p:spPr>
            <a:xfrm>
              <a:off x="253" y="279"/>
              <a:ext cx="180" cy="0"/>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86068" name="Line 7"/>
            <p:cNvSpPr/>
            <p:nvPr/>
          </p:nvSpPr>
          <p:spPr>
            <a:xfrm>
              <a:off x="540" y="311"/>
              <a:ext cx="180" cy="1"/>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grpSp>
      <p:sp>
        <p:nvSpPr>
          <p:cNvPr id="4" name="Oval 3"/>
          <p:cNvSpPr/>
          <p:nvPr/>
        </p:nvSpPr>
        <p:spPr>
          <a:xfrm>
            <a:off x="7696200" y="2514600"/>
            <a:ext cx="497840" cy="488950"/>
          </a:xfrm>
          <a:prstGeom prst="ellipse">
            <a:avLst/>
          </a:prstGeom>
          <a:solidFill>
            <a:srgbClr val="FFFFFF"/>
          </a:solidFill>
          <a:ln w="9525" cap="flat" cmpd="sng">
            <a:solidFill>
              <a:srgbClr val="000000"/>
            </a:solidFill>
            <a:prstDash val="solid"/>
            <a:round/>
            <a:headEnd type="none" w="med" len="med"/>
            <a:tailEnd type="none" w="med" len="med"/>
          </a:ln>
        </p:spPr>
        <p:txBody>
          <a:bodyPr anchor="t" anchorCtr="0"/>
          <a:p>
            <a:endParaRPr lang="zh-CN" altLang="en-US" dirty="0">
              <a:latin typeface="Arial" panose="020B0604020202020204" pitchFamily="34" charset="0"/>
            </a:endParaRPr>
          </a:p>
        </p:txBody>
      </p:sp>
      <p:sp>
        <p:nvSpPr>
          <p:cNvPr id="86069" name="未知"/>
          <p:cNvSpPr/>
          <p:nvPr/>
        </p:nvSpPr>
        <p:spPr>
          <a:xfrm>
            <a:off x="7953375" y="2838450"/>
            <a:ext cx="73025" cy="25400"/>
          </a:xfrm>
          <a:custGeom>
            <a:avLst/>
            <a:gdLst/>
            <a:ahLst/>
            <a:cxnLst>
              <a:cxn ang="0">
                <a:pos x="0" y="16542563"/>
              </a:cxn>
              <a:cxn ang="0">
                <a:pos x="32893357" y="5938390"/>
              </a:cxn>
              <a:cxn ang="0">
                <a:pos x="45971134" y="16542563"/>
              </a:cxn>
            </a:cxnLst>
            <a:pathLst>
              <a:path w="116" h="39">
                <a:moveTo>
                  <a:pt x="0" y="39"/>
                </a:moveTo>
                <a:cubicBezTo>
                  <a:pt x="59" y="0"/>
                  <a:pt x="31" y="1"/>
                  <a:pt x="83" y="14"/>
                </a:cubicBezTo>
                <a:cubicBezTo>
                  <a:pt x="111" y="33"/>
                  <a:pt x="101" y="24"/>
                  <a:pt x="116" y="39"/>
                </a:cubicBezTo>
              </a:path>
            </a:pathLst>
          </a:custGeom>
          <a:noFill/>
          <a:ln w="9525" cap="flat" cmpd="sng">
            <a:solidFill>
              <a:srgbClr val="000000"/>
            </a:solidFill>
            <a:prstDash val="solid"/>
            <a:round/>
            <a:headEnd type="none" w="med" len="med"/>
            <a:tailEnd type="none" w="med" len="med"/>
          </a:ln>
        </p:spPr>
        <p:txBody>
          <a:bodyPr/>
          <a:p>
            <a:endParaRPr lang="zh-CN" altLang="en-US"/>
          </a:p>
        </p:txBody>
      </p:sp>
      <p:sp>
        <p:nvSpPr>
          <p:cNvPr id="5" name="Line 7"/>
          <p:cNvSpPr/>
          <p:nvPr/>
        </p:nvSpPr>
        <p:spPr>
          <a:xfrm>
            <a:off x="7748588" y="2674736"/>
            <a:ext cx="166688" cy="836"/>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
        <p:nvSpPr>
          <p:cNvPr id="6" name="Line 7"/>
          <p:cNvSpPr/>
          <p:nvPr/>
        </p:nvSpPr>
        <p:spPr>
          <a:xfrm>
            <a:off x="7951788" y="2649336"/>
            <a:ext cx="166688" cy="836"/>
          </a:xfrm>
          <a:prstGeom prst="line">
            <a:avLst/>
          </a:prstGeom>
          <a:ln w="9525" cap="flat" cmpd="sng">
            <a:solidFill>
              <a:srgbClr val="000000"/>
            </a:solidFill>
            <a:prstDash val="solid"/>
            <a:round/>
            <a:headEnd type="none" w="med" len="med"/>
            <a:tailEnd type="none" w="med" len="med"/>
          </a:ln>
        </p:spPr>
        <p:txBody>
          <a:bodyPr anchor="t" anchorCtr="0"/>
          <a:p>
            <a:endParaRPr lang="zh-CN" altLang="en-US">
              <a:latin typeface="Arial" panose="020B0604020202020204" pitchFamily="34" charset="0"/>
            </a:endParaRPr>
          </a:p>
        </p:txBody>
      </p:sp>
    </p:spTree>
    <p:custDataLst>
      <p:tags r:id="rId4"/>
    </p:custData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.不同类型游戏中幼儿行为的</a:t>
            </a:r>
            <a:r>
              <a:rPr lang="zh-CN" altLang="en-US" sz="2400" dirty="0">
                <a:solidFill>
                  <a:srgbClr val="DCFCDE"/>
                </a:solidFill>
                <a:latin typeface="宋体" panose="02010600030101010101" pitchFamily="2" charset="-122"/>
                <a:sym typeface="+mn-ea"/>
              </a:rPr>
              <a:t>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graphicFrame>
        <p:nvGraphicFramePr>
          <p:cNvPr id="3" name="图示 2"/>
          <p:cNvGraphicFramePr/>
          <p:nvPr/>
        </p:nvGraphicFramePr>
        <p:xfrm>
          <a:off x="2143108" y="2928933"/>
          <a:ext cx="5476892" cy="2532067"/>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custDataLst>
      <p:tags r:id="rId16"/>
    </p:custData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.不同类型游戏中幼儿行为的</a:t>
            </a:r>
            <a:r>
              <a:rPr lang="zh-CN" altLang="en-US" sz="2400" dirty="0">
                <a:solidFill>
                  <a:srgbClr val="DCFCDE"/>
                </a:solidFill>
                <a:latin typeface="宋体" panose="02010600030101010101" pitchFamily="2" charset="-122"/>
                <a:sym typeface="+mn-ea"/>
              </a:rPr>
              <a:t>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05230" y="2758440"/>
            <a:ext cx="8284210" cy="2399665"/>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en-US" altLang="zh-CN" sz="2000" b="1" dirty="0">
                <a:solidFill>
                  <a:schemeClr val="bg1">
                    <a:lumMod val="25000"/>
                  </a:schemeClr>
                </a:solidFill>
                <a:latin typeface="宋体" panose="02010600030101010101" pitchFamily="2" charset="-122"/>
                <a:sym typeface="+mn-ea"/>
              </a:rPr>
              <a:t>(1)</a:t>
            </a:r>
            <a:r>
              <a:rPr lang="zh-CN" altLang="en-US" sz="2000" b="1" dirty="0">
                <a:solidFill>
                  <a:schemeClr val="bg1">
                    <a:lumMod val="25000"/>
                  </a:schemeClr>
                </a:solidFill>
                <a:latin typeface="宋体" panose="02010600030101010101" pitchFamily="2" charset="-122"/>
                <a:sym typeface="+mn-ea"/>
              </a:rPr>
              <a:t>幼儿角色游戏的评价</a:t>
            </a:r>
            <a:endParaRPr lang="zh-CN" altLang="en-US" sz="2000" b="1"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角色游戏是幼儿通过扮演角色，运用模仿和想象，创造性地反映现实生活的一种游戏，此类游戏在幼儿园中更受低龄幼儿的喜爱。对游戏中幼儿的发展水平的评价。一般可以从游戏中幼儿的认知与技能、情感体验、社会性发展等几个方面进行考察。 </a:t>
            </a:r>
            <a:endParaRPr lang="zh-CN" altLang="en-US" sz="2000" dirty="0">
              <a:solidFill>
                <a:schemeClr val="bg1">
                  <a:lumMod val="25000"/>
                </a:schemeClr>
              </a:solidFill>
              <a:latin typeface="宋体" panose="02010600030101010101" pitchFamily="2" charset="-122"/>
              <a:sym typeface="+mn-ea"/>
            </a:endParaRPr>
          </a:p>
        </p:txBody>
      </p:sp>
    </p:spTree>
    <p:custDataLst>
      <p:tags r:id="rId11"/>
    </p:custData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50240" y="129522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pPr algn="l"/>
            <a:r>
              <a:rPr lang="zh-CN" altLang="en-US" sz="3600" b="1">
                <a:solidFill>
                  <a:schemeClr val="tx1">
                    <a:lumMod val="85000"/>
                    <a:lumOff val="15000"/>
                  </a:schemeClr>
                </a:solidFill>
              </a:rPr>
              <a:t>幼儿角色游戏的评价</a:t>
            </a:r>
            <a:endParaRPr lang="zh-CN" altLang="en-US" sz="3600" b="1">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424305"/>
                <a:gridCol w="4937125"/>
                <a:gridCol w="995680"/>
                <a:gridCol w="2837815"/>
              </a:tblGrid>
              <a:tr h="236220">
                <a:tc>
                  <a:txBody>
                    <a:bodyPr/>
                    <a:p>
                      <a:pPr algn="ctr">
                        <a:lnSpc>
                          <a:spcPct val="120000"/>
                        </a:lnSpc>
                        <a:spcBef>
                          <a:spcPts val="0"/>
                        </a:spcBef>
                        <a:spcAft>
                          <a:spcPts val="0"/>
                        </a:spcAft>
                      </a:pPr>
                      <a:r>
                        <a:rPr lang="zh-CN" sz="1400" b="1" kern="100" spc="60" dirty="0" smtClean="0">
                          <a:latin typeface="微软雅黑" panose="020B0503020204020204" charset="-122"/>
                          <a:ea typeface="微软雅黑" panose="020B0503020204020204" charset="-122"/>
                        </a:rPr>
                        <a:t>评价</a:t>
                      </a:r>
                      <a:r>
                        <a:rPr lang="zh-CN" sz="1400" b="1" kern="100" spc="60" dirty="0">
                          <a:latin typeface="微软雅黑" panose="020B0503020204020204" charset="-122"/>
                          <a:ea typeface="微软雅黑" panose="020B0503020204020204" charset="-122"/>
                        </a:rPr>
                        <a:t>项目</a:t>
                      </a:r>
                      <a:endParaRPr lang="zh-CN" sz="14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a:latin typeface="微软雅黑" panose="020B0503020204020204" charset="-122"/>
                          <a:ea typeface="微软雅黑" panose="020B0503020204020204" charset="-122"/>
                        </a:rPr>
                        <a:t>评价等级</a:t>
                      </a:r>
                      <a:endParaRPr lang="zh-CN" sz="1400" b="1"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评价方法</a:t>
                      </a:r>
                      <a:endParaRPr lang="zh-CN" sz="14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说明</a:t>
                      </a:r>
                      <a:endParaRPr lang="zh-CN" sz="1400" b="1" kern="100" spc="60" dirty="0">
                        <a:latin typeface="微软雅黑" panose="020B0503020204020204" charset="-122"/>
                        <a:ea typeface="微软雅黑" panose="020B0503020204020204" charset="-122"/>
                      </a:endParaRPr>
                    </a:p>
                  </a:txBody>
                  <a:tcPr marL="25400" marR="25400" marT="25400" marB="25400" anchor="ctr"/>
                </a:tc>
              </a:tr>
              <a:tr h="64135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、游戏主题</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、无主见随大流</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、能听从教师的指令</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、能模仿他人</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4</a:t>
                      </a:r>
                      <a:r>
                        <a:rPr lang="zh-CN" sz="900" b="0" kern="100" spc="60" dirty="0">
                          <a:latin typeface="微软雅黑" panose="020B0503020204020204" charset="-122"/>
                          <a:ea typeface="微软雅黑" panose="020B0503020204020204" charset="-122"/>
                          <a:cs typeface="微软雅黑" panose="020B0503020204020204" charset="-122"/>
                        </a:rPr>
                        <a:t>、独立提出或与同伴商定游戏主题</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观察游戏</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详细记录幼儿行为，并举出典型事例</a:t>
                      </a:r>
                      <a:endParaRPr lang="zh-CN" sz="900" b="0" kern="100" spc="60">
                        <a:latin typeface="微软雅黑" panose="020B0503020204020204" charset="-122"/>
                        <a:ea typeface="微软雅黑" panose="020B0503020204020204" charset="-122"/>
                      </a:endParaRPr>
                    </a:p>
                  </a:txBody>
                  <a:tcPr marL="25400" marR="25400" marT="25400" marB="25400" anchor="ctr"/>
                </a:tc>
              </a:tr>
              <a:tr h="49530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、游戏情节</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、情节简单、零星，无连续性</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、情节内容一般</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、情节有趣</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内容丰富</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有</a:t>
                      </a:r>
                      <a:r>
                        <a:rPr lang="zh-CN" sz="900" b="0" kern="100" spc="60" dirty="0" smtClean="0">
                          <a:latin typeface="微软雅黑" panose="020B0503020204020204" charset="-122"/>
                          <a:ea typeface="微软雅黑" panose="020B0503020204020204" charset="-122"/>
                          <a:cs typeface="微软雅黑" panose="020B0503020204020204" charset="-122"/>
                        </a:rPr>
                        <a:t>吸引力</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具有内在的逻辑性与合理性</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观察游戏</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详细记录幼儿行为，并举出典型事例</a:t>
                      </a:r>
                      <a:endParaRPr lang="zh-CN" sz="900" b="0" kern="100" spc="60">
                        <a:latin typeface="微软雅黑" panose="020B0503020204020204" charset="-122"/>
                        <a:ea typeface="微软雅黑" panose="020B0503020204020204" charset="-122"/>
                      </a:endParaRPr>
                    </a:p>
                  </a:txBody>
                  <a:tcPr marL="25400" marR="25400" marT="25400" marB="25400" anchor="ctr"/>
                </a:tc>
              </a:tr>
              <a:tr h="49403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、游戏材料运用</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、能运用物品材料</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、会用替代物进行游戏</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、运用材料组合或者自制替代物，以不断推进游戏的展开</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观察游戏</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详细记录幼儿行为，并举出典型事例</a:t>
                      </a:r>
                      <a:endParaRPr lang="zh-CN" sz="900" b="0" kern="100" spc="60">
                        <a:latin typeface="微软雅黑" panose="020B0503020204020204" charset="-122"/>
                        <a:ea typeface="微软雅黑" panose="020B0503020204020204" charset="-122"/>
                      </a:endParaRPr>
                    </a:p>
                  </a:txBody>
                  <a:tcPr marL="25400" marR="25400" marT="25400" marB="25400" anchor="ctr"/>
                </a:tc>
              </a:tr>
              <a:tr h="49403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4</a:t>
                      </a:r>
                      <a:r>
                        <a:rPr lang="zh-CN" sz="900" b="0" kern="100" spc="60" dirty="0">
                          <a:latin typeface="微软雅黑" panose="020B0503020204020204" charset="-122"/>
                          <a:ea typeface="微软雅黑" panose="020B0503020204020204" charset="-122"/>
                          <a:cs typeface="微软雅黑" panose="020B0503020204020204" charset="-122"/>
                        </a:rPr>
                        <a:t>、角色意识</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无角色意识</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有一定的角色意识</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但不稳定</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角色意识稳定</a:t>
                      </a:r>
                      <a:r>
                        <a:rPr lang="en-US" sz="900" b="0" kern="100" spc="60" dirty="0">
                          <a:latin typeface="微软雅黑" panose="020B0503020204020204" charset="-122"/>
                          <a:ea typeface="微软雅黑" panose="020B0503020204020204" charset="-122"/>
                          <a:cs typeface="微软雅黑" panose="020B0503020204020204" charset="-122"/>
                        </a:rPr>
                        <a:t>.</a:t>
                      </a:r>
                      <a:r>
                        <a:rPr lang="zh-CN" sz="900" b="0" kern="100" spc="60" dirty="0">
                          <a:latin typeface="微软雅黑" panose="020B0503020204020204" charset="-122"/>
                          <a:ea typeface="微软雅黑" panose="020B0503020204020204" charset="-122"/>
                          <a:cs typeface="微软雅黑" panose="020B0503020204020204" charset="-122"/>
                        </a:rPr>
                        <a:t>并常有个性化的发挥</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观察游戏</a:t>
                      </a:r>
                      <a:endParaRPr lang="zh-CN" sz="9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详细记录幼儿行为，并举出典型事例</a:t>
                      </a:r>
                      <a:endParaRPr lang="zh-CN" sz="900" b="0" kern="100" spc="60">
                        <a:latin typeface="微软雅黑" panose="020B0503020204020204" charset="-122"/>
                        <a:ea typeface="微软雅黑" panose="020B0503020204020204" charset="-122"/>
                      </a:endParaRPr>
                    </a:p>
                  </a:txBody>
                  <a:tcPr marL="25400" marR="25400" marT="25400" marB="25400" anchor="ctr"/>
                </a:tc>
              </a:tr>
              <a:tr h="49403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5</a:t>
                      </a:r>
                      <a:r>
                        <a:rPr lang="zh-CN" sz="900" b="0" kern="100" spc="60" dirty="0">
                          <a:latin typeface="微软雅黑" panose="020B0503020204020204" charset="-122"/>
                          <a:ea typeface="微软雅黑" panose="020B0503020204020204" charset="-122"/>
                          <a:cs typeface="微软雅黑" panose="020B0503020204020204" charset="-122"/>
                        </a:rPr>
                        <a:t>、语言能力</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语言表达能力弱</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有一定的语言表达能力</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有很好的语言表达能力语言流畅自然</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观察游戏</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详细记录幼儿行为，并举出典型事例</a:t>
                      </a:r>
                      <a:endParaRPr lang="zh-CN" sz="900" b="0" kern="100" spc="60" dirty="0">
                        <a:latin typeface="微软雅黑" panose="020B0503020204020204" charset="-122"/>
                        <a:ea typeface="微软雅黑" panose="020B0503020204020204" charset="-122"/>
                      </a:endParaRPr>
                    </a:p>
                  </a:txBody>
                  <a:tcPr marL="25400" marR="25400" marT="25400" marB="25400" anchor="ctr"/>
                </a:tc>
              </a:tr>
              <a:tr h="49530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6</a:t>
                      </a:r>
                      <a:r>
                        <a:rPr lang="zh-CN" sz="900" b="0" kern="100" spc="60" dirty="0">
                          <a:latin typeface="微软雅黑" panose="020B0503020204020204" charset="-122"/>
                          <a:ea typeface="微软雅黑" panose="020B0503020204020204" charset="-122"/>
                          <a:cs typeface="微软雅黑" panose="020B0503020204020204" charset="-122"/>
                        </a:rPr>
                        <a:t>、社会性水平</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1.</a:t>
                      </a:r>
                      <a:r>
                        <a:rPr lang="zh-CN" sz="900" b="0" kern="100" spc="60" dirty="0">
                          <a:latin typeface="微软雅黑" panose="020B0503020204020204" charset="-122"/>
                          <a:ea typeface="微软雅黑" panose="020B0503020204020204" charset="-122"/>
                          <a:cs typeface="微软雅黑" panose="020B0503020204020204" charset="-122"/>
                        </a:rPr>
                        <a:t>独自游戏多</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2.</a:t>
                      </a:r>
                      <a:r>
                        <a:rPr lang="zh-CN" sz="900" b="0" kern="100" spc="60" dirty="0">
                          <a:latin typeface="微软雅黑" panose="020B0503020204020204" charset="-122"/>
                          <a:ea typeface="微软雅黑" panose="020B0503020204020204" charset="-122"/>
                          <a:cs typeface="微软雅黑" panose="020B0503020204020204" charset="-122"/>
                        </a:rPr>
                        <a:t>有一定的交往意识与技能</a:t>
                      </a:r>
                      <a:endParaRPr lang="zh-CN" sz="9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3.</a:t>
                      </a:r>
                      <a:r>
                        <a:rPr lang="zh-CN" sz="900" b="0" kern="100" spc="60" dirty="0">
                          <a:latin typeface="微软雅黑" panose="020B0503020204020204" charset="-122"/>
                          <a:ea typeface="微软雅黑" panose="020B0503020204020204" charset="-122"/>
                          <a:cs typeface="微软雅黑" panose="020B0503020204020204" charset="-122"/>
                        </a:rPr>
                        <a:t>能与他人合作进行游戏，并能灵活协调与他人的关系</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观察游戏</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详细记录幼儿行为，并举出典型事例</a:t>
                      </a:r>
                      <a:endParaRPr lang="zh-CN" sz="900" b="0" kern="100" spc="60" dirty="0">
                        <a:latin typeface="微软雅黑" panose="020B0503020204020204" charset="-122"/>
                        <a:ea typeface="微软雅黑" panose="020B0503020204020204" charset="-122"/>
                      </a:endParaRPr>
                    </a:p>
                  </a:txBody>
                  <a:tcPr marL="25400" marR="25400" marT="25400" marB="25400" anchor="ctr"/>
                </a:tc>
              </a:tr>
              <a:tr h="49403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7</a:t>
                      </a:r>
                      <a:r>
                        <a:rPr lang="zh-CN" sz="900" b="0" kern="100" spc="60" dirty="0">
                          <a:latin typeface="微软雅黑" panose="020B0503020204020204" charset="-122"/>
                          <a:ea typeface="微软雅黑" panose="020B0503020204020204" charset="-122"/>
                          <a:cs typeface="微软雅黑" panose="020B0503020204020204" charset="-122"/>
                        </a:rPr>
                        <a:t>、参与程度</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1</a:t>
                      </a:r>
                      <a:r>
                        <a:rPr lang="zh-CN" sz="900" b="0" kern="100" spc="60">
                          <a:latin typeface="微软雅黑" panose="020B0503020204020204" charset="-122"/>
                          <a:ea typeface="微软雅黑" panose="020B0503020204020204" charset="-122"/>
                          <a:cs typeface="微软雅黑" panose="020B0503020204020204" charset="-122"/>
                        </a:rPr>
                        <a:t>、缺乏参与的热情</a:t>
                      </a:r>
                      <a:endParaRPr lang="zh-CN" sz="900" b="0" kern="100" spc="6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2</a:t>
                      </a:r>
                      <a:r>
                        <a:rPr lang="zh-CN" sz="900" b="0" kern="100" spc="60">
                          <a:latin typeface="微软雅黑" panose="020B0503020204020204" charset="-122"/>
                          <a:ea typeface="微软雅黑" panose="020B0503020204020204" charset="-122"/>
                          <a:cs typeface="微软雅黑" panose="020B0503020204020204" charset="-122"/>
                        </a:rPr>
                        <a:t>、能参与游戏</a:t>
                      </a:r>
                      <a:endParaRPr lang="zh-CN" sz="900" b="0" kern="100" spc="6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3</a:t>
                      </a:r>
                      <a:r>
                        <a:rPr lang="zh-CN" sz="900" b="0" kern="100" spc="60">
                          <a:latin typeface="微软雅黑" panose="020B0503020204020204" charset="-122"/>
                          <a:ea typeface="微软雅黑" panose="020B0503020204020204" charset="-122"/>
                          <a:cs typeface="微软雅黑" panose="020B0503020204020204" charset="-122"/>
                        </a:rPr>
                        <a:t>、能积极参与游戏富有热情和感染力</a:t>
                      </a:r>
                      <a:endParaRPr lang="zh-CN" sz="900" b="0" kern="100" spc="6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观察游戏</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a:latin typeface="微软雅黑" panose="020B0503020204020204" charset="-122"/>
                          <a:ea typeface="微软雅黑" panose="020B0503020204020204" charset="-122"/>
                        </a:rPr>
                        <a:t>详细记录幼儿行为，并举出典型事例</a:t>
                      </a:r>
                      <a:endParaRPr lang="zh-CN" sz="900" b="0" kern="100" spc="60">
                        <a:latin typeface="微软雅黑" panose="020B0503020204020204" charset="-122"/>
                        <a:ea typeface="微软雅黑" panose="020B0503020204020204" charset="-122"/>
                      </a:endParaRPr>
                    </a:p>
                  </a:txBody>
                  <a:tcPr marL="25400" marR="25400" marT="25400" marB="25400" anchor="ctr"/>
                </a:tc>
              </a:tr>
              <a:tr h="494030">
                <a:tc>
                  <a:txBody>
                    <a:bodyPr/>
                    <a:p>
                      <a:pPr algn="ctr">
                        <a:lnSpc>
                          <a:spcPct val="120000"/>
                        </a:lnSpc>
                        <a:spcBef>
                          <a:spcPts val="0"/>
                        </a:spcBef>
                        <a:spcAft>
                          <a:spcPts val="0"/>
                        </a:spcAft>
                      </a:pPr>
                      <a:r>
                        <a:rPr lang="en-US" sz="900" b="0" kern="100" spc="60" dirty="0">
                          <a:latin typeface="微软雅黑" panose="020B0503020204020204" charset="-122"/>
                          <a:ea typeface="微软雅黑" panose="020B0503020204020204" charset="-122"/>
                          <a:cs typeface="微软雅黑" panose="020B0503020204020204" charset="-122"/>
                        </a:rPr>
                        <a:t>8</a:t>
                      </a:r>
                      <a:r>
                        <a:rPr lang="zh-CN" sz="900" b="0" kern="100" spc="60" dirty="0">
                          <a:latin typeface="微软雅黑" panose="020B0503020204020204" charset="-122"/>
                          <a:ea typeface="微软雅黑" panose="020B0503020204020204" charset="-122"/>
                          <a:cs typeface="微软雅黑" panose="020B0503020204020204" charset="-122"/>
                        </a:rPr>
                        <a:t>、规则意识</a:t>
                      </a:r>
                      <a:endParaRPr lang="zh-CN" sz="9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1</a:t>
                      </a:r>
                      <a:r>
                        <a:rPr lang="zh-CN" sz="900" b="0" kern="100" spc="60">
                          <a:latin typeface="微软雅黑" panose="020B0503020204020204" charset="-122"/>
                          <a:ea typeface="微软雅黑" panose="020B0503020204020204" charset="-122"/>
                          <a:cs typeface="微软雅黑" panose="020B0503020204020204" charset="-122"/>
                        </a:rPr>
                        <a:t>无规则意识，常有破坏性行为</a:t>
                      </a:r>
                      <a:endParaRPr lang="zh-CN" sz="900" b="0" kern="100" spc="6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2.</a:t>
                      </a:r>
                      <a:r>
                        <a:rPr lang="zh-CN" sz="900" b="0" kern="100" spc="60">
                          <a:latin typeface="微软雅黑" panose="020B0503020204020204" charset="-122"/>
                          <a:ea typeface="微软雅黑" panose="020B0503020204020204" charset="-122"/>
                          <a:cs typeface="微软雅黑" panose="020B0503020204020204" charset="-122"/>
                        </a:rPr>
                        <a:t>有时能遵守规则</a:t>
                      </a:r>
                      <a:endParaRPr lang="zh-CN" sz="900" b="0" kern="100" spc="6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en-US" sz="900" b="0" kern="100" spc="60">
                          <a:latin typeface="微软雅黑" panose="020B0503020204020204" charset="-122"/>
                          <a:ea typeface="微软雅黑" panose="020B0503020204020204" charset="-122"/>
                          <a:cs typeface="微软雅黑" panose="020B0503020204020204" charset="-122"/>
                        </a:rPr>
                        <a:t>3.</a:t>
                      </a:r>
                      <a:r>
                        <a:rPr lang="zh-CN" sz="900" b="0" kern="100" spc="60">
                          <a:latin typeface="微软雅黑" panose="020B0503020204020204" charset="-122"/>
                          <a:ea typeface="微软雅黑" panose="020B0503020204020204" charset="-122"/>
                          <a:cs typeface="微软雅黑" panose="020B0503020204020204" charset="-122"/>
                        </a:rPr>
                        <a:t>有明确的规则意识一并尝试灵活变通规则并形成新的规则</a:t>
                      </a:r>
                      <a:endParaRPr lang="zh-CN" sz="900" b="0" kern="100" spc="6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观察游戏</a:t>
                      </a:r>
                      <a:endParaRPr lang="zh-CN" sz="9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900" b="0" kern="100" spc="60" dirty="0">
                          <a:latin typeface="微软雅黑" panose="020B0503020204020204" charset="-122"/>
                          <a:ea typeface="微软雅黑" panose="020B0503020204020204" charset="-122"/>
                        </a:rPr>
                        <a:t>详细记录幼儿行为，并举出典型事例</a:t>
                      </a:r>
                      <a:endParaRPr lang="zh-CN" sz="9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descr="VCG41N1214719455"/>
          <p:cNvPicPr>
            <a:picLocks noChangeAspect="1"/>
          </p:cNvPicPr>
          <p:nvPr>
            <p:custDataLst>
              <p:tags r:id="rId1"/>
            </p:custDataLst>
          </p:nvPr>
        </p:nvPicPr>
        <p:blipFill>
          <a:blip r:embed="rId2"/>
          <a:srcRect t="283" b="283"/>
          <a:stretch>
            <a:fillRect/>
          </a:stretch>
        </p:blipFill>
        <p:spPr>
          <a:xfrm>
            <a:off x="6327140" y="2936875"/>
            <a:ext cx="5250180" cy="3921125"/>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pic>
        <p:nvPicPr>
          <p:cNvPr id="8" name="图片 7" descr="VCG41N1265029070"/>
          <p:cNvPicPr>
            <a:picLocks noChangeAspect="1"/>
          </p:cNvPicPr>
          <p:nvPr>
            <p:custDataLst>
              <p:tags r:id="rId3"/>
            </p:custDataLst>
          </p:nvPr>
        </p:nvPicPr>
        <p:blipFill>
          <a:blip r:embed="rId4"/>
          <a:srcRect l="3798" r="3798"/>
          <a:stretch>
            <a:fillRect/>
          </a:stretch>
        </p:blipFill>
        <p:spPr>
          <a:xfrm>
            <a:off x="608330" y="-1270"/>
            <a:ext cx="5139055" cy="4164965"/>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pic>
        <p:nvPicPr>
          <p:cNvPr id="10" name="图片 9" descr="VCG41N1326191318"/>
          <p:cNvPicPr>
            <a:picLocks noChangeAspect="1"/>
          </p:cNvPicPr>
          <p:nvPr>
            <p:custDataLst>
              <p:tags r:id="rId5"/>
            </p:custDataLst>
          </p:nvPr>
        </p:nvPicPr>
        <p:blipFill>
          <a:blip r:embed="rId6"/>
          <a:srcRect t="17604" b="17604"/>
          <a:stretch>
            <a:fillRect/>
          </a:stretch>
        </p:blipFill>
        <p:spPr>
          <a:xfrm>
            <a:off x="608330" y="4771390"/>
            <a:ext cx="5139055" cy="2086610"/>
          </a:xfrm>
          <a:prstGeom prst="rect">
            <a:avLst/>
          </a:prstGeom>
          <a:solidFill>
            <a:schemeClr val="accent1">
              <a:lumMod val="40000"/>
              <a:lumOff val="60000"/>
            </a:schemeClr>
          </a:solidFill>
          <a:ln w="6350" cap="flat" cmpd="sng" algn="ctr">
            <a:solidFill>
              <a:schemeClr val="tx1">
                <a:lumMod val="40000"/>
                <a:lumOff val="60000"/>
                <a:alpha val="20000"/>
              </a:schemeClr>
            </a:solidFill>
            <a:prstDash val="solid"/>
            <a:round/>
            <a:headEnd type="none" w="med" len="med"/>
            <a:tailEnd type="none" w="med" len="med"/>
          </a:ln>
        </p:spPr>
      </p:pic>
      <p:sp>
        <p:nvSpPr>
          <p:cNvPr id="11" name="正文"/>
          <p:cNvSpPr txBox="1"/>
          <p:nvPr>
            <p:custDataLst>
              <p:tags r:id="rId7"/>
            </p:custDataLst>
          </p:nvPr>
        </p:nvSpPr>
        <p:spPr>
          <a:xfrm>
            <a:off x="6327140" y="1443355"/>
            <a:ext cx="5250180" cy="1050290"/>
          </a:xfrm>
          <a:prstGeom prst="rect">
            <a:avLst/>
          </a:prstGeom>
          <a:noFill/>
        </p:spPr>
        <p:txBody>
          <a:bodyPr wrap="square" lIns="0" tIns="0" rIns="0" bIns="0" rtlCol="0" anchor="t" anchorCtr="0">
            <a:normAutofit/>
          </a:bodyPr>
          <a:lstStyle/>
          <a:p>
            <a:pPr indent="0" algn="l" fontAlgn="auto">
              <a:lnSpc>
                <a:spcPct val="130000"/>
              </a:lnSpc>
            </a:pPr>
            <a:r>
              <a:rPr lang="zh-CN" altLang="en-US" sz="2000" b="1" spc="150" dirty="0">
                <a:solidFill>
                  <a:schemeClr val="bg1">
                    <a:lumMod val="25000"/>
                  </a:schemeClr>
                </a:solidFill>
                <a:latin typeface="+mn-ea"/>
                <a:sym typeface="+mn-ea"/>
              </a:rPr>
              <a:t>如：娃娃家游戏、小医院游戏、理发店游戏和小吃店游戏等。</a:t>
            </a:r>
            <a:endParaRPr lang="zh-CN" altLang="en-US" sz="2000" b="1" spc="150" dirty="0">
              <a:solidFill>
                <a:schemeClr val="bg1">
                  <a:lumMod val="25000"/>
                </a:schemeClr>
              </a:solidFill>
              <a:latin typeface="+mn-ea"/>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9"/>
    </p:custData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.不同类型游戏中幼儿行为的</a:t>
            </a:r>
            <a:r>
              <a:rPr lang="zh-CN" altLang="en-US" sz="2400" dirty="0">
                <a:solidFill>
                  <a:schemeClr val="bg1">
                    <a:lumMod val="25000"/>
                  </a:schemeClr>
                </a:solidFill>
                <a:latin typeface="宋体" panose="02010600030101010101" pitchFamily="2" charset="-122"/>
                <a:sym typeface="+mn-ea"/>
              </a:rPr>
              <a:t>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05230" y="2758440"/>
            <a:ext cx="8284210" cy="2306955"/>
          </a:xfrm>
          <a:prstGeom prst="rect">
            <a:avLst/>
          </a:prstGeom>
          <a:noFill/>
        </p:spPr>
        <p:txBody>
          <a:bodyPr wrap="square" rtlCol="0" anchor="t">
            <a:spAutoFit/>
          </a:bodyPr>
          <a:p>
            <a:pPr>
              <a:lnSpc>
                <a:spcPct val="200000"/>
              </a:lnSpc>
            </a:pP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幼儿结构游戏的评价</a:t>
            </a:r>
            <a:endParaRPr lang="zh-CN" altLang="en-US" sz="2400" dirty="0">
              <a:solidFill>
                <a:schemeClr val="bg1">
                  <a:lumMod val="25000"/>
                </a:schemeClr>
              </a:solidFill>
              <a:latin typeface="宋体" panose="02010600030101010101" pitchFamily="2" charset="-122"/>
            </a:endParaRPr>
          </a:p>
          <a:p>
            <a:pPr>
              <a:lnSpc>
                <a:spcPct val="20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结构游戏是幼儿通过操作各种结构材料，来构造物体的一种游戏活动。这些材料有专门设计生产的材料。</a:t>
            </a:r>
            <a:endParaRPr lang="zh-CN" altLang="en-US" sz="2400" dirty="0">
              <a:solidFill>
                <a:schemeClr val="bg1">
                  <a:lumMod val="25000"/>
                </a:schemeClr>
              </a:solidFill>
              <a:latin typeface="宋体" panose="02010600030101010101" pitchFamily="2" charset="-122"/>
              <a:sym typeface="+mn-ea"/>
            </a:endParaRPr>
          </a:p>
        </p:txBody>
      </p:sp>
    </p:spTree>
    <p:custDataLst>
      <p:tags r:id="rId11"/>
    </p:custData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457200" y="274955"/>
            <a:ext cx="8229600" cy="834390"/>
          </a:xfrm>
        </p:spPr>
        <p:txBody>
          <a:bodyPr/>
          <a:lstStyle/>
          <a:p>
            <a:pPr algn="l"/>
            <a:r>
              <a:rPr lang="zh-CN" altLang="en-US" sz="3600">
                <a:solidFill>
                  <a:schemeClr val="bg1">
                    <a:lumMod val="25000"/>
                  </a:schemeClr>
                </a:solidFill>
              </a:rPr>
              <a:t>表</a:t>
            </a:r>
            <a:r>
              <a:rPr lang="en-US" altLang="zh-CN" sz="3600">
                <a:solidFill>
                  <a:schemeClr val="bg1">
                    <a:lumMod val="25000"/>
                  </a:schemeClr>
                </a:solidFill>
              </a:rPr>
              <a:t>6—25</a:t>
            </a:r>
            <a:r>
              <a:rPr lang="zh-CN" altLang="en-US" sz="3600">
                <a:solidFill>
                  <a:schemeClr val="bg1">
                    <a:lumMod val="25000"/>
                  </a:schemeClr>
                </a:solidFill>
              </a:rPr>
              <a:t>幼儿结构游戏评价表</a:t>
            </a:r>
            <a:endParaRPr lang="zh-CN" altLang="en-US" sz="3600">
              <a:solidFill>
                <a:schemeClr val="bg1">
                  <a:lumMod val="25000"/>
                </a:schemeClr>
              </a:solidFill>
            </a:endParaRPr>
          </a:p>
        </p:txBody>
      </p:sp>
      <p:graphicFrame>
        <p:nvGraphicFramePr>
          <p:cNvPr id="3" name="表格 1"/>
          <p:cNvGraphicFramePr>
            <a:graphicFrameLocks noGrp="1"/>
          </p:cNvGraphicFramePr>
          <p:nvPr>
            <p:custDataLst>
              <p:tags r:id="rId2"/>
            </p:custDataLst>
          </p:nvPr>
        </p:nvGraphicFramePr>
        <p:xfrm>
          <a:off x="607060" y="1202690"/>
          <a:ext cx="10975975" cy="5047615"/>
        </p:xfrm>
        <a:graphic>
          <a:graphicData uri="http://schemas.openxmlformats.org/drawingml/2006/table">
            <a:tbl>
              <a:tblPr firstRow="1" bandRow="1">
                <a:tableStyleId>{5C22544A-7EE6-4342-B048-85BDC9FD1C3A}</a:tableStyleId>
              </a:tblPr>
              <a:tblGrid>
                <a:gridCol w="1653540"/>
                <a:gridCol w="4342130"/>
                <a:gridCol w="1840865"/>
                <a:gridCol w="3139440"/>
              </a:tblGrid>
              <a:tr h="288925">
                <a:tc>
                  <a:txBody>
                    <a:bodyPr/>
                    <a:p>
                      <a:pPr indent="196215"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评价项目</a:t>
                      </a:r>
                      <a:endParaRPr lang="zh-CN" sz="1400" b="1" kern="100" spc="60" dirty="0">
                        <a:latin typeface="微软雅黑" panose="020B0503020204020204" charset="-122"/>
                        <a:ea typeface="微软雅黑" panose="020B0503020204020204" charset="-122"/>
                      </a:endParaRPr>
                    </a:p>
                  </a:txBody>
                  <a:tcPr marL="25400" marR="25400" marT="25400" marB="25400" anchor="ctr"/>
                </a:tc>
                <a:tc>
                  <a:txBody>
                    <a:bodyPr/>
                    <a:p>
                      <a:pPr indent="196215" algn="ctr">
                        <a:lnSpc>
                          <a:spcPct val="120000"/>
                        </a:lnSpc>
                        <a:spcBef>
                          <a:spcPts val="0"/>
                        </a:spcBef>
                        <a:spcAft>
                          <a:spcPts val="0"/>
                        </a:spcAft>
                      </a:pPr>
                      <a:r>
                        <a:rPr lang="zh-CN" sz="1400" b="1" kern="100" spc="60">
                          <a:latin typeface="微软雅黑" panose="020B0503020204020204" charset="-122"/>
                          <a:ea typeface="微软雅黑" panose="020B0503020204020204" charset="-122"/>
                        </a:rPr>
                        <a:t>评价等级</a:t>
                      </a:r>
                      <a:endParaRPr lang="zh-CN" sz="1400" b="1"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评价方法</a:t>
                      </a:r>
                      <a:endParaRPr lang="zh-CN" sz="1400" b="1"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400" b="1" kern="100" spc="60" dirty="0">
                          <a:latin typeface="微软雅黑" panose="020B0503020204020204" charset="-122"/>
                          <a:ea typeface="微软雅黑" panose="020B0503020204020204" charset="-122"/>
                        </a:rPr>
                        <a:t>说明</a:t>
                      </a:r>
                      <a:endParaRPr lang="zh-CN" sz="1400" b="1" kern="100" spc="60" dirty="0">
                        <a:latin typeface="微软雅黑" panose="020B0503020204020204" charset="-122"/>
                        <a:ea typeface="微软雅黑" panose="020B0503020204020204" charset="-122"/>
                      </a:endParaRPr>
                    </a:p>
                  </a:txBody>
                  <a:tcPr marL="25400" marR="25400" marT="25400" marB="25400" anchor="ctr"/>
                </a:tc>
              </a:tr>
              <a:tr h="626110">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游戏主题的目的性</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无目的、无主题</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有一定的目的，但不稳定</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有明确的主题，并能坚持</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观察游戏</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详细记录幼儿行为，并举出典型事例</a:t>
                      </a:r>
                      <a:endParaRPr lang="zh-CN" sz="1000" b="0" kern="100" spc="60">
                        <a:latin typeface="微软雅黑" panose="020B0503020204020204" charset="-122"/>
                        <a:ea typeface="微软雅黑" panose="020B0503020204020204" charset="-122"/>
                      </a:endParaRPr>
                    </a:p>
                  </a:txBody>
                  <a:tcPr marL="25400" marR="25400" marT="25400" marB="25400" anchor="ctr"/>
                </a:tc>
              </a:tr>
              <a:tr h="814070">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构建的技能</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会简单地排列、拼接与堆高</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能根据材料特点进行建构，技能较熟练</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建构技能熟练速度快完成</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建筑物结构匀称、协调、美观</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观察游戏、分析作品</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详细记录幼儿行为，并举出典型事例</a:t>
                      </a:r>
                      <a:endParaRPr lang="zh-CN" sz="1000" b="0" kern="100" spc="60">
                        <a:latin typeface="微软雅黑" panose="020B0503020204020204" charset="-122"/>
                        <a:ea typeface="微软雅黑" panose="020B0503020204020204" charset="-122"/>
                      </a:endParaRPr>
                    </a:p>
                  </a:txBody>
                  <a:tcPr marL="25400" marR="25400" marT="25400" marB="25400" anchor="ctr"/>
                </a:tc>
              </a:tr>
              <a:tr h="62674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专注程度</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缺乏兴趣，不专注</a:t>
                      </a:r>
                      <a:endParaRPr lang="zh-CN" sz="10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有一定的兴趣</a:t>
                      </a:r>
                      <a:r>
                        <a:rPr lang="en-US" sz="1000" b="0" kern="100" spc="60" dirty="0">
                          <a:latin typeface="微软雅黑" panose="020B0503020204020204" charset="-122"/>
                          <a:ea typeface="微软雅黑" panose="020B0503020204020204" charset="-122"/>
                          <a:cs typeface="微软雅黑" panose="020B0503020204020204" charset="-122"/>
                        </a:rPr>
                        <a:t>.</a:t>
                      </a:r>
                      <a:r>
                        <a:rPr lang="zh-CN" sz="1000" b="0" kern="100" spc="60" dirty="0">
                          <a:latin typeface="微软雅黑" panose="020B0503020204020204" charset="-122"/>
                          <a:ea typeface="微软雅黑" panose="020B0503020204020204" charset="-122"/>
                          <a:cs typeface="微软雅黑" panose="020B0503020204020204" charset="-122"/>
                        </a:rPr>
                        <a:t>情绪较好</a:t>
                      </a:r>
                      <a:r>
                        <a:rPr lang="en-US" sz="1000" b="0" kern="100" spc="60" dirty="0">
                          <a:latin typeface="微软雅黑" panose="020B0503020204020204" charset="-122"/>
                          <a:ea typeface="微软雅黑" panose="020B0503020204020204" charset="-122"/>
                          <a:cs typeface="微软雅黑" panose="020B0503020204020204" charset="-122"/>
                        </a:rPr>
                        <a:t>.</a:t>
                      </a:r>
                      <a:r>
                        <a:rPr lang="zh-CN" sz="1000" b="0" kern="100" spc="60" dirty="0">
                          <a:latin typeface="微软雅黑" panose="020B0503020204020204" charset="-122"/>
                          <a:ea typeface="微软雅黑" panose="020B0503020204020204" charset="-122"/>
                          <a:cs typeface="微软雅黑" panose="020B0503020204020204" charset="-122"/>
                        </a:rPr>
                        <a:t>比较专注</a:t>
                      </a:r>
                      <a:endParaRPr lang="zh-CN" sz="10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有浓厚兴趣情绪积极，神情专注，能坚持到底</a:t>
                      </a:r>
                      <a:endParaRPr lang="zh-CN" sz="10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观察游戏</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详细记录幼儿行为，并举出典型事例</a:t>
                      </a:r>
                      <a:endParaRPr lang="zh-CN" sz="1000" b="0" kern="100" spc="60">
                        <a:latin typeface="微软雅黑" panose="020B0503020204020204" charset="-122"/>
                        <a:ea typeface="微软雅黑" panose="020B0503020204020204" charset="-122"/>
                      </a:endParaRPr>
                    </a:p>
                  </a:txBody>
                  <a:tcPr marL="25400" marR="25400" marT="25400" marB="25400" anchor="ctr"/>
                </a:tc>
              </a:tr>
              <a:tr h="62547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语言能力</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语言表达能力弱</a:t>
                      </a:r>
                      <a:endParaRPr lang="zh-CN" sz="10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有一定的语言表达能力</a:t>
                      </a:r>
                      <a:endParaRPr lang="zh-CN" sz="1000" b="0" kern="100" spc="60" dirty="0">
                        <a:latin typeface="微软雅黑" panose="020B0503020204020204" charset="-122"/>
                        <a:ea typeface="微软雅黑" panose="020B0503020204020204" charset="-122"/>
                        <a:cs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cs typeface="微软雅黑" panose="020B0503020204020204" charset="-122"/>
                        </a:rPr>
                        <a:t>有很好的语言表达能力·语言流畅自然</a:t>
                      </a:r>
                      <a:endParaRPr lang="zh-CN" sz="1000" b="0" kern="10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观察游戏</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详细记录幼儿行为，并举出典型事例</a:t>
                      </a:r>
                      <a:endParaRPr lang="zh-CN" sz="1000" b="0" kern="100" spc="60">
                        <a:latin typeface="微软雅黑" panose="020B0503020204020204" charset="-122"/>
                        <a:ea typeface="微软雅黑" panose="020B0503020204020204" charset="-122"/>
                      </a:endParaRPr>
                    </a:p>
                  </a:txBody>
                  <a:tcPr marL="25400" marR="25400" marT="25400" marB="25400" anchor="ctr"/>
                </a:tc>
              </a:tr>
              <a:tr h="62547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社会性水平</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无同伴交往</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有少量的同伴交往</a:t>
                      </a:r>
                      <a:endParaRPr lang="zh-CN" sz="1000" b="0" kern="100" spc="60" dirty="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有很好的同伴交往能力</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观察游戏</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详细记录幼儿行为，并举出典型事例</a:t>
                      </a:r>
                      <a:endParaRPr lang="zh-CN" sz="1000" b="0" kern="100" spc="60">
                        <a:latin typeface="微软雅黑" panose="020B0503020204020204" charset="-122"/>
                        <a:ea typeface="微软雅黑" panose="020B0503020204020204" charset="-122"/>
                      </a:endParaRPr>
                    </a:p>
                  </a:txBody>
                  <a:tcPr marL="25400" marR="25400" marT="25400" marB="25400" anchor="ctr"/>
                </a:tc>
              </a:tr>
              <a:tr h="815340">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创造力表现</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独自游戏多</a:t>
                      </a:r>
                      <a:endParaRPr lang="zh-CN" sz="1000" b="0" kern="100" spc="6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有一定的交往意识与技能</a:t>
                      </a:r>
                      <a:endParaRPr lang="zh-CN" sz="1000" b="0" kern="100" spc="6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能与他人合作进行游戏，并能灵活协调与他人的关系</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观察游戏</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详细记录幼儿行为，并举出典型事例</a:t>
                      </a:r>
                      <a:endParaRPr lang="zh-CN" sz="1000" b="0" kern="100" spc="60" dirty="0">
                        <a:latin typeface="微软雅黑" panose="020B0503020204020204" charset="-122"/>
                        <a:ea typeface="微软雅黑" panose="020B0503020204020204" charset="-122"/>
                      </a:endParaRPr>
                    </a:p>
                  </a:txBody>
                  <a:tcPr marL="25400" marR="25400" marT="25400" marB="25400" anchor="ctr"/>
                </a:tc>
              </a:tr>
              <a:tr h="625475">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规则意识</a:t>
                      </a:r>
                      <a:endParaRPr lang="zh-CN" sz="1000" b="0" kern="10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缺乏参与的热情</a:t>
                      </a:r>
                      <a:endParaRPr lang="zh-CN" sz="1000" b="0" kern="100" spc="6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能参与游戏</a:t>
                      </a:r>
                      <a:endParaRPr lang="zh-CN" sz="1000" b="0" kern="100" spc="60">
                        <a:latin typeface="微软雅黑" panose="020B0503020204020204" charset="-122"/>
                        <a:ea typeface="微软雅黑" panose="020B0503020204020204" charset="-122"/>
                      </a:endParaRPr>
                    </a:p>
                    <a:p>
                      <a:pPr algn="l">
                        <a:lnSpc>
                          <a:spcPct val="120000"/>
                        </a:lnSpc>
                        <a:spcBef>
                          <a:spcPts val="0"/>
                        </a:spcBef>
                        <a:spcAft>
                          <a:spcPts val="0"/>
                        </a:spcAft>
                      </a:pPr>
                      <a:r>
                        <a:rPr lang="zh-CN" sz="1000" b="0" kern="100" spc="60">
                          <a:latin typeface="微软雅黑" panose="020B0503020204020204" charset="-122"/>
                          <a:ea typeface="微软雅黑" panose="020B0503020204020204" charset="-122"/>
                        </a:rPr>
                        <a:t>能积极参与游戏，富有热情和感染力</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a:latin typeface="微软雅黑" panose="020B0503020204020204" charset="-122"/>
                          <a:ea typeface="微软雅黑" panose="020B0503020204020204" charset="-122"/>
                        </a:rPr>
                        <a:t>观察游戏</a:t>
                      </a:r>
                      <a:endParaRPr lang="zh-CN" sz="1000" b="0" kern="100" spc="6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000" b="0" kern="100" spc="60" dirty="0">
                          <a:latin typeface="微软雅黑" panose="020B0503020204020204" charset="-122"/>
                          <a:ea typeface="微软雅黑" panose="020B0503020204020204" charset="-122"/>
                        </a:rPr>
                        <a:t>详细记录幼儿行为，并举出典型事例</a:t>
                      </a:r>
                      <a:endParaRPr lang="zh-CN" sz="1000" b="0" kern="100" spc="60" dirty="0">
                        <a:latin typeface="微软雅黑" panose="020B0503020204020204" charset="-122"/>
                        <a:ea typeface="微软雅黑" panose="020B0503020204020204" charset="-122"/>
                      </a:endParaRPr>
                    </a:p>
                  </a:txBody>
                  <a:tcPr marL="25400" marR="25400" marT="25400" marB="25400" anchor="ctr"/>
                </a:tc>
              </a:tr>
            </a:tbl>
          </a:graphicData>
        </a:graphic>
      </p:graphicFrame>
      <p:pic>
        <p:nvPicPr>
          <p:cNvPr id="81921" name="Picture 9" descr="C:\Users\Administrator\Desktop\出版社社标.jpg"/>
          <p:cNvPicPr>
            <a:picLocks noChangeAspect="1"/>
          </p:cNvPicPr>
          <p:nvPr/>
        </p:nvPicPr>
        <p:blipFill>
          <a:blip r:embed="rId3">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4"/>
    </p:custData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图片 22"/>
          <p:cNvPicPr>
            <a:picLocks noChangeAspect="1"/>
          </p:cNvPicPr>
          <p:nvPr>
            <p:custDataLst>
              <p:tags r:id="rId1"/>
            </p:custDataLst>
          </p:nvPr>
        </p:nvPicPr>
        <p:blipFill rotWithShape="1">
          <a:blip r:embed="rId2"/>
          <a:srcRect l="11260" r="11260"/>
          <a:stretch>
            <a:fillRect/>
          </a:stretch>
        </p:blipFill>
        <p:spPr>
          <a:xfrm>
            <a:off x="605790" y="2233930"/>
            <a:ext cx="3425825" cy="3321050"/>
          </a:xfrm>
          <a:custGeom>
            <a:avLst/>
            <a:gdLst>
              <a:gd name="connsiteX0" fmla="*/ 1861282 w 3722564"/>
              <a:gd name="connsiteY0" fmla="*/ 0 h 3608044"/>
              <a:gd name="connsiteX1" fmla="*/ 3722564 w 3722564"/>
              <a:gd name="connsiteY1" fmla="*/ 1804022 h 3608044"/>
              <a:gd name="connsiteX2" fmla="*/ 1861282 w 3722564"/>
              <a:gd name="connsiteY2" fmla="*/ 3608044 h 3608044"/>
              <a:gd name="connsiteX3" fmla="*/ 0 w 3722564"/>
              <a:gd name="connsiteY3" fmla="*/ 1804022 h 3608044"/>
              <a:gd name="connsiteX4" fmla="*/ 1861282 w 3722564"/>
              <a:gd name="connsiteY4" fmla="*/ 0 h 360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2564" h="3608044">
                <a:moveTo>
                  <a:pt x="1861282" y="0"/>
                </a:moveTo>
                <a:cubicBezTo>
                  <a:pt x="2889240" y="0"/>
                  <a:pt x="3722564" y="807688"/>
                  <a:pt x="3722564" y="1804022"/>
                </a:cubicBezTo>
                <a:cubicBezTo>
                  <a:pt x="3722564" y="2800356"/>
                  <a:pt x="2889240" y="3608044"/>
                  <a:pt x="1861282" y="3608044"/>
                </a:cubicBezTo>
                <a:cubicBezTo>
                  <a:pt x="833324" y="3608044"/>
                  <a:pt x="0" y="2800356"/>
                  <a:pt x="0" y="1804022"/>
                </a:cubicBezTo>
                <a:cubicBezTo>
                  <a:pt x="0" y="807688"/>
                  <a:pt x="833324" y="0"/>
                  <a:pt x="1861282" y="0"/>
                </a:cubicBezTo>
                <a:close/>
              </a:path>
            </a:pathLst>
          </a:custGeom>
          <a:solidFill>
            <a:schemeClr val="accent1"/>
          </a:solidFill>
          <a:ln w="101600">
            <a:solidFill>
              <a:schemeClr val="accent1">
                <a:lumMod val="60000"/>
                <a:lumOff val="40000"/>
                <a:alpha val="50000"/>
              </a:schemeClr>
            </a:solidFill>
          </a:ln>
        </p:spPr>
      </p:pic>
      <p:sp>
        <p:nvSpPr>
          <p:cNvPr id="9" name="椭圆 8"/>
          <p:cNvSpPr/>
          <p:nvPr>
            <p:custDataLst>
              <p:tags r:id="rId3"/>
            </p:custDataLst>
          </p:nvPr>
        </p:nvSpPr>
        <p:spPr>
          <a:xfrm>
            <a:off x="1821180" y="1339850"/>
            <a:ext cx="236220" cy="229235"/>
          </a:xfrm>
          <a:prstGeom prst="ellipse">
            <a:avLst/>
          </a:prstGeom>
          <a:solidFill>
            <a:schemeClr val="accent1">
              <a:alpha val="21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1" name="椭圆 10"/>
          <p:cNvSpPr/>
          <p:nvPr>
            <p:custDataLst>
              <p:tags r:id="rId4"/>
            </p:custDataLst>
          </p:nvPr>
        </p:nvSpPr>
        <p:spPr>
          <a:xfrm>
            <a:off x="2106295" y="1612900"/>
            <a:ext cx="402590" cy="389890"/>
          </a:xfrm>
          <a:prstGeom prst="ellipse">
            <a:avLst/>
          </a:prstGeom>
          <a:solidFill>
            <a:schemeClr val="accent1">
              <a:alpha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12" name="椭圆 11"/>
          <p:cNvSpPr/>
          <p:nvPr>
            <p:custDataLst>
              <p:tags r:id="rId5"/>
            </p:custDataLst>
          </p:nvPr>
        </p:nvSpPr>
        <p:spPr>
          <a:xfrm>
            <a:off x="2985770" y="5646420"/>
            <a:ext cx="459105" cy="445135"/>
          </a:xfrm>
          <a:prstGeom prst="ellipse">
            <a:avLst/>
          </a:prstGeom>
          <a:solidFill>
            <a:schemeClr val="accent1">
              <a:alpha val="51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4" name="椭圆 13"/>
          <p:cNvSpPr/>
          <p:nvPr>
            <p:custDataLst>
              <p:tags r:id="rId6"/>
            </p:custDataLst>
          </p:nvPr>
        </p:nvSpPr>
        <p:spPr>
          <a:xfrm>
            <a:off x="2592705" y="5868670"/>
            <a:ext cx="256540" cy="248920"/>
          </a:xfrm>
          <a:prstGeom prst="ellipse">
            <a:avLst/>
          </a:prstGeom>
          <a:solidFill>
            <a:schemeClr val="accent1">
              <a:alpha val="13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pic>
        <p:nvPicPr>
          <p:cNvPr id="28" name="图片 27"/>
          <p:cNvPicPr>
            <a:picLocks noChangeAspect="1"/>
          </p:cNvPicPr>
          <p:nvPr>
            <p:custDataLst>
              <p:tags r:id="rId7"/>
            </p:custDataLst>
          </p:nvPr>
        </p:nvPicPr>
        <p:blipFill rotWithShape="1">
          <a:blip r:embed="rId8"/>
          <a:srcRect l="11611" r="11611"/>
          <a:stretch>
            <a:fillRect/>
          </a:stretch>
        </p:blipFill>
        <p:spPr>
          <a:xfrm>
            <a:off x="2752090" y="1066165"/>
            <a:ext cx="1818005" cy="1762760"/>
          </a:xfrm>
          <a:prstGeom prst="ellipse">
            <a:avLst/>
          </a:prstGeom>
          <a:solidFill>
            <a:schemeClr val="accent1"/>
          </a:solidFill>
          <a:ln w="101600">
            <a:solidFill>
              <a:schemeClr val="accent1">
                <a:alpha val="80000"/>
              </a:schemeClr>
            </a:solidFill>
          </a:ln>
        </p:spPr>
      </p:pic>
      <p:pic>
        <p:nvPicPr>
          <p:cNvPr id="31" name="图片 30"/>
          <p:cNvPicPr>
            <a:picLocks noChangeAspect="1"/>
          </p:cNvPicPr>
          <p:nvPr>
            <p:custDataLst>
              <p:tags r:id="rId9"/>
            </p:custDataLst>
          </p:nvPr>
        </p:nvPicPr>
        <p:blipFill rotWithShape="1">
          <a:blip r:embed="rId10"/>
          <a:srcRect l="15043" r="15043"/>
          <a:stretch>
            <a:fillRect/>
          </a:stretch>
        </p:blipFill>
        <p:spPr>
          <a:xfrm>
            <a:off x="3375025" y="3734435"/>
            <a:ext cx="2368550" cy="2296160"/>
          </a:xfrm>
          <a:custGeom>
            <a:avLst/>
            <a:gdLst>
              <a:gd name="connsiteX0" fmla="*/ 1441850 w 2883700"/>
              <a:gd name="connsiteY0" fmla="*/ 0 h 2794986"/>
              <a:gd name="connsiteX1" fmla="*/ 2883700 w 2883700"/>
              <a:gd name="connsiteY1" fmla="*/ 1397493 h 2794986"/>
              <a:gd name="connsiteX2" fmla="*/ 1441850 w 2883700"/>
              <a:gd name="connsiteY2" fmla="*/ 2794986 h 2794986"/>
              <a:gd name="connsiteX3" fmla="*/ 0 w 2883700"/>
              <a:gd name="connsiteY3" fmla="*/ 1397493 h 2794986"/>
              <a:gd name="connsiteX4" fmla="*/ 1441850 w 2883700"/>
              <a:gd name="connsiteY4" fmla="*/ 0 h 2794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3700" h="2794986">
                <a:moveTo>
                  <a:pt x="1441850" y="0"/>
                </a:moveTo>
                <a:cubicBezTo>
                  <a:pt x="2238162" y="0"/>
                  <a:pt x="2883700" y="625679"/>
                  <a:pt x="2883700" y="1397493"/>
                </a:cubicBezTo>
                <a:cubicBezTo>
                  <a:pt x="2883700" y="2169307"/>
                  <a:pt x="2238162" y="2794986"/>
                  <a:pt x="1441850" y="2794986"/>
                </a:cubicBezTo>
                <a:cubicBezTo>
                  <a:pt x="645538" y="2794986"/>
                  <a:pt x="0" y="2169307"/>
                  <a:pt x="0" y="1397493"/>
                </a:cubicBezTo>
                <a:cubicBezTo>
                  <a:pt x="0" y="625679"/>
                  <a:pt x="645538" y="0"/>
                  <a:pt x="1441850" y="0"/>
                </a:cubicBezTo>
                <a:close/>
              </a:path>
            </a:pathLst>
          </a:custGeom>
          <a:solidFill>
            <a:schemeClr val="accent1"/>
          </a:solidFill>
          <a:ln w="101600">
            <a:solidFill>
              <a:schemeClr val="accent1">
                <a:alpha val="50000"/>
              </a:schemeClr>
            </a:solidFill>
          </a:ln>
        </p:spPr>
      </p:pic>
      <p:sp>
        <p:nvSpPr>
          <p:cNvPr id="6" name="边界"/>
          <p:cNvSpPr/>
          <p:nvPr>
            <p:custDataLst>
              <p:tags r:id="rId11"/>
            </p:custDataLst>
          </p:nvPr>
        </p:nvSpPr>
        <p:spPr>
          <a:xfrm>
            <a:off x="6412942" y="1686147"/>
            <a:ext cx="5177964" cy="4569016"/>
          </a:xfrm>
          <a:prstGeom prst="rect">
            <a:avLst/>
          </a:prstGeom>
          <a:solidFill>
            <a:srgbClr val="FFFFFF">
              <a:alpha val="0"/>
            </a:srgb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cs typeface="微软雅黑" panose="020B0503020204020204" charset="-122"/>
              <a:sym typeface="+mn-ea"/>
            </a:endParaRPr>
          </a:p>
        </p:txBody>
      </p:sp>
      <p:sp>
        <p:nvSpPr>
          <p:cNvPr id="21" name="标题"/>
          <p:cNvSpPr txBox="1"/>
          <p:nvPr>
            <p:custDataLst>
              <p:tags r:id="rId12"/>
            </p:custDataLst>
          </p:nvPr>
        </p:nvSpPr>
        <p:spPr>
          <a:xfrm>
            <a:off x="6269423" y="3657459"/>
            <a:ext cx="5178599" cy="409137"/>
          </a:xfrm>
          <a:prstGeom prst="rect">
            <a:avLst/>
          </a:prstGeom>
          <a:noFill/>
        </p:spPr>
        <p:txBody>
          <a:bodyPr wrap="square" lIns="0" tIns="0" rIns="0" bIns="0" rtlCol="0" anchor="b" anchorCtr="0">
            <a:noAutofit/>
          </a:bodyPr>
          <a:lstStyle/>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如积木、积塑、胶粒、插片等；</a:t>
            </a:r>
            <a:endPar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endPar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有自然材料，如沙子、泥土和石子等；</a:t>
            </a:r>
            <a:endPar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sp>
        <p:nvSpPr>
          <p:cNvPr id="3" name="圆角矩形 2"/>
          <p:cNvSpPr>
            <a:spLocks noChangeAspect="1"/>
          </p:cNvSpPr>
          <p:nvPr>
            <p:custDataLst>
              <p:tags r:id="rId13"/>
            </p:custDataLst>
          </p:nvPr>
        </p:nvSpPr>
        <p:spPr>
          <a:xfrm>
            <a:off x="6421822" y="1926555"/>
            <a:ext cx="611486" cy="611486"/>
          </a:xfrm>
          <a:prstGeom prst="roundRect">
            <a:avLst>
              <a:gd name="adj" fmla="val 10363"/>
            </a:avLst>
          </a:prstGeom>
          <a:solidFill>
            <a:schemeClr val="accent1"/>
          </a:solidFill>
          <a:ln>
            <a:noFill/>
          </a:ln>
        </p:spPr>
        <p:style>
          <a:lnRef idx="2">
            <a:srgbClr val="376FFF">
              <a:shade val="50000"/>
            </a:srgbClr>
          </a:lnRef>
          <a:fillRef idx="1">
            <a:srgbClr val="376FFF"/>
          </a:fillRef>
          <a:effectRef idx="0">
            <a:srgbClr val="376FFF"/>
          </a:effectRef>
          <a:fontRef idx="minor">
            <a:srgbClr val="FFFFFF"/>
          </a:fontRef>
        </p:style>
        <p:txBody>
          <a:bodyPr vertOverflow="overflow" horzOverflow="overflow" vert="horz" wrap="non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mn-lt"/>
                <a:ea typeface="+mn-ea"/>
                <a:cs typeface="+mn-cs"/>
              </a:defRPr>
            </a:lvl1pPr>
            <a:lvl2pPr marL="457200" algn="l" defTabSz="914400" rtl="0" eaLnBrk="1" latinLnBrk="0" hangingPunct="1">
              <a:defRPr sz="1800" kern="1200">
                <a:solidFill>
                  <a:srgbClr val="FFFFFF"/>
                </a:solidFill>
                <a:latin typeface="+mn-lt"/>
                <a:ea typeface="+mn-ea"/>
                <a:cs typeface="+mn-cs"/>
              </a:defRPr>
            </a:lvl2pPr>
            <a:lvl3pPr marL="914400" algn="l" defTabSz="914400" rtl="0" eaLnBrk="1" latinLnBrk="0" hangingPunct="1">
              <a:defRPr sz="1800" kern="1200">
                <a:solidFill>
                  <a:srgbClr val="FFFFFF"/>
                </a:solidFill>
                <a:latin typeface="+mn-lt"/>
                <a:ea typeface="+mn-ea"/>
                <a:cs typeface="+mn-cs"/>
              </a:defRPr>
            </a:lvl3pPr>
            <a:lvl4pPr marL="1371600" algn="l" defTabSz="914400" rtl="0" eaLnBrk="1" latinLnBrk="0" hangingPunct="1">
              <a:defRPr sz="1800" kern="1200">
                <a:solidFill>
                  <a:srgbClr val="FFFFFF"/>
                </a:solidFill>
                <a:latin typeface="+mn-lt"/>
                <a:ea typeface="+mn-ea"/>
                <a:cs typeface="+mn-cs"/>
              </a:defRPr>
            </a:lvl4pPr>
            <a:lvl5pPr marL="1828800" algn="l" defTabSz="914400" rtl="0" eaLnBrk="1" latinLnBrk="0" hangingPunct="1">
              <a:defRPr sz="1800" kern="1200">
                <a:solidFill>
                  <a:srgbClr val="FFFFFF"/>
                </a:solidFill>
                <a:latin typeface="+mn-lt"/>
                <a:ea typeface="+mn-ea"/>
                <a:cs typeface="+mn-cs"/>
              </a:defRPr>
            </a:lvl5pPr>
            <a:lvl6pPr marL="2286000" algn="l" defTabSz="914400" rtl="0" eaLnBrk="1" latinLnBrk="0" hangingPunct="1">
              <a:defRPr sz="1800" kern="1200">
                <a:solidFill>
                  <a:srgbClr val="FFFFFF"/>
                </a:solidFill>
                <a:latin typeface="+mn-lt"/>
                <a:ea typeface="+mn-ea"/>
                <a:cs typeface="+mn-cs"/>
              </a:defRPr>
            </a:lvl6pPr>
            <a:lvl7pPr marL="2743200" algn="l" defTabSz="914400" rtl="0" eaLnBrk="1" latinLnBrk="0" hangingPunct="1">
              <a:defRPr sz="1800" kern="1200">
                <a:solidFill>
                  <a:srgbClr val="FFFFFF"/>
                </a:solidFill>
                <a:latin typeface="+mn-lt"/>
                <a:ea typeface="+mn-ea"/>
                <a:cs typeface="+mn-cs"/>
              </a:defRPr>
            </a:lvl7pPr>
            <a:lvl8pPr marL="3200400" algn="l" defTabSz="914400" rtl="0" eaLnBrk="1" latinLnBrk="0" hangingPunct="1">
              <a:defRPr sz="1800" kern="1200">
                <a:solidFill>
                  <a:srgbClr val="FFFFFF"/>
                </a:solidFill>
                <a:latin typeface="+mn-lt"/>
                <a:ea typeface="+mn-ea"/>
                <a:cs typeface="+mn-cs"/>
              </a:defRPr>
            </a:lvl8pPr>
            <a:lvl9pPr marL="3657600" algn="l" defTabSz="914400" rtl="0" eaLnBrk="1" latinLnBrk="0" hangingPunct="1">
              <a:defRPr sz="1800" kern="1200">
                <a:solidFill>
                  <a:srgbClr val="FFFFFF"/>
                </a:solidFill>
                <a:latin typeface="+mn-lt"/>
                <a:ea typeface="+mn-ea"/>
                <a:cs typeface="+mn-cs"/>
              </a:defRPr>
            </a:lvl9pPr>
          </a:lstStyle>
          <a:p>
            <a:pPr lvl="0" algn="ctr">
              <a:buClrTx/>
              <a:buSzTx/>
              <a:buFontTx/>
            </a:pPr>
            <a:endParaRPr lang="en-US" altLang="zh-CN" sz="2400" b="1" dirty="0">
              <a:solidFill>
                <a:srgbClr val="FFFFFF"/>
              </a:solidFill>
              <a:latin typeface="+mn-ea"/>
              <a:cs typeface="微软雅黑" panose="020B0503020204020204" charset="-122"/>
              <a:sym typeface="+mn-ea"/>
            </a:endParaRPr>
          </a:p>
        </p:txBody>
      </p:sp>
      <p:sp>
        <p:nvSpPr>
          <p:cNvPr id="5" name="标题"/>
          <p:cNvSpPr txBox="1"/>
          <p:nvPr>
            <p:custDataLst>
              <p:tags r:id="rId14"/>
            </p:custDataLst>
          </p:nvPr>
        </p:nvSpPr>
        <p:spPr>
          <a:xfrm>
            <a:off x="6019868" y="4876839"/>
            <a:ext cx="5178599" cy="409137"/>
          </a:xfrm>
          <a:prstGeom prst="rect">
            <a:avLst/>
          </a:prstGeom>
          <a:noFill/>
        </p:spPr>
        <p:txBody>
          <a:bodyPr wrap="square" lIns="0" tIns="0" rIns="0" bIns="0" rtlCol="0" anchor="b" anchorCtr="0">
            <a:noAutofit/>
          </a:bodyPr>
          <a:lstStyle/>
          <a:p>
            <a:pPr indent="0" algn="l" fontAlgn="auto">
              <a:lnSpc>
                <a:spcPct val="120000"/>
              </a:lnSpc>
            </a:pPr>
            <a:r>
              <a:rPr lang="en-US" altLang="zh-CN" sz="23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  </a:t>
            </a:r>
            <a:r>
              <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sym typeface="+mn-ea"/>
              </a:rPr>
              <a:t>有旧物品和半成品材料，如挂历、纸盒、塑料瓶等。</a:t>
            </a:r>
            <a:endParaRPr lang="zh-CN" altLang="en-US" sz="2000" b="1" noProof="0" dirty="0">
              <a:ln>
                <a:noFill/>
              </a:ln>
              <a:solidFill>
                <a:schemeClr val="accent1">
                  <a:lumMod val="50000"/>
                </a:schemeClr>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pic>
        <p:nvPicPr>
          <p:cNvPr id="8" name="图片 4" descr="32313538333935363b32313538333934333bb6d4bbb0"/>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6548052" y="2052785"/>
            <a:ext cx="359615" cy="359615"/>
          </a:xfrm>
          <a:prstGeom prst="rect">
            <a:avLst/>
          </a:prstGeom>
        </p:spPr>
      </p:pic>
      <p:pic>
        <p:nvPicPr>
          <p:cNvPr id="13" name="图片 12" descr="32313538333935363b32313538333934373bcec4bcfebcd0"/>
          <p:cNvPicPr>
            <a:picLocks noChangeAspect="1"/>
          </p:cNvPicPr>
          <p:nvPr>
            <p:custDataLst>
              <p:tags r:id="rId18"/>
            </p:custDataLst>
          </p:nvPr>
        </p:nvPicPr>
        <p:blipFill>
          <a:blip r:embed="rId19">
            <a:extLst>
              <a:ext uri="{96DAC541-7B7A-43D3-8B79-37D633B846F1}">
                <asvg:svgBlip xmlns:asvg="http://schemas.microsoft.com/office/drawing/2016/SVG/main" r:embed="rId20"/>
              </a:ext>
            </a:extLst>
          </a:blip>
          <a:stretch>
            <a:fillRect/>
          </a:stretch>
        </p:blipFill>
        <p:spPr>
          <a:xfrm>
            <a:off x="6548052" y="4257685"/>
            <a:ext cx="359615" cy="359615"/>
          </a:xfrm>
          <a:prstGeom prst="rect">
            <a:avLst/>
          </a:prstGeom>
        </p:spPr>
      </p:pic>
      <p:pic>
        <p:nvPicPr>
          <p:cNvPr id="81921" name="Picture 9" descr="C:\Users\Administrator\Desktop\出版社社标.jpg"/>
          <p:cNvPicPr>
            <a:picLocks noChangeAspect="1"/>
          </p:cNvPicPr>
          <p:nvPr/>
        </p:nvPicPr>
        <p:blipFill>
          <a:blip r:embed="rId21">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2"/>
    </p:custData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kern="0" dirty="0">
                <a:uFillTx/>
                <a:latin typeface="微软雅黑" panose="020B0503020204020204" charset="-122"/>
                <a:cs typeface="+mn-ea"/>
                <a:sym typeface="+mn-ea"/>
              </a:rPr>
              <a:t> </a:t>
            </a:r>
            <a:r>
              <a:rPr lang="en-US" altLang="zh-CN" sz="4000"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ea typeface="宋体" panose="02010600030101010101" pitchFamily="2" charset="-122"/>
                <a:sym typeface="+mn-ea"/>
              </a:rPr>
              <a:t>二、幼儿发展评价的内容</a:t>
            </a:r>
            <a:endParaRPr lang="en-US" altLang="zh-CN" sz="4400" b="1" kern="0" dirty="0">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198245" y="2011045"/>
            <a:ext cx="10010140" cy="3608705"/>
          </a:xfrm>
          <a:prstGeom prst="rect">
            <a:avLst/>
          </a:prstGeom>
          <a:noFill/>
        </p:spPr>
        <p:txBody>
          <a:bodyPr wrap="square" rtlCol="0"/>
          <a:lstStyle/>
          <a:p>
            <a:pPr marR="0" defTabSz="914400" rtl="0">
              <a:buClrTx/>
              <a:buSzTx/>
              <a:buFont typeface="Arial" panose="020B0604020202020204" pitchFamily="34" charset="0"/>
              <a:buNone/>
              <a:defRPr/>
            </a:pPr>
            <a:r>
              <a:rPr lang="en-US" altLang="zh-CN" sz="2400" dirty="0">
                <a:solidFill>
                  <a:schemeClr val="bg1">
                    <a:lumMod val="25000"/>
                  </a:schemeClr>
                </a:solidFill>
                <a:latin typeface="Calibri" panose="020F0502020204030204" pitchFamily="34" charset="0"/>
                <a:sym typeface="+mn-ea"/>
              </a:rPr>
              <a:t>    </a:t>
            </a:r>
            <a:r>
              <a:rPr lang="en-US" altLang="zh-CN" sz="2400" noProof="0" dirty="0">
                <a:solidFill>
                  <a:srgbClr val="FFC000"/>
                </a:solidFill>
                <a:latin typeface="Calibri" panose="020F0502020204030204" pitchFamily="34" charset="0"/>
                <a:ea typeface="宋体" panose="02010600030101010101" pitchFamily="2" charset="-122"/>
                <a:sym typeface="+mn-ea"/>
              </a:rPr>
              <a:t>  </a:t>
            </a:r>
            <a:r>
              <a:rPr lang="zh-CN" altLang="en-US" sz="2800" b="1" noProof="0" dirty="0">
                <a:solidFill>
                  <a:schemeClr val="bg1">
                    <a:lumMod val="25000"/>
                  </a:schemeClr>
                </a:solidFill>
                <a:latin typeface="宋体" panose="02010600030101010101" pitchFamily="2" charset="-122"/>
                <a:ea typeface="宋体" panose="02010600030101010101" pitchFamily="2" charset="-122"/>
                <a:sym typeface="+mn-ea"/>
              </a:rPr>
              <a:t>(一）幼儿园课程方案评价</a:t>
            </a:r>
            <a:endParaRPr kumimoji="0" lang="zh-CN" altLang="en-US" sz="24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    幼儿园课程方案是幼儿园全部或单一课程设置的总体规划。它作为指导课程实践的范本，集中反映了课程改革的理念与方向，包含了课程目标、实施意见与评价建议。对幼儿园课程方案做出评价，意味着分别对</a:t>
            </a: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sym typeface="+mn-ea"/>
              </a:rPr>
              <a:t>课程编制的理论基础</a:t>
            </a:r>
            <a:r>
              <a:rPr kumimoji="0" lang="zh-CN" altLang="en-US" sz="2400" b="1" kern="1200" cap="none" spc="0" normalizeH="0" baseline="0" noProof="0" dirty="0">
                <a:solidFill>
                  <a:schemeClr val="tx1">
                    <a:lumMod val="95000"/>
                    <a:lumOff val="5000"/>
                  </a:schemeClr>
                </a:solidFill>
                <a:latin typeface="宋体" panose="02010600030101010101" pitchFamily="2" charset="-122"/>
                <a:ea typeface="宋体" panose="02010600030101010101" pitchFamily="2" charset="-122"/>
                <a:cs typeface="+mn-cs"/>
              </a:rPr>
              <a:t>、</a:t>
            </a: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sym typeface="+mn-ea"/>
              </a:rPr>
              <a:t>预设的课程目标</a:t>
            </a:r>
            <a:r>
              <a:rPr kumimoji="0" lang="zh-CN" altLang="en-US" sz="2400" b="1" kern="1200" cap="none" spc="0" normalizeH="0" baseline="0" noProof="0" dirty="0">
                <a:solidFill>
                  <a:schemeClr val="tx1">
                    <a:lumMod val="95000"/>
                    <a:lumOff val="5000"/>
                  </a:schemeClr>
                </a:solidFill>
                <a:latin typeface="宋体" panose="02010600030101010101" pitchFamily="2" charset="-122"/>
                <a:ea typeface="宋体" panose="02010600030101010101" pitchFamily="2" charset="-122"/>
                <a:cs typeface="+mn-cs"/>
              </a:rPr>
              <a:t>、</a:t>
            </a: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sym typeface="+mn-ea"/>
              </a:rPr>
              <a:t>课程实施</a:t>
            </a:r>
            <a:r>
              <a:rPr kumimoji="0" lang="zh-CN" altLang="en-US" sz="2400" b="1" kern="1200" cap="none" spc="0" normalizeH="0" baseline="0" noProof="0" dirty="0">
                <a:solidFill>
                  <a:schemeClr val="tx1">
                    <a:lumMod val="95000"/>
                    <a:lumOff val="5000"/>
                  </a:schemeClr>
                </a:solidFill>
                <a:latin typeface="宋体" panose="02010600030101010101" pitchFamily="2" charset="-122"/>
                <a:ea typeface="宋体" panose="02010600030101010101" pitchFamily="2" charset="-122"/>
                <a:cs typeface="+mn-cs"/>
              </a:rPr>
              <a:t>、</a:t>
            </a: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sym typeface="+mn-ea"/>
              </a:rPr>
              <a:t>评价的指导</a:t>
            </a:r>
            <a:r>
              <a:rPr lang="zh-CN" altLang="en-US" sz="2400" noProof="0" dirty="0">
                <a:solidFill>
                  <a:schemeClr val="bg1">
                    <a:lumMod val="25000"/>
                  </a:schemeClr>
                </a:solidFill>
                <a:latin typeface="宋体" panose="02010600030101010101" pitchFamily="2" charset="-122"/>
                <a:ea typeface="宋体" panose="02010600030101010101" pitchFamily="2" charset="-122"/>
                <a:sym typeface="+mn-ea"/>
              </a:rPr>
              <a:t>做出价值判断。</a:t>
            </a:r>
            <a:endParaRPr kumimoji="0" lang="zh-CN" altLang="en-US" sz="2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lang="zh-CN" altLang="en-US" sz="2400" b="1" kern="0" noProof="0" dirty="0">
              <a:ln>
                <a:noFill/>
              </a:ln>
              <a:solidFill>
                <a:schemeClr val="bg1">
                  <a:lumMod val="25000"/>
                </a:schemeClr>
              </a:solidFill>
              <a:effectLst/>
              <a:uLnTx/>
              <a:uFillTx/>
              <a:latin typeface="宋体" panose="02010600030101010101" pitchFamily="2" charset="-122"/>
              <a:ea typeface="宋体" panose="02010600030101010101" pitchFamily="2" charset="-122"/>
              <a:cs typeface="Times New Roman" panose="02020603050405020304" pitchFamily="18" charset="0"/>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.不同类型游戏中幼儿行为的</a:t>
            </a:r>
            <a:r>
              <a:rPr lang="zh-CN" altLang="en-US" sz="2400" dirty="0">
                <a:solidFill>
                  <a:schemeClr val="bg1">
                    <a:lumMod val="25000"/>
                  </a:schemeClr>
                </a:solidFill>
                <a:latin typeface="宋体" panose="02010600030101010101" pitchFamily="2" charset="-122"/>
                <a:sym typeface="+mn-ea"/>
              </a:rPr>
              <a:t>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05230" y="2758440"/>
            <a:ext cx="8284210" cy="2768600"/>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en-US" altLang="zh-CN" sz="2400" dirty="0">
                <a:solidFill>
                  <a:schemeClr val="bg1">
                    <a:lumMod val="25000"/>
                  </a:schemeClr>
                </a:solidFill>
                <a:latin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sym typeface="+mn-ea"/>
              </a:rPr>
              <a:t>幼儿自主游戏的评价</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自主游戏指的是在幼儿园情境下由幼儿自主选择参加的游戏类型，在游戏中幼儿可以自己决定玩什么、和谁玩、在哪里玩和怎样玩。这是一类自由程度很大的游戏。</a:t>
            </a:r>
            <a:br>
              <a:rPr lang="en-US" altLang="zh-CN" sz="2000" dirty="0">
                <a:solidFill>
                  <a:schemeClr val="bg1">
                    <a:lumMod val="25000"/>
                  </a:schemeClr>
                </a:solidFill>
                <a:latin typeface="宋体" panose="02010600030101010101" pitchFamily="2" charset="-122"/>
                <a:sym typeface="+mn-ea"/>
              </a:rPr>
            </a:br>
            <a:endParaRPr lang="en-US" altLang="zh-CN" sz="2000" dirty="0">
              <a:solidFill>
                <a:schemeClr val="bg1">
                  <a:lumMod val="25000"/>
                </a:schemeClr>
              </a:solidFill>
              <a:latin typeface="宋体" panose="02010600030101010101" pitchFamily="2" charset="-122"/>
              <a:sym typeface="+mn-ea"/>
            </a:endParaRPr>
          </a:p>
        </p:txBody>
      </p:sp>
    </p:spTree>
    <p:custDataLst>
      <p:tags r:id="rId11"/>
    </p:custData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表</a:t>
            </a:r>
            <a:r>
              <a:rPr lang="en-US" altLang="zh-CN">
                <a:solidFill>
                  <a:schemeClr val="tx1">
                    <a:lumMod val="85000"/>
                    <a:lumOff val="15000"/>
                  </a:schemeClr>
                </a:solidFill>
              </a:rPr>
              <a:t>6—26</a:t>
            </a:r>
            <a:r>
              <a:rPr lang="zh-CN" altLang="en-US">
                <a:solidFill>
                  <a:schemeClr val="tx1">
                    <a:lumMod val="85000"/>
                    <a:lumOff val="15000"/>
                  </a:schemeClr>
                </a:solidFill>
              </a:rPr>
              <a:t>幼儿自主游戏评价表</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179955"/>
                <a:gridCol w="4417695"/>
                <a:gridCol w="1647190"/>
                <a:gridCol w="1950085"/>
              </a:tblGrid>
              <a:tr h="327025">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评价项目</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评价等级</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评价方法</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说明</a:t>
                      </a:r>
                      <a:endParaRPr lang="zh-CN" sz="1400" b="1" kern="100" spc="120" dirty="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游戏类型和主题</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20002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无主见，随大流</a:t>
                      </a:r>
                      <a:endParaRPr lang="zh-CN" sz="1200" b="0" kern="100" spc="120" dirty="0">
                        <a:latin typeface="微软雅黑" panose="020B0503020204020204" charset="-122"/>
                        <a:ea typeface="微软雅黑" panose="020B0503020204020204" charset="-122"/>
                      </a:endParaRPr>
                    </a:p>
                    <a:p>
                      <a:pPr indent="20002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有一定的选择意识</a:t>
                      </a:r>
                      <a:endParaRPr lang="zh-CN" sz="1200" b="0" kern="100" spc="120" dirty="0">
                        <a:latin typeface="微软雅黑" panose="020B0503020204020204" charset="-122"/>
                        <a:ea typeface="微软雅黑" panose="020B0503020204020204" charset="-122"/>
                      </a:endParaRPr>
                    </a:p>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能独立自主地确定游戏类型和主题</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观察游戏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记录典型事件</a:t>
                      </a:r>
                      <a:endParaRPr lang="zh-CN" sz="1200" b="0"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游戏内容</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内容简单</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内容较丰富</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cs typeface="微软雅黑" panose="020B0503020204020204" charset="-122"/>
                        </a:rPr>
                        <a:t>内容丰富</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生动有趣</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观察游戏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记录典型事件</a:t>
                      </a:r>
                      <a:endParaRPr lang="zh-CN" sz="1200" b="0"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问题解决</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能解决遇到的一些简单问题</a:t>
                      </a:r>
                      <a:endParaRPr lang="zh-CN" sz="1200" b="0" kern="100" spc="120" dirty="0">
                        <a:latin typeface="微软雅黑" panose="020B0503020204020204" charset="-122"/>
                        <a:ea typeface="微软雅黑" panose="020B0503020204020204" charset="-122"/>
                      </a:endParaRPr>
                    </a:p>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能较好地处理和解决遇到的问题</a:t>
                      </a:r>
                      <a:endParaRPr lang="zh-CN" sz="1200" b="0" kern="100" spc="120" dirty="0">
                        <a:latin typeface="微软雅黑" panose="020B0503020204020204" charset="-122"/>
                        <a:ea typeface="微软雅黑" panose="020B0503020204020204" charset="-122"/>
                      </a:endParaRPr>
                    </a:p>
                    <a:p>
                      <a:pPr indent="196215" algn="l">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能很好地解决遇到的问题</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记录典型事件</a:t>
                      </a:r>
                      <a:endParaRPr lang="zh-CN" sz="1200" b="0" kern="100" spc="120">
                        <a:latin typeface="微软雅黑" panose="020B0503020204020204" charset="-122"/>
                        <a:ea typeface="微软雅黑" panose="020B0503020204020204" charset="-122"/>
                      </a:endParaRPr>
                    </a:p>
                  </a:txBody>
                  <a:tcPr marL="177800" marR="177800" marT="25400" marB="25400" anchor="ctr"/>
                </a:tc>
              </a:tr>
              <a:tr h="755015">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个性发展</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参与意识弱个性不鲜明</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参与意识较强</a:t>
                      </a:r>
                      <a:r>
                        <a:rPr lang="en-US" sz="1200" b="0" kern="100" spc="120">
                          <a:latin typeface="微软雅黑" panose="020B0503020204020204" charset="-122"/>
                          <a:ea typeface="微软雅黑" panose="020B0503020204020204" charset="-122"/>
                          <a:cs typeface="微软雅黑" panose="020B0503020204020204" charset="-122"/>
                        </a:rPr>
                        <a:t>.</a:t>
                      </a:r>
                      <a:r>
                        <a:rPr lang="zh-CN" sz="1200" b="0" kern="100" spc="120">
                          <a:latin typeface="微软雅黑" panose="020B0503020204020204" charset="-122"/>
                          <a:ea typeface="微软雅黑" panose="020B0503020204020204" charset="-122"/>
                          <a:cs typeface="微软雅黑" panose="020B0503020204020204" charset="-122"/>
                        </a:rPr>
                        <a:t>能较好地张扬个性</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积极参与能张扬个性有自己的风格</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记录典型事件</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989330">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规则意识</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无规则意识</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有时能遵守规则</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zh-CN" sz="1200" b="0" kern="100" spc="120">
                          <a:latin typeface="微软雅黑" panose="020B0503020204020204" charset="-122"/>
                          <a:ea typeface="微软雅黑" panose="020B0503020204020204" charset="-122"/>
                          <a:cs typeface="微软雅黑" panose="020B0503020204020204" charset="-122"/>
                        </a:rPr>
                        <a:t>有明确的规则意识</a:t>
                      </a:r>
                      <a:r>
                        <a:rPr lang="en-US" sz="1200" b="0" kern="100" spc="120">
                          <a:latin typeface="微软雅黑" panose="020B0503020204020204" charset="-122"/>
                          <a:ea typeface="微软雅黑" panose="020B0503020204020204" charset="-122"/>
                          <a:cs typeface="微软雅黑" panose="020B0503020204020204" charset="-122"/>
                        </a:rPr>
                        <a:t>.</a:t>
                      </a:r>
                      <a:r>
                        <a:rPr lang="zh-CN" sz="1200" b="0" kern="100" spc="120">
                          <a:latin typeface="微软雅黑" panose="020B0503020204020204" charset="-122"/>
                          <a:ea typeface="微软雅黑" panose="020B0503020204020204" charset="-122"/>
                          <a:cs typeface="微软雅黑" panose="020B0503020204020204" charset="-122"/>
                        </a:rPr>
                        <a:t>能主动建立新规则</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观察游戏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记录典型事件</a:t>
                      </a:r>
                      <a:endParaRPr lang="zh-CN" sz="1200" b="0" kern="100" spc="120" dirty="0">
                        <a:latin typeface="微软雅黑" panose="020B0503020204020204" charset="-122"/>
                        <a:ea typeface="微软雅黑" panose="020B0503020204020204" charset="-122"/>
                      </a:endParaRPr>
                    </a:p>
                  </a:txBody>
                  <a:tcPr marL="177800" marR="177800" marT="25400" marB="2540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二）游戏中幼儿行为的评价</a:t>
            </a:r>
            <a:endParaRPr lang="zh-CN" altLang="en-US" sz="2800" b="1"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zh-CN" altLang="en-US" sz="2800" dirty="0">
                <a:solidFill>
                  <a:schemeClr val="bg1">
                    <a:lumMod val="25000"/>
                  </a:schemeClr>
                </a:solidFill>
                <a:latin typeface="Calibri" panose="020F0502020204030204" pitchFamily="34" charset="0"/>
                <a:sym typeface="+mn-ea"/>
              </a:rPr>
              <a:t> </a:t>
            </a:r>
            <a:r>
              <a:rPr lang="en-US" altLang="zh-CN" sz="2800"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400" b="1" dirty="0">
                <a:solidFill>
                  <a:schemeClr val="bg1">
                    <a:lumMod val="25000"/>
                  </a:schemeClr>
                </a:solidFill>
                <a:latin typeface="宋体" panose="02010600030101010101" pitchFamily="2" charset="-122"/>
                <a:sym typeface="+mn-ea"/>
              </a:rPr>
              <a:t>2</a:t>
            </a:r>
            <a:r>
              <a:rPr lang="zh-CN" altLang="en-US" sz="2400" b="1" dirty="0">
                <a:solidFill>
                  <a:schemeClr val="bg1">
                    <a:lumMod val="25000"/>
                  </a:schemeClr>
                </a:solidFill>
                <a:latin typeface="宋体" panose="02010600030101010101" pitchFamily="2" charset="-122"/>
                <a:sym typeface="+mn-ea"/>
              </a:rPr>
              <a:t>.不同类型游戏中幼儿行为的</a:t>
            </a:r>
            <a:r>
              <a:rPr lang="zh-CN" altLang="en-US" sz="2400" dirty="0">
                <a:solidFill>
                  <a:schemeClr val="bg1">
                    <a:lumMod val="25000"/>
                  </a:schemeClr>
                </a:solidFill>
                <a:latin typeface="宋体" panose="02010600030101010101" pitchFamily="2" charset="-122"/>
                <a:sym typeface="+mn-ea"/>
              </a:rPr>
              <a:t>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19400"/>
            <a:ext cx="9392285" cy="1938020"/>
          </a:xfrm>
          <a:prstGeom prst="rect">
            <a:avLst/>
          </a:prstGeom>
          <a:noFill/>
        </p:spPr>
        <p:txBody>
          <a:bodyPr wrap="square" rtlCol="0" anchor="t">
            <a:spAutoFit/>
          </a:bodyPr>
          <a:p>
            <a:pPr marR="0" defTabSz="914400" rtl="0">
              <a:lnSpc>
                <a:spcPct val="150000"/>
              </a:lnSpc>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sym typeface="+mn-ea"/>
              </a:rPr>
              <a:t>   </a:t>
            </a:r>
            <a:r>
              <a:rPr lang="en-US" altLang="zh-CN" sz="2000" noProof="0" dirty="0">
                <a:solidFill>
                  <a:schemeClr val="bg1">
                    <a:lumMod val="25000"/>
                  </a:schemeClr>
                </a:solidFill>
                <a:latin typeface="宋体" panose="02010600030101010101" pitchFamily="2" charset="-122"/>
                <a:ea typeface="宋体" panose="02010600030101010101" pitchFamily="2" charset="-122"/>
                <a:sym typeface="+mn-ea"/>
              </a:rPr>
              <a:t>(4)</a:t>
            </a:r>
            <a:r>
              <a:rPr lang="zh-CN" altLang="en-US" sz="2000" noProof="0" dirty="0">
                <a:solidFill>
                  <a:schemeClr val="bg1">
                    <a:lumMod val="25000"/>
                  </a:schemeClr>
                </a:solidFill>
                <a:latin typeface="宋体" panose="02010600030101010101" pitchFamily="2" charset="-122"/>
                <a:ea typeface="宋体" panose="02010600030101010101" pitchFamily="2" charset="-122"/>
                <a:sym typeface="+mn-ea"/>
              </a:rPr>
              <a:t>幼儿教学游戏的评价</a:t>
            </a:r>
            <a:endParaRPr kumimoji="0" lang="zh-CN" altLang="en-US" sz="2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sym typeface="+mn-ea"/>
              </a:rPr>
              <a:t>幼儿教学游戏通常是指教师组织、倡议和吸引幼儿积极参与的游戏，</a:t>
            </a:r>
            <a:r>
              <a:rPr lang="zh-CN" altLang="en-US" sz="2000" b="1" noProof="0" dirty="0">
                <a:solidFill>
                  <a:schemeClr val="bg1">
                    <a:lumMod val="25000"/>
                  </a:schemeClr>
                </a:solidFill>
                <a:latin typeface="宋体" panose="02010600030101010101" pitchFamily="2" charset="-122"/>
                <a:ea typeface="宋体" panose="02010600030101010101" pitchFamily="2" charset="-122"/>
                <a:sym typeface="+mn-ea"/>
              </a:rPr>
              <a:t>如：手指游戏、 模仿操游戏、猜谜游戏、思维训练游戏、体育游戏和音乐游戏等。</a:t>
            </a:r>
            <a:endParaRPr kumimoji="0" lang="en-US" altLang="zh-CN" sz="20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000" noProof="0" dirty="0">
                <a:solidFill>
                  <a:schemeClr val="bg1">
                    <a:lumMod val="25000"/>
                  </a:schemeClr>
                </a:solidFill>
                <a:latin typeface="宋体" panose="02010600030101010101" pitchFamily="2" charset="-122"/>
                <a:ea typeface="宋体" panose="02010600030101010101" pitchFamily="2" charset="-122"/>
                <a:sym typeface="+mn-ea"/>
              </a:rPr>
              <a:t>此类游戏往往有一定的明确规则，情节富有吸引力，并具有一定的教育意义。</a:t>
            </a:r>
            <a:endParaRPr lang="zh-CN" altLang="en-US" sz="2000" noProof="0"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1"/>
    </p:custData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sz="4000">
                <a:solidFill>
                  <a:schemeClr val="bg1">
                    <a:lumMod val="25000"/>
                  </a:schemeClr>
                </a:solidFill>
              </a:rPr>
              <a:t>表</a:t>
            </a:r>
            <a:r>
              <a:rPr lang="en-US" altLang="zh-CN" sz="4000">
                <a:solidFill>
                  <a:schemeClr val="bg1">
                    <a:lumMod val="25000"/>
                  </a:schemeClr>
                </a:solidFill>
              </a:rPr>
              <a:t>6-27  </a:t>
            </a:r>
            <a:r>
              <a:rPr lang="zh-CN" altLang="en-US" sz="4000">
                <a:solidFill>
                  <a:schemeClr val="bg1">
                    <a:lumMod val="25000"/>
                  </a:schemeClr>
                </a:solidFill>
              </a:rPr>
              <a:t>幼儿教学游戏评价表</a:t>
            </a:r>
            <a:endParaRPr lang="zh-CN" altLang="en-US" sz="4000">
              <a:solidFill>
                <a:schemeClr val="bg1">
                  <a:lumMod val="2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2186305"/>
                <a:gridCol w="5267960"/>
                <a:gridCol w="1254760"/>
                <a:gridCol w="1485900"/>
              </a:tblGrid>
              <a:tr h="327025">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评价项目</a:t>
                      </a:r>
                      <a:endParaRPr lang="zh-CN" sz="1400" b="1"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评价等级</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a:latin typeface="微软雅黑" panose="020B0503020204020204" charset="-122"/>
                          <a:ea typeface="微软雅黑" panose="020B0503020204020204" charset="-122"/>
                        </a:rPr>
                        <a:t>评价方法</a:t>
                      </a:r>
                      <a:endParaRPr lang="zh-CN" sz="1400" b="1"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400" b="1" kern="100" spc="120" dirty="0">
                          <a:latin typeface="微软雅黑" panose="020B0503020204020204" charset="-122"/>
                          <a:ea typeface="微软雅黑" panose="020B0503020204020204" charset="-122"/>
                        </a:rPr>
                        <a:t>说明</a:t>
                      </a:r>
                      <a:endParaRPr lang="zh-CN" sz="1400" b="1" kern="100" spc="120" dirty="0">
                        <a:latin typeface="微软雅黑" panose="020B0503020204020204" charset="-122"/>
                        <a:ea typeface="微软雅黑" panose="020B0503020204020204" charset="-122"/>
                      </a:endParaRPr>
                    </a:p>
                  </a:txBody>
                  <a:tcPr marL="177800" marR="177800" marT="25400" marB="25400" anchor="ctr"/>
                </a:tc>
              </a:tr>
              <a:tr h="755650">
                <a:tc>
                  <a:txBody>
                    <a:bodyPr/>
                    <a:p>
                      <a:pPr indent="196215"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参与状况</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、参与不积极</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、参与较积极</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、能积极主动地参与</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观察游戏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记录典型事件</a:t>
                      </a:r>
                      <a:endParaRPr lang="zh-CN" sz="1200" b="0"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活动效果和完成情况</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活动效果一般</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活动效果较好</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活动效果好，能又好又快地完成活动</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观察游戏</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记录典型事件</a:t>
                      </a:r>
                      <a:endParaRPr lang="zh-CN" sz="1200" b="0" kern="100" spc="120">
                        <a:latin typeface="微软雅黑" panose="020B0503020204020204" charset="-122"/>
                        <a:ea typeface="微软雅黑" panose="020B0503020204020204" charset="-122"/>
                      </a:endParaRPr>
                    </a:p>
                  </a:txBody>
                  <a:tcPr marL="177800" marR="177800" marT="25400" marB="25400" anchor="ctr"/>
                </a:tc>
              </a:tr>
              <a:tr h="755650">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情绪情感和社会性发展</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、情绪不稳定，交往能力弱</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、情绪较稳定</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有较好的交往能力</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、情绪稳定</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有感染力，有良好的社会适应力和交往能力</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记录典型事件</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989330">
                <a:tc>
                  <a:txBody>
                    <a:bodyPr/>
                    <a:p>
                      <a:pPr algn="ctr">
                        <a:lnSpc>
                          <a:spcPct val="120000"/>
                        </a:lnSpc>
                        <a:spcBef>
                          <a:spcPts val="0"/>
                        </a:spcBef>
                        <a:spcAft>
                          <a:spcPts val="0"/>
                        </a:spcAft>
                      </a:pPr>
                      <a:r>
                        <a:rPr lang="zh-CN" sz="1200" b="0" kern="100" spc="120">
                          <a:latin typeface="微软雅黑" panose="020B0503020204020204" charset="-122"/>
                          <a:ea typeface="微软雅黑" panose="020B0503020204020204" charset="-122"/>
                        </a:rPr>
                        <a:t>创造性思维发展</a:t>
                      </a:r>
                      <a:endParaRPr lang="zh-CN" sz="1200" b="0" kern="100" spc="12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1</a:t>
                      </a:r>
                      <a:r>
                        <a:rPr lang="zh-CN" sz="1200" b="0" kern="100" spc="120" dirty="0">
                          <a:latin typeface="微软雅黑" panose="020B0503020204020204" charset="-122"/>
                          <a:ea typeface="微软雅黑" panose="020B0503020204020204" charset="-122"/>
                          <a:cs typeface="微软雅黑" panose="020B0503020204020204" charset="-122"/>
                        </a:rPr>
                        <a:t>、创造性思维发展一般</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2</a:t>
                      </a:r>
                      <a:r>
                        <a:rPr lang="zh-CN" sz="1200" b="0" kern="100" spc="120" dirty="0">
                          <a:latin typeface="微软雅黑" panose="020B0503020204020204" charset="-122"/>
                          <a:ea typeface="微软雅黑" panose="020B0503020204020204" charset="-122"/>
                          <a:cs typeface="微软雅黑" panose="020B0503020204020204" charset="-122"/>
                        </a:rPr>
                        <a:t>、有较好的创新意识</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会想出新的玩法</a:t>
                      </a:r>
                      <a:endParaRPr lang="zh-CN" sz="1200" b="0" kern="100" spc="120" dirty="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dirty="0">
                          <a:latin typeface="微软雅黑" panose="020B0503020204020204" charset="-122"/>
                          <a:ea typeface="微软雅黑" panose="020B0503020204020204" charset="-122"/>
                          <a:cs typeface="微软雅黑" panose="020B0503020204020204" charset="-122"/>
                        </a:rPr>
                        <a:t>3</a:t>
                      </a:r>
                      <a:r>
                        <a:rPr lang="zh-CN" sz="1200" b="0" kern="100" spc="120" dirty="0">
                          <a:latin typeface="微软雅黑" panose="020B0503020204020204" charset="-122"/>
                          <a:ea typeface="微软雅黑" panose="020B0503020204020204" charset="-122"/>
                          <a:cs typeface="微软雅黑" panose="020B0503020204020204" charset="-122"/>
                        </a:rPr>
                        <a:t>、有创新意识</a:t>
                      </a:r>
                      <a:r>
                        <a:rPr lang="en-US" sz="1200" b="0" kern="100" spc="120" dirty="0">
                          <a:latin typeface="微软雅黑" panose="020B0503020204020204" charset="-122"/>
                          <a:ea typeface="微软雅黑" panose="020B0503020204020204" charset="-122"/>
                          <a:cs typeface="微软雅黑" panose="020B0503020204020204" charset="-122"/>
                        </a:rPr>
                        <a:t>.</a:t>
                      </a:r>
                      <a:r>
                        <a:rPr lang="zh-CN" sz="1200" b="0" kern="100" spc="120" dirty="0">
                          <a:latin typeface="微软雅黑" panose="020B0503020204020204" charset="-122"/>
                          <a:ea typeface="微软雅黑" panose="020B0503020204020204" charset="-122"/>
                          <a:cs typeface="微软雅黑" panose="020B0503020204020204" charset="-122"/>
                        </a:rPr>
                        <a:t>能主动、创造性地开展活动，想出很多新玩法</a:t>
                      </a:r>
                      <a:endParaRPr lang="zh-CN" sz="1200" b="0" kern="10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记录典型事件</a:t>
                      </a:r>
                      <a:endParaRPr lang="zh-CN" sz="1200" b="0" kern="100" spc="120" dirty="0">
                        <a:latin typeface="微软雅黑" panose="020B0503020204020204" charset="-122"/>
                        <a:ea typeface="微软雅黑" panose="020B0503020204020204" charset="-122"/>
                      </a:endParaRPr>
                    </a:p>
                  </a:txBody>
                  <a:tcPr marL="177800" marR="177800" marT="25400" marB="25400" anchor="ctr"/>
                </a:tc>
              </a:tr>
              <a:tr h="755015">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规则意识</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indent="196215"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1</a:t>
                      </a:r>
                      <a:r>
                        <a:rPr lang="zh-CN" sz="1200" b="0" kern="100" spc="120">
                          <a:latin typeface="微软雅黑" panose="020B0503020204020204" charset="-122"/>
                          <a:ea typeface="微软雅黑" panose="020B0503020204020204" charset="-122"/>
                          <a:cs typeface="微软雅黑" panose="020B0503020204020204" charset="-122"/>
                        </a:rPr>
                        <a:t>、无规则意识</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2</a:t>
                      </a:r>
                      <a:r>
                        <a:rPr lang="zh-CN" sz="1200" b="0" kern="100" spc="120">
                          <a:latin typeface="微软雅黑" panose="020B0503020204020204" charset="-122"/>
                          <a:ea typeface="微软雅黑" panose="020B0503020204020204" charset="-122"/>
                          <a:cs typeface="微软雅黑" panose="020B0503020204020204" charset="-122"/>
                        </a:rPr>
                        <a:t>、有时能遵守规则</a:t>
                      </a:r>
                      <a:endParaRPr lang="zh-CN" sz="1200" b="0" kern="100" spc="120">
                        <a:latin typeface="微软雅黑" panose="020B0503020204020204" charset="-122"/>
                        <a:ea typeface="微软雅黑" panose="020B0503020204020204" charset="-122"/>
                        <a:cs typeface="微软雅黑" panose="020B0503020204020204" charset="-122"/>
                      </a:endParaRPr>
                    </a:p>
                    <a:p>
                      <a:pPr indent="196215" algn="l">
                        <a:lnSpc>
                          <a:spcPct val="120000"/>
                        </a:lnSpc>
                        <a:spcBef>
                          <a:spcPts val="0"/>
                        </a:spcBef>
                        <a:spcAft>
                          <a:spcPts val="0"/>
                        </a:spcAft>
                      </a:pPr>
                      <a:r>
                        <a:rPr lang="en-US" sz="1200" b="0" kern="100" spc="120">
                          <a:latin typeface="微软雅黑" panose="020B0503020204020204" charset="-122"/>
                          <a:ea typeface="微软雅黑" panose="020B0503020204020204" charset="-122"/>
                          <a:cs typeface="微软雅黑" panose="020B0503020204020204" charset="-122"/>
                        </a:rPr>
                        <a:t>3</a:t>
                      </a:r>
                      <a:r>
                        <a:rPr lang="zh-CN" sz="1200" b="0" kern="100" spc="120">
                          <a:latin typeface="微软雅黑" panose="020B0503020204020204" charset="-122"/>
                          <a:ea typeface="微软雅黑" panose="020B0503020204020204" charset="-122"/>
                          <a:cs typeface="微软雅黑" panose="020B0503020204020204" charset="-122"/>
                        </a:rPr>
                        <a:t>、有明确的规则意识。能倡议建立新规则</a:t>
                      </a:r>
                      <a:endParaRPr lang="zh-CN" sz="1200" b="0" kern="10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观察游戏</a:t>
                      </a:r>
                      <a:endParaRPr lang="zh-CN" sz="1200" b="0" kern="100" spc="120" dirty="0">
                        <a:latin typeface="微软雅黑" panose="020B0503020204020204" charset="-122"/>
                        <a:ea typeface="微软雅黑" panose="020B0503020204020204" charset="-122"/>
                      </a:endParaRPr>
                    </a:p>
                  </a:txBody>
                  <a:tcPr marL="177800" marR="177800" marT="25400" marB="25400" anchor="ctr"/>
                </a:tc>
                <a:tc>
                  <a:txBody>
                    <a:bodyPr/>
                    <a:p>
                      <a:pPr algn="ctr">
                        <a:lnSpc>
                          <a:spcPct val="120000"/>
                        </a:lnSpc>
                        <a:spcBef>
                          <a:spcPts val="0"/>
                        </a:spcBef>
                        <a:spcAft>
                          <a:spcPts val="0"/>
                        </a:spcAft>
                      </a:pPr>
                      <a:r>
                        <a:rPr lang="zh-CN" sz="1200" b="0" kern="100" spc="120" dirty="0">
                          <a:latin typeface="微软雅黑" panose="020B0503020204020204" charset="-122"/>
                          <a:ea typeface="微软雅黑" panose="020B0503020204020204" charset="-122"/>
                        </a:rPr>
                        <a:t>记录典型事件</a:t>
                      </a:r>
                      <a:endParaRPr lang="zh-CN" sz="1200" b="0" kern="100" spc="120" dirty="0">
                        <a:latin typeface="微软雅黑" panose="020B0503020204020204" charset="-122"/>
                        <a:ea typeface="微软雅黑" panose="020B0503020204020204" charset="-122"/>
                      </a:endParaRPr>
                    </a:p>
                  </a:txBody>
                  <a:tcPr marL="177800" marR="177800" marT="25400" marB="25400" anchor="ctr"/>
                </a:tc>
              </a:tr>
            </a:tbl>
          </a:graphicData>
        </a:graphic>
      </p:graphicFrame>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2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1.对游戏活动组织的评价</a:t>
            </a:r>
            <a:endParaRPr lang="zh-CN" altLang="en-US" sz="24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19400"/>
            <a:ext cx="9392285" cy="2768600"/>
          </a:xfrm>
          <a:prstGeom prst="rect">
            <a:avLst/>
          </a:prstGeom>
          <a:noFill/>
        </p:spPr>
        <p:txBody>
          <a:bodyPr wrap="square" rtlCol="0" anchor="t">
            <a:spAutoFit/>
          </a:bodyPr>
          <a:p>
            <a:pPr marR="0" defTabSz="914400" rtl="0">
              <a:lnSpc>
                <a:spcPct val="150000"/>
              </a:lnSpc>
              <a:buClrTx/>
              <a:buSzTx/>
              <a:buFont typeface="Arial" panose="020B0604020202020204" pitchFamily="34" charset="0"/>
              <a:buNone/>
              <a:defRPr/>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游戏活动应当在幼儿园的一日生活中占有重要的地位，教师应当充分重视游戏的价值，合理组织好幼儿的游戏活动。一般来讲，我们可以从幼儿表现和教师指导两个方面来考察幼儿园游戏活动的组织情况。</a:t>
            </a:r>
            <a:br>
              <a:rPr lang="zh-CN" altLang="en-US" sz="2000" dirty="0">
                <a:solidFill>
                  <a:schemeClr val="bg1">
                    <a:lumMod val="25000"/>
                  </a:schemeClr>
                </a:solidFill>
                <a:latin typeface="Calibri" panose="020F0502020204030204" pitchFamily="34" charset="0"/>
                <a:sym typeface="+mn-ea"/>
              </a:rPr>
            </a:br>
            <a:endParaRPr lang="zh-CN" altLang="en-US"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2.对教师游戏指导水平的评价</a:t>
            </a:r>
            <a:endParaRPr lang="zh-CN" altLang="en-US" sz="2800" b="1"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lang="zh-CN" altLang="en-US" sz="28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19400"/>
            <a:ext cx="9392285" cy="3276600"/>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宋体" panose="02010600030101010101" pitchFamily="2" charset="-122"/>
                <a:sym typeface="+mn-ea"/>
              </a:rPr>
              <a:t>(1)</a:t>
            </a:r>
            <a:r>
              <a:rPr lang="zh-CN" altLang="en-US" sz="2000" dirty="0">
                <a:solidFill>
                  <a:schemeClr val="bg1">
                    <a:lumMod val="25000"/>
                  </a:schemeClr>
                </a:solidFill>
                <a:latin typeface="宋体" panose="02010600030101010101" pitchFamily="2" charset="-122"/>
                <a:sym typeface="+mn-ea"/>
              </a:rPr>
              <a:t>角色游戏中教师指导行为的评价</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教师在幼儿进行此类活动时，可以在创设背景环境、丰富角色经验、提供帮助支持与有效引导解决游戏纠纷等方面发挥作用。此外，角色游戏是教师了解幼儿的一个重要窗口，在游戏中教师可以通过观察幼儿的行为表现和自然地与幼儿交往对话而获得关于幼儿发展的大量一手资料，教师要对这些资料及时地进行相应的记录和整理。</a:t>
            </a:r>
            <a:br>
              <a:rPr lang="zh-CN" altLang="en-US" dirty="0">
                <a:solidFill>
                  <a:schemeClr val="bg1">
                    <a:lumMod val="25000"/>
                  </a:schemeClr>
                </a:solidFill>
                <a:latin typeface="Calibri" panose="020F0502020204030204" pitchFamily="34" charset="0"/>
                <a:sym typeface="+mn-ea"/>
              </a:rPr>
            </a:br>
            <a:endParaRPr lang="zh-CN" altLang="en-US"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2.对教师游戏指导水平的评价</a:t>
            </a:r>
            <a:endParaRPr lang="zh-CN" altLang="en-US" sz="2800" b="1"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lang="zh-CN" altLang="en-US" sz="28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19400"/>
            <a:ext cx="9392285" cy="1938020"/>
          </a:xfrm>
          <a:prstGeom prst="rect">
            <a:avLst/>
          </a:prstGeom>
          <a:noFill/>
        </p:spPr>
        <p:txBody>
          <a:bodyPr wrap="square" rtlCol="0" anchor="t">
            <a:spAutoFit/>
          </a:bodyPr>
          <a:p>
            <a:pPr>
              <a:lnSpc>
                <a:spcPct val="20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）结构游戏中教师指导行为的评价</a:t>
            </a:r>
            <a:endParaRPr lang="zh-CN" altLang="en-US" sz="2000" dirty="0">
              <a:solidFill>
                <a:schemeClr val="bg1">
                  <a:lumMod val="25000"/>
                </a:schemeClr>
              </a:solidFill>
              <a:latin typeface="宋体" panose="02010600030101010101" pitchFamily="2" charset="-122"/>
            </a:endParaRPr>
          </a:p>
          <a:p>
            <a:pPr>
              <a:lnSpc>
                <a:spcPct val="20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教师应当深刻理解结构游戏的特殊性和重要价值，在观察的基础上，充分了解游戏 材料的特性，了解幼儿的年龄特点，对幼儿的结构游戏进行有针对性的指导。</a:t>
            </a:r>
            <a:endParaRPr lang="zh-CN" altLang="en-US" sz="2000" noProof="0" dirty="0">
              <a:solidFill>
                <a:schemeClr val="bg1">
                  <a:lumMod val="25000"/>
                </a:schemeClr>
              </a:solidFill>
              <a:latin typeface="宋体" panose="02010600030101010101" pitchFamily="2" charset="-122"/>
              <a:ea typeface="宋体" panose="02010600030101010101" pitchFamily="2" charset="-122"/>
              <a:sym typeface="+mn-ea"/>
            </a:endParaRPr>
          </a:p>
        </p:txBody>
      </p:sp>
    </p:spTree>
    <p:custDataLst>
      <p:tags r:id="rId11"/>
    </p:custData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defTabSz="914400" rtl="0">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2.对教师游戏指导水平的评价</a:t>
            </a:r>
            <a:endParaRPr lang="zh-CN" altLang="en-US" sz="2800" b="1"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lang="zh-CN" altLang="en-US" sz="28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19400"/>
            <a:ext cx="9392285" cy="3322955"/>
          </a:xfrm>
          <a:prstGeom prst="rect">
            <a:avLst/>
          </a:prstGeom>
          <a:noFill/>
        </p:spPr>
        <p:txBody>
          <a:bodyPr wrap="square" rtlCol="0" anchor="t">
            <a:spAutoFit/>
          </a:bodyPr>
          <a:p>
            <a:pPr>
              <a:lnSpc>
                <a:spcPct val="20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2</a:t>
            </a:r>
            <a:r>
              <a:rPr lang="zh-CN" altLang="en-US" sz="2000" dirty="0">
                <a:solidFill>
                  <a:schemeClr val="bg1">
                    <a:lumMod val="25000"/>
                  </a:schemeClr>
                </a:solidFill>
                <a:latin typeface="宋体" panose="02010600030101010101" pitchFamily="2" charset="-122"/>
                <a:sym typeface="+mn-ea"/>
              </a:rPr>
              <a:t>）结构游戏中教师指导行为的评价</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结构游戏同样需要教师在提供背景知识、介绍材料玩法、组织交流展览和进行积极评价等方面发挥积极作用。教师应当及时用各种方式记录幼儿在结构游戏中的表现和相应的游戏作品，以增进自身对游戏和幼儿的深入理解。</a:t>
            </a:r>
            <a:endParaRPr lang="zh-CN" altLang="en-US" sz="2000" dirty="0">
              <a:solidFill>
                <a:schemeClr val="bg1">
                  <a:lumMod val="25000"/>
                </a:schemeClr>
              </a:solidFill>
              <a:latin typeface="宋体" panose="02010600030101010101" pitchFamily="2" charset="-122"/>
            </a:endParaRPr>
          </a:p>
          <a:p>
            <a:pPr>
              <a:lnSpc>
                <a:spcPct val="200000"/>
              </a:lnSpc>
            </a:pPr>
            <a:br>
              <a:rPr lang="en-US" altLang="zh-CN" sz="2000" dirty="0">
                <a:solidFill>
                  <a:schemeClr val="bg1">
                    <a:lumMod val="25000"/>
                  </a:schemeClr>
                </a:solidFill>
                <a:latin typeface="Calibri" panose="020F0502020204030204" pitchFamily="34" charset="0"/>
                <a:sym typeface="+mn-ea"/>
              </a:rPr>
            </a:br>
            <a:endParaRPr lang="en-US" altLang="zh-CN"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indent="0" defTabSz="914400" rtl="0" fontAlgn="auto">
              <a:spcAft>
                <a:spcPts val="1800"/>
              </a:spcAft>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2.对教师游戏指导水平的评价</a:t>
            </a:r>
            <a:endParaRPr lang="zh-CN" altLang="en-US" sz="2800" b="1"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lang="zh-CN" altLang="en-US" sz="28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95600"/>
            <a:ext cx="9392285" cy="3169285"/>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Calibri" panose="020F0502020204030204" pitchFamily="34" charset="0"/>
                <a:sym typeface="+mn-ea"/>
              </a:rPr>
              <a:t> </a:t>
            </a:r>
            <a:r>
              <a:rPr lang="en-US" altLang="zh-CN" sz="2000" dirty="0">
                <a:solidFill>
                  <a:schemeClr val="bg1">
                    <a:lumMod val="25000"/>
                  </a:schemeClr>
                </a:solidFill>
                <a:latin typeface="宋体" panose="02010600030101010101" pitchFamily="2" charset="-122"/>
                <a:sym typeface="+mn-ea"/>
              </a:rPr>
              <a:t>(3)</a:t>
            </a:r>
            <a:r>
              <a:rPr lang="zh-CN" altLang="en-US" sz="2000" dirty="0">
                <a:solidFill>
                  <a:schemeClr val="bg1">
                    <a:lumMod val="25000"/>
                  </a:schemeClr>
                </a:solidFill>
                <a:latin typeface="宋体" panose="02010600030101010101" pitchFamily="2" charset="-122"/>
                <a:sym typeface="+mn-ea"/>
              </a:rPr>
              <a:t>自主游戏中教师指导行为的评价</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在自主游戏中，教师的指导行为应当更具有支持性和建设性，应当鼓励幼儿更为充分地发挥自主性和创造性。此外，通过对自主游戏中幼儿行为的观察，教师也可以更多地了解幼儿和理解幼儿，对他们的个性和游戏倾向有更多的认识。</a:t>
            </a:r>
            <a:endParaRPr lang="zh-CN" altLang="en-US" sz="2000" dirty="0">
              <a:solidFill>
                <a:schemeClr val="bg1">
                  <a:lumMod val="25000"/>
                </a:schemeClr>
              </a:solidFill>
              <a:latin typeface="宋体" panose="02010600030101010101" pitchFamily="2" charset="-122"/>
            </a:endParaRPr>
          </a:p>
          <a:p>
            <a:pPr>
              <a:lnSpc>
                <a:spcPct val="200000"/>
              </a:lnSpc>
            </a:pPr>
            <a:br>
              <a:rPr lang="en-US" altLang="zh-CN" sz="2000" dirty="0">
                <a:solidFill>
                  <a:schemeClr val="bg1">
                    <a:lumMod val="25000"/>
                  </a:schemeClr>
                </a:solidFill>
                <a:latin typeface="Calibri" panose="020F0502020204030204" pitchFamily="34" charset="0"/>
                <a:sym typeface="+mn-ea"/>
              </a:rPr>
            </a:br>
            <a:endParaRPr lang="en-US" altLang="zh-CN"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227965" y="68580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三、幼儿园游戏评价的内容 </a:t>
            </a:r>
            <a:br>
              <a:rPr kumimoji="0" lang="zh-CN" altLang="en-US" sz="4000" b="1" kern="1200" cap="none" spc="0" normalizeH="0" baseline="0" dirty="0">
                <a:solidFill>
                  <a:schemeClr val="bg1">
                    <a:lumMod val="25000"/>
                  </a:schemeClr>
                </a:solidFill>
                <a:latin typeface="宋体" panose="02010600030101010101" pitchFamily="2" charset="-122"/>
              </a:rPr>
            </a:br>
            <a:endParaRPr kumimoji="0" lang="zh-CN" altLang="en-US" sz="4000" b="1" kern="1200" cap="none" spc="0" normalizeH="0" baseline="0" dirty="0">
              <a:solidFill>
                <a:schemeClr val="bg1">
                  <a:lumMod val="25000"/>
                </a:schemeClr>
              </a:solidFill>
              <a:latin typeface="宋体" panose="02010600030101010101" pitchFamily="2" charset="-122"/>
              <a:sym typeface="+mn-ea"/>
            </a:endParaRPr>
          </a:p>
        </p:txBody>
      </p:sp>
      <p:sp>
        <p:nvSpPr>
          <p:cNvPr id="16" name="矩形 15"/>
          <p:cNvSpPr/>
          <p:nvPr>
            <p:custDataLst>
              <p:tags r:id="rId2"/>
            </p:custDataLst>
          </p:nvPr>
        </p:nvSpPr>
        <p:spPr>
          <a:xfrm>
            <a:off x="844550" y="1476375"/>
            <a:ext cx="10612755" cy="4639945"/>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371600"/>
            <a:ext cx="10574020" cy="45053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016635" y="1691640"/>
            <a:ext cx="10158095" cy="3608705"/>
          </a:xfrm>
          <a:prstGeom prst="rect">
            <a:avLst/>
          </a:prstGeom>
          <a:noFill/>
        </p:spPr>
        <p:txBody>
          <a:bodyPr wrap="square" rtlCol="0"/>
          <a:lstStyle/>
          <a:p>
            <a:pPr marR="0" indent="0" defTabSz="914400" rtl="0" fontAlgn="auto">
              <a:spcAft>
                <a:spcPts val="1800"/>
              </a:spcAft>
              <a:buClrTx/>
              <a:buSzTx/>
              <a:buFont typeface="Arial" panose="020B0604020202020204" pitchFamily="34" charset="0"/>
              <a:buNone/>
              <a:defRPr/>
            </a:pPr>
            <a:r>
              <a:rPr lang="en-US" altLang="zh-CN" sz="2800" b="1" dirty="0">
                <a:solidFill>
                  <a:schemeClr val="bg1">
                    <a:lumMod val="25000"/>
                  </a:schemeClr>
                </a:solidFill>
                <a:latin typeface="宋体" panose="02010600030101010101" pitchFamily="2" charset="-122"/>
                <a:sym typeface="+mn-ea"/>
              </a:rPr>
              <a:t> </a:t>
            </a:r>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(三）游戏中教师指导行为的评价</a:t>
            </a:r>
            <a:endParaRPr lang="zh-CN" altLang="en-US" sz="2800" dirty="0">
              <a:solidFill>
                <a:schemeClr val="bg1">
                  <a:lumMod val="25000"/>
                </a:schemeClr>
              </a:solidFill>
              <a:latin typeface="宋体" panose="02010600030101010101" pitchFamily="2" charset="-122"/>
            </a:endParaRPr>
          </a:p>
          <a:p>
            <a:pPr marR="0" indent="0" defTabSz="914400" rtl="0" fontAlgn="auto">
              <a:spcAft>
                <a:spcPts val="1800"/>
              </a:spcAft>
              <a:buClrTx/>
              <a:buSzTx/>
              <a:buFont typeface="Arial" panose="020B0604020202020204" pitchFamily="34" charset="0"/>
              <a:buNone/>
              <a:defRPr/>
            </a:pPr>
            <a:r>
              <a:rPr lang="en-US" altLang="zh-CN" sz="2800" dirty="0">
                <a:solidFill>
                  <a:schemeClr val="bg1">
                    <a:lumMod val="25000"/>
                  </a:schemeClr>
                </a:solidFill>
                <a:latin typeface="宋体" panose="02010600030101010101" pitchFamily="2" charset="-122"/>
                <a:sym typeface="+mn-ea"/>
              </a:rPr>
              <a:t>    </a:t>
            </a:r>
            <a:r>
              <a:rPr lang="zh-CN" altLang="en-US" sz="2800" b="1" dirty="0">
                <a:solidFill>
                  <a:schemeClr val="bg1">
                    <a:lumMod val="25000"/>
                  </a:schemeClr>
                </a:solidFill>
                <a:latin typeface="Calibri" panose="020F0502020204030204" pitchFamily="34" charset="0"/>
                <a:sym typeface="+mn-ea"/>
              </a:rPr>
              <a:t>2.对教师游戏指导水平的评价</a:t>
            </a:r>
            <a:endParaRPr lang="zh-CN" altLang="en-US" sz="2800" b="1"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lang="zh-CN" altLang="en-US" sz="2800" b="1" dirty="0">
              <a:solidFill>
                <a:schemeClr val="bg1">
                  <a:lumMod val="25000"/>
                </a:schemeClr>
              </a:solidFill>
              <a:latin typeface="Calibri" panose="020F0502020204030204" pitchFamily="34" charset="0"/>
            </a:endParaRPr>
          </a:p>
          <a:p>
            <a:pPr>
              <a:lnSpc>
                <a:spcPct val="150000"/>
              </a:lnSpc>
            </a:pPr>
            <a:r>
              <a:rPr lang="zh-CN" altLang="en-US" sz="2800" dirty="0">
                <a:solidFill>
                  <a:schemeClr val="bg1">
                    <a:lumMod val="25000"/>
                  </a:schemeClr>
                </a:solidFill>
                <a:latin typeface="Calibri" panose="020F0502020204030204" pitchFamily="34" charset="0"/>
                <a:sym typeface="+mn-ea"/>
              </a:rPr>
              <a:t>       </a:t>
            </a:r>
            <a:r>
              <a:rPr lang="zh-CN" altLang="en-US" sz="2000" dirty="0">
                <a:solidFill>
                  <a:schemeClr val="bg1">
                    <a:lumMod val="25000"/>
                  </a:schemeClr>
                </a:solidFill>
                <a:latin typeface="Calibri" panose="020F0502020204030204" pitchFamily="34" charset="0"/>
                <a:sym typeface="+mn-ea"/>
              </a:rPr>
              <a:t> </a:t>
            </a:r>
            <a:endParaRPr kumimoji="0" lang="zh-CN" altLang="en-US" sz="2000" b="1" i="0" u="none" strike="noStrike" kern="1200" cap="none" spc="0" normalizeH="0" baseline="0" noProof="0" dirty="0" smtClean="0">
              <a:ln>
                <a:noFill/>
              </a:ln>
              <a:solidFill>
                <a:schemeClr val="bg1">
                  <a:lumMod val="25000"/>
                </a:schemeClr>
              </a:solidFill>
              <a:effectLst/>
              <a:uLnTx/>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
        <p:nvSpPr>
          <p:cNvPr id="8" name="文本框 7"/>
          <p:cNvSpPr txBox="1"/>
          <p:nvPr/>
        </p:nvSpPr>
        <p:spPr>
          <a:xfrm>
            <a:off x="1219200" y="2895600"/>
            <a:ext cx="9392285" cy="3784600"/>
          </a:xfrm>
          <a:prstGeom prst="rect">
            <a:avLst/>
          </a:prstGeom>
          <a:noFill/>
        </p:spPr>
        <p:txBody>
          <a:bodyPr wrap="square" rtlCol="0" anchor="t">
            <a:spAutoFit/>
          </a:bodyPr>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a:t>
            </a:r>
            <a:r>
              <a:rPr lang="en-US" altLang="zh-CN" sz="2000" dirty="0">
                <a:solidFill>
                  <a:schemeClr val="bg1">
                    <a:lumMod val="25000"/>
                  </a:schemeClr>
                </a:solidFill>
                <a:latin typeface="宋体" panose="02010600030101010101" pitchFamily="2" charset="-122"/>
                <a:sym typeface="+mn-ea"/>
              </a:rPr>
              <a:t>4</a:t>
            </a:r>
            <a:r>
              <a:rPr lang="zh-CN" altLang="en-US" sz="2000" dirty="0">
                <a:solidFill>
                  <a:schemeClr val="bg1">
                    <a:lumMod val="25000"/>
                  </a:schemeClr>
                </a:solidFill>
                <a:latin typeface="宋体" panose="02010600030101010101" pitchFamily="2" charset="-122"/>
                <a:sym typeface="+mn-ea"/>
              </a:rPr>
              <a:t>）</a:t>
            </a:r>
            <a:r>
              <a:rPr lang="zh-CN" altLang="en-US" sz="2000" dirty="0">
                <a:solidFill>
                  <a:schemeClr val="bg1">
                    <a:lumMod val="25000"/>
                  </a:schemeClr>
                </a:solidFill>
                <a:latin typeface="宋体" panose="02010600030101010101" pitchFamily="2" charset="-122"/>
                <a:sym typeface="+mn-ea"/>
              </a:rPr>
              <a:t>教学游戏中教师指导行为的评价</a:t>
            </a:r>
            <a:endParaRPr lang="zh-CN" altLang="en-US" sz="2000" dirty="0">
              <a:solidFill>
                <a:schemeClr val="bg1">
                  <a:lumMod val="25000"/>
                </a:schemeClr>
              </a:solidFill>
              <a:latin typeface="宋体" panose="02010600030101010101" pitchFamily="2" charset="-122"/>
            </a:endParaRPr>
          </a:p>
          <a:p>
            <a:pPr>
              <a:lnSpc>
                <a:spcPct val="150000"/>
              </a:lnSpc>
            </a:pPr>
            <a:r>
              <a:rPr lang="en-US" altLang="zh-CN" sz="2000" dirty="0">
                <a:solidFill>
                  <a:schemeClr val="bg1">
                    <a:lumMod val="25000"/>
                  </a:schemeClr>
                </a:solidFill>
                <a:latin typeface="宋体" panose="02010600030101010101" pitchFamily="2" charset="-122"/>
                <a:sym typeface="+mn-ea"/>
              </a:rPr>
              <a:t>    </a:t>
            </a:r>
            <a:r>
              <a:rPr lang="zh-CN" altLang="en-US" sz="2000" dirty="0">
                <a:solidFill>
                  <a:schemeClr val="bg1">
                    <a:lumMod val="25000"/>
                  </a:schemeClr>
                </a:solidFill>
                <a:latin typeface="宋体" panose="02010600030101010101" pitchFamily="2" charset="-122"/>
                <a:sym typeface="+mn-ea"/>
              </a:rPr>
              <a:t>教学游戏的目的性、计划性和规则性都相对较强，因此，教师需要提供较多的有意识的指导。在教学游戏中，教师往往承担着组织者和协调者的作用，需要鼓励幼儿动脑筋探索，并不断总结和提高游戏的水平。教学游戏往往需要反复进行，教师需要引导幼儿体味游戏中所蕴含的知识元素和社会性含义，同时共同分享游戏所带来的愉快。</a:t>
            </a:r>
            <a:endParaRPr lang="zh-CN" altLang="en-US" sz="2000" dirty="0">
              <a:solidFill>
                <a:schemeClr val="bg1">
                  <a:lumMod val="25000"/>
                </a:schemeClr>
              </a:solidFill>
              <a:latin typeface="宋体" panose="02010600030101010101" pitchFamily="2" charset="-122"/>
            </a:endParaRPr>
          </a:p>
          <a:p>
            <a:pPr>
              <a:lnSpc>
                <a:spcPct val="150000"/>
              </a:lnSpc>
            </a:pPr>
            <a:br>
              <a:rPr lang="en-US" altLang="zh-CN" sz="2000" dirty="0">
                <a:solidFill>
                  <a:schemeClr val="bg1">
                    <a:lumMod val="25000"/>
                  </a:schemeClr>
                </a:solidFill>
                <a:latin typeface="Calibri" panose="020F0502020204030204" pitchFamily="34" charset="0"/>
                <a:sym typeface="+mn-ea"/>
              </a:rPr>
            </a:br>
            <a:endParaRPr lang="en-US" altLang="zh-CN" sz="2000" noProof="0" dirty="0">
              <a:solidFill>
                <a:schemeClr val="bg1">
                  <a:lumMod val="25000"/>
                </a:schemeClr>
              </a:solidFill>
              <a:latin typeface="Calibri" panose="020F0502020204030204" pitchFamily="34" charset="0"/>
              <a:ea typeface="宋体" panose="02010600030101010101" pitchFamily="2" charset="-122"/>
              <a:sym typeface="+mn-ea"/>
            </a:endParaRPr>
          </a:p>
        </p:txBody>
      </p:sp>
    </p:spTree>
    <p:custDataLst>
      <p:tags r:id="rId11"/>
    </p:custDataLst>
  </p:cSld>
  <p:clrMapOvr>
    <a:masterClrMapping/>
  </p:clrMapOvr>
  <p:transition/>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20"/>
  <p:tag name="KSO_WM_UNIT_TYPE" val="a"/>
  <p:tag name="KSO_WM_UNIT_INDEX" val="1"/>
</p:tagLst>
</file>

<file path=ppt/tags/tag10.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KSO_WM_DIAGRAM_VIRTUALLY_FRAME" val="{&quot;height&quot;:194.2,&quot;left&quot;:8.7,&quot;top&quot;:283.15,&quot;width&quot;:604.15}"/>
</p:tagLst>
</file>

<file path=ppt/tags/tag101.xml><?xml version="1.0" encoding="utf-8"?>
<p:tagLst xmlns:p="http://schemas.openxmlformats.org/presentationml/2006/main">
  <p:tag name="KSO_WM_DIAGRAM_VIRTUALLY_FRAME" val="{&quot;height&quot;:194.2,&quot;left&quot;:8.7,&quot;top&quot;:283.15,&quot;width&quot;:604.15}"/>
</p:tagLst>
</file>

<file path=ppt/tags/tag102.xml><?xml version="1.0" encoding="utf-8"?>
<p:tagLst xmlns:p="http://schemas.openxmlformats.org/presentationml/2006/main">
  <p:tag name="KSO_WM_DIAGRAM_VIRTUALLY_FRAME" val="{&quot;height&quot;:194.2,&quot;left&quot;:8.7,&quot;top&quot;:283.15,&quot;width&quot;:604.15}"/>
</p:tagLst>
</file>

<file path=ppt/tags/tag103.xml><?xml version="1.0" encoding="utf-8"?>
<p:tagLst xmlns:p="http://schemas.openxmlformats.org/presentationml/2006/main">
  <p:tag name="KSO_WM_DIAGRAM_VIRTUALLY_FRAME" val="{&quot;height&quot;:194.2,&quot;left&quot;:8.7,&quot;top&quot;:283.15,&quot;width&quot;:604.15}"/>
</p:tagLst>
</file>

<file path=ppt/tags/tag104.xml><?xml version="1.0" encoding="utf-8"?>
<p:tagLst xmlns:p="http://schemas.openxmlformats.org/presentationml/2006/main">
  <p:tag name="KSO_WM_DIAGRAM_VIRTUALLY_FRAME" val="{&quot;height&quot;:194.2,&quot;left&quot;:8.7,&quot;top&quot;:283.15,&quot;width&quot;:604.15}"/>
</p:tagLst>
</file>

<file path=ppt/tags/tag105.xml><?xml version="1.0" encoding="utf-8"?>
<p:tagLst xmlns:p="http://schemas.openxmlformats.org/presentationml/2006/main">
  <p:tag name="KSO_WM_DIAGRAM_VIRTUALLY_FRAME" val="{&quot;height&quot;:194.2,&quot;left&quot;:8.7,&quot;top&quot;:283.15,&quot;width&quot;:604.15}"/>
</p:tagLst>
</file>

<file path=ppt/tags/tag106.xml><?xml version="1.0" encoding="utf-8"?>
<p:tagLst xmlns:p="http://schemas.openxmlformats.org/presentationml/2006/main">
  <p:tag name="KSO_WM_DIAGRAM_VIRTUALLY_FRAME" val="{&quot;height&quot;:194.2,&quot;left&quot;:8.7,&quot;top&quot;:283.15,&quot;width&quot;:604.15}"/>
</p:tagLst>
</file>

<file path=ppt/tags/tag107.xml><?xml version="1.0" encoding="utf-8"?>
<p:tagLst xmlns:p="http://schemas.openxmlformats.org/presentationml/2006/main">
  <p:tag name="KSO_WM_DIAGRAM_VIRTUALLY_FRAME" val="{&quot;height&quot;:194.2,&quot;left&quot;:8.7,&quot;top&quot;:283.15,&quot;width&quot;:604.15}"/>
</p:tagLst>
</file>

<file path=ppt/tags/tag108.xml><?xml version="1.0" encoding="utf-8"?>
<p:tagLst xmlns:p="http://schemas.openxmlformats.org/presentationml/2006/main">
  <p:tag name="KSO_WM_DIAGRAM_VIRTUALLY_FRAME" val="{&quot;height&quot;:194.2,&quot;left&quot;:8.7,&quot;top&quot;:283.15,&quot;width&quot;:604.15}"/>
</p:tagLst>
</file>

<file path=ppt/tags/tag109.xml><?xml version="1.0" encoding="utf-8"?>
<p:tagLst xmlns:p="http://schemas.openxmlformats.org/presentationml/2006/main">
  <p:tag name="KSO_WM_DIAGRAM_VIRTUALLY_FRAME" val="{&quot;height&quot;:194.2,&quot;left&quot;:8.7,&quot;top&quot;:283.15,&quot;width&quot;:604.15}"/>
</p:tagLst>
</file>

<file path=ppt/tags/tag11.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0"/>
</p:tagLst>
</file>

<file path=ppt/tags/tag110.xml><?xml version="1.0" encoding="utf-8"?>
<p:tagLst xmlns:p="http://schemas.openxmlformats.org/presentationml/2006/main">
  <p:tag name="KSO_WM_DIAGRAM_VIRTUALLY_FRAME" val="{&quot;height&quot;:194.2,&quot;left&quot;:8.7,&quot;top&quot;:283.15,&quot;width&quot;:604.15}"/>
</p:tagLst>
</file>

<file path=ppt/tags/tag111.xml><?xml version="1.0" encoding="utf-8"?>
<p:tagLst xmlns:p="http://schemas.openxmlformats.org/presentationml/2006/main">
  <p:tag name="KSO_WM_DIAGRAM_VIRTUALLY_FRAME" val="{&quot;height&quot;:194.2,&quot;left&quot;:8.7,&quot;top&quot;:283.15,&quot;width&quot;:604.15}"/>
</p:tagLst>
</file>

<file path=ppt/tags/tag112.xml><?xml version="1.0" encoding="utf-8"?>
<p:tagLst xmlns:p="http://schemas.openxmlformats.org/presentationml/2006/main">
  <p:tag name="TAG_AIGCCREATORID" val="AIGC生成内容仅供参考-2025/8/5 18:04:21"/>
  <p:tag name="TAG_CHAPTER_ID" val="0"/>
  <p:tag name="TAG_CONTENT_TYPE" val="1标题1内容3图"/>
  <p:tag name="TAG_SECTION_ID" val="0"/>
  <p:tag name="YOO_CHATPAGE_TYPE" val="TAG_CHATPAGE_CONTENT"/>
  <p:tag name="YOO_CHATSHAPE_TITLE" val="学习目标"/>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13.xml><?xml version="1.0" encoding="utf-8"?>
<p:tagLst xmlns:p="http://schemas.openxmlformats.org/presentationml/2006/main">
  <p:tag name="KSO_WM_UNIT_TYPE" val="a"/>
  <p:tag name="KSO_WM_UNIT_INDEX" val="1"/>
  <p:tag name="KSO_WM_BEAUTIFY_FLAG" val="#wm#"/>
  <p:tag name="KSO_WM_TAG_VERSION" val="3.0"/>
  <p:tag name="KSO_WM_UNIT_ISCONTENTSTITLE" val="1"/>
  <p:tag name="KSO_WM_DIAGRAM_GROUP_CODE" val="l1-1"/>
  <p:tag name="KSO_WM_DIAGRAM_COLOR_TRICK" val="1"/>
  <p:tag name="KSO_WM_DIAGRAM_COLOR_TEXT_CAN_REMOVE" val="n"/>
  <p:tag name="KSO_WM_UNIT_ID" val="custom20236811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6811"/>
  <p:tag name="KSO_WM_TEMPLATE_CATEGORY" val="custom"/>
  <p:tag name="KSO_WM_UNIT_PRESET_TEXT_INDEX" val="-1"/>
  <p:tag name="KSO_WM_UNIT_PRESET_TEXT_LEN" val="0"/>
  <p:tag name="KSO_WM_UNIT_TEXT_FILL_FORE_SCHEMECOLOR_INDEX" val="15"/>
  <p:tag name="KSO_WM_UNIT_TEXT_FILL_TYPE" val="1"/>
  <p:tag name="KSO_WM_UNIT_USESOURCEFORMAT_APPLY" val="1"/>
</p:tagLst>
</file>

<file path=ppt/tags/tag114.xml><?xml version="1.0" encoding="utf-8"?>
<p:tagLst xmlns:p="http://schemas.openxmlformats.org/presentationml/2006/main">
  <p:tag name="KSO_WM_UNIT_TYPE" val="l_h_i"/>
  <p:tag name="KSO_WM_UNIT_INDEX" val="1_1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15.xml><?xml version="1.0" encoding="utf-8"?>
<p:tagLst xmlns:p="http://schemas.openxmlformats.org/presentationml/2006/main">
  <p:tag name="KSO_WM_UNIT_TYPE" val="l_h_i"/>
  <p:tag name="KSO_WM_UNIT_INDEX" val="1_2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16.xml><?xml version="1.0" encoding="utf-8"?>
<p:tagLst xmlns:p="http://schemas.openxmlformats.org/presentationml/2006/main">
  <p:tag name="KSO_WM_UNIT_TYPE" val="l_h_i"/>
  <p:tag name="KSO_WM_UNIT_INDEX" val="1_3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17.xml><?xml version="1.0" encoding="utf-8"?>
<p:tagLst xmlns:p="http://schemas.openxmlformats.org/presentationml/2006/main">
  <p:tag name="KSO_WM_UNIT_TYPE" val="l_h_i"/>
  <p:tag name="KSO_WM_UNIT_INDEX" val="1_1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18.xml><?xml version="1.0" encoding="utf-8"?>
<p:tagLst xmlns:p="http://schemas.openxmlformats.org/presentationml/2006/main">
  <p:tag name="KSO_WM_UNIT_TYPE" val="l_h_i"/>
  <p:tag name="KSO_WM_UNIT_INDEX" val="1_2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19.xml><?xml version="1.0" encoding="utf-8"?>
<p:tagLst xmlns:p="http://schemas.openxmlformats.org/presentationml/2006/main">
  <p:tag name="KSO_WM_UNIT_TYPE" val="l_h_i"/>
  <p:tag name="KSO_WM_UNIT_INDEX" val="1_3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12.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20.xml><?xml version="1.0" encoding="utf-8"?>
<p:tagLst xmlns:p="http://schemas.openxmlformats.org/presentationml/2006/main">
  <p:tag name="KSO_WM_UNIT_TYPE" val="l_h_i"/>
  <p:tag name="KSO_WM_UNIT_INDEX" val="1_1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21.xml><?xml version="1.0" encoding="utf-8"?>
<p:tagLst xmlns:p="http://schemas.openxmlformats.org/presentationml/2006/main">
  <p:tag name="KSO_WM_UNIT_TYPE" val="l_h_i"/>
  <p:tag name="KSO_WM_UNIT_INDEX" val="1_1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22.xml><?xml version="1.0" encoding="utf-8"?>
<p:tagLst xmlns:p="http://schemas.openxmlformats.org/presentationml/2006/main">
  <p:tag name="KSO_WM_UNIT_TYPE" val="l_h_i"/>
  <p:tag name="KSO_WM_UNIT_SUBTYPE" val="d"/>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23.xml><?xml version="1.0" encoding="utf-8"?>
<p:tagLst xmlns:p="http://schemas.openxmlformats.org/presentationml/2006/main">
  <p:tag name="KSO_WM_UNIT_TYPE" val="l_h_f"/>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24.xml><?xml version="1.0" encoding="utf-8"?>
<p:tagLst xmlns:p="http://schemas.openxmlformats.org/presentationml/2006/main">
  <p:tag name="KSO_WM_UNIT_TYPE" val="l_h_i"/>
  <p:tag name="KSO_WM_UNIT_INDEX" val="1_2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25.xml><?xml version="1.0" encoding="utf-8"?>
<p:tagLst xmlns:p="http://schemas.openxmlformats.org/presentationml/2006/main">
  <p:tag name="KSO_WM_UNIT_TYPE" val="l_h_i"/>
  <p:tag name="KSO_WM_UNIT_INDEX" val="1_2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26.xml><?xml version="1.0" encoding="utf-8"?>
<p:tagLst xmlns:p="http://schemas.openxmlformats.org/presentationml/2006/main">
  <p:tag name="KSO_WM_UNIT_TYPE" val="l_h_i"/>
  <p:tag name="KSO_WM_UNIT_SUBTYPE" val="d"/>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27.xml><?xml version="1.0" encoding="utf-8"?>
<p:tagLst xmlns:p="http://schemas.openxmlformats.org/presentationml/2006/main">
  <p:tag name="KSO_WM_UNIT_TYPE" val="l_h_f"/>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28.xml><?xml version="1.0" encoding="utf-8"?>
<p:tagLst xmlns:p="http://schemas.openxmlformats.org/presentationml/2006/main">
  <p:tag name="KSO_WM_UNIT_TYPE" val="l_h_i"/>
  <p:tag name="KSO_WM_UNIT_INDEX" val="1_3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129.xml><?xml version="1.0" encoding="utf-8"?>
<p:tagLst xmlns:p="http://schemas.openxmlformats.org/presentationml/2006/main">
  <p:tag name="KSO_WM_UNIT_TYPE" val="l_h_i"/>
  <p:tag name="KSO_WM_UNIT_INDEX" val="1_3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13.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30.xml><?xml version="1.0" encoding="utf-8"?>
<p:tagLst xmlns:p="http://schemas.openxmlformats.org/presentationml/2006/main">
  <p:tag name="KSO_WM_UNIT_TYPE" val="l_h_i"/>
  <p:tag name="KSO_WM_UNIT_SUBTYPE" val="d"/>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131.xml><?xml version="1.0" encoding="utf-8"?>
<p:tagLst xmlns:p="http://schemas.openxmlformats.org/presentationml/2006/main">
  <p:tag name="KSO_WM_UNIT_TYPE" val="l_h_f"/>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394.35,&quot;top&quot;:99.20850393700785,&quot;width&quot;:459.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132.xml><?xml version="1.0" encoding="utf-8"?>
<p:tagLst xmlns:p="http://schemas.openxmlformats.org/presentationml/2006/main">
  <p:tag name="KSO_WM_SLIDE_TYPE" val="contents"/>
  <p:tag name="KSO_WM_TEMPLATE_SUBCATEGORY" val="29"/>
  <p:tag name="KSO_WM_TEMPLATE_COLOR_TYPE" val="0"/>
  <p:tag name="KSO_WM_TAG_VERSION" val="3.0"/>
  <p:tag name="KSO_WM_SLIDE_SUBTYPE" val="diag"/>
  <p:tag name="KSO_WM_SLIDE_ITEM_CNT" val="4"/>
  <p:tag name="KSO_WM_DIAGRAM_GROUP_CODE" val="l1-1"/>
  <p:tag name="KSO_WM_BEAUTIFY_FLAG" val="#wm#"/>
  <p:tag name="KSO_WM_TEMPLATE_INDEX" val="20236811"/>
  <p:tag name="KSO_WM_TEMPLATE_CATEGORY" val="custom"/>
  <p:tag name="KSO_WM_SLIDE_INDEX" val="4"/>
  <p:tag name="KSO_WM_SLIDE_ID" val="custom20236811_4"/>
  <p:tag name="KSO_WM_TEMPLATE_MASTER_TYPE" val="0"/>
  <p:tag name="KSO_WM_SLIDE_LAYOUT" val="a_l"/>
  <p:tag name="KSO_WM_SLIDE_LAYOUT_CNT" val="1_1"/>
  <p:tag name="KSO_WM_SLIDE_DIAGTYPE" val="l"/>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13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136.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137.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4"/>
  <p:tag name="KSO_WM_UNIT_ID" val="diagram20233205_1*l_h_i*1_2_4"/>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138.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3205_1*l_h_f*1_2_1"/>
  <p:tag name="KSO_WM_TEMPLATE_CATEGORY" val="diagram"/>
  <p:tag name="KSO_WM_TEMPLATE_INDEX" val="20233205"/>
  <p:tag name="KSO_WM_UNIT_LAYERLEVEL" val="1_1_1"/>
  <p:tag name="KSO_WM_TAG_VERSION" val="3.0"/>
  <p:tag name="KSO_WM_UNIT_VALUE" val="136"/>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13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3205_1*l_h_a*1_2_1"/>
  <p:tag name="KSO_WM_TEMPLATE_CATEGORY" val="diagram"/>
  <p:tag name="KSO_WM_TEMPLATE_INDEX" val="20233205"/>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4"/>
  <p:tag name="KSO_WM_DIAGRAM_MIN_ITEMCNT" val="2"/>
  <p:tag name="KSO_WM_DIAGRAM_VIRTUALLY_FRAME" val="{&quot;height&quot;:413.875,&quot;left&quot;:43.34952755905512,&quot;top&quot;:105.62503937007872,&quot;width&quot;:765.4004724409449}"/>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DIAGRAM_USE_COLOR_VALUE" val="{&quot;color_scheme&quot;:1,&quot;color_type&quot;:1,&quot;theme_color_indexes&quot;:[5,6,5,6,5,6]}"/>
</p:tagLst>
</file>

<file path=ppt/tags/tag14.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40.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33205_1*l_h_i*1_2_3"/>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141.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3205_1*l_h_i*1_2_2"/>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142.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4"/>
  <p:tag name="KSO_WM_UNIT_ID" val="diagram20233205_1*l_h_i*1_1_4"/>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143.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3205_1*l_h_f*1_1_1"/>
  <p:tag name="KSO_WM_TEMPLATE_CATEGORY" val="diagram"/>
  <p:tag name="KSO_WM_TEMPLATE_INDEX" val="20233205"/>
  <p:tag name="KSO_WM_UNIT_LAYERLEVEL" val="1_1_1"/>
  <p:tag name="KSO_WM_TAG_VERSION" val="3.0"/>
  <p:tag name="KSO_WM_UNIT_VALUE" val="136"/>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DIAGRAM_USE_COLOR_VALUE" val="{&quot;color_scheme&quot;:1,&quot;color_type&quot;:1,&quot;theme_color_indexes&quot;:[5,6,5,6,5,6]}"/>
</p:tagLst>
</file>

<file path=ppt/tags/tag144.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3205_1*l_h_i*1_2_1"/>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145.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3205_1*l_h_i*1_1_1"/>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DIAGRAM_USE_COLOR_VALUE" val="{&quot;color_scheme&quot;:1,&quot;color_type&quot;:1,&quot;theme_color_indexes&quot;:[5,6,5,6,5,6]}"/>
</p:tagLst>
</file>

<file path=ppt/tags/tag146.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33205_1*l_h_i*1_1_3"/>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147.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3205_1*l_h_i*1_1_2"/>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148.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VALUE" val="90*77"/>
  <p:tag name="KSO_WM_UNIT_HIGHLIGHT" val="0"/>
  <p:tag name="KSO_WM_UNIT_COMPATIBLE" val="0"/>
  <p:tag name="KSO_WM_UNIT_DIAGRAM_ISNUMVISUAL" val="0"/>
  <p:tag name="KSO_WM_UNIT_DIAGRAM_ISREFERUNIT" val="0"/>
  <p:tag name="KSO_WM_DIAGRAM_GROUP_CODE" val="l1-1"/>
  <p:tag name="KSO_WM_UNIT_TYPE" val="l_h_x"/>
  <p:tag name="KSO_WM_UNIT_INDEX" val="1_1_1"/>
  <p:tag name="KSO_WM_UNIT_ID" val="diagram20233205_1*l_h_x*1_1_1"/>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149.xml><?xml version="1.0" encoding="utf-8"?>
<p:tagLst xmlns:p="http://schemas.openxmlformats.org/presentationml/2006/main">
  <p:tag name="KSO_WM_DIAGRAM_VIRTUALLY_FRAME" val="{&quot;height&quot;:413.875,&quot;left&quot;:43.34952755905512,&quot;top&quot;:105.62503937007872,&quot;width&quot;:765.4004724409449}"/>
  <p:tag name="KSO_WM_DIAGRAM_VERSION" val="3"/>
  <p:tag name="KSO_WM_DIAGRAM_COLOR_TRICK" val="1"/>
  <p:tag name="KSO_WM_DIAGRAM_COLOR_TEXT_CAN_REMOVE" val="n"/>
  <p:tag name="KSO_WM_UNIT_VALUE" val="90*85"/>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3205_1*l_h_x*1_2_1"/>
  <p:tag name="KSO_WM_TEMPLATE_CATEGORY" val="diagram"/>
  <p:tag name="KSO_WM_TEMPLATE_INDEX" val="20233205"/>
  <p:tag name="KSO_WM_UNIT_LAYERLEVEL" val="1_1_1"/>
  <p:tag name="KSO_WM_TAG_VERSION" val="3.0"/>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DIAGRAM_USE_COLOR_VALUE" val="{&quot;color_scheme&quot;:1,&quot;color_type&quot;:1,&quot;theme_color_indexes&quot;:[5,6,5,6,5,6]}"/>
</p:tagLst>
</file>

<file path=ppt/tags/tag15.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5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5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5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5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5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5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5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5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5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6.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6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16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1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1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1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1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166.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1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7.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7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178.xml><?xml version="1.0" encoding="utf-8"?>
<p:tagLst xmlns:p="http://schemas.openxmlformats.org/presentationml/2006/main">
  <p:tag name="TABLE_ENDDRAG_ORIGIN_RECT" val="850*376"/>
  <p:tag name="TABLE_ENDDRAG_RECT" val="55*116*850*376"/>
</p:tagLst>
</file>

<file path=ppt/tags/tag179.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18.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6811"/>
</p:tagLst>
</file>

<file path=ppt/tags/tag18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8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8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8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8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8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8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8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8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8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9.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20236811"/>
</p:tagLst>
</file>

<file path=ppt/tags/tag19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9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9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9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9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19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19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19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1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9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20.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0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06.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1.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1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diagram20235184_1*a*1"/>
  <p:tag name="KSO_WM_TEMPLATE_CATEGORY" val="diagram"/>
  <p:tag name="KSO_WM_TEMPLATE_INDEX" val="20235184"/>
  <p:tag name="KSO_WM_UNIT_LAYERLEVEL" val="1"/>
  <p:tag name="KSO_WM_TAG_VERSION" val="3.0"/>
  <p:tag name="KSO_WM_BEAUTIFY_FLAG" val="#wm#"/>
  <p:tag name="KSO_WM_UNIT_TEXT_TYPE" val="1"/>
  <p:tag name="KSO_WM_UNIT_PRESET_TEXT" val="单击此处添加标题"/>
  <p:tag name="KSO_WM_UNIT_TEXT_FILL_FORE_SCHEMECOLOR_INDEX" val="13"/>
  <p:tag name="KSO_WM_UNIT_TEXT_FILL_TYPE" val="1"/>
  <p:tag name="KSO_WM_UNIT_USESOURCEFORMAT_APPLY" val="1"/>
</p:tagLst>
</file>

<file path=ppt/tags/tag218.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5184_1*l_h_i*1_1_2"/>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brightness&quot;:0,&quot;colorType&quot;:2,&quot;rgb&quot;:&quot;#000000&quot;,&quot;transparency&quot;:0.9200000166893005},&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2"/>
  <p:tag name="KSO_WM_UNIT_TEXT_FILL_TYPE" val="1"/>
  <p:tag name="KSO_WM_UNIT_USESOURCEFORMAT_APPLY" val="1"/>
</p:tagLst>
</file>

<file path=ppt/tags/tag219.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5184_1*l_h_i*1_1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FILL_TYPE" val="3"/>
  <p:tag name="KSO_WM_DIAGRAM_MAX_ITEMCNT" val="4"/>
  <p:tag name="KSO_WM_DIAGRAM_MIN_ITEMCNT" val="2"/>
  <p:tag name="KSO_WM_DIAGRAM_COLOR_MATCH_VALUE" val="{&quot;shape&quot;:{&quot;fill&quot;:{&quot;type&quot;:0},&quot;glow&quot;:{&quot;colorType&quot;:0},&quot;line&quot;:{&quot;gradient&quot;:[{&quot;brightness&quot;:0,&quot;colorType&quot;:1,&quot;foreColorIndex&quot;:5,&quot;pos&quot;:0,&quot;transparency&quot;:0.8999999761581421},{&quot;brightness&quot;:0.4000000059604645,&quot;colorType&quot;:1,&quot;foreColorIndex&quot;:5,&quot;pos&quot;:1,&quot;transparency&quot;:0.5}],&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UNIT_TEXT_FILL_FORE_SCHEMECOLOR_INDEX" val="2"/>
  <p:tag name="KSO_WM_UNIT_TEXT_FILL_TYPE" val="1"/>
  <p:tag name="KSO_WM_UNIT_USESOURCEFORMAT_APPLY" val="1"/>
</p:tagLst>
</file>

<file path=ppt/tags/tag22.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0.xml><?xml version="1.0" encoding="utf-8"?>
<p:tagLst xmlns:p="http://schemas.openxmlformats.org/presentationml/2006/main">
  <p:tag name="KSO_WM_DIAGRAM_VIRTUALLY_FRAME" val="{&quot;height&quot;:375.12784791101205,&quot;left&quot;:58,&quot;top&quot;:121.26103667441521,&quot;width&quot;:847.15}"/>
  <p:tag name="KSO_WM_UNIT_SUBTYPE" val="a"/>
  <p:tag name="KSO_WM_UNIT_TEXT_LAYER_COUNT" val="1"/>
  <p:tag name="KSO_WM_UNIT_NOCLEAR" val="0"/>
  <p:tag name="KSO_WM_UNIT_VALUE" val="21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84_1*l_h_f*1_1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10;根据需要可酌情增减文字以便观者准确地理解您传达的思想。"/>
  <p:tag name="KSO_WM_UNIT_TEXT_FILL_FORE_SCHEMECOLOR_INDEX" val="1"/>
  <p:tag name="KSO_WM_UNIT_TEXT_FILL_TYPE" val="1"/>
  <p:tag name="KSO_WM_UNIT_USESOURCEFORMAT_APPLY" val="1"/>
</p:tagLst>
</file>

<file path=ppt/tags/tag221.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5184_1*l_h_i*1_2_2"/>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brightness&quot;:0,&quot;colorType&quot;:2,&quot;rgb&quot;:&quot;#000000&quot;,&quot;transparency&quot;:0.9200000166893005},&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2"/>
  <p:tag name="KSO_WM_UNIT_TEXT_FILL_TYPE" val="1"/>
  <p:tag name="KSO_WM_UNIT_USESOURCEFORMAT_APPLY" val="1"/>
</p:tagLst>
</file>

<file path=ppt/tags/tag222.xml><?xml version="1.0" encoding="utf-8"?>
<p:tagLst xmlns:p="http://schemas.openxmlformats.org/presentationml/2006/main">
  <p:tag name="KSO_WM_DIAGRAM_VIRTUALLY_FRAME" val="{&quot;height&quot;:375.12784791101205,&quot;left&quot;:58,&quot;top&quot;:121.26103667441521,&quot;width&quot;:847.15}"/>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5184_1*l_h_i*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FILL_TYPE" val="3"/>
  <p:tag name="KSO_WM_DIAGRAM_MAX_ITEMCNT" val="4"/>
  <p:tag name="KSO_WM_DIAGRAM_MIN_ITEMCNT" val="2"/>
  <p:tag name="KSO_WM_DIAGRAM_COLOR_MATCH_VALUE" val="{&quot;shape&quot;:{&quot;fill&quot;:{&quot;type&quot;:0},&quot;glow&quot;:{&quot;colorType&quot;:0},&quot;line&quot;:{&quot;gradient&quot;:[{&quot;brightness&quot;:0,&quot;colorType&quot;:1,&quot;foreColorIndex&quot;:5,&quot;pos&quot;:0,&quot;transparency&quot;:0.8999999761581421},{&quot;brightness&quot;:0.4000000059604645,&quot;colorType&quot;:1,&quot;foreColorIndex&quot;:5,&quot;pos&quot;:1,&quot;transparency&quot;:0.5}],&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UNIT_TEXT_FILL_FORE_SCHEMECOLOR_INDEX" val="2"/>
  <p:tag name="KSO_WM_UNIT_TEXT_FILL_TYPE" val="1"/>
  <p:tag name="KSO_WM_UNIT_USESOURCEFORMAT_APPLY" val="1"/>
</p:tagLst>
</file>

<file path=ppt/tags/tag223.xml><?xml version="1.0" encoding="utf-8"?>
<p:tagLst xmlns:p="http://schemas.openxmlformats.org/presentationml/2006/main">
  <p:tag name="KSO_WM_DIAGRAM_VIRTUALLY_FRAME" val="{&quot;height&quot;:375.12784791101205,&quot;left&quot;:58,&quot;top&quot;:121.26103667441521,&quot;width&quot;:847.15}"/>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5184_1*l_h_a*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标题"/>
  <p:tag name="KSO_WM_UNIT_TEXT_FILL_FORE_SCHEMECOLOR_INDEX" val="1"/>
  <p:tag name="KSO_WM_UNIT_TEXT_FILL_TYPE" val="1"/>
  <p:tag name="KSO_WM_UNIT_USESOURCEFORMAT_APPLY" val="1"/>
</p:tagLst>
</file>

<file path=ppt/tags/tag224.xml><?xml version="1.0" encoding="utf-8"?>
<p:tagLst xmlns:p="http://schemas.openxmlformats.org/presentationml/2006/main">
  <p:tag name="KSO_WM_DIAGRAM_VERSION" val="3"/>
  <p:tag name="KSO_WM_DIAGRAM_COLOR_TRICK" val="1"/>
  <p:tag name="KSO_WM_DIAGRAM_COLOR_TEXT_CAN_REMOVE" val="n"/>
  <p:tag name="KSO_WM_UNIT_VALUE" val="120*120"/>
  <p:tag name="KSO_WM_UNIT_HIGHLIGHT" val="0"/>
  <p:tag name="KSO_WM_UNIT_COMPATIBLE" val="0"/>
  <p:tag name="KSO_WM_UNIT_DIAGRAM_ISNUMVISUAL" val="0"/>
  <p:tag name="KSO_WM_UNIT_DIAGRAM_ISREFERUNIT" val="0"/>
  <p:tag name="KSO_WM_DIAGRAM_GROUP_CODE" val="l1-1"/>
  <p:tag name="KSO_WM_UNIT_TYPE" val="l_h_x"/>
  <p:tag name="KSO_WM_UNIT_INDEX" val="1_1_1"/>
  <p:tag name="KSO_WM_UNIT_ID" val="diagram20235184_1*l_h_x*1_1_1"/>
  <p:tag name="KSO_WM_TEMPLATE_CATEGORY" val="diagram"/>
  <p:tag name="KSO_WM_TEMPLATE_INDEX" val="20235184"/>
  <p:tag name="KSO_WM_UNIT_LAYERLEVEL" val="1_1_1"/>
  <p:tag name="KSO_WM_TAG_VERSION" val="3.0"/>
  <p:tag name="KSO_WM_DIAGRAM_MAX_ITEMCNT" val="4"/>
  <p:tag name="KSO_WM_DIAGRAM_MIN_ITEMCNT" val="2"/>
  <p:tag name="KSO_WM_DIAGRAM_VIRTUALLY_FRAME" val="{&quot;height&quot;:375.12784791101205,&quot;left&quot;:58,&quot;top&quot;:121.26103667441521,&quot;width&quot;:847.15}"/>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5"/>
  <p:tag name="KSO_WM_UNIT_FILL_TYPE" val="1"/>
  <p:tag name="KSO_WM_UNIT_USESOURCEFORMAT_APPLY" val="1"/>
</p:tagLst>
</file>

<file path=ppt/tags/tag225.xml><?xml version="1.0" encoding="utf-8"?>
<p:tagLst xmlns:p="http://schemas.openxmlformats.org/presentationml/2006/main">
  <p:tag name="KSO_WM_DIAGRAM_VIRTUALLY_FRAME" val="{&quot;height&quot;:375.12784791101205,&quot;left&quot;:58,&quot;top&quot;:121.26103667441521,&quot;width&quot;:847.1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84_1*l_h_f*1_2_1"/>
  <p:tag name="KSO_WM_TEMPLATE_CATEGORY" val="diagram"/>
  <p:tag name="KSO_WM_TEMPLATE_INDEX" val="2023518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添加文本具体内容，简明扼要地阐述您的观点。根据需要可酌情增减文字以便观者准确地理解您传达的思想。单击此处添加文本具体内容&#10;单击此处添加文本具体内容，简明扼要地阐述您的观点。"/>
  <p:tag name="KSO_WM_UNIT_TEXT_FILL_FORE_SCHEMECOLOR_INDEX" val="1"/>
  <p:tag name="KSO_WM_UNIT_TEXT_FILL_TYPE" val="1"/>
  <p:tag name="KSO_WM_UNIT_USESOURCEFORMAT_APPLY" val="1"/>
</p:tagLst>
</file>

<file path=ppt/tags/tag226.xml><?xml version="1.0" encoding="utf-8"?>
<p:tagLst xmlns:p="http://schemas.openxmlformats.org/presentationml/2006/main">
  <p:tag name="KSO_WM_DIAGRAM_VERSION" val="3"/>
  <p:tag name="KSO_WM_DIAGRAM_COLOR_TRICK" val="1"/>
  <p:tag name="KSO_WM_DIAGRAM_COLOR_TEXT_CAN_REMOVE" val="n"/>
  <p:tag name="KSO_WM_UNIT_VALUE" val="120*120"/>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5184_1*l_h_x*1_2_1"/>
  <p:tag name="KSO_WM_TEMPLATE_CATEGORY" val="diagram"/>
  <p:tag name="KSO_WM_TEMPLATE_INDEX" val="20235184"/>
  <p:tag name="KSO_WM_UNIT_LAYERLEVEL" val="1_1_1"/>
  <p:tag name="KSO_WM_TAG_VERSION" val="3.0"/>
  <p:tag name="KSO_WM_DIAGRAM_MAX_ITEMCNT" val="4"/>
  <p:tag name="KSO_WM_DIAGRAM_MIN_ITEMCNT" val="2"/>
  <p:tag name="KSO_WM_DIAGRAM_VIRTUALLY_FRAME" val="{&quot;height&quot;:375.12784791101205,&quot;left&quot;:58,&quot;top&quot;:121.26103667441521,&quot;width&quot;:847.15}"/>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6"/>
  <p:tag name="KSO_WM_UNIT_FILL_TYPE" val="1"/>
  <p:tag name="KSO_WM_UNIT_USESOURCEFORMAT_APPLY" val="1"/>
</p:tagLst>
</file>

<file path=ppt/tags/tag227.xml><?xml version="1.0" encoding="utf-8"?>
<p:tagLst xmlns:p="http://schemas.openxmlformats.org/presentationml/2006/main">
  <p:tag name="KSO_WM_SLIDE_ID" val="diagram20235184_1"/>
  <p:tag name="KSO_WM_TEMPLATE_SUBCATEGORY" val="0"/>
  <p:tag name="KSO_WM_TEMPLATE_MASTER_TYPE" val="0"/>
  <p:tag name="KSO_WM_TEMPLATE_COLOR_TYPE" val="0"/>
  <p:tag name="KSO_WM_SLIDE_ITEM_CNT" val="2"/>
  <p:tag name="KSO_WM_SLIDE_INDEX" val="1"/>
  <p:tag name="KSO_WM_DIAGRAM_GROUP_CODE" val="l1-1"/>
  <p:tag name="KSO_WM_SLIDE_DIAGTYPE" val="l"/>
  <p:tag name="KSO_WM_TAG_VERSION" val="3.0"/>
  <p:tag name="KSO_WM_BEAUTIFY_FLAG" val="#wm#"/>
  <p:tag name="KSO_WM_TEMPLATE_CATEGORY" val="diagram"/>
  <p:tag name="KSO_WM_TEMPLATE_INDEX" val="20235184"/>
  <p:tag name="KSO_WM_SLIDE_LAYOUT" val="a_l"/>
  <p:tag name="KSO_WM_SLIDE_LAYOUT_CNT" val="1_1"/>
  <p:tag name="KSO_WM_SLIDE_TYPE" val="text"/>
  <p:tag name="KSO_WM_SLIDE_SUBTYPE" val="diag"/>
  <p:tag name="KSO_WM_SLIDE_SIZE" val="847.15*374.55"/>
  <p:tag name="KSO_WM_SLIDE_POSITION" val="58*121.55"/>
</p:tagLst>
</file>

<file path=ppt/tags/tag2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22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23.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20236811"/>
  <p:tag name="KSO_WM_TEMPLATE_CATEGORY" val="custom"/>
  <p:tag name="KSO_WM_TEMPLATE_MASTER_TYPE" val="0"/>
</p:tagLst>
</file>

<file path=ppt/tags/tag2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231.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23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3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3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3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3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3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3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3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4.xml><?xml version="1.0" encoding="utf-8"?>
<p:tagLst xmlns:p="http://schemas.openxmlformats.org/presentationml/2006/main">
  <p:tag name="KSO_WM_UNIT_TYPE" val="i"/>
  <p:tag name="KSO_WM_UNIT_INDEX" val="1"/>
  <p:tag name="KSO_WM_BEAUTIFY_FLAG" val="#wm#"/>
  <p:tag name="KSO_WM_TAG_VERSION" val="3.0"/>
  <p:tag name="KSO_WM_UNIT_ID" val="_1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4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4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4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4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4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4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4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4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4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5.xml><?xml version="1.0" encoding="utf-8"?>
<p:tagLst xmlns:p="http://schemas.openxmlformats.org/presentationml/2006/main">
  <p:tag name="KSO_WM_UNIT_TYPE" val="i"/>
  <p:tag name="KSO_WM_UNIT_INDEX" val="2"/>
  <p:tag name="KSO_WM_BEAUTIFY_FLAG" val="#wm#"/>
  <p:tag name="KSO_WM_TAG_VERSION" val="3.0"/>
  <p:tag name="KSO_WM_UNIT_ID" val="_1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5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796_1*i*1"/>
  <p:tag name="KSO_WM_TEMPLATE_CATEGORY" val="custom"/>
  <p:tag name="KSO_WM_TEMPLATE_INDEX" val="40492796"/>
  <p:tag name="KSO_WM_UNIT_LAYERLEVEL" val="1"/>
  <p:tag name="KSO_WM_TAG_VERSION" val="3.0"/>
  <p:tag name="KSO_WM_BEAUTIFY_FLAG" val="#wm#"/>
</p:tagLst>
</file>

<file path=ppt/tags/tag253.xml><?xml version="1.0" encoding="utf-8"?>
<p:tagLst xmlns:p="http://schemas.openxmlformats.org/presentationml/2006/main">
  <p:tag name="KSO_WM_UNIT_VALUE" val="657*1298"/>
  <p:tag name="KSO_WM_UNIT_HIGHLIGHT" val="0"/>
  <p:tag name="KSO_WM_UNIT_COMPATIBLE" val="0"/>
  <p:tag name="KSO_WM_UNIT_DIAGRAM_ISNUMVISUAL" val="0"/>
  <p:tag name="KSO_WM_UNIT_DIAGRAM_ISREFERUNIT" val="0"/>
  <p:tag name="KSO_WM_UNIT_TYPE" val="d"/>
  <p:tag name="KSO_WM_UNIT_INDEX" val="1"/>
  <p:tag name="KSO_WM_UNIT_ID" val="custom40492796_1*d*1"/>
  <p:tag name="KSO_WM_TEMPLATE_CATEGORY" val="custom"/>
  <p:tag name="KSO_WM_TEMPLATE_INDEX" val="40492796"/>
  <p:tag name="KSO_WM_UNIT_LAYERLEVEL" val="1"/>
  <p:tag name="KSO_WM_TAG_VERSION" val="3.0"/>
  <p:tag name="KSO_WM_BEAUTIFY_FLAG" val="#wm#"/>
  <p:tag name="KSO_WM_UNIT_PICTURE_SUBTYPE" val="b"/>
</p:tagLst>
</file>

<file path=ppt/tags/tag254.xml><?xml version="1.0" encoding="utf-8"?>
<p:tagLst xmlns:p="http://schemas.openxmlformats.org/presentationml/2006/main">
  <p:tag name="KSO_WM_UNIT_VALUE" val="657*1298"/>
  <p:tag name="KSO_WM_UNIT_HIGHLIGHT" val="0"/>
  <p:tag name="KSO_WM_UNIT_COMPATIBLE" val="0"/>
  <p:tag name="KSO_WM_UNIT_DIAGRAM_ISNUMVISUAL" val="0"/>
  <p:tag name="KSO_WM_UNIT_DIAGRAM_ISREFERUNIT" val="0"/>
  <p:tag name="KSO_WM_UNIT_TYPE" val="d"/>
  <p:tag name="KSO_WM_UNIT_INDEX" val="2"/>
  <p:tag name="KSO_WM_UNIT_ID" val="custom40492796_1*d*2"/>
  <p:tag name="KSO_WM_TEMPLATE_CATEGORY" val="custom"/>
  <p:tag name="KSO_WM_TEMPLATE_INDEX" val="40492796"/>
  <p:tag name="KSO_WM_UNIT_LAYERLEVEL" val="1"/>
  <p:tag name="KSO_WM_TAG_VERSION" val="3.0"/>
  <p:tag name="KSO_WM_BEAUTIFY_FLAG" val="#wm#"/>
  <p:tag name="KSO_WM_UNIT_PICTURE_SUBTYPE" val="b"/>
</p:tagLst>
</file>

<file path=ppt/tags/tag255.xml><?xml version="1.0" encoding="utf-8"?>
<p:tagLst xmlns:p="http://schemas.openxmlformats.org/presentationml/2006/main">
  <p:tag name="KSO_WM_UNIT_PICTURE_SUBTYPE" val="b"/>
  <p:tag name="KSO_WM_UNIT_VALUE" val="1382*1233"/>
  <p:tag name="KSO_WM_UNIT_HIGHLIGHT" val="0"/>
  <p:tag name="KSO_WM_UNIT_COMPATIBLE" val="0"/>
  <p:tag name="KSO_WM_UNIT_DIAGRAM_ISNUMVISUAL" val="0"/>
  <p:tag name="KSO_WM_UNIT_DIAGRAM_ISREFERUNIT" val="0"/>
  <p:tag name="KSO_WM_UNIT_TYPE" val="d"/>
  <p:tag name="KSO_WM_UNIT_INDEX" val="3"/>
  <p:tag name="KSO_WM_UNIT_ID" val="custom40492796_1*d*3"/>
  <p:tag name="KSO_WM_TEMPLATE_CATEGORY" val="custom"/>
  <p:tag name="KSO_WM_TEMPLATE_INDEX" val="40492796"/>
  <p:tag name="KSO_WM_UNIT_LAYERLEVEL" val="1"/>
  <p:tag name="KSO_WM_TAG_VERSION" val="3.0"/>
  <p:tag name="KSO_WM_BEAUTIFY_FLAG" val="#wm#"/>
</p:tagLst>
</file>

<file path=ppt/tags/tag2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796_1*i*2"/>
  <p:tag name="KSO_WM_TEMPLATE_CATEGORY" val="custom"/>
  <p:tag name="KSO_WM_TEMPLATE_INDEX" val="40492796"/>
  <p:tag name="KSO_WM_UNIT_LAYERLEVEL" val="1"/>
  <p:tag name="KSO_WM_TAG_VERSION" val="3.0"/>
  <p:tag name="KSO_WM_BEAUTIFY_FLAG" val="#wm#"/>
</p:tagLst>
</file>

<file path=ppt/tags/tag2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796_1*i*3"/>
  <p:tag name="KSO_WM_TEMPLATE_CATEGORY" val="custom"/>
  <p:tag name="KSO_WM_TEMPLATE_INDEX" val="40492796"/>
  <p:tag name="KSO_WM_UNIT_LAYERLEVEL" val="1"/>
  <p:tag name="KSO_WM_TAG_VERSION" val="3.0"/>
  <p:tag name="KSO_WM_BEAUTIFY_FLAG" val="#wm#"/>
</p:tagLst>
</file>

<file path=ppt/tags/tag258.xml><?xml version="1.0" encoding="utf-8"?>
<p:tagLst xmlns:p="http://schemas.openxmlformats.org/presentationml/2006/main">
  <p:tag name="KSO_WM_SLIDE_ID" val="custom4049279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796"/>
  <p:tag name="KSO_WM_SLIDE_TYPE" val="text"/>
  <p:tag name="KSO_WM_SLIDE_SUBTYPE" val="picTxt"/>
  <p:tag name="KSO_WM_SLIDE_SIZE" val="895*540"/>
  <p:tag name="KSO_WM_SLIDE_POSITION" val="64*0"/>
  <p:tag name="KSO_WM_SLIDE_LAYOUT" val="d"/>
  <p:tag name="KSO_WM_SLIDE_LAYOUT_CNT" val="3"/>
  <p:tag name="KSO_WM_SPECIAL_SOURCE" val="bdnull"/>
</p:tagLst>
</file>

<file path=ppt/tags/tag25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6.xml><?xml version="1.0" encoding="utf-8"?>
<p:tagLst xmlns:p="http://schemas.openxmlformats.org/presentationml/2006/main">
  <p:tag name="KSO_WM_UNIT_TYPE" val="i"/>
  <p:tag name="KSO_WM_UNIT_INDEX" val="5"/>
  <p:tag name="KSO_WM_BEAUTIFY_FLAG" val="#wm#"/>
  <p:tag name="KSO_WM_TAG_VERSION" val="3.0"/>
  <p:tag name="KSO_WM_UNIT_ID" val="_11*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6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6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6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6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6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6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6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6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7.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7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7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7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7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7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7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7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7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7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8.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8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8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8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8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8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8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8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8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8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9.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9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9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9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29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29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29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29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9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9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30.xml><?xml version="1.0" encoding="utf-8"?>
<p:tagLst xmlns:p="http://schemas.openxmlformats.org/presentationml/2006/main">
  <p:tag name="KSO_WM_UNIT_TYPE" val="a"/>
  <p:tag name="KSO_WM_UNIT_INDEX" val="1"/>
  <p:tag name="KSO_WM_BEAUTIFY_FLAG" val="#wm#"/>
  <p:tag name="KSO_WM_TAG_VERSION" val="3.0"/>
  <p:tag name="KSO_WM_UNIT_PRESET_TEXT" val="编辑母版标题"/>
  <p:tag name="KSO_WM_UNIT_ID" val="_1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0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0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0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0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0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0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0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0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0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0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1.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1*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1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1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1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1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1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1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1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1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1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95_1*i*1"/>
  <p:tag name="KSO_WM_TEMPLATE_CATEGORY" val="custom"/>
  <p:tag name="KSO_WM_TEMPLATE_INDEX" val="20234995"/>
  <p:tag name="KSO_WM_UNIT_LAYERLEVEL" val="1"/>
  <p:tag name="KSO_WM_TAG_VERSION" val="3.0"/>
  <p:tag name="KSO_WM_BEAUTIFY_FLAG" val="#wm#"/>
</p:tagLst>
</file>

<file path=ppt/tags/tag32.xml><?xml version="1.0" encoding="utf-8"?>
<p:tagLst xmlns:p="http://schemas.openxmlformats.org/presentationml/2006/main">
  <p:tag name="KSO_WM_UNIT_TYPE" val="f"/>
  <p:tag name="KSO_WM_UNIT_SUBTYPE" val="b"/>
  <p:tag name="KSO_WM_UNIT_INDEX" val="1"/>
  <p:tag name="KSO_WM_BEAUTIFY_FLAG" val="#wm#"/>
  <p:tag name="KSO_WM_TAG_VERSION" val="3.0"/>
  <p:tag name="KSO_WM_UNIT_PRESET_TEXT" val="署名"/>
  <p:tag name="KSO_WM_UNIT_ID" val="_11*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95_1*i*2"/>
  <p:tag name="KSO_WM_TEMPLATE_CATEGORY" val="custom"/>
  <p:tag name="KSO_WM_TEMPLATE_INDEX" val="20234995"/>
  <p:tag name="KSO_WM_UNIT_LAYERLEVEL" val="1"/>
  <p:tag name="KSO_WM_TAG_VERSION" val="3.0"/>
  <p:tag name="KSO_WM_BEAUTIFY_FLAG" val="#wm#"/>
</p:tagLst>
</file>

<file path=ppt/tags/tag321.xml><?xml version="1.0" encoding="utf-8"?>
<p:tagLst xmlns:p="http://schemas.openxmlformats.org/presentationml/2006/main">
  <p:tag name="KSO_WM_UNIT_PLACING_PICTURE_USER_VIEWPORT" val="{&quot;height&quot;:8712,&quot;width&quot;:6971}"/>
  <p:tag name="KSO_WM_UNIT_VALUE" val="1091*938"/>
  <p:tag name="KSO_WM_UNIT_HIGHLIGHT" val="0"/>
  <p:tag name="KSO_WM_UNIT_COMPATIBLE" val="0"/>
  <p:tag name="KSO_WM_UNIT_DIAGRAM_ISNUMVISUAL" val="0"/>
  <p:tag name="KSO_WM_UNIT_DIAGRAM_ISREFERUNIT" val="0"/>
  <p:tag name="KSO_WM_UNIT_TYPE" val="d"/>
  <p:tag name="KSO_WM_UNIT_INDEX" val="3"/>
  <p:tag name="KSO_WM_UNIT_ID" val="custom20234995_1*d*3"/>
  <p:tag name="KSO_WM_TEMPLATE_CATEGORY" val="custom"/>
  <p:tag name="KSO_WM_TEMPLATE_INDEX" val="20234995"/>
  <p:tag name="KSO_WM_UNIT_LAYERLEVEL" val="1"/>
  <p:tag name="KSO_WM_TAG_VERSION" val="3.0"/>
  <p:tag name="KSO_WM_BEAUTIFY_FLAG" val="#wm#"/>
  <p:tag name="KSO_WM_UNIT_PICTURE_SUBTYPE" val="b"/>
</p:tagLst>
</file>

<file path=ppt/tags/tag3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95_1*i*3"/>
  <p:tag name="KSO_WM_TEMPLATE_CATEGORY" val="custom"/>
  <p:tag name="KSO_WM_TEMPLATE_INDEX" val="20234995"/>
  <p:tag name="KSO_WM_UNIT_LAYERLEVEL" val="1"/>
  <p:tag name="KSO_WM_TAG_VERSION" val="3.0"/>
  <p:tag name="KSO_WM_BEAUTIFY_FLAG" val="#wm#"/>
</p:tagLst>
</file>

<file path=ppt/tags/tag323.xml><?xml version="1.0" encoding="utf-8"?>
<p:tagLst xmlns:p="http://schemas.openxmlformats.org/presentationml/2006/main">
  <p:tag name="KSO_WM_UNIT_PLACING_PICTURE_USER_VIEWPORT" val="{&quot;height&quot;:6191,&quot;width&quot;:5382}"/>
  <p:tag name="KSO_WM_UNIT_VALUE" val="1043*949"/>
  <p:tag name="KSO_WM_UNIT_HIGHLIGHT" val="0"/>
  <p:tag name="KSO_WM_UNIT_COMPATIBLE" val="0"/>
  <p:tag name="KSO_WM_UNIT_DIAGRAM_ISNUMVISUAL" val="0"/>
  <p:tag name="KSO_WM_UNIT_DIAGRAM_ISREFERUNIT" val="0"/>
  <p:tag name="KSO_WM_UNIT_TYPE" val="d"/>
  <p:tag name="KSO_WM_UNIT_INDEX" val="2"/>
  <p:tag name="KSO_WM_UNIT_ID" val="custom20234995_1*d*2"/>
  <p:tag name="KSO_WM_TEMPLATE_CATEGORY" val="custom"/>
  <p:tag name="KSO_WM_TEMPLATE_INDEX" val="20234995"/>
  <p:tag name="KSO_WM_UNIT_LAYERLEVEL" val="1"/>
  <p:tag name="KSO_WM_TAG_VERSION" val="3.0"/>
  <p:tag name="KSO_WM_BEAUTIFY_FLAG" val="#wm#"/>
  <p:tag name="KSO_WM_UNIT_PICTURE_SUBTYPE" val="b"/>
</p:tagLst>
</file>

<file path=ppt/tags/tag3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95_1*i*4"/>
  <p:tag name="KSO_WM_TEMPLATE_CATEGORY" val="custom"/>
  <p:tag name="KSO_WM_TEMPLATE_INDEX" val="20234995"/>
  <p:tag name="KSO_WM_UNIT_LAYERLEVEL" val="1"/>
  <p:tag name="KSO_WM_TAG_VERSION" val="3.0"/>
  <p:tag name="KSO_WM_BEAUTIFY_FLAG" val="#wm#"/>
</p:tagLst>
</file>

<file path=ppt/tags/tag325.xml><?xml version="1.0" encoding="utf-8"?>
<p:tagLst xmlns:p="http://schemas.openxmlformats.org/presentationml/2006/main">
  <p:tag name="KSO_WM_UNIT_PLACING_PICTURE_USER_VIEWPORT" val="{&quot;height&quot;:6191,&quot;width&quot;:5407}"/>
  <p:tag name="KSO_WM_UNIT_VALUE" val="1091*953"/>
  <p:tag name="KSO_WM_UNIT_HIGHLIGHT" val="0"/>
  <p:tag name="KSO_WM_UNIT_COMPATIBLE" val="0"/>
  <p:tag name="KSO_WM_UNIT_DIAGRAM_ISNUMVISUAL" val="0"/>
  <p:tag name="KSO_WM_UNIT_DIAGRAM_ISREFERUNIT" val="0"/>
  <p:tag name="KSO_WM_UNIT_TYPE" val="d"/>
  <p:tag name="KSO_WM_UNIT_INDEX" val="1"/>
  <p:tag name="KSO_WM_UNIT_ID" val="custom20234995_1*d*1"/>
  <p:tag name="KSO_WM_TEMPLATE_CATEGORY" val="custom"/>
  <p:tag name="KSO_WM_TEMPLATE_INDEX" val="20234995"/>
  <p:tag name="KSO_WM_UNIT_LAYERLEVEL" val="1"/>
  <p:tag name="KSO_WM_TAG_VERSION" val="3.0"/>
  <p:tag name="KSO_WM_BEAUTIFY_FLAG" val="#wm#"/>
  <p:tag name="KSO_WM_UNIT_PICTURE_SUBTYPE" val="b"/>
</p:tagLst>
</file>

<file path=ppt/tags/tag326.xml><?xml version="1.0" encoding="utf-8"?>
<p:tagLst xmlns:p="http://schemas.openxmlformats.org/presentationml/2006/main">
  <p:tag name="KSO_WM_SLIDE_ID" val="custom2023499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95"/>
  <p:tag name="KSO_WM_SLIDE_TYPE" val="text"/>
  <p:tag name="KSO_WM_SLIDE_SUBTYPE" val="picTxt"/>
  <p:tag name="KSO_WM_SLIDE_SIZE" val="960*511"/>
  <p:tag name="KSO_WM_SLIDE_POSITION" val="0*28"/>
  <p:tag name="KSO_WM_SLIDE_LAYOUT" val="a_d"/>
  <p:tag name="KSO_WM_SLIDE_LAYOUT_CNT" val="1_3"/>
  <p:tag name="KSO_WM_SPECIAL_SOURCE" val="bdnull"/>
</p:tagLst>
</file>

<file path=ppt/tags/tag32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2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2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3.xml><?xml version="1.0" encoding="utf-8"?>
<p:tagLst xmlns:p="http://schemas.openxmlformats.org/presentationml/2006/main">
  <p:tag name="KSO_WM_UNIT_TYPE" val="i"/>
  <p:tag name="KSO_WM_UNIT_INDEX" val="3"/>
  <p:tag name="KSO_WM_BEAUTIFY_FLAG" val="#wm#"/>
  <p:tag name="KSO_WM_TAG_VERSION" val="3.0"/>
  <p:tag name="KSO_WM_UNIT_ID" val="_11*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3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3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3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3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3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3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3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3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3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4.xml><?xml version="1.0" encoding="utf-8"?>
<p:tagLst xmlns:p="http://schemas.openxmlformats.org/presentationml/2006/main">
  <p:tag name="KSO_WM_UNIT_TYPE" val="i"/>
  <p:tag name="KSO_WM_UNIT_INDEX" val="4"/>
  <p:tag name="KSO_WM_BEAUTIFY_FLAG" val="#wm#"/>
  <p:tag name="KSO_WM_TAG_VERSION" val="3.0"/>
  <p:tag name="KSO_WM_UNIT_ID" val="_1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4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4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4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4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5.xml><?xml version="1.0" encoding="utf-8"?>
<p:tagLst xmlns:p="http://schemas.openxmlformats.org/presentationml/2006/main">
  <p:tag name="KSO_WM_UNIT_TYPE" val="i"/>
  <p:tag name="KSO_WM_UNIT_INDEX" val="7"/>
  <p:tag name="KSO_WM_BEAUTIFY_FLAG" val="#wm#"/>
  <p:tag name="KSO_WM_TAG_VERSION" val="3.0"/>
  <p:tag name="KSO_WM_UNIT_ID" val="_11*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5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5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5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5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6.xml><?xml version="1.0" encoding="utf-8"?>
<p:tagLst xmlns:p="http://schemas.openxmlformats.org/presentationml/2006/main">
  <p:tag name="KSO_WM_UNIT_TYPE" val="i"/>
  <p:tag name="KSO_WM_UNIT_INDEX" val="6"/>
  <p:tag name="KSO_WM_BEAUTIFY_FLAG" val="#wm#"/>
  <p:tag name="KSO_WM_TAG_VERSION" val="3.0"/>
  <p:tag name="KSO_WM_UNIT_ID" val="_11*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6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1937_1*a*1"/>
  <p:tag name="KSO_WM_TEMPLATE_CATEGORY" val="custom"/>
  <p:tag name="KSO_WM_TEMPLATE_INDEX" val="20231937"/>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36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DIAGRAM_GROUP_CODE" val="l1-1"/>
  <p:tag name="KSO_WM_UNIT_ID" val="custom20231937_1*i*1"/>
  <p:tag name="KSO_WM_TEMPLATE_CATEGORY" val="custom"/>
  <p:tag name="KSO_WM_TEMPLATE_INDEX" val="20231937"/>
  <p:tag name="KSO_WM_UNIT_LAYERLEVEL" val="1"/>
  <p:tag name="KSO_WM_TAG_VERSION" val="3.0"/>
  <p:tag name="KSO_WM_UNIT_TYPE" val="i"/>
  <p:tag name="KSO_WM_UNIT_INDEX" val="1"/>
  <p:tag name="KSO_WM_UNIT_FILL_FORE_SCHEMECOLOR_INDEX" val="5"/>
  <p:tag name="KSO_WM_UNIT_FILL_TYPE" val="1"/>
  <p:tag name="KSO_WM_UNIT_TEXT_FILL_FORE_SCHEMECOLOR_INDEX" val="2"/>
  <p:tag name="KSO_WM_UNIT_TEXT_FILL_TYPE" val="1"/>
  <p:tag name="KSO_WM_UNIT_USESOURCEFORMAT_APPLY" val="1"/>
</p:tagLst>
</file>

<file path=ppt/tags/tag36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DIAGRAM_GROUP_CODE" val="l1-1"/>
  <p:tag name="KSO_WM_UNIT_ID" val="custom20231937_1*d*2"/>
  <p:tag name="KSO_WM_TEMPLATE_CATEGORY" val="custom"/>
  <p:tag name="KSO_WM_TEMPLATE_INDEX" val="20231937"/>
  <p:tag name="KSO_WM_UNIT_LAYERLEVEL" val="1"/>
  <p:tag name="KSO_WM_TAG_VERSION" val="3.0"/>
  <p:tag name="KSO_WM_UNIT_TYPE" val="d"/>
  <p:tag name="KSO_WM_UNIT_INDEX" val="2"/>
  <p:tag name="KSO_WM_UNIT_VALUE" val="1334*1221"/>
  <p:tag name="KSO_WM_UNIT_USESOURCEFORMAT_APPLY" val="1"/>
  <p:tag name="KSO_WM_UNIT_PICTURE_SUBTYPE" val="b"/>
  <p:tag name="KSO_WM_UNIT_FILL_FORE_SCHEMECOLOR_INDEX" val="5"/>
  <p:tag name="KSO_WM_UNIT_FILL_TYPE" val="1"/>
  <p:tag name="KSO_WM_UNIT_LINE_FORE_SCHEMECOLOR_INDEX" val="5"/>
  <p:tag name="KSO_WM_UNIT_LINE_FILL_TYPE" val="2"/>
</p:tagLst>
</file>

<file path=ppt/tags/tag37.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3139_4*l_h_i*1_1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3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4*l_h_f*1_1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1_2"/>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
  <p:tag name="KSO_WM_UNIT_LINE_FORE_SCHEMECOLOR_INDEX" val="5"/>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3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4*l_h_i*1_2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3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3139_4*l_h_i*1_3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3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4_1"/>
  <p:tag name="KSO_WM_UNIT_ID" val="diagram20233139_4*l_h_i*1_4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3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5_1"/>
  <p:tag name="KSO_WM_UNIT_ID" val="diagram20233139_4*l_h_i*1_5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3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4*l_h_f*1_2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3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4*l_h_f*1_3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3_2"/>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
  <p:tag name="KSO_WM_UNIT_LINE_FORE_SCHEMECOLOR_INDEX" val="7"/>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3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4*l_h_f*1_4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4_2"/>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
  <p:tag name="KSO_WM_UNIT_LINE_FORE_SCHEMECOLOR_INDEX" val="8"/>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3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4*l_h_f*1_5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5_2"/>
  <p:tag name="KSO_WM_DIAGRAM_VERSION" val="3"/>
  <p:tag name="KSO_WM_DIAGRAM_COLOR_TRICK" val="1"/>
  <p:tag name="KSO_WM_DIAGRAM_COLOR_TEXT_CAN_REMOVE" val="n"/>
  <p:tag name="KSO_WM_DIAGRAM_MAX_ITEMCNT" val="6"/>
  <p:tag name="KSO_WM_DIAGRAM_MIN_ITEMCNT" val="3"/>
  <p:tag name="KSO_WM_DIAGRAM_VIRTUALLY_FRAME" val="{&quot;height&quot;:316.5,&quot;left&quot;:506.7700626975703,&quot;top&quot;:132.55,&quot;width&quot;:407.059953345016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添加文本具体内容，简明扼要地阐述您的观点。根据需要可酌情增减文字，以便观者准确地理解您传达的思想。"/>
  <p:tag name="KSO_WM_UNIT_LINE_FORE_SCHEMECOLOR_INDEX" val="9"/>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38.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5836"/>
</p:tagLst>
</file>

<file path=ppt/tags/tag380.xml><?xml version="1.0" encoding="utf-8"?>
<p:tagLst xmlns:p="http://schemas.openxmlformats.org/presentationml/2006/main">
  <p:tag name="KSO_WM_SLIDE_ID" val="custom20231937_1"/>
  <p:tag name="KSO_WM_TEMPLATE_SUBCATEGORY" val="0"/>
  <p:tag name="KSO_WM_TEMPLATE_MASTER_TYPE" val="0"/>
  <p:tag name="KSO_WM_TEMPLATE_COLOR_TYPE" val="0"/>
  <p:tag name="KSO_WM_SLIDE_ITEM_CNT" val="4"/>
  <p:tag name="KSO_WM_SLIDE_INDEX" val="1"/>
  <p:tag name="KSO_WM_TAG_VERSION" val="3.0"/>
  <p:tag name="KSO_WM_BEAUTIFY_FLAG" val="#wm#"/>
  <p:tag name="KSO_WM_TEMPLATE_CATEGORY" val="custom"/>
  <p:tag name="KSO_WM_TEMPLATE_INDEX" val="20231937"/>
  <p:tag name="KSO_WM_SLIDE_TYPE" val="text"/>
  <p:tag name="KSO_WM_SLIDE_SUBTYPE" val="picTxt"/>
  <p:tag name="KSO_WM_SLIDE_SIZE" val="408.15*360.15"/>
  <p:tag name="KSO_WM_SLIDE_POSITION" val="506.225*132.55"/>
  <p:tag name="KSO_WM_SLIDE_LAYOUT" val="a_d_l"/>
  <p:tag name="KSO_WM_SLIDE_LAYOUT_CNT" val="1_1_1"/>
  <p:tag name="KSO_WM_SPECIAL_SOURCE" val="bdnull"/>
  <p:tag name="KSO_WM_DIAGRAM_GROUP_CODE" val="l1-1"/>
  <p:tag name="KSO_WM_SLIDE_DIAGTYPE" val="l"/>
</p:tagLst>
</file>

<file path=ppt/tags/tag38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803_1*a*1"/>
  <p:tag name="KSO_WM_TEMPLATE_CATEGORY" val="custom"/>
  <p:tag name="KSO_WM_TEMPLATE_INDEX" val="40492803"/>
  <p:tag name="KSO_WM_UNIT_LAYERLEVEL" val="1"/>
  <p:tag name="KSO_WM_TAG_VERSION" val="3.0"/>
  <p:tag name="KSO_WM_BEAUTIFY_FLAG" val="#wm#"/>
  <p:tag name="KSO_WM_UNIT_PRESET_TEXT" val="单击此处添加页面的标题"/>
  <p:tag name="KSO_WM_UNIT_TEXT_TYPE" val="1"/>
</p:tagLst>
</file>

<file path=ppt/tags/tag382.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1"/>
  <p:tag name="KSO_WM_UNIT_ID" val="custom40492803_1*d*1"/>
  <p:tag name="KSO_WM_TEMPLATE_CATEGORY" val="custom"/>
  <p:tag name="KSO_WM_TEMPLATE_INDEX" val="40492803"/>
  <p:tag name="KSO_WM_UNIT_LAYERLEVEL" val="1"/>
  <p:tag name="KSO_WM_TAG_VERSION" val="3.0"/>
  <p:tag name="KSO_WM_BEAUTIFY_FLAG" val="#wm#"/>
</p:tagLst>
</file>

<file path=ppt/tags/tag383.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2"/>
  <p:tag name="KSO_WM_UNIT_ID" val="custom40492803_1*d*2"/>
  <p:tag name="KSO_WM_TEMPLATE_CATEGORY" val="custom"/>
  <p:tag name="KSO_WM_TEMPLATE_INDEX" val="40492803"/>
  <p:tag name="KSO_WM_UNIT_LAYERLEVEL" val="1"/>
  <p:tag name="KSO_WM_TAG_VERSION" val="3.0"/>
  <p:tag name="KSO_WM_BEAUTIFY_FLAG" val="#wm#"/>
</p:tagLst>
</file>

<file path=ppt/tags/tag384.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3"/>
  <p:tag name="KSO_WM_UNIT_ID" val="custom40492803_1*d*3"/>
  <p:tag name="KSO_WM_TEMPLATE_CATEGORY" val="custom"/>
  <p:tag name="KSO_WM_TEMPLATE_INDEX" val="40492803"/>
  <p:tag name="KSO_WM_UNIT_LAYERLEVEL" val="1"/>
  <p:tag name="KSO_WM_TAG_VERSION" val="3.0"/>
  <p:tag name="KSO_WM_BEAUTIFY_FLAG" val="#wm#"/>
</p:tagLst>
</file>

<file path=ppt/tags/tag385.xml><?xml version="1.0" encoding="utf-8"?>
<p:tagLst xmlns:p="http://schemas.openxmlformats.org/presentationml/2006/main">
  <p:tag name="KSO_WM_UNIT_PICTURE_SUBTYPE" val="b"/>
  <p:tag name="KSO_WM_UNIT_VALUE" val="603*913"/>
  <p:tag name="KSO_WM_UNIT_HIGHLIGHT" val="0"/>
  <p:tag name="KSO_WM_UNIT_COMPATIBLE" val="0"/>
  <p:tag name="KSO_WM_UNIT_DIAGRAM_ISNUMVISUAL" val="0"/>
  <p:tag name="KSO_WM_UNIT_DIAGRAM_ISREFERUNIT" val="0"/>
  <p:tag name="KSO_WM_UNIT_TYPE" val="d"/>
  <p:tag name="KSO_WM_UNIT_INDEX" val="4"/>
  <p:tag name="KSO_WM_UNIT_ID" val="custom40492803_1*d*4"/>
  <p:tag name="KSO_WM_TEMPLATE_CATEGORY" val="custom"/>
  <p:tag name="KSO_WM_TEMPLATE_INDEX" val="40492803"/>
  <p:tag name="KSO_WM_UNIT_LAYERLEVEL" val="1"/>
  <p:tag name="KSO_WM_TAG_VERSION" val="3.0"/>
  <p:tag name="KSO_WM_BEAUTIFY_FLAG" val="#wm#"/>
</p:tagLst>
</file>

<file path=ppt/tags/tag3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03_1*i*1"/>
  <p:tag name="KSO_WM_TEMPLATE_CATEGORY" val="custom"/>
  <p:tag name="KSO_WM_TEMPLATE_INDEX" val="40492803"/>
  <p:tag name="KSO_WM_UNIT_LAYERLEVEL" val="1"/>
  <p:tag name="KSO_WM_TAG_VERSION" val="3.0"/>
  <p:tag name="KSO_WM_BEAUTIFY_FLAG" val="#wm#"/>
</p:tagLst>
</file>

<file path=ppt/tags/tag3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03_1*i*2"/>
  <p:tag name="KSO_WM_TEMPLATE_CATEGORY" val="custom"/>
  <p:tag name="KSO_WM_TEMPLATE_INDEX" val="40492803"/>
  <p:tag name="KSO_WM_UNIT_LAYERLEVEL" val="1"/>
  <p:tag name="KSO_WM_TAG_VERSION" val="3.0"/>
  <p:tag name="KSO_WM_BEAUTIFY_FLAG" val="#wm#"/>
</p:tagLst>
</file>

<file path=ppt/tags/tag388.xml><?xml version="1.0" encoding="utf-8"?>
<p:tagLst xmlns:p="http://schemas.openxmlformats.org/presentationml/2006/main">
  <p:tag name="KSO_WM_BEAUTIFY_FLAG" val="#wm#"/>
  <p:tag name="KSO_WM_TEMPLATE_CATEGORY" val="custom"/>
  <p:tag name="KSO_WM_TEMPLATE_INDEX" val="40492803"/>
  <p:tag name="KSO_WM_SLIDE_ID" val="custom4049280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55*384"/>
  <p:tag name="KSO_WM_SLIDE_POSITION" val="56*81"/>
  <p:tag name="KSO_WM_TAG_VERSION" val="3.0"/>
  <p:tag name="KSO_WM_SLIDE_LAYOUT" val="a_d"/>
  <p:tag name="KSO_WM_SLIDE_LAYOUT_CNT" val="1_4"/>
</p:tagLst>
</file>

<file path=ppt/tags/tag38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9.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CATEGORY" val="custom"/>
  <p:tag name="KSO_WM_TEMPLATE_INDEX" val="20235836"/>
</p:tagLst>
</file>

<file path=ppt/tags/tag39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9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9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9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39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39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39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39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9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9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40.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0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0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0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0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0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0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0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0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0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0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1.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1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1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1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1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1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1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1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1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1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1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2.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2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2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2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2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2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2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2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2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2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2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3.xml><?xml version="1.0" encoding="utf-8"?>
<p:tagLst xmlns:p="http://schemas.openxmlformats.org/presentationml/2006/main">
  <p:tag name="KSO_WM_TEMPLATE_THUMBS_INDEX" val="1、9"/>
  <p:tag name="KSO_WM_TEMPLATE_SUBCATEGORY" val="29"/>
  <p:tag name="KSO_WM_TEMPLATE_COLOR_TYPE" val="0"/>
  <p:tag name="KSO_WM_TAG_VERSION" val="3.0"/>
  <p:tag name="KSO_WM_BEAUTIFY_FLAG" val="#wm#"/>
  <p:tag name="KSO_WM_TEMPLATE_INDEX" val="20235836"/>
  <p:tag name="KSO_WM_TEMPLATE_CATEGORY" val="custom"/>
  <p:tag name="KSO_WM_TEMPLATE_MASTER_TYPE" val="0"/>
</p:tagLst>
</file>

<file path=ppt/tags/tag43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3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3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3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3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3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3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3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3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59_1*i*1"/>
  <p:tag name="KSO_WM_TEMPLATE_CATEGORY" val="custom"/>
  <p:tag name="KSO_WM_TEMPLATE_INDEX" val="20234959"/>
  <p:tag name="KSO_WM_UNIT_LAYERLEVEL" val="1"/>
  <p:tag name="KSO_WM_TAG_VERSION" val="3.0"/>
  <p:tag name="KSO_WM_BEAUTIFY_FLAG" val="#wm#"/>
</p:tagLst>
</file>

<file path=ppt/tags/tag44.xml><?xml version="1.0" encoding="utf-8"?>
<p:tagLst xmlns:p="http://schemas.openxmlformats.org/presentationml/2006/main">
  <p:tag name="YOO_CHATSHAPE_TYPE" val="YOO_CHATSHAPE_TITLE"/>
</p:tagLst>
</file>

<file path=ppt/tags/tag4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59_1*i*2"/>
  <p:tag name="KSO_WM_TEMPLATE_CATEGORY" val="custom"/>
  <p:tag name="KSO_WM_TEMPLATE_INDEX" val="20234959"/>
  <p:tag name="KSO_WM_UNIT_LAYERLEVEL" val="1"/>
  <p:tag name="KSO_WM_TAG_VERSION" val="3.0"/>
  <p:tag name="KSO_WM_BEAUTIFY_FLAG" val="#wm#"/>
</p:tagLst>
</file>

<file path=ppt/tags/tag4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59_1*a*1"/>
  <p:tag name="KSO_WM_TEMPLATE_CATEGORY" val="custom"/>
  <p:tag name="KSO_WM_TEMPLATE_INDEX" val="20234959"/>
  <p:tag name="KSO_WM_UNIT_LAYERLEVEL" val="1"/>
  <p:tag name="KSO_WM_TAG_VERSION" val="3.0"/>
  <p:tag name="KSO_WM_BEAUTIFY_FLAG" val="#wm#"/>
  <p:tag name="KSO_WM_UNIT_PRESET_TEXT" val="单击此处添加标题"/>
</p:tagLst>
</file>

<file path=ppt/tags/tag44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59_1*f*1"/>
  <p:tag name="KSO_WM_TEMPLATE_CATEGORY" val="custom"/>
  <p:tag name="KSO_WM_TEMPLATE_INDEX" val="20234959"/>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单击此处添加文本具体内容，简明扼要地阐述您的观点"/>
</p:tagLst>
</file>

<file path=ppt/tags/tag443.xml><?xml version="1.0" encoding="utf-8"?>
<p:tagLst xmlns:p="http://schemas.openxmlformats.org/presentationml/2006/main">
  <p:tag name="KSO_WM_UNIT_VALUE" val="1115*984"/>
  <p:tag name="KSO_WM_UNIT_HIGHLIGHT" val="0"/>
  <p:tag name="KSO_WM_UNIT_COMPATIBLE" val="0"/>
  <p:tag name="KSO_WM_UNIT_DIAGRAM_ISNUMVISUAL" val="0"/>
  <p:tag name="KSO_WM_UNIT_DIAGRAM_ISREFERUNIT" val="0"/>
  <p:tag name="KSO_WM_UNIT_TYPE" val="d"/>
  <p:tag name="KSO_WM_UNIT_INDEX" val="1"/>
  <p:tag name="KSO_WM_UNIT_ID" val="custom20234959_1*d*1"/>
  <p:tag name="KSO_WM_TEMPLATE_CATEGORY" val="custom"/>
  <p:tag name="KSO_WM_TEMPLATE_INDEX" val="20234959"/>
  <p:tag name="KSO_WM_UNIT_LAYERLEVEL" val="1"/>
  <p:tag name="KSO_WM_TAG_VERSION" val="3.0"/>
  <p:tag name="KSO_WM_BEAUTIFY_FLAG" val="#wm#"/>
</p:tagLst>
</file>

<file path=ppt/tags/tag444.xml><?xml version="1.0" encoding="utf-8"?>
<p:tagLst xmlns:p="http://schemas.openxmlformats.org/presentationml/2006/main">
  <p:tag name="KSO_WM_SLIDE_ID" val="custom20234959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59"/>
  <p:tag name="KSO_WM_SLIDE_TYPE" val="text"/>
  <p:tag name="KSO_WM_SLIDE_SUBTYPE" val="picTxt"/>
  <p:tag name="KSO_WM_SLIDE_SIZE" val="863*447"/>
  <p:tag name="KSO_WM_SLIDE_POSITION" val="47*47"/>
  <p:tag name="KSO_WM_SLIDE_LAYOUT" val="a_d_f_α"/>
  <p:tag name="KSO_WM_SLIDE_LAYOUT_CNT" val="1_1_1_1"/>
  <p:tag name="KSO_WM_SPECIAL_SOURCE" val="bdnull"/>
</p:tagLst>
</file>

<file path=ppt/tags/tag445.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44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4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4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4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45.xml><?xml version="1.0" encoding="utf-8"?>
<p:tagLst xmlns:p="http://schemas.openxmlformats.org/presentationml/2006/main">
  <p:tag name="YOO_CHATSHAPE_AUTHOR" val="倍进教育"/>
  <p:tag name="YOO_CHATSHAPE_TYPE" val="YOO_CHATSHAPE_AUTHOR"/>
</p:tagLst>
</file>

<file path=ppt/tags/tag4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451.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45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45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4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4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4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4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458.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459.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46.xml><?xml version="1.0" encoding="utf-8"?>
<p:tagLst xmlns:p="http://schemas.openxmlformats.org/presentationml/2006/main">
  <p:tag name="TAG_AIGCCREATORID" val="AIGC生成内容仅供参考-2025/8/5 18:04:21"/>
  <p:tag name="YOO_CHATPAGE_TYPE" val="TAG_CHATPAGE_COVER"/>
  <p:tag name="YOO_CHATSHAPE_TITLE" val="幼儿园教育评价"/>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60.xml><?xml version="1.0" encoding="utf-8"?>
<p:tagLst xmlns:p="http://schemas.openxmlformats.org/presentationml/2006/main">
  <p:tag name="TABLE_ENDDRAG_ORIGIN_RECT" val="849*344"/>
  <p:tag name="TABLE_ENDDRAG_RECT" val="55*148*849*344"/>
</p:tagLst>
</file>

<file path=ppt/tags/tag461.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46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911_1*i*1"/>
  <p:tag name="KSO_WM_TEMPLATE_CATEGORY" val="custom"/>
  <p:tag name="KSO_WM_TEMPLATE_INDEX" val="20234911"/>
  <p:tag name="KSO_WM_UNIT_LAYERLEVEL" val="1"/>
  <p:tag name="KSO_WM_TAG_VERSION" val="3.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46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4911_1*i*2"/>
  <p:tag name="KSO_WM_TEMPLATE_CATEGORY" val="custom"/>
  <p:tag name="KSO_WM_TEMPLATE_INDEX" val="20234911"/>
  <p:tag name="KSO_WM_UNIT_LAYERLEVEL" val="1"/>
  <p:tag name="KSO_WM_TAG_VERSION" val="3.0"/>
  <p:tag name="KSO_WM_BEAUTIFY_FLAG" val="#wm#"/>
  <p:tag name="KSO_WM_UNIT_FILL_FORE_SCHEMECOLOR_INDEX" val="5"/>
  <p:tag name="KSO_WM_UNIT_TEXT_FILL_FORE_SCHEMECOLOR_INDEX" val="13"/>
  <p:tag name="KSO_WM_UNIT_TEXT_FILL_TYPE" val="1"/>
  <p:tag name="KSO_WM_UNIT_USESOURCEFORMAT_APPLY" val="1"/>
</p:tagLst>
</file>

<file path=ppt/tags/tag46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11_1*a*1"/>
  <p:tag name="KSO_WM_TEMPLATE_CATEGORY" val="custom"/>
  <p:tag name="KSO_WM_TEMPLATE_INDEX" val="20234911"/>
  <p:tag name="KSO_WM_UNIT_LAYERLEVEL" val="1"/>
  <p:tag name="KSO_WM_TAG_VERSION" val="3.0"/>
  <p:tag name="KSO_WM_BEAUTIFY_FLAG" val="#wm#"/>
  <p:tag name="KSO_WM_DIAGRAM_GROUP_CODE" val="l1-1"/>
  <p:tag name="KSO_WM_UNIT_TEXT_FILL_FORE_SCHEMECOLOR_INDEX" val="13"/>
  <p:tag name="KSO_WM_UNIT_TEXT_FILL_TYPE" val="1"/>
  <p:tag name="KSO_WM_UNIT_USESOURCEFORMAT_APPLY" val="1"/>
  <p:tag name="KSO_WM_UNIT_TEXT_TYPE" val="1"/>
  <p:tag name="KSO_WM_UNIT_PRESET_TEXT" val="单击此处添加标题"/>
</p:tagLst>
</file>

<file path=ppt/tags/tag46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4911_1*i*3"/>
  <p:tag name="KSO_WM_TEMPLATE_CATEGORY" val="custom"/>
  <p:tag name="KSO_WM_TEMPLATE_INDEX" val="20234911"/>
  <p:tag name="KSO_WM_UNIT_LAYERLEVEL" val="1"/>
  <p:tag name="KSO_WM_TAG_VERSION" val="3.0"/>
  <p:tag name="KSO_WM_BEAUTIFY_FLAG" val="#wm#"/>
  <p:tag name="KSO_WM_UNIT_TEXT_FILL_FORE_SCHEMECOLOR_INDEX" val="2"/>
  <p:tag name="KSO_WM_UNIT_TEXT_FILL_TYPE" val="1"/>
  <p:tag name="KSO_WM_UNIT_USESOURCEFORMAT_APPLY" val="1"/>
</p:tagLst>
</file>

<file path=ppt/tags/tag4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4911_1*i*4"/>
  <p:tag name="KSO_WM_TEMPLATE_CATEGORY" val="custom"/>
  <p:tag name="KSO_WM_TEMPLATE_INDEX" val="20234911"/>
  <p:tag name="KSO_WM_UNIT_LAYERLEVEL" val="1"/>
  <p:tag name="KSO_WM_TAG_VERSION" val="3.0"/>
  <p:tag name="KSO_WM_BEAUTIFY_FLAG" val="#wm#"/>
  <p:tag name="KSO_WM_UNIT_TEXT_FILL_FORE_SCHEMECOLOR_INDEX" val="2"/>
  <p:tag name="KSO_WM_UNIT_TEXT_FILL_TYPE" val="1"/>
  <p:tag name="KSO_WM_UNIT_USESOURCEFORMAT_APPLY" val="1"/>
</p:tagLst>
</file>

<file path=ppt/tags/tag46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5"/>
  <p:tag name="KSO_WM_UNIT_ID" val="custom20234911_1*i*5"/>
  <p:tag name="KSO_WM_TEMPLATE_CATEGORY" val="custom"/>
  <p:tag name="KSO_WM_TEMPLATE_INDEX" val="20234911"/>
  <p:tag name="KSO_WM_UNIT_LAYERLEVEL" val="1"/>
  <p:tag name="KSO_WM_TAG_VERSION" val="3.0"/>
  <p:tag name="KSO_WM_BEAUTIFY_FLAG" val="#wm#"/>
  <p:tag name="KSO_WM_UNIT_TEXT_FILL_FORE_SCHEMECOLOR_INDEX" val="2"/>
  <p:tag name="KSO_WM_UNIT_TEXT_FILL_TYPE" val="1"/>
  <p:tag name="KSO_WM_UNIT_USESOURCEFORMAT_APPLY" val="1"/>
</p:tagLst>
</file>

<file path=ppt/tags/tag468.xml><?xml version="1.0" encoding="utf-8"?>
<p:tagLst xmlns:p="http://schemas.openxmlformats.org/presentationml/2006/main">
  <p:tag name="KSO_WM_SLIDE_ID" val="custom20234911_1"/>
  <p:tag name="KSO_WM_TEMPLATE_SUBCATEGORY" val="0"/>
  <p:tag name="KSO_WM_TEMPLATE_MASTER_TYPE" val="0"/>
  <p:tag name="KSO_WM_TEMPLATE_COLOR_TYPE" val="0"/>
  <p:tag name="KSO_WM_SLIDE_ITEM_CNT" val="4"/>
  <p:tag name="KSO_WM_SLIDE_INDEX" val="1"/>
  <p:tag name="KSO_WM_TAG_VERSION" val="3.0"/>
  <p:tag name="KSO_WM_BEAUTIFY_FLAG" val="#wm#"/>
  <p:tag name="KSO_WM_TEMPLATE_CATEGORY" val="custom"/>
  <p:tag name="KSO_WM_TEMPLATE_INDEX" val="20234911"/>
  <p:tag name="KSO_WM_SLIDE_TYPE" val="text"/>
  <p:tag name="KSO_WM_SLIDE_SUBTYPE" val="picTxt"/>
  <p:tag name="KSO_WM_SLIDE_SIZE" val="264.2*290.8"/>
  <p:tag name="KSO_WM_SLIDE_POSITION" val="609.7*163.1"/>
  <p:tag name="KSO_WM_SLIDE_LAYOUT" val="a_α_l"/>
  <p:tag name="KSO_WM_SLIDE_LAYOUT_CNT" val="1_1_1"/>
  <p:tag name="KSO_WM_SPECIAL_SOURCE" val="bdnull"/>
  <p:tag name="KSO_WM_DIAGRAM_GROUP_CODE" val="l1-1"/>
  <p:tag name="KSO_WM_SLIDE_DIAGTYPE" val="l"/>
</p:tagLst>
</file>

<file path=ppt/tags/tag46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7.xml><?xml version="1.0" encoding="utf-8"?>
<p:tagLst xmlns:p="http://schemas.openxmlformats.org/presentationml/2006/main">
  <p:tag name="KSO_WM_BEAUTIFY_FLAG" val=""/>
  <p:tag name="TAG_CHATPAGE_CHAPTER" val="0"/>
  <p:tag name="YOO_CHATSHAPE_TYPE" val="YOO_CHATSHAPE_NUM"/>
</p:tagLst>
</file>

<file path=ppt/tags/tag47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7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7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7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7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7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7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7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7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7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8.xml><?xml version="1.0" encoding="utf-8"?>
<p:tagLst xmlns:p="http://schemas.openxmlformats.org/presentationml/2006/main">
  <p:tag name="KSO_WM_BEAUTIFY_FLAG" val=""/>
  <p:tag name="YOO_CHATSHAPE_TYPE" val="YOO_CHATSHAPE_TITLE"/>
</p:tagLst>
</file>

<file path=ppt/tags/tag48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8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8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8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8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8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8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8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8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8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9.xml><?xml version="1.0" encoding="utf-8"?>
<p:tagLst xmlns:p="http://schemas.openxmlformats.org/presentationml/2006/main">
  <p:tag name="KSO_WM_BEAUTIFY_FLAG" val=""/>
</p:tagLst>
</file>

<file path=ppt/tags/tag49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9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9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9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49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49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49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49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9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9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BEAUTIFY_FLAG" val=""/>
</p:tagLst>
</file>

<file path=ppt/tags/tag50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0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0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0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0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0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0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0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0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0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1.xml><?xml version="1.0" encoding="utf-8"?>
<p:tagLst xmlns:p="http://schemas.openxmlformats.org/presentationml/2006/main">
  <p:tag name="KSO_WM_BEAUTIFY_FLAG" val=""/>
</p:tagLst>
</file>

<file path=ppt/tags/tag51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1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1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13.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14.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15.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16.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1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1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1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52.xml><?xml version="1.0" encoding="utf-8"?>
<p:tagLst xmlns:p="http://schemas.openxmlformats.org/presentationml/2006/main">
  <p:tag name="TAG_AIGCCREATORID" val="AIGC生成内容仅供参考-2025/8/5 18:04:21"/>
  <p:tag name="TAG_CHAPTER_ID" val="0"/>
  <p:tag name="YOO_CHATPAGE_TYPE" val="TAG_CHATPAGE_CHAPTER"/>
  <p:tag name="YOO_CHATSHAPE_TITLE" val="第一章 幼儿园教育评价概述"/>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2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5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5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5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5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525.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52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2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2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2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3.xml><?xml version="1.0" encoding="utf-8"?>
<p:tagLst xmlns:p="http://schemas.openxmlformats.org/presentationml/2006/main">
  <p:tag name="YOO_CHATSHAPE_TYPE" val="YOO_CHATSHAPE_DECORATION"/>
</p:tagLst>
</file>

<file path=ppt/tags/tag53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3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3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3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3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3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3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3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3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3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4.xml><?xml version="1.0" encoding="utf-8"?>
<p:tagLst xmlns:p="http://schemas.openxmlformats.org/presentationml/2006/main">
  <p:tag name="TAG_CONTENT_SUBINDEX" val="2"/>
  <p:tag name="YOO_CHATSHAPE_TYPE" val="YOO_CHATSHAPE_HIDDEN"/>
</p:tagLst>
</file>

<file path=ppt/tags/tag54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4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4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4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4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4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4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4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4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4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5.xml><?xml version="1.0" encoding="utf-8"?>
<p:tagLst xmlns:p="http://schemas.openxmlformats.org/presentationml/2006/main">
  <p:tag name="TAG_CONTENT_SUBINDEX" val="1"/>
  <p:tag name="YOO_CHATSHAPE_TYPE" val="YOO_CHATSHAPE_IMAGE"/>
</p:tagLst>
</file>

<file path=ppt/tags/tag55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5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5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5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5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5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5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5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5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5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6.xml><?xml version="1.0" encoding="utf-8"?>
<p:tagLst xmlns:p="http://schemas.openxmlformats.org/presentationml/2006/main">
  <p:tag name="TAG_CONTENT_SUBINDEX" val="2"/>
  <p:tag name="YOO_CHATSHAPE_TYPE" val="YOO_CHATSHAPE_IMAGE"/>
</p:tagLst>
</file>

<file path=ppt/tags/tag560.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61.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62.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63.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6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6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5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5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569.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57.xml><?xml version="1.0" encoding="utf-8"?>
<p:tagLst xmlns:p="http://schemas.openxmlformats.org/presentationml/2006/main">
  <p:tag name="YOO_CHATSHAPE_TYPE" val="YOO_CHATSHAPE_TITLE"/>
</p:tagLst>
</file>

<file path=ppt/tags/tag57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7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7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7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7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7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7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7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7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8.xml><?xml version="1.0" encoding="utf-8"?>
<p:tagLst xmlns:p="http://schemas.openxmlformats.org/presentationml/2006/main">
  <p:tag name="YOO_CHATSHAPE_TYPE" val="YOO_CHATSHAPE_CONTENT"/>
</p:tagLst>
</file>

<file path=ppt/tags/tag58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8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8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8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8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8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8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8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8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8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9.xml><?xml version="1.0" encoding="utf-8"?>
<p:tagLst xmlns:p="http://schemas.openxmlformats.org/presentationml/2006/main">
  <p:tag name="TAG_CONTENT_SUBINDEX" val="3"/>
  <p:tag name="YOO_CHATSHAPE_TYPE" val="YOO_CHATSHAPE_IMAGE"/>
</p:tagLst>
</file>

<file path=ppt/tags/tag59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907_1*a*1"/>
  <p:tag name="KSO_WM_TEMPLATE_CATEGORY" val="custom"/>
  <p:tag name="KSO_WM_TEMPLATE_INDEX" val="20234907"/>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591.xml><?xml version="1.0" encoding="utf-8"?>
<p:tagLst xmlns:p="http://schemas.openxmlformats.org/presentationml/2006/main">
  <p:tag name="KSO_WM_DIAGRAM_VIRTUALLY_FRAME" val="{&quot;height&quot;:471.89419591209264,&quot;left&quot;:48,&quot;top&quot;:17.97740157480316,&quot;width&quot;:864}"/>
  <p:tag name="KSO_WM_DIAGRAM_VERSION" val="3"/>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679_1*l_h_f*1_1_1"/>
  <p:tag name="KSO_WM_TEMPLATE_CATEGORY" val="diagram"/>
  <p:tag name="KSO_WM_TEMPLATE_INDEX" val="20235679"/>
  <p:tag name="KSO_WM_UNIT_LAYERLEVEL" val="1_1_1"/>
  <p:tag name="KSO_WM_TAG_VERSION" val="3.0"/>
  <p:tag name="KSO_WM_DIAGRAM_COLOR_TRICK" val="1"/>
  <p:tag name="KSO_WM_DIAGRAM_COLOR_TEXT_CAN_REMOVE" val="n"/>
  <p:tag name="KSO_WM_UNIT_VALUE" val="115"/>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你的正文，文字是您思想的提炼为了最终演示的发布。"/>
  <p:tag name="KSO_WM_UNIT_TEXT_FILL_FORE_SCHEMECOLOR_INDEX" val="1"/>
  <p:tag name="KSO_WM_UNIT_TEXT_FILL_TYPE" val="1"/>
  <p:tag name="KSO_WM_UNIT_USESOURCEFORMAT_APPLY" val="1"/>
</p:tagLst>
</file>

<file path=ppt/tags/tag592.xml><?xml version="1.0" encoding="utf-8"?>
<p:tagLst xmlns:p="http://schemas.openxmlformats.org/presentationml/2006/main">
  <p:tag name="KSO_WM_SLIDE_ID" val="custom20234907_1"/>
  <p:tag name="KSO_WM_TEMPLATE_SUBCATEGORY" val="0"/>
  <p:tag name="KSO_WM_TEMPLATE_MASTER_TYPE" val="0"/>
  <p:tag name="KSO_WM_TEMPLATE_COLOR_TYPE" val="0"/>
  <p:tag name="KSO_WM_SLIDE_ITEM_CNT" val="3"/>
  <p:tag name="KSO_WM_SLIDE_INDEX" val="1"/>
  <p:tag name="KSO_WM_TAG_VERSION" val="3.0"/>
  <p:tag name="KSO_WM_BEAUTIFY_FLAG" val="#wm#"/>
  <p:tag name="KSO_WM_TEMPLATE_CATEGORY" val="custom"/>
  <p:tag name="KSO_WM_TEMPLATE_INDEX" val="20234907"/>
  <p:tag name="KSO_WM_SLIDE_TYPE" val="text"/>
  <p:tag name="KSO_WM_SLIDE_SUBTYPE" val="picTxt"/>
  <p:tag name="KSO_WM_SLIDE_SIZE" val="864*120.05"/>
  <p:tag name="KSO_WM_SLIDE_POSITION" val="48*371.05"/>
  <p:tag name="KSO_WM_SLIDE_LAYOUT" val="a_α_l"/>
  <p:tag name="KSO_WM_SLIDE_LAYOUT_CNT" val="1_1_1"/>
  <p:tag name="KSO_WM_SPECIAL_SOURCE" val="bdnull"/>
  <p:tag name="KSO_WM_DIAGRAM_GROUP_CODE" val="l1-1"/>
  <p:tag name="KSO_WM_SLIDE_DIAGTYPE" val="l"/>
</p:tagLst>
</file>

<file path=ppt/tags/tag59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5_1*a*1"/>
  <p:tag name="KSO_WM_TEMPLATE_CATEGORY" val="custom"/>
  <p:tag name="KSO_WM_TEMPLATE_INDEX" val="20235025"/>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594.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1"/>
  <p:tag name="KSO_WM_UNIT_ID" val="custom20235025_1*i*1"/>
  <p:tag name="KSO_WM_TEMPLATE_CATEGORY" val="custom"/>
  <p:tag name="KSO_WM_TEMPLATE_INDEX" val="20235025"/>
  <p:tag name="KSO_WM_UNIT_LAYERLEVEL" val="1"/>
  <p:tag name="KSO_WM_TAG_VERSION" val="3.0"/>
  <p:tag name="KSO_WM_UNIT_PIC_EFFECT" val="1"/>
  <p:tag name="KSO_WM_DIAGRAM_GROUP_CODE" val="l1-1"/>
  <p:tag name="KSO_WM_UNIT_USESOURCEFORMAT_APPLY" val="1"/>
</p:tagLst>
</file>

<file path=ppt/tags/tag595.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d"/>
  <p:tag name="KSO_WM_UNIT_INDEX" val="1"/>
  <p:tag name="KSO_WM_UNIT_ID" val="custom20235025_1*d*1"/>
  <p:tag name="KSO_WM_TEMPLATE_CATEGORY" val="custom"/>
  <p:tag name="KSO_WM_TEMPLATE_INDEX" val="20235025"/>
  <p:tag name="KSO_WM_UNIT_LAYERLEVEL" val="1"/>
  <p:tag name="KSO_WM_TAG_VERSION" val="3.0"/>
  <p:tag name="KSO_WM_UNIT_PIC_EFFECT" val="1"/>
  <p:tag name="KSO_WM_DIAGRAM_GROUP_CODE" val="l1-1"/>
  <p:tag name="KSO_WM_UNIT_VALUE" val="628*1125"/>
  <p:tag name="KSO_WM_UNIT_PICTURE_SUBTYPE" val="b"/>
  <p:tag name="KSO_WM_UNIT_LINE_FORE_SCHEMECOLOR_INDEX" val="5"/>
  <p:tag name="KSO_WM_UNIT_LINE_FILL_TYPE" val="2"/>
  <p:tag name="KSO_WM_UNIT_USESOURCEFORMAT_APPLY" val="1"/>
  <p:tag name="KSO_WM_UNIT_FILL_FORE_SCHEMECOLOR_INDEX" val="5"/>
  <p:tag name="KSO_WM_UNIT_FILL_TYPE" val="1"/>
</p:tagLst>
</file>

<file path=ppt/tags/tag5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5_1*i*2"/>
  <p:tag name="KSO_WM_TEMPLATE_CATEGORY" val="custom"/>
  <p:tag name="KSO_WM_TEMPLATE_INDEX" val="20235025"/>
  <p:tag name="KSO_WM_UNIT_LAYERLEVEL" val="1"/>
  <p:tag name="KSO_WM_TAG_VERSION" val="3.0"/>
  <p:tag name="KSO_WM_BEAUTIFY_FLAG" val="#wm#"/>
  <p:tag name="KSO_WM_UNIT_PIC_EFFECT" val="1"/>
  <p:tag name="KSO_WM_DIAGRAM_GROUP_CODE" val="l1-1"/>
  <p:tag name="KSO_WM_UNIT_USESOURCEFORMAT_APPLY" val="1"/>
</p:tagLst>
</file>

<file path=ppt/tags/tag5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d"/>
  <p:tag name="KSO_WM_UNIT_INDEX" val="2"/>
  <p:tag name="KSO_WM_UNIT_ID" val="custom20235025_1*d*2"/>
  <p:tag name="KSO_WM_TEMPLATE_CATEGORY" val="custom"/>
  <p:tag name="KSO_WM_TEMPLATE_INDEX" val="20235025"/>
  <p:tag name="KSO_WM_UNIT_LAYERLEVEL" val="1"/>
  <p:tag name="KSO_WM_TAG_VERSION" val="3.0"/>
  <p:tag name="KSO_WM_BEAUTIFY_FLAG" val="#wm#"/>
  <p:tag name="KSO_WM_UNIT_PIC_EFFECT" val="1"/>
  <p:tag name="KSO_WM_DIAGRAM_GROUP_CODE" val="l1-1"/>
  <p:tag name="KSO_WM_UNIT_VALUE" val="414*192"/>
  <p:tag name="KSO_WM_UNIT_PICTURE_SUBTYPE" val="b"/>
  <p:tag name="KSO_WM_UNIT_LINE_FORE_SCHEMECOLOR_INDEX" val="5"/>
  <p:tag name="KSO_WM_UNIT_LINE_FILL_TYPE" val="2"/>
  <p:tag name="KSO_WM_UNIT_USESOURCEFORMAT_APPLY" val="1"/>
  <p:tag name="KSO_WM_UNIT_FILL_FORE_SCHEMECOLOR_INDEX" val="5"/>
  <p:tag name="KSO_WM_UNIT_FILL_TYPE" val="1"/>
</p:tagLst>
</file>

<file path=ppt/tags/tag59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5025_1*i*3"/>
  <p:tag name="KSO_WM_TEMPLATE_CATEGORY" val="custom"/>
  <p:tag name="KSO_WM_TEMPLATE_INDEX" val="20235025"/>
  <p:tag name="KSO_WM_UNIT_LAYERLEVEL" val="1"/>
  <p:tag name="KSO_WM_TAG_VERSION" val="3.0"/>
  <p:tag name="KSO_WM_UNIT_PIC_EFFECT" val="1"/>
  <p:tag name="KSO_WM_DIAGRAM_GROUP_CODE" val="l1-1"/>
  <p:tag name="KSO_WM_UNIT_USESOURCEFORMAT_APPLY" val="1"/>
</p:tagLst>
</file>

<file path=ppt/tags/tag59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d"/>
  <p:tag name="KSO_WM_UNIT_INDEX" val="3"/>
  <p:tag name="KSO_WM_UNIT_ID" val="custom20235025_1*d*3"/>
  <p:tag name="KSO_WM_TEMPLATE_CATEGORY" val="custom"/>
  <p:tag name="KSO_WM_TEMPLATE_INDEX" val="20235025"/>
  <p:tag name="KSO_WM_UNIT_LAYERLEVEL" val="1"/>
  <p:tag name="KSO_WM_TAG_VERSION" val="3.0"/>
  <p:tag name="KSO_WM_UNIT_PIC_EFFECT" val="1"/>
  <p:tag name="KSO_WM_DIAGRAM_GROUP_CODE" val="l1-1"/>
  <p:tag name="KSO_WM_UNIT_VALUE" val="414*677"/>
  <p:tag name="KSO_WM_UNIT_PICTURE_SUBTYPE" val="b"/>
  <p:tag name="KSO_WM_UNIT_LINE_FORE_SCHEMECOLOR_INDEX" val="5"/>
  <p:tag name="KSO_WM_UNIT_LINE_FILL_TYPE" val="2"/>
  <p:tag name="KSO_WM_UNIT_USESOURCEFORMAT_APPLY" val="1"/>
  <p:tag name="KSO_WM_UNIT_FILL_FORE_SCHEMECOLOR_INDEX" val="5"/>
  <p:tag name="KSO_WM_UNIT_FILL_TYPE" val="1"/>
</p:tagLst>
</file>

<file path=ppt/tags/tag6.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YOO_CHATSHAPE_TYPE" val="YOO_CHATSHAPE_PAGEDECORATE"/>
</p:tagLst>
</file>

<file path=ppt/tags/tag6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i"/>
  <p:tag name="KSO_WM_UNIT_INDEX" val="1_1"/>
  <p:tag name="KSO_WM_UNIT_ID" val="diagram40492644_1*l_i*1_1"/>
  <p:tag name="KSO_WM_TEMPLATE_CATEGORY" val="diagram"/>
  <p:tag name="KSO_WM_TEMPLATE_INDEX" val="40492644"/>
  <p:tag name="KSO_WM_UNIT_LAYERLEVEL" val="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2"/>
  <p:tag name="KSO_WM_DIAGRAM_VIRTUALLY_FRAME" val="{&quot;height&quot;:360.15,&quot;left&quot;:47.48998728674539,&quot;top&quot;:132.55,&quot;width&quot;:408.4701701935696}"/>
  <p:tag name="KSO_WM_DIAGRAM_COLOR_MATCH_VALUE" val="{&quot;shape&quot;:{&quot;fill&quot;:{&quot;solid&quot;:{&quot;brightness&quot;:0,&quot;colorType&quot;:2,&quot;rgb&quot;:&quot;#ffffff&quot;,&quot;transparency&quot;: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6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f"/>
  <p:tag name="KSO_WM_UNIT_INDEX" val="1_1_1"/>
  <p:tag name="KSO_WM_UNIT_ID" val="diagram40492644_1*l_h_f*1_1_1"/>
  <p:tag name="KSO_WM_TEMPLATE_CATEGORY" val="diagram"/>
  <p:tag name="KSO_WM_TEMPLATE_INDEX" val="40492644"/>
  <p:tag name="KSO_WM_UNIT_LAYERLEVEL" val="1_1_1"/>
  <p:tag name="KSO_WM_TAG_VERSION" val="3.0"/>
  <p:tag name="KSO_WM_DIAGRAM_VERSION" val="3"/>
  <p:tag name="KSO_WM_DIAGRAM_COLOR_TRICK" val="1"/>
  <p:tag name="KSO_WM_DIAGRAM_COLOR_TEXT_CAN_REMOVE" val="n"/>
  <p:tag name="KSO_WM_DIAGRAM_MAX_ITEMCNT" val="6"/>
  <p:tag name="KSO_WM_DIAGRAM_MIN_ITEMCNT" val="2"/>
  <p:tag name="KSO_WM_DIAGRAM_VIRTUALLY_FRAME" val="{&quot;height&quot;:360.15,&quot;left&quot;:47.48998728674539,&quot;top&quot;:132.55,&quot;width&quot;:408.4701701935696}"/>
  <p:tag name="KSO_WM_DIAGRAM_COLOR_MATCH_VALUE" val="{&quot;shape&quot;:{&quot;fill&quot;:{&quot;solid&quot;:{&quot;brightness&quot;:0.6000000238418579,&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UBTYPE" val="a"/>
  <p:tag name="KSO_WM_UNIT_TEXT_LAYER_COUNT" val="1"/>
  <p:tag name="KSO_WM_UNIT_NOCLEAR" val="0"/>
  <p:tag name="KSO_WM_BEAUTIFY_FLAG" val="#wm#"/>
  <p:tag name="KSO_WM_DIAGRAM_GROUP_CODE" val="l1-1"/>
  <p:tag name="KSO_WM_UNIT_PRESET_TEXT" val="单击此处添加文本具体内容，请尽量简明扼要地阐述您的内容观点。根据需要可酌情增减你的文字，以便观者能够准确地理解您传达的思想。"/>
  <p:tag name="KSO_WM_UNIT_FILL_TYPE" val="1"/>
  <p:tag name="KSO_WM_UNIT_FILL_FORE_SCHEMECOLOR_INDEX" val="5"/>
  <p:tag name="KSO_WM_UNIT_FILL_FORE_SCHEMECOLOR_INDEX_BRIGHTNESS" val="0.6"/>
  <p:tag name="KSO_WM_UNIT_TEXT_FILL_FORE_SCHEMECOLOR_INDEX" val="1"/>
  <p:tag name="KSO_WM_UNIT_TEXT_FILL_TYPE" val="1"/>
  <p:tag name="KSO_WM_UNIT_TEXT_TYPE" val="1"/>
  <p:tag name="KSO_WM_UNIT_USESOURCEFORMAT_APPLY" val="1"/>
</p:tagLst>
</file>

<file path=ppt/tags/tag6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f"/>
  <p:tag name="KSO_WM_UNIT_INDEX" val="1_2_1"/>
  <p:tag name="KSO_WM_UNIT_ID" val="diagram40492644_1*l_h_f*1_2_1"/>
  <p:tag name="KSO_WM_TEMPLATE_CATEGORY" val="diagram"/>
  <p:tag name="KSO_WM_TEMPLATE_INDEX" val="40492644"/>
  <p:tag name="KSO_WM_UNIT_LAYERLEVEL" val="1_1_1"/>
  <p:tag name="KSO_WM_TAG_VERSION" val="3.0"/>
  <p:tag name="KSO_WM_DIAGRAM_VERSION" val="3"/>
  <p:tag name="KSO_WM_DIAGRAM_COLOR_TRICK" val="1"/>
  <p:tag name="KSO_WM_DIAGRAM_COLOR_TEXT_CAN_REMOVE" val="n"/>
  <p:tag name="KSO_WM_DIAGRAM_MAX_ITEMCNT" val="6"/>
  <p:tag name="KSO_WM_DIAGRAM_MIN_ITEMCNT" val="2"/>
  <p:tag name="KSO_WM_DIAGRAM_VIRTUALLY_FRAME" val="{&quot;height&quot;:360.15,&quot;left&quot;:47.48998728674539,&quot;top&quot;:132.55,&quot;width&quot;:408.4701701935696}"/>
  <p:tag name="KSO_WM_DIAGRAM_COLOR_MATCH_VALUE" val="{&quot;shape&quot;:{&quot;fill&quot;:{&quot;solid&quot;:{&quot;brightness&quot;:0.6000000238418579,&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UBTYPE" val="a"/>
  <p:tag name="KSO_WM_UNIT_TEXT_LAYER_COUNT" val="1"/>
  <p:tag name="KSO_WM_UNIT_NOCLEAR" val="0"/>
  <p:tag name="KSO_WM_BEAUTIFY_FLAG" val="#wm#"/>
  <p:tag name="KSO_WM_DIAGRAM_GROUP_CODE" val="l1-1"/>
  <p:tag name="KSO_WM_UNIT_PRESET_TEXT" val="请单击此处输入你的正文具体内容，文字是您思想的提炼，为了最终演示发布的良好效果，可酌情增减你的文字。"/>
  <p:tag name="KSO_WM_UNIT_FILL_TYPE" val="1"/>
  <p:tag name="KSO_WM_UNIT_FILL_FORE_SCHEMECOLOR_INDEX" val="5"/>
  <p:tag name="KSO_WM_UNIT_FILL_FORE_SCHEMECOLOR_INDEX_BRIGHTNESS" val="0.6"/>
  <p:tag name="KSO_WM_UNIT_TEXT_FILL_FORE_SCHEMECOLOR_INDEX" val="1"/>
  <p:tag name="KSO_WM_UNIT_TEXT_FILL_TYPE" val="1"/>
  <p:tag name="KSO_WM_UNIT_TEXT_TYPE" val="1"/>
  <p:tag name="KSO_WM_UNIT_USESOURCEFORMAT_APPLY" val="1"/>
</p:tagLst>
</file>

<file path=ppt/tags/tag603.xml><?xml version="1.0" encoding="utf-8"?>
<p:tagLst xmlns:p="http://schemas.openxmlformats.org/presentationml/2006/main">
  <p:tag name="KSO_WM_SLIDE_ID" val="custom20235025_1"/>
  <p:tag name="KSO_WM_TEMPLATE_SUBCATEGORY" val="0"/>
  <p:tag name="KSO_WM_TEMPLATE_MASTER_TYPE" val="0"/>
  <p:tag name="KSO_WM_TEMPLATE_COLOR_TYPE" val="0"/>
  <p:tag name="KSO_WM_SLIDE_ITEM_CNT" val="3"/>
  <p:tag name="KSO_WM_SLIDE_INDEX" val="1"/>
  <p:tag name="KSO_WM_TAG_VERSION" val="3.0"/>
  <p:tag name="KSO_WM_BEAUTIFY_FLAG" val="#wm#"/>
  <p:tag name="KSO_WM_TEMPLATE_CATEGORY" val="custom"/>
  <p:tag name="KSO_WM_TEMPLATE_INDEX" val="20235025"/>
  <p:tag name="KSO_WM_SLIDE_TYPE" val="text"/>
  <p:tag name="KSO_WM_SLIDE_SUBTYPE" val="picTxt"/>
  <p:tag name="KSO_WM_SLIDE_SIZE" val="408.15*360.15"/>
  <p:tag name="KSO_WM_SLIDE_POSITION" val="47.625*132.55"/>
  <p:tag name="KSO_WM_SLIDE_LAYOUT" val="a_d_l"/>
  <p:tag name="KSO_WM_SLIDE_LAYOUT_CNT" val="1_3_1"/>
  <p:tag name="KSO_WM_SPECIAL_SOURCE" val="bdnull"/>
  <p:tag name="KSO_WM_DIAGRAM_GROUP_CODE" val="l1-1"/>
  <p:tag name="KSO_WM_SLIDE_DIAGTYPE" val="l"/>
</p:tagLst>
</file>

<file path=ppt/tags/tag60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1277_1*a*1"/>
  <p:tag name="KSO_WM_TEMPLATE_CATEGORY" val="custom"/>
  <p:tag name="KSO_WM_TEMPLATE_INDEX" val="20231277"/>
  <p:tag name="KSO_WM_UNIT_LAYERLEVEL" val="1"/>
  <p:tag name="KSO_WM_TAG_VERSION" val="3.0"/>
  <p:tag name="KSO_WM_BEAUTIFY_FLAG" val="#wm#"/>
  <p:tag name="KSO_WM_UNIT_PRESET_TEXT" val="单击此处添加标题"/>
</p:tagLst>
</file>

<file path=ppt/tags/tag605.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1"/>
  <p:tag name="KSO_WM_UNIT_ID" val="custom20231277_1*i*1"/>
  <p:tag name="KSO_WM_TEMPLATE_CATEGORY" val="custom"/>
  <p:tag name="KSO_WM_TEMPLATE_INDEX" val="20231277"/>
  <p:tag name="KSO_WM_UNIT_LAYERLEVEL" val="1"/>
  <p:tag name="KSO_WM_TAG_VERSION" val="3.0"/>
</p:tagLst>
</file>

<file path=ppt/tags/tag606.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2"/>
  <p:tag name="KSO_WM_UNIT_ID" val="custom20231277_1*i*2"/>
  <p:tag name="KSO_WM_TEMPLATE_CATEGORY" val="custom"/>
  <p:tag name="KSO_WM_TEMPLATE_INDEX" val="20231277"/>
  <p:tag name="KSO_WM_UNIT_LAYERLEVEL" val="1"/>
  <p:tag name="KSO_WM_TAG_VERSION" val="3.0"/>
</p:tagLst>
</file>

<file path=ppt/tags/tag607.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TYPE" val="i"/>
  <p:tag name="KSO_WM_UNIT_INDEX" val="3"/>
  <p:tag name="KSO_WM_UNIT_ID" val="custom20231277_1*i*3"/>
  <p:tag name="KSO_WM_TEMPLATE_CATEGORY" val="custom"/>
  <p:tag name="KSO_WM_TEMPLATE_INDEX" val="20231277"/>
  <p:tag name="KSO_WM_UNIT_LAYERLEVEL" val="1"/>
  <p:tag name="KSO_WM_TAG_VERSION" val="3.0"/>
</p:tagLst>
</file>

<file path=ppt/tags/tag60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277_1*f*1"/>
  <p:tag name="KSO_WM_TEMPLATE_CATEGORY" val="custom"/>
  <p:tag name="KSO_WM_TEMPLATE_INDEX" val="20231277"/>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根据需要可酌情增减文字，单击此处添加文本具体内容"/>
</p:tagLst>
</file>

<file path=ppt/tags/tag609.xml><?xml version="1.0" encoding="utf-8"?>
<p:tagLst xmlns:p="http://schemas.openxmlformats.org/presentationml/2006/main">
  <p:tag name="KSO_WM_SLIDE_ID" val="custom2023127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1277"/>
  <p:tag name="KSO_WM_SLIDE_TYPE" val="text"/>
  <p:tag name="KSO_WM_SLIDE_SUBTYPE" val="picTxt"/>
  <p:tag name="KSO_WM_SLIDE_SIZE" val="863*421"/>
  <p:tag name="KSO_WM_SLIDE_POSITION" val="47*47"/>
  <p:tag name="KSO_WM_SLIDE_LAYOUT" val="a_f_α"/>
  <p:tag name="KSO_WM_SLIDE_LAYOUT_CNT" val="1_1_1"/>
  <p:tag name="KSO_WM_SPECIAL_SOURCE" val="bdnull"/>
</p:tagLst>
</file>

<file path=ppt/tags/tag61.xml><?xml version="1.0" encoding="utf-8"?>
<p:tagLst xmlns:p="http://schemas.openxmlformats.org/presentationml/2006/main">
  <p:tag name="KSO_WM_DIAGRAM_VIRTUALLY_FRAME" val="{&quot;height&quot;:194.2,&quot;left&quot;:8.7,&quot;top&quot;:283.15,&quot;width&quot;:604.15}"/>
</p:tagLst>
</file>

<file path=ppt/tags/tag61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1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1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1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1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1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1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1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1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2.xml><?xml version="1.0" encoding="utf-8"?>
<p:tagLst xmlns:p="http://schemas.openxmlformats.org/presentationml/2006/main">
  <p:tag name="KSO_WM_DIAGRAM_VIRTUALLY_FRAME" val="{&quot;height&quot;:194.2,&quot;left&quot;:8.7,&quot;top&quot;:283.15,&quot;width&quot;:604.15}"/>
</p:tagLst>
</file>

<file path=ppt/tags/tag62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2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2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2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2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2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2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2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2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2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3.xml><?xml version="1.0" encoding="utf-8"?>
<p:tagLst xmlns:p="http://schemas.openxmlformats.org/presentationml/2006/main">
  <p:tag name="KSO_WM_DIAGRAM_VIRTUALLY_FRAME" val="{&quot;height&quot;:194.2,&quot;left&quot;:8.7,&quot;top&quot;:283.15,&quot;width&quot;:604.15}"/>
</p:tagLst>
</file>

<file path=ppt/tags/tag63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3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3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3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3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3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3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3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3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4.xml><?xml version="1.0" encoding="utf-8"?>
<p:tagLst xmlns:p="http://schemas.openxmlformats.org/presentationml/2006/main">
  <p:tag name="KSO_WM_DIAGRAM_VIRTUALLY_FRAME" val="{&quot;height&quot;:194.2,&quot;left&quot;:8.7,&quot;top&quot;:283.15,&quot;width&quot;:604.15}"/>
</p:tagLst>
</file>

<file path=ppt/tags/tag64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2_1*a*1"/>
  <p:tag name="KSO_WM_TEMPLATE_CATEGORY" val="custom"/>
  <p:tag name="KSO_WM_TEMPLATE_INDEX" val="20235622"/>
  <p:tag name="KSO_WM_UNIT_LAYERLEVEL" val="1"/>
  <p:tag name="KSO_WM_TAG_VERSION" val="3.0"/>
  <p:tag name="KSO_WM_BEAUTIFY_FLAG" val="#wm#"/>
  <p:tag name="KSO_WM_UNIT_VALUE" val="30"/>
  <p:tag name="KSO_WM_UNIT_PRESET_TEXT" val="单击此处添加标题"/>
  <p:tag name="KSO_WM_UNIT_TEXT_TYPE" val="1"/>
</p:tagLst>
</file>

<file path=ppt/tags/tag641.xml><?xml version="1.0" encoding="utf-8"?>
<p:tagLst xmlns:p="http://schemas.openxmlformats.org/presentationml/2006/main">
  <p:tag name="KSO_WM_SLIDE_ID" val="custom2023562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2"/>
  <p:tag name="KSO_WM_SLIDE_TYPE" val="text"/>
  <p:tag name="KSO_WM_SLIDE_SUBTYPE" val="picTxt"/>
  <p:tag name="KSO_WM_SLIDE_SIZE" val="864*444"/>
  <p:tag name="KSO_WM_SLIDE_POSITION" val="48*47"/>
  <p:tag name="KSO_WM_SLIDE_LAYOUT" val="a_α"/>
  <p:tag name="KSO_WM_SLIDE_LAYOUT_CNT" val="1_1"/>
  <p:tag name="KSO_WM_SPECIAL_SOURCE" val="bdnull"/>
</p:tagLst>
</file>

<file path=ppt/tags/tag64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4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4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4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46.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47.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48.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49.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5.xml><?xml version="1.0" encoding="utf-8"?>
<p:tagLst xmlns:p="http://schemas.openxmlformats.org/presentationml/2006/main">
  <p:tag name="KSO_WM_DIAGRAM_VIRTUALLY_FRAME" val="{&quot;height&quot;:194.2,&quot;left&quot;:8.7,&quot;top&quot;:283.15,&quot;width&quot;:604.15}"/>
</p:tagLst>
</file>

<file path=ppt/tags/tag65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5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52.xml><?xml version="1.0" encoding="utf-8"?>
<p:tagLst xmlns:p="http://schemas.openxmlformats.org/presentationml/2006/main">
  <p:tag name="KSO_WM_UNIT_ISCONTENTSTITLE" val="0"/>
  <p:tag name="KSO_WM_UNIT_ISNUMDGMTITLE" val="0"/>
  <p:tag name="KSO_WM_UNIT_NOCLEAR" val="0"/>
  <p:tag name="KSO_WM_UNIT_VALUE" val="29"/>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TEMPLATE_CATEGORY" val="custom"/>
  <p:tag name="KSO_WM_UNIT_LAYERLEVEL" val="1"/>
  <p:tag name="KSO_WM_TAG_VERSION" val="3.0"/>
  <p:tag name="KSO_WM_BEAUTIFY_FLAG" val="#wm#"/>
  <p:tag name="KSO_WM_TEMPLATE_INDEX" val="20235135"/>
  <p:tag name="KSO_WM_UNIT_ID" val="custom20235135_1*a*1"/>
  <p:tag name="KSO_WM_UNIT_TEXT_TYPE" val="1"/>
  <p:tag name="KSO_WM_UNIT_PRESET_TEXT" val="单击此处添加标题"/>
  <p:tag name="KSO_WM_UNIT_TEXT_FILL_FORE_SCHEMECOLOR_INDEX" val="13"/>
  <p:tag name="KSO_WM_UNIT_TEXT_FILL_TYPE" val="1"/>
  <p:tag name="KSO_WM_UNIT_USESOURCEFORMAT_APPLY" val="1"/>
</p:tagLst>
</file>

<file path=ppt/tags/tag653.xml><?xml version="1.0" encoding="utf-8"?>
<p:tagLst xmlns:p="http://schemas.openxmlformats.org/presentationml/2006/main">
  <p:tag name="TABLE_ENDDRAG_ORIGIN_RECT" val="552*417"/>
  <p:tag name="TABLE_ENDDRAG_RECT" val="49*100*552*417"/>
</p:tagLst>
</file>

<file path=ppt/tags/tag654.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5710_1*l_h_i*1_1_1"/>
  <p:tag name="KSO_WM_TEMPLATE_CATEGORY" val="diagram"/>
  <p:tag name="KSO_WM_TEMPLATE_INDEX" val="20235710"/>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2"/>
  <p:tag name="KSO_WM_DIAGRAM_VIRTUALLY_FRAME" val="{&quot;height&quot;:290.66734200733833,&quot;left&quot;:581.9925046327904,&quot;top&quot;:97.40000693067172,&quot;width&quot;:406.057495367209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655.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5710_1*l_h_i*1_2_1"/>
  <p:tag name="KSO_WM_TEMPLATE_CATEGORY" val="diagram"/>
  <p:tag name="KSO_WM_TEMPLATE_INDEX" val="20235710"/>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2"/>
  <p:tag name="KSO_WM_DIAGRAM_VIRTUALLY_FRAME" val="{&quot;height&quot;:290.66734200733833,&quot;left&quot;:581.9925046327904,&quot;top&quot;:97.40000693067172,&quot;width&quot;:406.057495367209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656.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511.35*149.75"/>
  <p:tag name="KSO_WM_SLIDE_POSITION" val="49.05*349.55"/>
  <p:tag name="KSO_WM_SLIDE_LAYOUT" val="a_d_f_β_l"/>
  <p:tag name="KSO_WM_SLIDE_LAYOUT_CNT" val="1_2_1_1_1"/>
  <p:tag name="KSO_WM_SPECIAL_SOURCE" val="bdnull"/>
  <p:tag name="KSO_WM_DIAGRAM_GROUP_CODE" val="l1-1"/>
  <p:tag name="KSO_WM_SLIDE_DIAGTYPE" val="l"/>
  <p:tag name="KSO_WM_TEMPLATE_INDEX" val="20235135"/>
  <p:tag name="KSO_WM_TEMPLATE_SUBCATEGORY" val="0"/>
  <p:tag name="KSO_WM_SLIDE_INDEX" val="1"/>
  <p:tag name="KSO_WM_TAG_VERSION" val="3.0"/>
  <p:tag name="KSO_WM_SLIDE_ID" val="custom20235135_1"/>
  <p:tag name="KSO_WM_SLIDE_ITEM_CNT" val="2"/>
</p:tagLst>
</file>

<file path=ppt/tags/tag6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6.xml><?xml version="1.0" encoding="utf-8"?>
<p:tagLst xmlns:p="http://schemas.openxmlformats.org/presentationml/2006/main">
  <p:tag name="KSO_WM_DIAGRAM_VIRTUALLY_FRAME" val="{&quot;height&quot;:194.2,&quot;left&quot;:8.7,&quot;top&quot;:283.15,&quot;width&quot;:604.15}"/>
</p:tagLst>
</file>

<file path=ppt/tags/tag6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6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6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6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6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6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6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6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6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6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7.xml><?xml version="1.0" encoding="utf-8"?>
<p:tagLst xmlns:p="http://schemas.openxmlformats.org/presentationml/2006/main">
  <p:tag name="KSO_WM_DIAGRAM_VIRTUALLY_FRAME" val="{&quot;height&quot;:194.2,&quot;left&quot;:8.7,&quot;top&quot;:283.15,&quot;width&quot;:604.15}"/>
</p:tagLst>
</file>

<file path=ppt/tags/tag67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7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7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7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7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8.xml><?xml version="1.0" encoding="utf-8"?>
<p:tagLst xmlns:p="http://schemas.openxmlformats.org/presentationml/2006/main">
  <p:tag name="KSO_WM_DIAGRAM_VIRTUALLY_FRAME" val="{&quot;height&quot;:194.2,&quot;left&quot;:8.7,&quot;top&quot;:283.15,&quot;width&quot;:604.15}"/>
</p:tagLst>
</file>

<file path=ppt/tags/tag6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8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8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8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8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8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8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8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8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9.xml><?xml version="1.0" encoding="utf-8"?>
<p:tagLst xmlns:p="http://schemas.openxmlformats.org/presentationml/2006/main">
  <p:tag name="KSO_WM_DIAGRAM_VIRTUALLY_FRAME" val="{&quot;height&quot;:194.2,&quot;left&quot;:8.7,&quot;top&quot;:283.15,&quot;width&quot;:604.15}"/>
</p:tagLst>
</file>

<file path=ppt/tags/tag69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9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69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69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69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6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xml><?xml version="1.0" encoding="utf-8"?>
<p:tagLst xmlns:p="http://schemas.openxmlformats.org/presentationml/2006/main">
  <p:tag name="KSO_WM_DIAGRAM_VIRTUALLY_FRAME" val="{&quot;height&quot;:194.2,&quot;left&quot;:8.7,&quot;top&quot;:283.15,&quot;width&quot;:604.15}"/>
</p:tagLst>
</file>

<file path=ppt/tags/tag7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0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0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0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0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1.xml><?xml version="1.0" encoding="utf-8"?>
<p:tagLst xmlns:p="http://schemas.openxmlformats.org/presentationml/2006/main">
  <p:tag name="KSO_WM_DIAGRAM_VIRTUALLY_FRAME" val="{&quot;height&quot;:194.2,&quot;left&quot;:8.7,&quot;top&quot;:283.15,&quot;width&quot;:604.15}"/>
</p:tagLst>
</file>

<file path=ppt/tags/tag7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1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1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1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2.xml><?xml version="1.0" encoding="utf-8"?>
<p:tagLst xmlns:p="http://schemas.openxmlformats.org/presentationml/2006/main">
  <p:tag name="KSO_WM_DIAGRAM_VIRTUALLY_FRAME" val="{&quot;height&quot;:194.2,&quot;left&quot;:8.7,&quot;top&quot;:283.15,&quot;width&quot;:604.15}"/>
</p:tagLst>
</file>

<file path=ppt/tags/tag72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2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2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2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2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2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27.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72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7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73.xml><?xml version="1.0" encoding="utf-8"?>
<p:tagLst xmlns:p="http://schemas.openxmlformats.org/presentationml/2006/main">
  <p:tag name="KSO_WM_DIAGRAM_VIRTUALLY_FRAME" val="{&quot;height&quot;:194.2,&quot;left&quot;:8.7,&quot;top&quot;:283.15,&quot;width&quot;:604.15}"/>
</p:tagLst>
</file>

<file path=ppt/tags/tag7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7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7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733.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73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3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3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3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3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3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4.xml><?xml version="1.0" encoding="utf-8"?>
<p:tagLst xmlns:p="http://schemas.openxmlformats.org/presentationml/2006/main">
  <p:tag name="KSO_WM_DIAGRAM_VIRTUALLY_FRAME" val="{&quot;height&quot;:194.2,&quot;left&quot;:8.7,&quot;top&quot;:283.15,&quot;width&quot;:604.15}"/>
</p:tagLst>
</file>

<file path=ppt/tags/tag74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4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4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4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44.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74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746.xml><?xml version="1.0" encoding="utf-8"?>
<p:tagLst xmlns:p="http://schemas.openxmlformats.org/presentationml/2006/main">
  <p:tag name="TABLE_ENDDRAG_ORIGIN_RECT" val="850*321"/>
  <p:tag name="TABLE_ENDDRAG_RECT" val="55*171*850*321"/>
</p:tagLst>
</file>

<file path=ppt/tags/tag747.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74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4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5.xml><?xml version="1.0" encoding="utf-8"?>
<p:tagLst xmlns:p="http://schemas.openxmlformats.org/presentationml/2006/main">
  <p:tag name="KSO_WM_DIAGRAM_VIRTUALLY_FRAME" val="{&quot;height&quot;:194.2,&quot;left&quot;:8.7,&quot;top&quot;:283.15,&quot;width&quot;:604.15}"/>
</p:tagLst>
</file>

<file path=ppt/tags/tag75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5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5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5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5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5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5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5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5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5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6.xml><?xml version="1.0" encoding="utf-8"?>
<p:tagLst xmlns:p="http://schemas.openxmlformats.org/presentationml/2006/main">
  <p:tag name="KSO_WM_DIAGRAM_VIRTUALLY_FRAME" val="{&quot;height&quot;:194.2,&quot;left&quot;:8.7,&quot;top&quot;:283.15,&quot;width&quot;:604.15}"/>
</p:tagLst>
</file>

<file path=ppt/tags/tag76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6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6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6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6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6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6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6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6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76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77.xml><?xml version="1.0" encoding="utf-8"?>
<p:tagLst xmlns:p="http://schemas.openxmlformats.org/presentationml/2006/main">
  <p:tag name="KSO_WM_DIAGRAM_VIRTUALLY_FRAME" val="{&quot;height&quot;:194.2,&quot;left&quot;:8.7,&quot;top&quot;:283.15,&quot;width&quot;:604.15}"/>
</p:tagLst>
</file>

<file path=ppt/tags/tag7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7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7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7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774.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775.xml><?xml version="1.0" encoding="utf-8"?>
<p:tagLst xmlns:p="http://schemas.openxmlformats.org/presentationml/2006/main">
  <p:tag name="KSO_WM_UNIT_VALUE" val="1088*1457"/>
  <p:tag name="KSO_WM_UNIT_HIGHLIGHT" val="0"/>
  <p:tag name="KSO_WM_UNIT_COMPATIBLE" val="0"/>
  <p:tag name="KSO_WM_UNIT_DIAGRAM_ISNUMVISUAL" val="0"/>
  <p:tag name="KSO_WM_UNIT_DIAGRAM_ISREFERUNIT" val="0"/>
  <p:tag name="KSO_WM_UNIT_TYPE" val="d"/>
  <p:tag name="KSO_WM_UNIT_INDEX" val="1"/>
  <p:tag name="KSO_WM_UNIT_ID" val="custom20231338_1*d*1"/>
  <p:tag name="KSO_WM_TEMPLATE_CATEGORY" val="custom"/>
  <p:tag name="KSO_WM_TEMPLATE_INDEX" val="20231338"/>
  <p:tag name="KSO_WM_UNIT_LAYERLEVEL" val="1"/>
  <p:tag name="KSO_WM_TAG_VERSION" val="3.0"/>
  <p:tag name="KSO_WM_BEAUTIFY_FLAG" val="#wm#"/>
  <p:tag name="KSO_WM_UNIT_PICTURE_SUBTYPE" val="b"/>
</p:tagLst>
</file>

<file path=ppt/tags/tag776.xml><?xml version="1.0" encoding="utf-8"?>
<p:tagLst xmlns:p="http://schemas.openxmlformats.org/presentationml/2006/main">
  <p:tag name="KSO_WM_UNIT_VALUE" val="1156*1426"/>
  <p:tag name="KSO_WM_UNIT_HIGHLIGHT" val="0"/>
  <p:tag name="KSO_WM_UNIT_COMPATIBLE" val="0"/>
  <p:tag name="KSO_WM_UNIT_DIAGRAM_ISNUMVISUAL" val="0"/>
  <p:tag name="KSO_WM_UNIT_DIAGRAM_ISREFERUNIT" val="0"/>
  <p:tag name="KSO_WM_UNIT_TYPE" val="d"/>
  <p:tag name="KSO_WM_UNIT_INDEX" val="2"/>
  <p:tag name="KSO_WM_UNIT_ID" val="custom20231338_1*d*2"/>
  <p:tag name="KSO_WM_TEMPLATE_CATEGORY" val="custom"/>
  <p:tag name="KSO_WM_TEMPLATE_INDEX" val="20231338"/>
  <p:tag name="KSO_WM_UNIT_LAYERLEVEL" val="1"/>
  <p:tag name="KSO_WM_TAG_VERSION" val="3.0"/>
  <p:tag name="KSO_WM_BEAUTIFY_FLAG" val="#wm#"/>
  <p:tag name="KSO_WM_UNIT_PICTURE_SUBTYPE" val="b"/>
</p:tagLst>
</file>

<file path=ppt/tags/tag777.xml><?xml version="1.0" encoding="utf-8"?>
<p:tagLst xmlns:p="http://schemas.openxmlformats.org/presentationml/2006/main">
  <p:tag name="KSO_WM_UNIT_VALUE" val="579*1426"/>
  <p:tag name="KSO_WM_UNIT_HIGHLIGHT" val="0"/>
  <p:tag name="KSO_WM_UNIT_COMPATIBLE" val="0"/>
  <p:tag name="KSO_WM_UNIT_DIAGRAM_ISNUMVISUAL" val="0"/>
  <p:tag name="KSO_WM_UNIT_DIAGRAM_ISREFERUNIT" val="0"/>
  <p:tag name="KSO_WM_UNIT_TYPE" val="d"/>
  <p:tag name="KSO_WM_UNIT_INDEX" val="3"/>
  <p:tag name="KSO_WM_UNIT_ID" val="custom20231338_1*d*3"/>
  <p:tag name="KSO_WM_TEMPLATE_CATEGORY" val="custom"/>
  <p:tag name="KSO_WM_TEMPLATE_INDEX" val="20231338"/>
  <p:tag name="KSO_WM_UNIT_LAYERLEVEL" val="1"/>
  <p:tag name="KSO_WM_TAG_VERSION" val="3.0"/>
  <p:tag name="KSO_WM_BEAUTIFY_FLAG" val="#wm#"/>
  <p:tag name="KSO_WM_UNIT_PICTURE_SUBTYPE" val="b"/>
</p:tagLst>
</file>

<file path=ppt/tags/tag77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38_1*f*1"/>
  <p:tag name="KSO_WM_TEMPLATE_CATEGORY" val="custom"/>
  <p:tag name="KSO_WM_TEMPLATE_INDEX" val="20231338"/>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 name="KSO_WM_UNIT_TEXT_LAYER_COUNT" val="1"/>
</p:tagLst>
</file>

<file path=ppt/tags/tag779.xml><?xml version="1.0" encoding="utf-8"?>
<p:tagLst xmlns:p="http://schemas.openxmlformats.org/presentationml/2006/main">
  <p:tag name="KSO_WM_SLIDE_ID" val="custom2023133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1338"/>
  <p:tag name="KSO_WM_SLIDE_TYPE" val="text"/>
  <p:tag name="KSO_WM_SLIDE_SUBTYPE" val="picTxt"/>
  <p:tag name="KSO_WM_SLIDE_SIZE" val="864*539"/>
  <p:tag name="KSO_WM_SLIDE_POSITION" val="47*0"/>
  <p:tag name="KSO_WM_SLIDE_LAYOUT" val="a_d_f"/>
  <p:tag name="KSO_WM_SLIDE_LAYOUT_CNT" val="1_3_1"/>
  <p:tag name="KSO_WM_SPECIAL_SOURCE" val="bdnull"/>
</p:tagLst>
</file>

<file path=ppt/tags/tag78.xml><?xml version="1.0" encoding="utf-8"?>
<p:tagLst xmlns:p="http://schemas.openxmlformats.org/presentationml/2006/main">
  <p:tag name="KSO_WM_DIAGRAM_VIRTUALLY_FRAME" val="{&quot;height&quot;:194.2,&quot;left&quot;:8.7,&quot;top&quot;:283.15,&quot;width&quot;:604.15}"/>
</p:tagLst>
</file>

<file path=ppt/tags/tag78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8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8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8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84.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785.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786.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787.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78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8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9.xml><?xml version="1.0" encoding="utf-8"?>
<p:tagLst xmlns:p="http://schemas.openxmlformats.org/presentationml/2006/main">
  <p:tag name="KSO_WM_DIAGRAM_VIRTUALLY_FRAME" val="{&quot;height&quot;:194.2,&quot;left&quot;:8.7,&quot;top&quot;:283.15,&quot;width&quot;:604.15}"/>
</p:tagLst>
</file>

<file path=ppt/tags/tag79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26_1*a*1"/>
  <p:tag name="KSO_WM_TEMPLATE_CATEGORY" val="custom"/>
  <p:tag name="KSO_WM_TEMPLATE_INDEX" val="20235626"/>
  <p:tag name="KSO_WM_UNIT_LAYERLEVEL" val="1"/>
  <p:tag name="KSO_WM_TAG_VERSION" val="3.0"/>
  <p:tag name="KSO_WM_BEAUTIFY_FLAG" val="#wm#"/>
  <p:tag name="KSO_WM_UNIT_VALUE" val="30"/>
  <p:tag name="KSO_WM_UNIT_PRESET_TEXT" val="单击此处添加标题"/>
  <p:tag name="KSO_WM_UNIT_TEXT_TYPE" val="1"/>
</p:tagLst>
</file>

<file path=ppt/tags/tag791.xml><?xml version="1.0" encoding="utf-8"?>
<p:tagLst xmlns:p="http://schemas.openxmlformats.org/presentationml/2006/main">
  <p:tag name="TABLE_ENDDRAG_ORIGIN_RECT" val="864*397"/>
  <p:tag name="TABLE_ENDDRAG_RECT" val="47*94*864*397"/>
</p:tagLst>
</file>

<file path=ppt/tags/tag792.xml><?xml version="1.0" encoding="utf-8"?>
<p:tagLst xmlns:p="http://schemas.openxmlformats.org/presentationml/2006/main">
  <p:tag name="KSO_WM_SLIDE_ID" val="custom20235626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626"/>
  <p:tag name="KSO_WM_SLIDE_TYPE" val="text"/>
  <p:tag name="KSO_WM_SLIDE_SUBTYPE" val="picTxt"/>
  <p:tag name="KSO_WM_SLIDE_SIZE" val="865*444"/>
  <p:tag name="KSO_WM_SLIDE_POSITION" val="47*47"/>
  <p:tag name="KSO_WM_SLIDE_LAYOUT" val="a_β"/>
  <p:tag name="KSO_WM_SLIDE_LAYOUT_CNT" val="1_1"/>
  <p:tag name="KSO_WM_SPECIAL_SOURCE" val="bdnull"/>
</p:tagLst>
</file>

<file path=ppt/tags/tag793.xml><?xml version="1.0" encoding="utf-8"?>
<p:tagLst xmlns:p="http://schemas.openxmlformats.org/presentationml/2006/main">
  <p:tag name="KSO_WM_UNIT_VALUE" val="922*951"/>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6945_1*d*1"/>
  <p:tag name="KSO_WM_TEMPLATE_CATEGORY" val="custom"/>
  <p:tag name="KSO_WM_TEMPLATE_INDEX" val="20236945"/>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5"/>
  <p:tag name="KSO_WM_UNIT_LINE_FILL_TYPE" val="2"/>
  <p:tag name="KSO_WM_UNIT_USESOURCEFORMAT_APPLY" val="1"/>
</p:tagLst>
</file>

<file path=ppt/tags/tag79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6945_1*i*1"/>
  <p:tag name="KSO_WM_TEMPLATE_CATEGORY" val="custom"/>
  <p:tag name="KSO_WM_TEMPLATE_INDEX" val="20236945"/>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79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6945_1*i*2"/>
  <p:tag name="KSO_WM_TEMPLATE_CATEGORY" val="custom"/>
  <p:tag name="KSO_WM_TEMPLATE_INDEX" val="20236945"/>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79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6945_1*i*3"/>
  <p:tag name="KSO_WM_TEMPLATE_CATEGORY" val="custom"/>
  <p:tag name="KSO_WM_TEMPLATE_INDEX" val="20236945"/>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79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6945_1*i*4"/>
  <p:tag name="KSO_WM_TEMPLATE_CATEGORY" val="custom"/>
  <p:tag name="KSO_WM_TEMPLATE_INDEX" val="20236945"/>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798.xml><?xml version="1.0" encoding="utf-8"?>
<p:tagLst xmlns:p="http://schemas.openxmlformats.org/presentationml/2006/main">
  <p:tag name="KSO_WM_UNIT_VALUE" val="489*505"/>
  <p:tag name="KSO_WM_UNIT_HIGHLIGHT" val="0"/>
  <p:tag name="KSO_WM_UNIT_COMPATIBLE" val="0"/>
  <p:tag name="KSO_WM_UNIT_DIAGRAM_ISNUMVISUAL" val="0"/>
  <p:tag name="KSO_WM_UNIT_DIAGRAM_ISREFERUNIT" val="0"/>
  <p:tag name="KSO_WM_DIAGRAM_GROUP_CODE" val="l1-1"/>
  <p:tag name="KSO_WM_UNIT_TYPE" val="d"/>
  <p:tag name="KSO_WM_UNIT_INDEX" val="2"/>
  <p:tag name="KSO_WM_UNIT_ID" val="custom20236945_1*d*2"/>
  <p:tag name="KSO_WM_TEMPLATE_CATEGORY" val="custom"/>
  <p:tag name="KSO_WM_TEMPLATE_INDEX" val="20236945"/>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5"/>
  <p:tag name="KSO_WM_UNIT_LINE_FILL_TYPE" val="2"/>
  <p:tag name="KSO_WM_UNIT_USESOURCEFORMAT_APPLY" val="1"/>
</p:tagLst>
</file>

<file path=ppt/tags/tag799.xml><?xml version="1.0" encoding="utf-8"?>
<p:tagLst xmlns:p="http://schemas.openxmlformats.org/presentationml/2006/main">
  <p:tag name="KSO_WM_UNIT_VALUE" val="637*657"/>
  <p:tag name="KSO_WM_UNIT_HIGHLIGHT" val="0"/>
  <p:tag name="KSO_WM_UNIT_COMPATIBLE" val="0"/>
  <p:tag name="KSO_WM_UNIT_DIAGRAM_ISNUMVISUAL" val="0"/>
  <p:tag name="KSO_WM_UNIT_DIAGRAM_ISREFERUNIT" val="0"/>
  <p:tag name="KSO_WM_DIAGRAM_GROUP_CODE" val="l1-1"/>
  <p:tag name="KSO_WM_UNIT_TYPE" val="d"/>
  <p:tag name="KSO_WM_UNIT_INDEX" val="3"/>
  <p:tag name="KSO_WM_UNIT_ID" val="custom20236945_1*d*3"/>
  <p:tag name="KSO_WM_TEMPLATE_CATEGORY" val="custom"/>
  <p:tag name="KSO_WM_TEMPLATE_INDEX" val="20236945"/>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5"/>
  <p:tag name="KSO_WM_UNIT_LINE_FILL_TYPE" val="2"/>
  <p:tag name="KSO_WM_UNIT_USESOURCEFORMAT_APPLY" val="1"/>
</p:tagLst>
</file>

<file path=ppt/tags/tag8.xml><?xml version="1.0" encoding="utf-8"?>
<p:tagLst xmlns:p="http://schemas.openxmlformats.org/presentationml/2006/main">
  <p:tag name="KSO_WM_UNIT_TYPE" val="i"/>
  <p:tag name="KSO_WM_UNIT_INDEX" val="6"/>
  <p:tag name="KSO_WM_BEAUTIFY_FLAG" val="#wm#"/>
  <p:tag name="KSO_WM_TAG_VERSION" val="3.0"/>
  <p:tag name="KSO_WM_UNIT_ID" val="_3*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xml><?xml version="1.0" encoding="utf-8"?>
<p:tagLst xmlns:p="http://schemas.openxmlformats.org/presentationml/2006/main">
  <p:tag name="KSO_WM_DIAGRAM_VIRTUALLY_FRAME" val="{&quot;height&quot;:194.2,&quot;left&quot;:8.7,&quot;top&quot;:283.15,&quot;width&quot;:604.15}"/>
</p:tagLst>
</file>

<file path=ppt/tags/tag80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235451_1*l_i*1_1"/>
  <p:tag name="KSO_WM_TEMPLATE_CATEGORY" val="diagram"/>
  <p:tag name="KSO_WM_TEMPLATE_INDEX" val="20235451"/>
  <p:tag name="KSO_WM_UNIT_LAYERLEVEL" val="1_1"/>
  <p:tag name="KSO_WM_TAG_VERSION" val="3.0"/>
  <p:tag name="KSO_WM_BEAUTIFY_FLAG" val="#wm#"/>
  <p:tag name="KSO_WM_DIAGRAM_VERSION" val="3"/>
  <p:tag name="KSO_WM_DIAGRAM_COLOR_TRICK" val="1"/>
  <p:tag name="KSO_WM_DIAGRAM_COLOR_TEXT_CAN_REMOVE" val="n"/>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solid&quot;:{&quot;brightness&quot;:0,&quot;colorType&quot;:2,&quot;rgb&quot;:&quot;#ffffff&quot;,&quot;transparency&quot;: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80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5451_1*l_h_a*1_1_1"/>
  <p:tag name="KSO_WM_TEMPLATE_CATEGORY" val="diagram"/>
  <p:tag name="KSO_WM_TEMPLATE_INDEX" val="20235451"/>
  <p:tag name="KSO_WM_UNIT_LAYERLEVEL" val="1_1_1"/>
  <p:tag name="KSO_WM_TAG_VERSION" val="3.0"/>
  <p:tag name="KSO_WM_BEAUTIFY_FLAG" val="#wm#"/>
  <p:tag name="KSO_WM_DIAGRAM_GROUP_CODE" val="l1-1"/>
  <p:tag name="KSO_WM_DIAGRAM_VERSION" val="3"/>
  <p:tag name="KSO_WM_DIAGRAM_COLOR_TRICK" val="1"/>
  <p:tag name="KSO_WM_DIAGRAM_COLOR_TEXT_CAN_REMOVE" val="n"/>
  <p:tag name="KSO_WM_UNIT_PRESET_TEXT" val="单击此处添加项标题"/>
  <p:tag name="KSO_WM_UNIT_TEXT_FILL_FORE_SCHEMECOLOR_INDEX" val="1"/>
  <p:tag name="KSO_WM_UNIT_TEXT_FILL_TYPE" val="1"/>
  <p:tag name="KSO_WM_UNIT_TEXT_TYPE" val="1"/>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8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TEMPLATE_CATEGORY" val="diagram"/>
  <p:tag name="KSO_WM_TEMPLATE_INDEX" val="20235451"/>
  <p:tag name="KSO_WM_UNIT_LAYERLEVEL" val="1_1_1"/>
  <p:tag name="KSO_WM_TAG_VERSION" val="3.0"/>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ID" val="diagram20235451_1*l_h_i*1_1_1"/>
  <p:tag name="KSO_WM_UNIT_INDEX" val="1_1_1"/>
  <p:tag name="KSO_WM_DIAGRAM_GROUP_CODE" val="l1-1"/>
  <p:tag name="KSO_WM_UNIT_USESOURCEFORMAT_APPLY" val="1"/>
  <p:tag name="KSO_WM_BEAUTIFY_FLAG" val="#wm#"/>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Lst>
</file>

<file path=ppt/tags/tag803.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5451_1*l_h_a*1_2_1"/>
  <p:tag name="KSO_WM_TEMPLATE_CATEGORY" val="diagram"/>
  <p:tag name="KSO_WM_TEMPLATE_INDEX" val="20235451"/>
  <p:tag name="KSO_WM_UNIT_LAYERLEVEL" val="1_1_1"/>
  <p:tag name="KSO_WM_TAG_VERSION" val="3.0"/>
  <p:tag name="KSO_WM_BEAUTIFY_FLAG" val="#wm#"/>
  <p:tag name="KSO_WM_DIAGRAM_GROUP_CODE" val="l1-1"/>
  <p:tag name="KSO_WM_DIAGRAM_VERSION" val="3"/>
  <p:tag name="KSO_WM_DIAGRAM_COLOR_TRICK" val="1"/>
  <p:tag name="KSO_WM_DIAGRAM_COLOR_TEXT_CAN_REMOVE" val="n"/>
  <p:tag name="KSO_WM_UNIT_PRESET_TEXT" val="单击此处添加项标题"/>
  <p:tag name="KSO_WM_UNIT_TEXT_FILL_FORE_SCHEMECOLOR_INDEX" val="1"/>
  <p:tag name="KSO_WM_UNIT_TEXT_FILL_TYPE" val="1"/>
  <p:tag name="KSO_WM_UNIT_TEXT_TYPE" val="1"/>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804.xml><?xml version="1.0" encoding="utf-8"?>
<p:tagLst xmlns:p="http://schemas.openxmlformats.org/presentationml/2006/main">
  <p:tag name="KSO_WM_UNIT_VALUE" val="100*100"/>
  <p:tag name="KSO_WM_UNIT_HIGHLIGHT" val="0"/>
  <p:tag name="KSO_WM_UNIT_COMPATIBLE" val="0"/>
  <p:tag name="KSO_WM_UNIT_DIAGRAM_ISNUMVISUAL" val="0"/>
  <p:tag name="KSO_WM_UNIT_DIAGRAM_ISREFERUNIT" val="0"/>
  <p:tag name="KSO_WM_DIAGRAM_GROUP_CODE" val="l1-1"/>
  <p:tag name="KSO_WM_UNIT_TYPE" val="l_h_x"/>
  <p:tag name="KSO_WM_UNIT_INDEX" val="1_1_1"/>
  <p:tag name="KSO_WM_UNIT_ID" val="diagram20235451_1*l_h_x*1_1_1"/>
  <p:tag name="KSO_WM_TEMPLATE_CATEGORY" val="diagram"/>
  <p:tag name="KSO_WM_TEMPLATE_INDEX" val="20235451"/>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805.xml><?xml version="1.0" encoding="utf-8"?>
<p:tagLst xmlns:p="http://schemas.openxmlformats.org/presentationml/2006/main">
  <p:tag name="KSO_WM_UNIT_VALUE" val="100*100"/>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5451_1*l_h_x*1_2_1"/>
  <p:tag name="KSO_WM_TEMPLATE_CATEGORY" val="diagram"/>
  <p:tag name="KSO_WM_TEMPLATE_INDEX" val="20235451"/>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8"/>
  <p:tag name="KSO_WM_DIAGRAM_MIN_ITEMCNT" val="2"/>
  <p:tag name="KSO_WM_DIAGRAM_VIRTUALLY_FRAME" val="{&quot;height&quot;:360.2,&quot;left&quot;:474.0053543307087,&quot;top&quot;:132.54999999999998,&quot;width&quot;:575.7637007874015}"/>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806.xml><?xml version="1.0" encoding="utf-8"?>
<p:tagLst xmlns:p="http://schemas.openxmlformats.org/presentationml/2006/main">
  <p:tag name="KSO_WM_SLIDE_ID" val="custom20236945_1"/>
  <p:tag name="KSO_WM_TEMPLATE_SUBCATEGORY" val="0"/>
  <p:tag name="KSO_WM_TEMPLATE_MASTER_TYPE" val="0"/>
  <p:tag name="KSO_WM_TEMPLATE_COLOR_TYPE" val="0"/>
  <p:tag name="KSO_WM_SLIDE_TYPE" val="text"/>
  <p:tag name="KSO_WM_SLIDE_SUBTYPE" val="picTxt"/>
  <p:tag name="KSO_WM_SLIDE_ITEM_CNT" val="2"/>
  <p:tag name="KSO_WM_SLIDE_INDEX" val="1"/>
  <p:tag name="KSO_WM_SLIDE_SIZE" val="408.825*360.2"/>
  <p:tag name="KSO_WM_SLIDE_POSITION" val="504.725*132.55"/>
  <p:tag name="KSO_WM_DIAGRAM_GROUP_CODE" val="l1-1"/>
  <p:tag name="KSO_WM_SLIDE_DIAGTYPE" val="l"/>
  <p:tag name="KSO_WM_TAG_VERSION" val="3.0"/>
  <p:tag name="KSO_WM_BEAUTIFY_FLAG" val="#wm#"/>
  <p:tag name="KSO_WM_TEMPLATE_CATEGORY" val="custom"/>
  <p:tag name="KSO_WM_TEMPLATE_INDEX" val="20236945"/>
  <p:tag name="KSO_WM_SLIDE_LAYOUT" val="a_d_l"/>
  <p:tag name="KSO_WM_SLIDE_LAYOUT_CNT" val="1_3_1"/>
</p:tagLst>
</file>

<file path=ppt/tags/tag8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1.xml><?xml version="1.0" encoding="utf-8"?>
<p:tagLst xmlns:p="http://schemas.openxmlformats.org/presentationml/2006/main">
  <p:tag name="KSO_WM_DIAGRAM_VIRTUALLY_FRAME" val="{&quot;height&quot;:194.2,&quot;left&quot;:8.7,&quot;top&quot;:283.15,&quot;width&quot;:604.15}"/>
</p:tagLst>
</file>

<file path=ppt/tags/tag8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11.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12.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13.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14.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17.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81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8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82.xml><?xml version="1.0" encoding="utf-8"?>
<p:tagLst xmlns:p="http://schemas.openxmlformats.org/presentationml/2006/main">
  <p:tag name="KSO_WM_DIAGRAM_VIRTUALLY_FRAME" val="{&quot;height&quot;:194.2,&quot;left&quot;:8.7,&quot;top&quot;:283.15,&quot;width&quot;:604.15}"/>
</p:tagLst>
</file>

<file path=ppt/tags/tag8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8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8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823.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82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2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2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2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28.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29.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3.xml><?xml version="1.0" encoding="utf-8"?>
<p:tagLst xmlns:p="http://schemas.openxmlformats.org/presentationml/2006/main">
  <p:tag name="KSO_WM_DIAGRAM_VIRTUALLY_FRAME" val="{&quot;height&quot;:194.2,&quot;left&quot;:8.7,&quot;top&quot;:283.15,&quot;width&quot;:604.15}"/>
</p:tagLst>
</file>

<file path=ppt/tags/tag830.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31.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3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3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34.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83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8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8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8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8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84.xml><?xml version="1.0" encoding="utf-8"?>
<p:tagLst xmlns:p="http://schemas.openxmlformats.org/presentationml/2006/main">
  <p:tag name="KSO_WM_DIAGRAM_VIRTUALLY_FRAME" val="{&quot;height&quot;:194.2,&quot;left&quot;:8.7,&quot;top&quot;:283.15,&quot;width&quot;:604.15}"/>
</p:tagLst>
</file>

<file path=ppt/tags/tag840.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84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4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4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4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4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4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4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4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4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5.xml><?xml version="1.0" encoding="utf-8"?>
<p:tagLst xmlns:p="http://schemas.openxmlformats.org/presentationml/2006/main">
  <p:tag name="KSO_WM_DIAGRAM_VIRTUALLY_FRAME" val="{&quot;height&quot;:194.2,&quot;left&quot;:8.7,&quot;top&quot;:283.15,&quot;width&quot;:604.15}"/>
</p:tagLst>
</file>

<file path=ppt/tags/tag85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5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5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5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5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5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5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5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5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5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6.xml><?xml version="1.0" encoding="utf-8"?>
<p:tagLst xmlns:p="http://schemas.openxmlformats.org/presentationml/2006/main">
  <p:tag name="KSO_WM_DIAGRAM_VIRTUALLY_FRAME" val="{&quot;height&quot;:194.2,&quot;left&quot;:8.7,&quot;top&quot;:283.15,&quot;width&quot;:604.15}"/>
</p:tagLst>
</file>

<file path=ppt/tags/tag86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6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6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6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6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6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6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6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6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6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7.xml><?xml version="1.0" encoding="utf-8"?>
<p:tagLst xmlns:p="http://schemas.openxmlformats.org/presentationml/2006/main">
  <p:tag name="KSO_WM_DIAGRAM_VIRTUALLY_FRAME" val="{&quot;height&quot;:194.2,&quot;left&quot;:8.7,&quot;top&quot;:283.15,&quot;width&quot;:604.15}"/>
</p:tagLst>
</file>

<file path=ppt/tags/tag87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7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7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7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7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7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7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7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7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7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8.xml><?xml version="1.0" encoding="utf-8"?>
<p:tagLst xmlns:p="http://schemas.openxmlformats.org/presentationml/2006/main">
  <p:tag name="KSO_WM_DIAGRAM_VIRTUALLY_FRAME" val="{&quot;height&quot;:194.2,&quot;left&quot;:8.7,&quot;top&quot;:283.15,&quot;width&quot;:604.15}"/>
</p:tagLst>
</file>

<file path=ppt/tags/tag88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8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8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8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8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8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8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8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8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8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89.xml><?xml version="1.0" encoding="utf-8"?>
<p:tagLst xmlns:p="http://schemas.openxmlformats.org/presentationml/2006/main">
  <p:tag name="KSO_WM_DIAGRAM_VIRTUALLY_FRAME" val="{&quot;height&quot;:194.2,&quot;left&quot;:8.7,&quot;top&quot;:283.15,&quot;width&quot;:604.15}"/>
</p:tagLst>
</file>

<file path=ppt/tags/tag89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89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89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89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89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895.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896.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897.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898.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89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0.xml><?xml version="1.0" encoding="utf-8"?>
<p:tagLst xmlns:p="http://schemas.openxmlformats.org/presentationml/2006/main">
  <p:tag name="KSO_WM_DIAGRAM_VIRTUALLY_FRAME" val="{&quot;height&quot;:194.2,&quot;left&quot;:8.7,&quot;top&quot;:283.15,&quot;width&quot;:604.15}"/>
</p:tagLst>
</file>

<file path=ppt/tags/tag90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01.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90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9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9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9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9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907.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90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0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1.xml><?xml version="1.0" encoding="utf-8"?>
<p:tagLst xmlns:p="http://schemas.openxmlformats.org/presentationml/2006/main">
  <p:tag name="KSO_WM_DIAGRAM_VIRTUALLY_FRAME" val="{&quot;height&quot;:194.2,&quot;left&quot;:8.7,&quot;top&quot;:283.15,&quot;width&quot;:604.15}"/>
</p:tagLst>
</file>

<file path=ppt/tags/tag91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1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1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1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1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1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1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1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1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91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92.xml><?xml version="1.0" encoding="utf-8"?>
<p:tagLst xmlns:p="http://schemas.openxmlformats.org/presentationml/2006/main">
  <p:tag name="KSO_WM_DIAGRAM_VIRTUALLY_FRAME" val="{&quot;height&quot;:194.2,&quot;left&quot;:8.7,&quot;top&quot;:283.15,&quot;width&quot;:604.15}"/>
</p:tagLst>
</file>

<file path=ppt/tags/tag92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92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92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92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92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92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9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92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92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49_1*a*1"/>
  <p:tag name="KSO_WM_TEMPLATE_CATEGORY" val="custom"/>
  <p:tag name="KSO_WM_TEMPLATE_INDEX" val="20234749"/>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92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749_1*i*1"/>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93.xml><?xml version="1.0" encoding="utf-8"?>
<p:tagLst xmlns:p="http://schemas.openxmlformats.org/presentationml/2006/main">
  <p:tag name="KSO_WM_DIAGRAM_VIRTUALLY_FRAME" val="{&quot;height&quot;:194.2,&quot;left&quot;:8.7,&quot;top&quot;:283.15,&quot;width&quot;:604.15}"/>
</p:tagLst>
</file>

<file path=ppt/tags/tag93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4749_1*i*2"/>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93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4749_1*i*3"/>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932.xml><?xml version="1.0" encoding="utf-8"?>
<p:tagLst xmlns:p="http://schemas.openxmlformats.org/presentationml/2006/main">
  <p:tag name="KSO_WM_UNIT_VALUE" val="938*938"/>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749_1*d*1"/>
  <p:tag name="KSO_WM_TEMPLATE_CATEGORY" val="custom"/>
  <p:tag name="KSO_WM_TEMPLATE_INDEX" val="20234749"/>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13"/>
  <p:tag name="KSO_WM_UNIT_LINE_FILL_TYPE" val="2"/>
  <p:tag name="KSO_WM_UNIT_USESOURCEFORMAT_APPLY" val="1"/>
</p:tagLst>
</file>

<file path=ppt/tags/tag9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4749_1*i*4"/>
  <p:tag name="KSO_WM_TEMPLATE_CATEGORY" val="custom"/>
  <p:tag name="KSO_WM_TEMPLATE_INDEX" val="20234749"/>
  <p:tag name="KSO_WM_UNIT_LAYERLEVEL" val="1"/>
  <p:tag name="KSO_WM_TAG_VERSION" val="3.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93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5"/>
  <p:tag name="KSO_WM_UNIT_ID" val="custom20234749_1*i*5"/>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9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3139_2*l_h_i*1_1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9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1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1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5"/>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9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9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3139_2*l_h_i*1_3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9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94.xml><?xml version="1.0" encoding="utf-8"?>
<p:tagLst xmlns:p="http://schemas.openxmlformats.org/presentationml/2006/main">
  <p:tag name="KSO_WM_DIAGRAM_VIRTUALLY_FRAME" val="{&quot;height&quot;:194.2,&quot;left&quot;:8.7,&quot;top&quot;:283.15,&quot;width&quot;:604.15}"/>
</p:tagLst>
</file>

<file path=ppt/tags/tag9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3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3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22.9299212598425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7"/>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9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9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943.xml><?xml version="1.0" encoding="utf-8"?>
<p:tagLst xmlns:p="http://schemas.openxmlformats.org/presentationml/2006/main">
  <p:tag name="KSO_WM_SLIDE_ID" val="custom20234749_1"/>
  <p:tag name="KSO_WM_TEMPLATE_SUBCATEGORY" val="0"/>
  <p:tag name="KSO_WM_TEMPLATE_MASTER_TYPE" val="0"/>
  <p:tag name="KSO_WM_TEMPLATE_COLOR_TYPE" val="0"/>
  <p:tag name="KSO_WM_SLIDE_ITEM_CNT" val="2"/>
  <p:tag name="KSO_WM_SLIDE_INDEX" val="1"/>
  <p:tag name="KSO_WM_TAG_VERSION" val="3.0"/>
  <p:tag name="KSO_WM_BEAUTIFY_FLAG" val="#wm#"/>
  <p:tag name="KSO_WM_TEMPLATE_CATEGORY" val="custom"/>
  <p:tag name="KSO_WM_TEMPLATE_INDEX" val="20234749"/>
  <p:tag name="KSO_WM_SLIDE_TYPE" val="text"/>
  <p:tag name="KSO_WM_SLIDE_SUBTYPE" val="picTxt"/>
  <p:tag name="KSO_WM_SLIDE_SIZE" val="409.25*360.172"/>
  <p:tag name="KSO_WM_SLIDE_POSITION" val="46.6876*130.964"/>
  <p:tag name="KSO_WM_SLIDE_LAYOUT" val="a_d_l"/>
  <p:tag name="KSO_WM_SLIDE_LAYOUT_CNT" val="1_1_1"/>
  <p:tag name="KSO_WM_SPECIAL_SOURCE" val="bdnull"/>
  <p:tag name="KSO_WM_DIAGRAM_GROUP_CODE" val="l1-1"/>
  <p:tag name="KSO_WM_SLIDE_DIAGTYPE" val="l"/>
</p:tagLst>
</file>

<file path=ppt/tags/tag944.xml><?xml version="1.0" encoding="utf-8"?>
<p:tagLst xmlns:p="http://schemas.openxmlformats.org/presentationml/2006/main">
  <p:tag name="KSO_WM_UNIT_TYPE" val="a"/>
  <p:tag name="KSO_WM_UNIT_INDEX" val="1"/>
  <p:tag name="KSO_WM_BEAUTIFY_FLAG" val="#wm#"/>
  <p:tag name="KSO_WM_TAG_VERSION" val="3.0"/>
  <p:tag name="KSO_WM_UNIT_ID" val="custom20235836_9*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5836"/>
  <p:tag name="KSO_WM_TEMPLATE_CATEGORY" val="custom"/>
  <p:tag name="KSO_WM_UNIT_ISCONTENTSTITLE" val="0"/>
</p:tagLst>
</file>

<file path=ppt/tags/tag945.xml><?xml version="1.0" encoding="utf-8"?>
<p:tagLst xmlns:p="http://schemas.openxmlformats.org/presentationml/2006/main">
  <p:tag name="KSO_WM_UNIT_TYPE" val="b"/>
  <p:tag name="KSO_WM_UNIT_INDEX" val="1"/>
  <p:tag name="KSO_WM_BEAUTIFY_FLAG" val="#wm#"/>
  <p:tag name="KSO_WM_TAG_VERSION" val="3.0"/>
  <p:tag name="KSO_WM_UNIT_ID" val="custom20235836_9*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5836"/>
  <p:tag name="KSO_WM_TEMPLATE_CATEGORY" val="custom"/>
  <p:tag name="KSO_WM_UNIT_ISCONTENTSTITLE" val="0"/>
</p:tagLst>
</file>

<file path=ppt/tags/tag946.xml><?xml version="1.0" encoding="utf-8"?>
<p:tagLst xmlns:p="http://schemas.openxmlformats.org/presentationml/2006/main">
  <p:tag name="KSO_WM_SLIDE_TYPE" val="endPage"/>
  <p:tag name="KSO_WM_TEMPLATE_SUBCATEGORY" val="29"/>
  <p:tag name="KSO_WM_TEMPLATE_COLOR_TYPE" val="0"/>
  <p:tag name="KSO_WM_TAG_VERSION" val="3.0"/>
  <p:tag name="KSO_WM_SLIDE_SUBTYPE" val="pureTxt"/>
  <p:tag name="KSO_WM_SLIDE_ITEM_CNT" val="0"/>
  <p:tag name="KSO_WM_BEAUTIFY_FLAG" val="#wm#"/>
  <p:tag name="KSO_WM_TEMPLATE_INDEX" val="20235836"/>
  <p:tag name="KSO_WM_TEMPLATE_CATEGORY" val="custom"/>
  <p:tag name="KSO_WM_SLIDE_INDEX" val="9"/>
  <p:tag name="KSO_WM_SLIDE_ID" val="custom20235836_9"/>
  <p:tag name="KSO_WM_TEMPLATE_MASTER_TYPE" val="0"/>
  <p:tag name="KSO_WM_SLIDE_LAYOUT" val="a_b_f"/>
  <p:tag name="KSO_WM_SLIDE_LAYOUT_CNT" val="1_1_1"/>
</p:tagLst>
</file>

<file path=ppt/tags/tag95.xml><?xml version="1.0" encoding="utf-8"?>
<p:tagLst xmlns:p="http://schemas.openxmlformats.org/presentationml/2006/main">
  <p:tag name="KSO_WM_DIAGRAM_VIRTUALLY_FRAME" val="{&quot;height&quot;:194.2,&quot;left&quot;:8.7,&quot;top&quot;:283.15,&quot;width&quot;:604.15}"/>
</p:tagLst>
</file>

<file path=ppt/tags/tag96.xml><?xml version="1.0" encoding="utf-8"?>
<p:tagLst xmlns:p="http://schemas.openxmlformats.org/presentationml/2006/main">
  <p:tag name="KSO_WM_DIAGRAM_VIRTUALLY_FRAME" val="{&quot;height&quot;:194.2,&quot;left&quot;:8.7,&quot;top&quot;:283.15,&quot;width&quot;:604.15}"/>
</p:tagLst>
</file>

<file path=ppt/tags/tag97.xml><?xml version="1.0" encoding="utf-8"?>
<p:tagLst xmlns:p="http://schemas.openxmlformats.org/presentationml/2006/main">
  <p:tag name="KSO_WM_DIAGRAM_VIRTUALLY_FRAME" val="{&quot;height&quot;:194.2,&quot;left&quot;:8.7,&quot;top&quot;:283.15,&quot;width&quot;:604.15}"/>
</p:tagLst>
</file>

<file path=ppt/tags/tag975.xml><?xml version="1.0" encoding="utf-8"?>
<p:tagLst xmlns:p="http://schemas.openxmlformats.org/presentationml/2006/main">
  <p:tag name="TAG_AIGCCREATORID" val="AIGC生成内容仅供参考-2025/8/5 18:03:49"/>
  <p:tag name="TAG_CHATPAGE_CATALOG" val="第一章 幼儿园教育评价概述、第一节 幼儿园教育评价概述、第二节 幼儿园教育评价的发展、第三节 幼儿园教育评价的类型、第四节 幼儿园教育评价的功能"/>
  <p:tag name="TAG_PPT_THEMETITLE" val="幼儿园教育评价"/>
  <p:tag name="TAG_PPT_THEMEWORD" val="幼儿园教育评价"/>
  <p:tag name="TAG_PRESENTATION_STYLE" val="商务"/>
  <p:tag name="TAG_PRESENTATION_TEMPLATE" val="{&quot;image&quot;:&quot;http://file.static.yoojober.cn/temp/ppt/images/20250805/18ff32e8bcae4630ab572e06898698a4.png&quot;,&quot;sub_images&quot;:[],&quot;title&quot;:&quot;幼儿园教育评价&quot;,&quot;style&quot;:&quot;商务&quot;,&quot;template_type&quot;:&quot;矢量&quot;,&quot;isVector&quot;:true,&quot;color&quot;:&quot;绿色&quot;,&quot;colorList&quot;:[&quot;#293600&quot;,&quot;#FBFDF6&quot;,&quot;#FFFFFF&quot;,&quot;#2D3F09&quot;,&quot;#759B00&quot;,&quot;#B5AC49&quot;,&quot;#93ff96&quot;,&quot;#b2ffa8&quot;,&quot;#d0ffb7&quot;,&quot;#f2f5de&quot;,&quot;#759B00&quot;,&quot;#B5AC49&quot;],&quot;scene&quot;:&quot;&quot;,&quot;group&quot;:&quot;group_1&quot;,&quot;cover_id&quot;:&quot;j8c7CE5tXrZa&quot;,&quot;end_id&quot;:&quot;sk5XXs8FFwcD&quot;,&quot;catalog_id&quot;:&quot;uhbEg7CNVXQT&quot;,&quot;chapter_id&quot;:&quot;zsmDdepqkbDY&quot;,&quot;content_ids&quot;:[],&quot;picture_url&quot;:&quot;&quot;,&quot;isuse&quot;:false,&quot;theme_colors&quot;:[],&quot;company&quot;:&quot;倍进教育&quot;,&quot;logo_left&quot;:false,&quot;logoLight&quot;:&quot;&quot;,&quot;logoDark&quot;:&quot;&quot;,&quot;school&quot;:&quot;&quot;,&quot;isCollect&quot;:false,&quot;data_id&quot;:&quot;f10f25819785ccc6a99466bd71d957c9&quot;,&quot;userName&quot;:&quot;倍进教育&quot;,&quot;authorName&quot;:&quot;&quot;,&quot;json&quot;:&quot;&quot;,&quot;index&quot;:6}"/>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 name="resource_record_key" val="{&quot;13&quot;:[20481680],&quot;65&quot;:[20236811],&quot;70&quot;:[3428308,3428318,3322235,3322233]}"/>
</p:tagLst>
</file>

<file path=ppt/tags/tag98.xml><?xml version="1.0" encoding="utf-8"?>
<p:tagLst xmlns:p="http://schemas.openxmlformats.org/presentationml/2006/main">
  <p:tag name="KSO_WM_DIAGRAM_VIRTUALLY_FRAME" val="{&quot;height&quot;:194.2,&quot;left&quot;:8.7,&quot;top&quot;:283.15,&quot;width&quot;:604.15}"/>
</p:tagLst>
</file>

<file path=ppt/tags/tag99.xml><?xml version="1.0" encoding="utf-8"?>
<p:tagLst xmlns:p="http://schemas.openxmlformats.org/presentationml/2006/main">
  <p:tag name="KSO_WM_DIAGRAM_VIRTUALLY_FRAME" val="{&quot;height&quot;:194.2,&quot;left&quot;:8.7,&quot;top&quot;:283.15,&quot;width&quot;:604.15}"/>
</p:tagLst>
</file>

<file path=ppt/theme/theme1.xml><?xml version="1.0" encoding="utf-8"?>
<a:theme xmlns:a="http://schemas.openxmlformats.org/drawingml/2006/main" name="Office Theme">
  <a:themeElements>
    <a:clrScheme name="Office">
      <a:dk1>
        <a:srgbClr val="293600"/>
      </a:dk1>
      <a:lt1>
        <a:srgbClr val="FBFDF6"/>
      </a:lt1>
      <a:dk2>
        <a:srgbClr val="FFFFFF"/>
      </a:dk2>
      <a:lt2>
        <a:srgbClr val="2D3F09"/>
      </a:lt2>
      <a:accent1>
        <a:srgbClr val="759B00"/>
      </a:accent1>
      <a:accent2>
        <a:srgbClr val="B5AC49"/>
      </a:accent2>
      <a:accent3>
        <a:srgbClr val="93FF96"/>
      </a:accent3>
      <a:accent4>
        <a:srgbClr val="B2FFA8"/>
      </a:accent4>
      <a:accent5>
        <a:srgbClr val="D0FFB7"/>
      </a:accent5>
      <a:accent6>
        <a:srgbClr val="F2F5DE"/>
      </a:accent6>
      <a:hlink>
        <a:srgbClr val="759B00"/>
      </a:hlink>
      <a:folHlink>
        <a:srgbClr val="B5AC49"/>
      </a:folHlink>
    </a:clrScheme>
    <a:fontScheme name="Office">
      <a:majorFont>
        <a:latin typeface="Calibri"/>
        <a:ea typeface="Arial"/>
        <a:cs typeface="Arial"/>
        <a:font script="Jpan" typeface="ＭＳ%20Ｐゴシック"/>
        <a:font script="Hang" typeface="맑은%20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20Ｐゴシック"/>
        <a:font script="Hang" typeface="맑은%20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中国风竹子教育教学">
  <a:themeElements>
    <a:clrScheme name="【00000000001】-003">
      <a:dk1>
        <a:sysClr val="windowText" lastClr="000000"/>
      </a:dk1>
      <a:lt1>
        <a:sysClr val="window" lastClr="FFFFFF"/>
      </a:lt1>
      <a:dk2>
        <a:srgbClr val="446230"/>
      </a:dk2>
      <a:lt2>
        <a:srgbClr val="F0EDEC"/>
      </a:lt2>
      <a:accent1>
        <a:srgbClr val="8FB966"/>
      </a:accent1>
      <a:accent2>
        <a:srgbClr val="589F65"/>
      </a:accent2>
      <a:accent3>
        <a:srgbClr val="28C4C8"/>
      </a:accent3>
      <a:accent4>
        <a:srgbClr val="B2A4A0"/>
      </a:accent4>
      <a:accent5>
        <a:srgbClr val="9AA08A"/>
      </a:accent5>
      <a:accent6>
        <a:srgbClr val="678EB9"/>
      </a:accent6>
      <a:hlink>
        <a:srgbClr val="0563C1"/>
      </a:hlink>
      <a:folHlink>
        <a:srgbClr val="954F72"/>
      </a:folHlink>
    </a:clrScheme>
    <a:fontScheme name="03 中国风主题模板字体预设标准">
      <a:majorFont>
        <a:latin typeface="汉仪书宋二简"/>
        <a:ea typeface="汉仪润圆-65简"/>
        <a:cs typeface=""/>
      </a:majorFont>
      <a:minorFont>
        <a:latin typeface="汉仪书宋二简"/>
        <a:ea typeface="汉仪书宋二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商务风绿色几何职场办公">
  <a:themeElements>
    <a:clrScheme name="自定义 3">
      <a:dk1>
        <a:srgbClr val="000000"/>
      </a:dk1>
      <a:lt1>
        <a:srgbClr val="FFFFFF"/>
      </a:lt1>
      <a:dk2>
        <a:srgbClr val="1C2C23"/>
      </a:dk2>
      <a:lt2>
        <a:srgbClr val="E0F0E5"/>
      </a:lt2>
      <a:accent1>
        <a:srgbClr val="4FAB7B"/>
      </a:accent1>
      <a:accent2>
        <a:srgbClr val="F2B102"/>
      </a:accent2>
      <a:accent3>
        <a:srgbClr val="7BAA32"/>
      </a:accent3>
      <a:accent4>
        <a:srgbClr val="1BC9C7"/>
      </a:accent4>
      <a:accent5>
        <a:srgbClr val="3077C0"/>
      </a:accent5>
      <a:accent6>
        <a:srgbClr val="E45458"/>
      </a:accent6>
      <a:hlink>
        <a:srgbClr val="0026E5"/>
      </a:hlink>
      <a:folHlink>
        <a:srgbClr val="7E1FAD"/>
      </a:folHlink>
    </a:clrScheme>
    <a:fontScheme name="自定义 2">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947.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956.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957.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958.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959.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960.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961.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962.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963.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964.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965.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948.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966.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967.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968.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969.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970.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971.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972.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973.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974.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94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950.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951.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952.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953.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954.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55.xml"/></Relationships>
</file>

<file path=customXml/item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Props947.xml><?xml version="1.0" encoding="utf-8"?>
<ds:datastoreItem xmlns:ds="http://schemas.openxmlformats.org/officeDocument/2006/customXml" ds:itemID="{5E05FD79-6B3A-4F1B-B9CA-4821BBD95003}">
  <ds:schemaRefs/>
</ds:datastoreItem>
</file>

<file path=customXml/itemProps948.xml><?xml version="1.0" encoding="utf-8"?>
<ds:datastoreItem xmlns:ds="http://schemas.openxmlformats.org/officeDocument/2006/customXml" ds:itemID="{46DE4A3B-8178-4DA1-8FF1-BCCDBAFD5010}">
  <ds:schemaRefs/>
</ds:datastoreItem>
</file>

<file path=customXml/itemProps949.xml><?xml version="1.0" encoding="utf-8"?>
<ds:datastoreItem xmlns:ds="http://schemas.openxmlformats.org/officeDocument/2006/customXml" ds:itemID="{BB6699EF-40EB-4EBB-9EAB-B4238D0ECE15}">
  <ds:schemaRefs/>
</ds:datastoreItem>
</file>

<file path=customXml/itemProps950.xml><?xml version="1.0" encoding="utf-8"?>
<ds:datastoreItem xmlns:ds="http://schemas.openxmlformats.org/officeDocument/2006/customXml" ds:itemID="{2AA8E1D7-49F9-401F-AB70-37040687BE1D}">
  <ds:schemaRefs/>
</ds:datastoreItem>
</file>

<file path=customXml/itemProps951.xml><?xml version="1.0" encoding="utf-8"?>
<ds:datastoreItem xmlns:ds="http://schemas.openxmlformats.org/officeDocument/2006/customXml" ds:itemID="{47E285A3-AD8F-4075-9DB5-C7C0B5FAB157}">
  <ds:schemaRefs/>
</ds:datastoreItem>
</file>

<file path=customXml/itemProps952.xml><?xml version="1.0" encoding="utf-8"?>
<ds:datastoreItem xmlns:ds="http://schemas.openxmlformats.org/officeDocument/2006/customXml" ds:itemID="{46DF14E2-7C7F-4E5C-ACBC-72F3A02E6407}">
  <ds:schemaRefs/>
</ds:datastoreItem>
</file>

<file path=customXml/itemProps953.xml><?xml version="1.0" encoding="utf-8"?>
<ds:datastoreItem xmlns:ds="http://schemas.openxmlformats.org/officeDocument/2006/customXml" ds:itemID="{5F7599AB-25EF-4FC8-804A-57B14862E80E}">
  <ds:schemaRefs/>
</ds:datastoreItem>
</file>

<file path=customXml/itemProps954.xml><?xml version="1.0" encoding="utf-8"?>
<ds:datastoreItem xmlns:ds="http://schemas.openxmlformats.org/officeDocument/2006/customXml" ds:itemID="{22E1BDDF-2719-4506-9420-B9F5AB732681}">
  <ds:schemaRefs/>
</ds:datastoreItem>
</file>

<file path=customXml/itemProps955.xml><?xml version="1.0" encoding="utf-8"?>
<ds:datastoreItem xmlns:ds="http://schemas.openxmlformats.org/officeDocument/2006/customXml" ds:itemID="{0632E69B-9D5E-4620-BD41-A77547B65B59}">
  <ds:schemaRefs/>
</ds:datastoreItem>
</file>

<file path=customXml/itemProps956.xml><?xml version="1.0" encoding="utf-8"?>
<ds:datastoreItem xmlns:ds="http://schemas.openxmlformats.org/officeDocument/2006/customXml" ds:itemID="{421CDFC1-F4D3-4519-8BF2-B0125DF723AC}">
  <ds:schemaRefs/>
</ds:datastoreItem>
</file>

<file path=customXml/itemProps957.xml><?xml version="1.0" encoding="utf-8"?>
<ds:datastoreItem xmlns:ds="http://schemas.openxmlformats.org/officeDocument/2006/customXml" ds:itemID="{607180E5-FC25-448B-8743-03390102A1CD}">
  <ds:schemaRefs/>
</ds:datastoreItem>
</file>

<file path=customXml/itemProps958.xml><?xml version="1.0" encoding="utf-8"?>
<ds:datastoreItem xmlns:ds="http://schemas.openxmlformats.org/officeDocument/2006/customXml" ds:itemID="{E2A18948-7D93-49D4-8366-46A7C402CADE}">
  <ds:schemaRefs/>
</ds:datastoreItem>
</file>

<file path=customXml/itemProps959.xml><?xml version="1.0" encoding="utf-8"?>
<ds:datastoreItem xmlns:ds="http://schemas.openxmlformats.org/officeDocument/2006/customXml" ds:itemID="{E737CF4F-F66B-4906-8F56-26174BB87BA2}">
  <ds:schemaRefs/>
</ds:datastoreItem>
</file>

<file path=customXml/itemProps960.xml><?xml version="1.0" encoding="utf-8"?>
<ds:datastoreItem xmlns:ds="http://schemas.openxmlformats.org/officeDocument/2006/customXml" ds:itemID="{867D7DDD-0B01-402B-9549-72D6C35FDFEC}">
  <ds:schemaRefs/>
</ds:datastoreItem>
</file>

<file path=customXml/itemProps961.xml><?xml version="1.0" encoding="utf-8"?>
<ds:datastoreItem xmlns:ds="http://schemas.openxmlformats.org/officeDocument/2006/customXml" ds:itemID="{32716E33-1B59-4F94-912B-02F3BD3BA27E}">
  <ds:schemaRefs/>
</ds:datastoreItem>
</file>

<file path=customXml/itemProps962.xml><?xml version="1.0" encoding="utf-8"?>
<ds:datastoreItem xmlns:ds="http://schemas.openxmlformats.org/officeDocument/2006/customXml" ds:itemID="{60C3D85E-0389-4A09-A8E3-096154D2CAF7}">
  <ds:schemaRefs/>
</ds:datastoreItem>
</file>

<file path=customXml/itemProps963.xml><?xml version="1.0" encoding="utf-8"?>
<ds:datastoreItem xmlns:ds="http://schemas.openxmlformats.org/officeDocument/2006/customXml" ds:itemID="{BBF496FB-90D6-4313-B92E-E419F22BE25D}">
  <ds:schemaRefs/>
</ds:datastoreItem>
</file>

<file path=customXml/itemProps964.xml><?xml version="1.0" encoding="utf-8"?>
<ds:datastoreItem xmlns:ds="http://schemas.openxmlformats.org/officeDocument/2006/customXml" ds:itemID="{DBB1245C-7834-4665-A70A-956AC1FAB3BC}">
  <ds:schemaRefs/>
</ds:datastoreItem>
</file>

<file path=customXml/itemProps965.xml><?xml version="1.0" encoding="utf-8"?>
<ds:datastoreItem xmlns:ds="http://schemas.openxmlformats.org/officeDocument/2006/customXml" ds:itemID="{B035CE87-AF7B-4536-B593-F42678D16C2D}">
  <ds:schemaRefs/>
</ds:datastoreItem>
</file>

<file path=customXml/itemProps966.xml><?xml version="1.0" encoding="utf-8"?>
<ds:datastoreItem xmlns:ds="http://schemas.openxmlformats.org/officeDocument/2006/customXml" ds:itemID="{35B577FA-874D-4EC2-B62E-61D890F18454}">
  <ds:schemaRefs/>
</ds:datastoreItem>
</file>

<file path=customXml/itemProps967.xml><?xml version="1.0" encoding="utf-8"?>
<ds:datastoreItem xmlns:ds="http://schemas.openxmlformats.org/officeDocument/2006/customXml" ds:itemID="{BC0B3CCC-CB1D-4E3D-ADC0-EA598E593867}">
  <ds:schemaRefs/>
</ds:datastoreItem>
</file>

<file path=customXml/itemProps968.xml><?xml version="1.0" encoding="utf-8"?>
<ds:datastoreItem xmlns:ds="http://schemas.openxmlformats.org/officeDocument/2006/customXml" ds:itemID="{589A9E13-71A9-41AD-854F-5AD55487355C}">
  <ds:schemaRefs/>
</ds:datastoreItem>
</file>

<file path=customXml/itemProps969.xml><?xml version="1.0" encoding="utf-8"?>
<ds:datastoreItem xmlns:ds="http://schemas.openxmlformats.org/officeDocument/2006/customXml" ds:itemID="{2F8C943E-756D-4ED7-A0EB-BC03AEF610BF}">
  <ds:schemaRefs/>
</ds:datastoreItem>
</file>

<file path=customXml/itemProps970.xml><?xml version="1.0" encoding="utf-8"?>
<ds:datastoreItem xmlns:ds="http://schemas.openxmlformats.org/officeDocument/2006/customXml" ds:itemID="{9AA6E0E4-249A-43F4-9149-CF726F863D64}">
  <ds:schemaRefs/>
</ds:datastoreItem>
</file>

<file path=customXml/itemProps971.xml><?xml version="1.0" encoding="utf-8"?>
<ds:datastoreItem xmlns:ds="http://schemas.openxmlformats.org/officeDocument/2006/customXml" ds:itemID="{A54F3D14-B62F-4D5C-A2F4-AC5E74B191D5}">
  <ds:schemaRefs/>
</ds:datastoreItem>
</file>

<file path=customXml/itemProps972.xml><?xml version="1.0" encoding="utf-8"?>
<ds:datastoreItem xmlns:ds="http://schemas.openxmlformats.org/officeDocument/2006/customXml" ds:itemID="{33A19C72-6FC6-41BE-AE2B-F013893F4F23}">
  <ds:schemaRefs/>
</ds:datastoreItem>
</file>

<file path=customXml/itemProps973.xml><?xml version="1.0" encoding="utf-8"?>
<ds:datastoreItem xmlns:ds="http://schemas.openxmlformats.org/officeDocument/2006/customXml" ds:itemID="{AE996AC3-98D1-4DA8-A6D0-F826368381D6}">
  <ds:schemaRefs/>
</ds:datastoreItem>
</file>

<file path=customXml/itemProps974.xml><?xml version="1.0" encoding="utf-8"?>
<ds:datastoreItem xmlns:ds="http://schemas.openxmlformats.org/officeDocument/2006/customXml" ds:itemID="{20A18CB5-71C4-43BE-8120-D8DDFFB63CF0}">
  <ds:schemaRefs/>
</ds:datastoreItem>
</file>

<file path=docProps/app.xml><?xml version="1.0" encoding="utf-8"?>
<Properties xmlns="http://schemas.openxmlformats.org/officeDocument/2006/extended-properties" xmlns:vt="http://schemas.openxmlformats.org/officeDocument/2006/docPropsVTypes">
  <TotalTime>0</TotalTime>
  <Words>15575</Words>
  <Application>WPS 演示</Application>
  <PresentationFormat>宽屏</PresentationFormat>
  <Paragraphs>1501</Paragraphs>
  <Slides>104</Slides>
  <Notes>19</Notes>
  <HiddenSlides>0</HiddenSlides>
  <MMClips>0</MMClips>
  <ScaleCrop>false</ScaleCrop>
  <HeadingPairs>
    <vt:vector size="6" baseType="variant">
      <vt:variant>
        <vt:lpstr>已用的字体</vt:lpstr>
      </vt:variant>
      <vt:variant>
        <vt:i4>37</vt:i4>
      </vt:variant>
      <vt:variant>
        <vt:lpstr>主题</vt:lpstr>
      </vt:variant>
      <vt:variant>
        <vt:i4>3</vt:i4>
      </vt:variant>
      <vt:variant>
        <vt:lpstr>幻灯片标题</vt:lpstr>
      </vt:variant>
      <vt:variant>
        <vt:i4>104</vt:i4>
      </vt:variant>
    </vt:vector>
  </HeadingPairs>
  <TitlesOfParts>
    <vt:vector size="144" baseType="lpstr">
      <vt:lpstr>Arial</vt:lpstr>
      <vt:lpstr>宋体</vt:lpstr>
      <vt:lpstr>Wingdings</vt:lpstr>
      <vt:lpstr>微软雅黑</vt:lpstr>
      <vt:lpstr>等线</vt:lpstr>
      <vt:lpstr>Avenir LT Pro 65 Medium</vt:lpstr>
      <vt:lpstr>Segoe Print</vt:lpstr>
      <vt:lpstr>Inter Medium</vt:lpstr>
      <vt:lpstr>MV Boli</vt:lpstr>
      <vt:lpstr>字体圈欣意冠黑体</vt:lpstr>
      <vt:lpstr>黑体</vt:lpstr>
      <vt:lpstr>思源黑体 CN</vt:lpstr>
      <vt:lpstr>隶书</vt:lpstr>
      <vt:lpstr>Calibri</vt:lpstr>
      <vt:lpstr>Times New Roman</vt:lpstr>
      <vt:lpstr>华文行楷</vt:lpstr>
      <vt:lpstr>Arial Unicode MS</vt:lpstr>
      <vt:lpstr>Calibri</vt:lpstr>
      <vt:lpstr>Roboto Regular</vt:lpstr>
      <vt:lpstr>思源黑体 CN Regular</vt:lpstr>
      <vt:lpstr>汉仪丫丫体简</vt:lpstr>
      <vt:lpstr>맑은%20고딕</vt:lpstr>
      <vt:lpstr>汉仪书宋二简</vt:lpstr>
      <vt:lpstr>汉仪润圆-65简</vt:lpstr>
      <vt:lpstr>汉仪雅酷黑简</vt:lpstr>
      <vt:lpstr>Saturday Sans Regular</vt:lpstr>
      <vt:lpstr>Vivaldi</vt:lpstr>
      <vt:lpstr>Wingdings</vt:lpstr>
      <vt:lpstr>楷体_GB2312</vt:lpstr>
      <vt:lpstr>新宋体</vt:lpstr>
      <vt:lpstr>Times New Roman</vt:lpstr>
      <vt:lpstr>+中文正文</vt:lpstr>
      <vt:lpstr>MiSans Normal</vt:lpstr>
      <vt:lpstr>华文彩云</vt:lpstr>
      <vt:lpstr>Verdana</vt:lpstr>
      <vt:lpstr>Arial</vt:lpstr>
      <vt:lpstr>Webdings</vt:lpstr>
      <vt:lpstr>Office Theme</vt:lpstr>
      <vt:lpstr>中国风竹子教育教学</vt:lpstr>
      <vt:lpstr>商务风绿色几何职场办公</vt:lpstr>
      <vt:lpstr>PowerPoint 演示文稿</vt:lpstr>
      <vt:lpstr>PowerPoint 演示文稿</vt:lpstr>
      <vt:lpstr>PowerPoint 演示文稿</vt:lpstr>
      <vt:lpstr>目 录</vt:lpstr>
      <vt:lpstr>PowerPoint 演示文稿</vt:lpstr>
      <vt:lpstr>PowerPoint 演示文稿</vt:lpstr>
      <vt:lpstr>PowerPoint 演示文稿</vt:lpstr>
      <vt:lpstr>PowerPoint 演示文稿</vt:lpstr>
      <vt:lpstr>  二、幼儿发展评价的内容</vt:lpstr>
      <vt:lpstr>表6一1课程方案有效性评价指标</vt:lpstr>
      <vt:lpstr>  二、幼儿发展评价的内容</vt:lpstr>
      <vt:lpstr>单击此处添加标题</vt:lpstr>
      <vt:lpstr>  二、幼儿发展评价的内容</vt:lpstr>
      <vt:lpstr>  二、幼儿发展评价的内容</vt:lpstr>
      <vt:lpstr>表6—5  幼儿园三门课程目标明细表</vt:lpstr>
      <vt:lpstr>  二、幼儿发展评价的内容</vt:lpstr>
      <vt:lpstr>三、幼儿园课程评价设计实例</vt:lpstr>
      <vt:lpstr>PowerPoint 演示文稿</vt:lpstr>
      <vt:lpstr>PowerPoint 演示文稿</vt:lpstr>
      <vt:lpstr>  二、幼儿发展评价的内容</vt:lpstr>
      <vt:lpstr>  二、幼儿发展评价的内容</vt:lpstr>
      <vt:lpstr>PowerPoint 演示文稿</vt:lpstr>
      <vt:lpstr>  二、幼儿发展评价的内容</vt:lpstr>
      <vt:lpstr>  一、幼儿园环境评价的概念</vt:lpstr>
      <vt:lpstr>  一、幼儿园环境评价的概念</vt:lpstr>
      <vt:lpstr>  一、幼儿园环境评价的概念</vt:lpstr>
      <vt:lpstr>  一、幼儿园环境评价的概念</vt:lpstr>
      <vt:lpstr>  一、幼儿园环境评价的概念</vt:lpstr>
      <vt:lpstr>单击此处添加标题</vt:lpstr>
      <vt:lpstr>  一、幼儿园环境评价的概念</vt:lpstr>
      <vt:lpstr>  一、幼儿园环境评价的概念</vt:lpstr>
      <vt:lpstr>  一、幼儿园环境评价的概念</vt:lpstr>
      <vt:lpstr>  一、幼儿园环境评价的概念</vt:lpstr>
      <vt:lpstr>（三）幼儿园环境评价意义与要求</vt:lpstr>
      <vt:lpstr>幼儿园楼梯</vt:lpstr>
      <vt:lpstr>  一、幼儿园环境评价的概念</vt:lpstr>
      <vt:lpstr>  一、幼儿园环境评价的概念</vt:lpstr>
      <vt:lpstr>  一、幼儿园环境评价的概念</vt:lpstr>
      <vt:lpstr>  一、幼儿园环境评价的概念</vt:lpstr>
      <vt:lpstr>  一、幼儿园环境评价的概念</vt:lpstr>
      <vt:lpstr>二、幼儿园环境评价的内容</vt:lpstr>
      <vt:lpstr>PowerPoint 演示文稿</vt:lpstr>
      <vt:lpstr>PowerPoint 演示文稿</vt:lpstr>
      <vt:lpstr>表6—10城市幼儿园用地面积定额</vt:lpstr>
      <vt:lpstr>表6—11城市幼儿园园舍建筑面积定额</vt:lpstr>
      <vt:lpstr>PowerPoint 演示文稿</vt:lpstr>
      <vt:lpstr>表6—12  生活用房的最小使用</vt:lpstr>
      <vt:lpstr>二、幼儿园环境评价的内容 （二）社会环境评价</vt:lpstr>
      <vt:lpstr>  一、幼儿园环境评价的概念</vt:lpstr>
      <vt:lpstr>二、幼儿园环境评价的内容</vt:lpstr>
      <vt:lpstr>二、幼儿园环境评价的内容</vt:lpstr>
      <vt:lpstr>二、幼儿园环境评价的内容</vt:lpstr>
      <vt:lpstr>PowerPoint 演示文稿</vt:lpstr>
      <vt:lpstr>二、幼儿园环境评价的内容</vt:lpstr>
      <vt:lpstr>（2）相互作用分析法。</vt:lpstr>
      <vt:lpstr>二、幼儿园环境评价的内容</vt:lpstr>
      <vt:lpstr>三、幼儿园环境评价内容示例</vt:lpstr>
      <vt:lpstr>三、幼儿园环境评价内容示例</vt:lpstr>
      <vt:lpstr>三、幼儿园环境评价内容示例</vt:lpstr>
      <vt:lpstr>PowerPoint 演示文稿</vt:lpstr>
      <vt:lpstr>PowerPoint 演示文稿</vt:lpstr>
      <vt:lpstr>三、幼儿园环境评价内容示例</vt:lpstr>
      <vt:lpstr>一、幼儿园游戏评价的概念</vt:lpstr>
      <vt:lpstr>一、幼儿园游戏评价的概念</vt:lpstr>
      <vt:lpstr>1.了解幼儿的游戏背景，为教师制订相关计划提供依据。可以了解幼儿在游戏中积 累了哪些经验以及存在的问题，能更细致地了解幼儿，更深刻地理解幼儿，便于及时反 馈并改进教育策略。</vt:lpstr>
      <vt:lpstr>二、游戏评价的原则</vt:lpstr>
      <vt:lpstr>一、幼儿园游戏评价的概念</vt:lpstr>
      <vt:lpstr>二、游戏评价的原则</vt:lpstr>
      <vt:lpstr>二、游戏评价的原则</vt:lpstr>
      <vt:lpstr>三、幼儿园游戏评价的内容</vt:lpstr>
      <vt:lpstr>二、游戏评价的原则</vt:lpstr>
      <vt:lpstr>表6—17幼儿园户外游戏场地评价表</vt:lpstr>
      <vt:lpstr>   三、幼儿园游戏评价的内容  </vt:lpstr>
      <vt:lpstr>   三、幼儿园游戏评价的内容  </vt:lpstr>
      <vt:lpstr>   三、幼儿园游戏评价的内容  </vt:lpstr>
      <vt:lpstr>   三、幼儿园游戏评价的内容  </vt:lpstr>
      <vt:lpstr>   三、幼儿园游戏评价的内容  </vt:lpstr>
      <vt:lpstr>   三、幼儿园游戏评价的内容  </vt:lpstr>
      <vt:lpstr>   三、幼儿园游戏评价的内容  </vt:lpstr>
      <vt:lpstr>表6—19  幼儿园游戏条件评价表</vt:lpstr>
      <vt:lpstr>   三、幼儿园游戏评价的内容  </vt:lpstr>
      <vt:lpstr>表6-21我的情绪评价表（今天我在游戏区的心情）</vt:lpstr>
      <vt:lpstr>   三、幼儿园游戏评价的内容  </vt:lpstr>
      <vt:lpstr>   三、幼儿园游戏评价的内容  </vt:lpstr>
      <vt:lpstr>幼儿角色游戏的评价</vt:lpstr>
      <vt:lpstr>单击添加您的标题</vt:lpstr>
      <vt:lpstr>   三、幼儿园游戏评价的内容  </vt:lpstr>
      <vt:lpstr>表6—25幼儿结构游戏评价表</vt:lpstr>
      <vt:lpstr>如积木、积塑、胶粒、插片等；有自然材料，</vt:lpstr>
      <vt:lpstr>   三、幼儿园游戏评价的内容  </vt:lpstr>
      <vt:lpstr>表6—26幼儿自主游戏评价表</vt:lpstr>
      <vt:lpstr>   三、幼儿园游戏评价的内容  </vt:lpstr>
      <vt:lpstr>表6-27幼儿教学游戏评价表</vt:lpstr>
      <vt:lpstr>   三、幼儿园游戏评价的内容  </vt:lpstr>
      <vt:lpstr>   三、幼儿园游戏评价的内容  </vt:lpstr>
      <vt:lpstr>   三、幼儿园游戏评价的内容  </vt:lpstr>
      <vt:lpstr>   三、幼儿园游戏评价的内容  </vt:lpstr>
      <vt:lpstr>   三、幼儿园游戏评价的内容  </vt:lpstr>
      <vt:lpstr>   三、幼儿园游戏评价的内容  </vt:lpstr>
      <vt:lpstr>教学游戏中教师指导水平评价表</vt:lpstr>
      <vt:lpstr>   三、幼儿园游戏评价的内容  </vt:lpstr>
      <vt:lpstr>   三、幼儿园游戏评价的内容  </vt:lpstr>
      <vt:lpstr>思考与练习</vt:lpstr>
      <vt:lpstr>希望为幼儿带来满意的学习</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AIGC生成内容仅供参考-2025/8/5 18:04:21</cp:keywords>
  <cp:lastModifiedBy>小米豆儿~Juby</cp:lastModifiedBy>
  <cp:revision>71</cp:revision>
  <cp:lastPrinted>2025-08-05T18:03:00Z</cp:lastPrinted>
  <dcterms:created xsi:type="dcterms:W3CDTF">2025-08-05T10:03:00Z</dcterms:created>
  <dcterms:modified xsi:type="dcterms:W3CDTF">2025-08-06T16:08:43Z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B321446CEE0C4BCF88DD6DC59C83F50A_13</vt:lpwstr>
  </property>
  <property fmtid="{D5CDD505-2E9C-101B-9397-08002B2CF9AE}" pid="3" name="KSOProductBuildVer">
    <vt:lpwstr>2052-12.1.0.21915</vt:lpwstr>
  </property>
</Properties>
</file>