
<file path=[Content_Types].xml><?xml version="1.0" encoding="utf-8"?>
<Types xmlns="http://schemas.openxmlformats.org/package/2006/content-types">
  <Default Extension="xml" ContentType="application/xml"/>
  <Default Extension="jpeg" ContentType="image/jpeg"/>
  <Default Extension="JPG" ContentType="image/.jpg"/>
  <Default Extension="png" ContentType="image/png"/>
  <Default Extension="wdp" ContentType="image/vnd.ms-photo"/>
  <Default Extension="rels" ContentType="application/vnd.openxmlformats-package.relationships+xml"/>
  <Override PartName="/customXml/itemProps638.xml" ContentType="application/vnd.openxmlformats-officedocument.customXmlProperties+xml"/>
  <Override PartName="/customXml/itemProps639.xml" ContentType="application/vnd.openxmlformats-officedocument.customXmlProperties+xml"/>
  <Override PartName="/customXml/itemProps640.xml" ContentType="application/vnd.openxmlformats-officedocument.customXmlProperties+xml"/>
  <Override PartName="/customXml/itemProps641.xml" ContentType="application/vnd.openxmlformats-officedocument.customXmlProperties+xml"/>
  <Override PartName="/customXml/itemProps642.xml" ContentType="application/vnd.openxmlformats-officedocument.customXmlProperties+xml"/>
  <Override PartName="/customXml/itemProps643.xml" ContentType="application/vnd.openxmlformats-officedocument.customXmlProperties+xml"/>
  <Override PartName="/customXml/itemProps644.xml" ContentType="application/vnd.openxmlformats-officedocument.customXmlProperties+xml"/>
  <Override PartName="/customXml/itemProps645.xml" ContentType="application/vnd.openxmlformats-officedocument.customXmlProperties+xml"/>
  <Override PartName="/customXml/itemProps646.xml" ContentType="application/vnd.openxmlformats-officedocument.customXmlProperties+xml"/>
  <Override PartName="/customXml/itemProps647.xml" ContentType="application/vnd.openxmlformats-officedocument.customXmlProperties+xml"/>
  <Override PartName="/customXml/itemProps648.xml" ContentType="application/vnd.openxmlformats-officedocument.customXmlProperties+xml"/>
  <Override PartName="/customXml/itemProps649.xml" ContentType="application/vnd.openxmlformats-officedocument.customXmlProperties+xml"/>
  <Override PartName="/customXml/itemProps650.xml" ContentType="application/vnd.openxmlformats-officedocument.customXmlProperties+xml"/>
  <Override PartName="/customXml/itemProps651.xml" ContentType="application/vnd.openxmlformats-officedocument.customXmlProperties+xml"/>
  <Override PartName="/customXml/itemProps652.xml" ContentType="application/vnd.openxmlformats-officedocument.customXmlProperties+xml"/>
  <Override PartName="/customXml/itemProps653.xml" ContentType="application/vnd.openxmlformats-officedocument.customXmlProperties+xml"/>
  <Override PartName="/customXml/itemProps654.xml" ContentType="application/vnd.openxmlformats-officedocument.customXmlProperties+xml"/>
  <Override PartName="/customXml/itemProps655.xml" ContentType="application/vnd.openxmlformats-officedocument.customXmlProperties+xml"/>
  <Override PartName="/customXml/itemProps656.xml" ContentType="application/vnd.openxmlformats-officedocument.customXmlProperties+xml"/>
  <Override PartName="/customXml/itemProps657.xml" ContentType="application/vnd.openxmlformats-officedocument.customXmlProperties+xml"/>
  <Override PartName="/customXml/itemProps658.xml" ContentType="application/vnd.openxmlformats-officedocument.customXmlProperties+xml"/>
  <Override PartName="/customXml/itemProps659.xml" ContentType="application/vnd.openxmlformats-officedocument.customXmlProperties+xml"/>
  <Override PartName="/customXml/itemProps660.xml" ContentType="application/vnd.openxmlformats-officedocument.customXmlProperties+xml"/>
  <Override PartName="/customXml/itemProps661.xml" ContentType="application/vnd.openxmlformats-officedocument.customXmlProperties+xml"/>
  <Override PartName="/customXml/itemProps662.xml" ContentType="application/vnd.openxmlformats-officedocument.customXmlProperties+xml"/>
  <Override PartName="/customXml/itemProps663.xml" ContentType="application/vnd.openxmlformats-officedocument.customXmlProperties+xml"/>
  <Override PartName="/customXml/itemProps664.xml" ContentType="application/vnd.openxmlformats-officedocument.customXmlProperties+xml"/>
  <Override PartName="/customXml/itemProps665.xml" ContentType="application/vnd.openxmlformats-officedocument.customXmlProperti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6"/>
  </p:notesMasterIdLst>
  <p:sldIdLst>
    <p:sldId id="259" r:id="rId3"/>
    <p:sldId id="265" r:id="rId4"/>
    <p:sldId id="280" r:id="rId5"/>
    <p:sldId id="283" r:id="rId7"/>
    <p:sldId id="436" r:id="rId8"/>
    <p:sldId id="430" r:id="rId9"/>
    <p:sldId id="341" r:id="rId10"/>
    <p:sldId id="348" r:id="rId11"/>
    <p:sldId id="349" r:id="rId12"/>
    <p:sldId id="350" r:id="rId13"/>
    <p:sldId id="351" r:id="rId14"/>
    <p:sldId id="352" r:id="rId15"/>
    <p:sldId id="353" r:id="rId16"/>
    <p:sldId id="354" r:id="rId17"/>
    <p:sldId id="355" r:id="rId18"/>
    <p:sldId id="357" r:id="rId19"/>
    <p:sldId id="358" r:id="rId20"/>
    <p:sldId id="362" r:id="rId21"/>
    <p:sldId id="432" r:id="rId22"/>
    <p:sldId id="363" r:id="rId23"/>
    <p:sldId id="298" r:id="rId24"/>
    <p:sldId id="410" r:id="rId25"/>
    <p:sldId id="368" r:id="rId26"/>
    <p:sldId id="433" r:id="rId27"/>
    <p:sldId id="301" r:id="rId28"/>
    <p:sldId id="372" r:id="rId29"/>
    <p:sldId id="378" r:id="rId30"/>
    <p:sldId id="376" r:id="rId31"/>
    <p:sldId id="377" r:id="rId32"/>
    <p:sldId id="380" r:id="rId33"/>
    <p:sldId id="381" r:id="rId34"/>
    <p:sldId id="382" r:id="rId35"/>
    <p:sldId id="383" r:id="rId36"/>
    <p:sldId id="384" r:id="rId37"/>
    <p:sldId id="385" r:id="rId38"/>
    <p:sldId id="386" r:id="rId39"/>
    <p:sldId id="387" r:id="rId40"/>
    <p:sldId id="388" r:id="rId41"/>
    <p:sldId id="389" r:id="rId42"/>
    <p:sldId id="390" r:id="rId43"/>
    <p:sldId id="391" r:id="rId44"/>
    <p:sldId id="392" r:id="rId45"/>
    <p:sldId id="394" r:id="rId46"/>
    <p:sldId id="395" r:id="rId47"/>
    <p:sldId id="393" r:id="rId48"/>
    <p:sldId id="396" r:id="rId49"/>
    <p:sldId id="397" r:id="rId50"/>
    <p:sldId id="398" r:id="rId51"/>
    <p:sldId id="399" r:id="rId52"/>
    <p:sldId id="400" r:id="rId53"/>
    <p:sldId id="401" r:id="rId54"/>
    <p:sldId id="402" r:id="rId55"/>
    <p:sldId id="403" r:id="rId56"/>
    <p:sldId id="404" r:id="rId57"/>
    <p:sldId id="405" r:id="rId58"/>
    <p:sldId id="406" r:id="rId59"/>
    <p:sldId id="434" r:id="rId60"/>
    <p:sldId id="369" r:id="rId61"/>
    <p:sldId id="408" r:id="rId62"/>
    <p:sldId id="407" r:id="rId63"/>
    <p:sldId id="409" r:id="rId64"/>
    <p:sldId id="411" r:id="rId65"/>
    <p:sldId id="412" r:id="rId66"/>
    <p:sldId id="413" r:id="rId67"/>
    <p:sldId id="414" r:id="rId68"/>
    <p:sldId id="415" r:id="rId69"/>
    <p:sldId id="416" r:id="rId70"/>
    <p:sldId id="417" r:id="rId71"/>
    <p:sldId id="418" r:id="rId72"/>
    <p:sldId id="419" r:id="rId73"/>
    <p:sldId id="420" r:id="rId74"/>
    <p:sldId id="421" r:id="rId75"/>
    <p:sldId id="422" r:id="rId76"/>
    <p:sldId id="423" r:id="rId77"/>
    <p:sldId id="424" r:id="rId78"/>
    <p:sldId id="425" r:id="rId79"/>
    <p:sldId id="426" r:id="rId80"/>
    <p:sldId id="427" r:id="rId81"/>
    <p:sldId id="429" r:id="rId82"/>
    <p:sldId id="337" r:id="rId83"/>
  </p:sldIdLst>
  <p:sldSz cx="12192000" cy="6858000"/>
  <p:notesSz cx="6858000" cy="9144000"/>
  <p:custDataLst>
    <p:tags r:id="rId11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75" userDrawn="1">
          <p15:clr>
            <a:srgbClr val="A4A3A4"/>
          </p15:clr>
        </p15:guide>
        <p15:guide id="2" pos="2878"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PS" initials="W" lastIdx="1" clrIdx="0"/>
  <p:cmAuthor id="2" name="作者" initials="A" lastIdx="0" clrIdx="1"/>
  <p:cmAuthor id="1483810881" name="WPS_1679281038" initials="W"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6000"/>
    <p:restoredTop sz="0"/>
  </p:normalViewPr>
  <p:slideViewPr>
    <p:cSldViewPr showGuides="1">
      <p:cViewPr>
        <p:scale>
          <a:sx n="73" d="100"/>
          <a:sy n="73" d="100"/>
        </p:scale>
        <p:origin x="0" y="0"/>
      </p:cViewPr>
      <p:guideLst>
        <p:guide orient="horz" pos="2175"/>
        <p:guide pos="2878"/>
      </p:guideLst>
    </p:cSldViewPr>
  </p:slideViewPr>
  <p:notesViewPr>
    <p:cSldViewPr>
      <p:cViewPr>
        <p:scale>
          <a:sx n="1" d="100"/>
          <a:sy n="1" d="100"/>
        </p:scale>
        <p:origin x="0" y="0"/>
      </p:cViewPr>
      <p:guideLst/>
    </p:cSldViewPr>
  </p:notes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customXml" Target="../customXml/item12.xml"/><Relationship Id="rId98" Type="http://schemas.openxmlformats.org/officeDocument/2006/relationships/customXml" Target="../customXml/item11.xml"/><Relationship Id="rId97" Type="http://schemas.openxmlformats.org/officeDocument/2006/relationships/customXml" Target="../customXml/item10.xml"/><Relationship Id="rId96" Type="http://schemas.openxmlformats.org/officeDocument/2006/relationships/customXml" Target="../customXml/item9.xml"/><Relationship Id="rId95" Type="http://schemas.openxmlformats.org/officeDocument/2006/relationships/customXml" Target="../customXml/item8.xml"/><Relationship Id="rId94" Type="http://schemas.openxmlformats.org/officeDocument/2006/relationships/customXml" Target="../customXml/item7.xml"/><Relationship Id="rId93" Type="http://schemas.openxmlformats.org/officeDocument/2006/relationships/customXml" Target="../customXml/item6.xml"/><Relationship Id="rId92" Type="http://schemas.openxmlformats.org/officeDocument/2006/relationships/customXml" Target="../customXml/item5.xml"/><Relationship Id="rId91" Type="http://schemas.openxmlformats.org/officeDocument/2006/relationships/customXml" Target="../customXml/item4.xml"/><Relationship Id="rId90" Type="http://schemas.openxmlformats.org/officeDocument/2006/relationships/customXml" Target="../customXml/item3.xml"/><Relationship Id="rId9" Type="http://schemas.openxmlformats.org/officeDocument/2006/relationships/slide" Target="slides/slide6.xml"/><Relationship Id="rId89" Type="http://schemas.openxmlformats.org/officeDocument/2006/relationships/customXml" Target="../customXml/item2.xml"/><Relationship Id="rId88" Type="http://schemas.openxmlformats.org/officeDocument/2006/relationships/customXml" Target="../customXml/item1.xml"/><Relationship Id="rId87" Type="http://schemas.openxmlformats.org/officeDocument/2006/relationships/commentAuthors" Target="commentAuthors.xml"/><Relationship Id="rId86" Type="http://schemas.openxmlformats.org/officeDocument/2006/relationships/tableStyles" Target="tableStyles.xml"/><Relationship Id="rId85" Type="http://schemas.openxmlformats.org/officeDocument/2006/relationships/viewProps" Target="viewProps.xml"/><Relationship Id="rId84" Type="http://schemas.openxmlformats.org/officeDocument/2006/relationships/presProps" Target="presProps.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notesMaster" Target="notesMasters/notesMaster1.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6" Type="http://schemas.openxmlformats.org/officeDocument/2006/relationships/tags" Target="tags/tag666.xml"/><Relationship Id="rId115" Type="http://schemas.openxmlformats.org/officeDocument/2006/relationships/customXml" Target="../customXml/item28.xml"/><Relationship Id="rId114" Type="http://schemas.openxmlformats.org/officeDocument/2006/relationships/customXml" Target="../customXml/item27.xml"/><Relationship Id="rId113" Type="http://schemas.openxmlformats.org/officeDocument/2006/relationships/customXml" Target="../customXml/item26.xml"/><Relationship Id="rId112" Type="http://schemas.openxmlformats.org/officeDocument/2006/relationships/customXml" Target="../customXml/item25.xml"/><Relationship Id="rId111" Type="http://schemas.openxmlformats.org/officeDocument/2006/relationships/customXml" Target="../customXml/item24.xml"/><Relationship Id="rId110" Type="http://schemas.openxmlformats.org/officeDocument/2006/relationships/customXml" Target="../customXml/item23.xml"/><Relationship Id="rId11" Type="http://schemas.openxmlformats.org/officeDocument/2006/relationships/slide" Target="slides/slide8.xml"/><Relationship Id="rId109" Type="http://schemas.openxmlformats.org/officeDocument/2006/relationships/customXml" Target="../customXml/item22.xml"/><Relationship Id="rId108" Type="http://schemas.openxmlformats.org/officeDocument/2006/relationships/customXml" Target="../customXml/item21.xml"/><Relationship Id="rId107" Type="http://schemas.openxmlformats.org/officeDocument/2006/relationships/customXml" Target="../customXml/item20.xml"/><Relationship Id="rId106" Type="http://schemas.openxmlformats.org/officeDocument/2006/relationships/customXml" Target="../customXml/item19.xml"/><Relationship Id="rId105" Type="http://schemas.openxmlformats.org/officeDocument/2006/relationships/customXml" Target="../customXml/item18.xml"/><Relationship Id="rId104" Type="http://schemas.openxmlformats.org/officeDocument/2006/relationships/customXml" Target="../customXml/item17.xml"/><Relationship Id="rId103" Type="http://schemas.openxmlformats.org/officeDocument/2006/relationships/customXml" Target="../customXml/item16.xml"/><Relationship Id="rId102" Type="http://schemas.openxmlformats.org/officeDocument/2006/relationships/customXml" Target="../customXml/item15.xml"/><Relationship Id="rId101" Type="http://schemas.openxmlformats.org/officeDocument/2006/relationships/customXml" Target="../customXml/item14.xml"/><Relationship Id="rId100" Type="http://schemas.openxmlformats.org/officeDocument/2006/relationships/customXml" Target="../customXml/item13.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C7013C-1293-44E0-A543-04E4C837AED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E2B85C7-2537-434A-9A79-1801B752A574}"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42C383F-7835-4816-A137-47151F96A997}"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642C383F-7835-4816-A137-47151F96A997}"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407A79AB-7809-4263-8A6C-203861898EBA}"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407A79AB-7809-4263-8A6C-203861898EBA}"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407A79AB-7809-4263-8A6C-203861898EBA}"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407A79AB-7809-4263-8A6C-203861898EBA}"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407A79AB-7809-4263-8A6C-203861898EBA}"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ct val="0"/>
              </a:spcBef>
              <a:spcAft>
                <a:spcPct val="0"/>
              </a:spcAft>
              <a:buClrTx/>
              <a:buSzTx/>
              <a:buFontTx/>
              <a:buNone/>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2F4188F3-69D3-4061-9271-EC28C4778B56}"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9" Type="http://schemas.microsoft.com/office/2007/relationships/hdphoto" Target="../media/image2.wdp"/><Relationship Id="rId8" Type="http://schemas.openxmlformats.org/officeDocument/2006/relationships/image" Target="../media/image1.png"/><Relationship Id="rId7" Type="http://schemas.openxmlformats.org/officeDocument/2006/relationships/tags" Target="../tags/tag6.xml"/><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3" Type="http://schemas.openxmlformats.org/officeDocument/2006/relationships/tags" Target="../tags/tag10.xml"/><Relationship Id="rId12" Type="http://schemas.openxmlformats.org/officeDocument/2006/relationships/tags" Target="../tags/tag9.xml"/><Relationship Id="rId11" Type="http://schemas.openxmlformats.org/officeDocument/2006/relationships/tags" Target="../tags/tag8.xml"/><Relationship Id="rId10" Type="http://schemas.openxmlformats.org/officeDocument/2006/relationships/tags" Target="../tags/tag7.xml"/><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mtClean="0"/>
              <a:t>Click to edit Master title style</a:t>
            </a:r>
            <a:endParaRPr lang="en-US"/>
          </a:p>
        </p:txBody>
      </p:sp>
      <p:sp>
        <p:nvSpPr>
          <p:cNvPr id="3" name="Subtitle 2"/>
          <p:cNvSpPr>
            <a:spLocks noGrp="1"/>
          </p:cNvSpPr>
          <p:nvPr>
            <p:ph type="subTitle" idx="1"/>
          </p:nvPr>
        </p:nvSpPr>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2"/>
          </p:nvPr>
        </p:nvSpPr>
        <p:spPr/>
        <p:txBody>
          <a:bodyPr/>
          <a:lstStyle/>
          <a:p>
            <a:fld id="{1BFBE322-0780-42BF-B8AD-35530E9063FC}"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47FE4A6C-3D05-4CEE-A464-AFEBDF375A87}"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28D2CC7-1689-4F3D-9810-3EA6198E3D6A}"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6324"/>
          </a:xfrm>
          <a:prstGeom prst="rect">
            <a:avLst/>
          </a:prstGeom>
          <a:gradFill>
            <a:gsLst>
              <a:gs pos="0">
                <a:schemeClr val="bg1"/>
              </a:gs>
              <a:gs pos="99573">
                <a:schemeClr val="bg2">
                  <a:lumMod val="90000"/>
                </a:schemeClr>
              </a:gs>
              <a:gs pos="70000">
                <a:schemeClr val="bg2"/>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custDataLst>
              <p:tags r:id="rId3"/>
            </p:custDataLst>
          </p:nvPr>
        </p:nvSpPr>
        <p:spPr>
          <a:xfrm>
            <a:off x="107908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userDrawn="1">
            <p:custDataLst>
              <p:tags r:id="rId4"/>
            </p:custDataLst>
          </p:nvPr>
        </p:nvSpPr>
        <p:spPr>
          <a:xfrm>
            <a:off x="10950697" y="6260884"/>
            <a:ext cx="78747" cy="78747"/>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userDrawn="1">
            <p:custDataLst>
              <p:tags r:id="rId5"/>
            </p:custDataLst>
          </p:nvPr>
        </p:nvSpPr>
        <p:spPr>
          <a:xfrm>
            <a:off x="11110497" y="6260884"/>
            <a:ext cx="78747" cy="78747"/>
          </a:xfrm>
          <a:prstGeom prst="ellipse">
            <a:avLst/>
          </a:prstGeom>
          <a:solidFill>
            <a:schemeClr val="accent1">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 name="直接连接符 10"/>
          <p:cNvCxnSpPr/>
          <p:nvPr userDrawn="1">
            <p:custDataLst>
              <p:tags r:id="rId6"/>
            </p:custDataLst>
          </p:nvPr>
        </p:nvCxnSpPr>
        <p:spPr>
          <a:xfrm>
            <a:off x="2212012" y="6300257"/>
            <a:ext cx="8331200" cy="0"/>
          </a:xfrm>
          <a:prstGeom prst="line">
            <a:avLst/>
          </a:prstGeom>
          <a:ln>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pic>
        <p:nvPicPr>
          <p:cNvPr id="16" name="图片 15"/>
          <p:cNvPicPr>
            <a:picLocks noChangeAspect="1"/>
          </p:cNvPicPr>
          <p:nvPr userDrawn="1">
            <p:custDataLst>
              <p:tags r:id="rId7"/>
            </p:custDataLst>
          </p:nvPr>
        </p:nvPicPr>
        <p:blipFill>
          <a:blip r:embed="rId8" cstate="print">
            <a:extLst>
              <a:ext uri="{BEBA8EAE-BF5A-486C-A8C5-ECC9F3942E4B}">
                <a14:imgProps xmlns:a14="http://schemas.microsoft.com/office/drawing/2010/main">
                  <a14:imgLayer r:embed="rId9">
                    <a14:imgEffect>
                      <a14:saturation sat="110000"/>
                    </a14:imgEffect>
                  </a14:imgLayer>
                </a14:imgProps>
              </a:ext>
            </a:extLst>
          </a:blip>
          <a:srcRect/>
          <a:stretch>
            <a:fillRect/>
          </a:stretch>
        </p:blipFill>
        <p:spPr>
          <a:xfrm>
            <a:off x="0" y="0"/>
            <a:ext cx="2837815" cy="6856324"/>
          </a:xfrm>
          <a:prstGeom prst="rect">
            <a:avLst/>
          </a:prstGeom>
        </p:spPr>
      </p:pic>
      <p:sp>
        <p:nvSpPr>
          <p:cNvPr id="2" name="标题 1"/>
          <p:cNvSpPr>
            <a:spLocks noGrp="1"/>
          </p:cNvSpPr>
          <p:nvPr>
            <p:ph type="title" hasCustomPrompt="1"/>
            <p:custDataLst>
              <p:tags r:id="rId10"/>
            </p:custDataLst>
          </p:nvPr>
        </p:nvSpPr>
        <p:spPr>
          <a:xfrm>
            <a:off x="3422650" y="2043039"/>
            <a:ext cx="825786" cy="2367808"/>
          </a:xfrm>
        </p:spPr>
        <p:txBody>
          <a:bodyPr vert="eaVert" wrap="square" anchor="ctr" anchorCtr="1">
            <a:normAutofit/>
          </a:bodyPr>
          <a:lstStyle>
            <a:lvl1pPr>
              <a:defRPr sz="6000"/>
            </a:lvl1pPr>
          </a:lstStyle>
          <a:p>
            <a:r>
              <a:rPr lang="zh-CN" altLang="en-US" dirty="0"/>
              <a:t>标题</a:t>
            </a:r>
            <a:endParaRPr lang="zh-CN" altLang="en-US" dirty="0"/>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2"/>
            </p:custDataLst>
          </p:nvPr>
        </p:nvSpPr>
        <p:spPr/>
        <p:txBody>
          <a:bodyPr/>
          <a:lstStyle/>
          <a:p>
            <a:endParaRPr lang="zh-CN" altLang="en-US"/>
          </a:p>
        </p:txBody>
      </p:sp>
      <p:sp>
        <p:nvSpPr>
          <p:cNvPr id="9" name="灯片编号占位符 5"/>
          <p:cNvSpPr>
            <a:spLocks noGrp="1"/>
          </p:cNvSpPr>
          <p:nvPr>
            <p:ph type="sldNum" sz="quarter" idx="12"/>
            <p:custDataLst>
              <p:tags r:id="rId13"/>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p:txBody>
          <a:bodyPr/>
          <a:lstStyle/>
          <a:p>
            <a:fld id="{D17B7890-806B-4794-90B6-1A447EF14AE2}"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smtClean="0"/>
              <a:t>Click to edit Master text styles</a:t>
            </a:r>
            <a:endParaRPr lang="en-US" smtClean="0"/>
          </a:p>
        </p:txBody>
      </p:sp>
      <p:sp>
        <p:nvSpPr>
          <p:cNvPr id="4" name="Date Placeholder 3"/>
          <p:cNvSpPr>
            <a:spLocks noGrp="1"/>
          </p:cNvSpPr>
          <p:nvPr>
            <p:ph type="dt" sz="half" idx="2"/>
          </p:nvPr>
        </p:nvSpPr>
        <p:spPr/>
        <p:txBody>
          <a:bodyPr/>
          <a:lstStyle/>
          <a:p>
            <a:fld id="{E4154842-FFA5-4923-9B2D-E7E664B60583}" type="datetimeFigureOut">
              <a:rPr lang="en-US" smtClean="0"/>
            </a:fld>
            <a:endParaRPr lang="en-US"/>
          </a:p>
        </p:txBody>
      </p:sp>
      <p:sp>
        <p:nvSpPr>
          <p:cNvPr id="5" name="Footer Placeholder 4"/>
          <p:cNvSpPr>
            <a:spLocks noGrp="1"/>
          </p:cNvSpPr>
          <p:nvPr>
            <p:ph type="ftr" sz="quarter" idx="3"/>
          </p:nvPr>
        </p:nvSpPr>
        <p:spPr/>
        <p:txBody>
          <a:bodyPr/>
          <a:lstStyle/>
          <a:p>
            <a:endParaRPr lang="en-US"/>
          </a:p>
        </p:txBody>
      </p:sp>
      <p:sp>
        <p:nvSpPr>
          <p:cNvPr id="6" name="Slide Number Placeholder 5"/>
          <p:cNvSpPr>
            <a:spLocks noGrp="1"/>
          </p:cNvSpPr>
          <p:nvPr>
            <p:ph type="sldNum" sz="quarter" idx="4"/>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3"/>
          </p:nvPr>
        </p:nvSpPr>
        <p:spPr/>
        <p:txBody>
          <a:bodyPr/>
          <a:lstStyle/>
          <a:p>
            <a:fld id="{58ED0C57-A539-466B-9E1E-5453304D3877}"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4" name="Content Placeholder 3"/>
          <p:cNvSpPr>
            <a:spLocks noGrp="1"/>
          </p:cNvSpPr>
          <p:nvPr>
            <p:ph sz="half" idx="2"/>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en-US" smtClean="0"/>
              <a:t>Click to edit Master text styles</a:t>
            </a:r>
            <a:endParaRPr lang="en-US" smtClean="0"/>
          </a:p>
        </p:txBody>
      </p:sp>
      <p:sp>
        <p:nvSpPr>
          <p:cNvPr id="6" name="Content Placeholder 5"/>
          <p:cNvSpPr>
            <a:spLocks noGrp="1"/>
          </p:cNvSpPr>
          <p:nvPr>
            <p:ph sz="quarter" idx="4"/>
          </p:nvPr>
        </p:nvSpPr>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5"/>
          </p:nvPr>
        </p:nvSpPr>
        <p:spPr/>
        <p:txBody>
          <a:bodyPr/>
          <a:lstStyle/>
          <a:p>
            <a:fld id="{D9DA9A0B-F741-4DE6-A66A-7ECF5D2812F8}" type="datetimeFigureOut">
              <a:rPr lang="en-US" smtClean="0"/>
            </a:fld>
            <a:endParaRPr lang="en-US"/>
          </a:p>
        </p:txBody>
      </p:sp>
      <p:sp>
        <p:nvSpPr>
          <p:cNvPr id="8" name="Footer Placeholder 7"/>
          <p:cNvSpPr>
            <a:spLocks noGrp="1"/>
          </p:cNvSpPr>
          <p:nvPr>
            <p:ph type="ftr" sz="quarter" idx="6"/>
          </p:nvPr>
        </p:nvSpPr>
        <p:spPr/>
        <p:txBody>
          <a:bodyPr/>
          <a:lstStyle/>
          <a:p>
            <a:endParaRPr lang="en-US"/>
          </a:p>
        </p:txBody>
      </p:sp>
      <p:sp>
        <p:nvSpPr>
          <p:cNvPr id="9" name="Slide Number Placeholder 8"/>
          <p:cNvSpPr>
            <a:spLocks noGrp="1"/>
          </p:cNvSpPr>
          <p:nvPr>
            <p:ph type="sldNum" sz="quarter" idx="7"/>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
          </p:nvPr>
        </p:nvSpPr>
        <p:spPr/>
        <p:txBody>
          <a:bodyPr/>
          <a:lstStyle/>
          <a:p>
            <a:fld id="{9ED82062-863E-4D2D-AECC-2D25931491C6}" type="datetimeFigureOut">
              <a:rPr lang="en-US" smtClean="0"/>
            </a:fld>
            <a:endParaRPr lang="en-US"/>
          </a:p>
        </p:txBody>
      </p:sp>
      <p:sp>
        <p:nvSpPr>
          <p:cNvPr id="4" name="Footer Placeholder 3"/>
          <p:cNvSpPr>
            <a:spLocks noGrp="1"/>
          </p:cNvSpPr>
          <p:nvPr>
            <p:ph type="ftr" sz="quarter" idx="2"/>
          </p:nvPr>
        </p:nvSpPr>
        <p:spPr/>
        <p:txBody>
          <a:bodyPr/>
          <a:lstStyle/>
          <a:p>
            <a:endParaRPr lang="en-US"/>
          </a:p>
        </p:txBody>
      </p:sp>
      <p:sp>
        <p:nvSpPr>
          <p:cNvPr id="5" name="Slide Number Placeholder 4"/>
          <p:cNvSpPr>
            <a:spLocks noGrp="1"/>
          </p:cNvSpPr>
          <p:nvPr>
            <p:ph type="sldNum" sz="quarter" idx="3"/>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96FB03E3-5B80-40D3-964C-626481F41A08}" type="datetimeFigureOut">
              <a:rPr lang="en-US" smtClean="0"/>
            </a:fld>
            <a:endParaRPr lang="en-US"/>
          </a:p>
        </p:txBody>
      </p:sp>
      <p:sp>
        <p:nvSpPr>
          <p:cNvPr id="3" name="Footer Placeholder 2"/>
          <p:cNvSpPr>
            <a:spLocks noGrp="1"/>
          </p:cNvSpPr>
          <p:nvPr>
            <p:ph type="ftr" sz="quarter" idx="1"/>
          </p:nvPr>
        </p:nvSpPr>
        <p:spPr/>
        <p:txBody>
          <a:bodyPr/>
          <a:lstStyle/>
          <a:p>
            <a:endParaRPr lang="en-US"/>
          </a:p>
        </p:txBody>
      </p:sp>
      <p:sp>
        <p:nvSpPr>
          <p:cNvPr id="4" name="Slide Number Placeholder 3"/>
          <p:cNvSpPr>
            <a:spLocks noGrp="1"/>
          </p:cNvSpPr>
          <p:nvPr>
            <p:ph type="sldNum" sz="quarter" idx="2"/>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842506AC-9BA4-4AF5-9A1C-343CEAE78B32}"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mtClean="0"/>
              <a:t>Click to edit Master text styles</a:t>
            </a:r>
            <a:endParaRPr lang="en-US" smtClean="0"/>
          </a:p>
        </p:txBody>
      </p:sp>
      <p:sp>
        <p:nvSpPr>
          <p:cNvPr id="5" name="Date Placeholder 4"/>
          <p:cNvSpPr>
            <a:spLocks noGrp="1"/>
          </p:cNvSpPr>
          <p:nvPr>
            <p:ph type="dt" sz="half" idx="3"/>
          </p:nvPr>
        </p:nvSpPr>
        <p:spPr/>
        <p:txBody>
          <a:bodyPr/>
          <a:lstStyle/>
          <a:p>
            <a:fld id="{73DBD536-2388-48CC-920B-158C365E11BA}" type="datetimeFigureOut">
              <a:rPr lang="en-US" smtClean="0"/>
            </a:fld>
            <a:endParaRPr lang="en-US"/>
          </a:p>
        </p:txBody>
      </p:sp>
      <p:sp>
        <p:nvSpPr>
          <p:cNvPr id="6" name="Footer Placeholder 5"/>
          <p:cNvSpPr>
            <a:spLocks noGrp="1"/>
          </p:cNvSpPr>
          <p:nvPr>
            <p:ph type="ftr" sz="quarter" idx="4"/>
          </p:nvPr>
        </p:nvSpPr>
        <p:spPr/>
        <p:txBody>
          <a:bodyPr/>
          <a:lstStyle/>
          <a:p>
            <a:endParaRPr lang="en-US"/>
          </a:p>
        </p:txBody>
      </p:sp>
      <p:sp>
        <p:nvSpPr>
          <p:cNvPr id="7" name="Slide Number Placeholder 6"/>
          <p:cNvSpPr>
            <a:spLocks noGrp="1"/>
          </p:cNvSpPr>
          <p:nvPr>
            <p:ph type="sldNum" sz="quarter" idx="5"/>
          </p:nvPr>
        </p:nvSpPr>
        <p:spPr/>
        <p:txBody>
          <a:bodyPr/>
          <a:lstStyle/>
          <a:p>
            <a:fld id="{93AE1883-0942-4AA3-9DB2-9C7C3A0314B1}" type="slidenum">
              <a:rPr lang="en-US" smtClean="0"/>
            </a:fld>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FD0B7A-F5DD-4F40-B4CB-3B2C354B893A}" type="datetimeFigureOut">
              <a:rPr lang="en-US" smtClean="0"/>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AE1883-0942-4AA3-9DB2-9C7C3A0314B1}"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tags" Target="../tags/tag13.xml"/><Relationship Id="rId4" Type="http://schemas.openxmlformats.org/officeDocument/2006/relationships/image" Target="../media/image4.jpeg"/><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image" Target="../media/image3.png"/></Relationships>
</file>

<file path=ppt/slides/_rels/slide10.xml.rels><?xml version="1.0" encoding="UTF-8" standalone="yes"?>
<Relationships xmlns="http://schemas.openxmlformats.org/package/2006/relationships"><Relationship Id="rId9" Type="http://schemas.openxmlformats.org/officeDocument/2006/relationships/tags" Target="../tags/tag82.xml"/><Relationship Id="rId8" Type="http://schemas.openxmlformats.org/officeDocument/2006/relationships/image" Target="../media/image4.jpeg"/><Relationship Id="rId7" Type="http://schemas.openxmlformats.org/officeDocument/2006/relationships/tags" Target="../tags/tag81.xml"/><Relationship Id="rId6" Type="http://schemas.openxmlformats.org/officeDocument/2006/relationships/tags" Target="../tags/tag80.xml"/><Relationship Id="rId5" Type="http://schemas.openxmlformats.org/officeDocument/2006/relationships/tags" Target="../tags/tag79.xml"/><Relationship Id="rId4" Type="http://schemas.openxmlformats.org/officeDocument/2006/relationships/image" Target="../media/image11.jpeg"/><Relationship Id="rId3" Type="http://schemas.openxmlformats.org/officeDocument/2006/relationships/tags" Target="../tags/tag78.xml"/><Relationship Id="rId2" Type="http://schemas.openxmlformats.org/officeDocument/2006/relationships/image" Target="../media/image10.jpeg"/><Relationship Id="rId11" Type="http://schemas.openxmlformats.org/officeDocument/2006/relationships/notesSlide" Target="../notesSlides/notesSlide5.xml"/><Relationship Id="rId10" Type="http://schemas.openxmlformats.org/officeDocument/2006/relationships/slideLayout" Target="../slideLayouts/slideLayout7.xml"/><Relationship Id="rId1" Type="http://schemas.openxmlformats.org/officeDocument/2006/relationships/tags" Target="../tags/tag77.xml"/></Relationships>
</file>

<file path=ppt/slides/_rels/slide11.xml.rels><?xml version="1.0" encoding="UTF-8" standalone="yes"?>
<Relationships xmlns="http://schemas.openxmlformats.org/package/2006/relationships"><Relationship Id="rId9" Type="http://schemas.openxmlformats.org/officeDocument/2006/relationships/tags" Target="../tags/tag88.xml"/><Relationship Id="rId8" Type="http://schemas.openxmlformats.org/officeDocument/2006/relationships/image" Target="../media/image4.jpeg"/><Relationship Id="rId7" Type="http://schemas.openxmlformats.org/officeDocument/2006/relationships/tags" Target="../tags/tag87.xml"/><Relationship Id="rId6" Type="http://schemas.openxmlformats.org/officeDocument/2006/relationships/tags" Target="../tags/tag86.xml"/><Relationship Id="rId5" Type="http://schemas.openxmlformats.org/officeDocument/2006/relationships/tags" Target="../tags/tag85.xml"/><Relationship Id="rId4" Type="http://schemas.openxmlformats.org/officeDocument/2006/relationships/image" Target="../media/image11.jpeg"/><Relationship Id="rId3" Type="http://schemas.openxmlformats.org/officeDocument/2006/relationships/tags" Target="../tags/tag84.xml"/><Relationship Id="rId2" Type="http://schemas.openxmlformats.org/officeDocument/2006/relationships/image" Target="../media/image10.jpeg"/><Relationship Id="rId11" Type="http://schemas.openxmlformats.org/officeDocument/2006/relationships/notesSlide" Target="../notesSlides/notesSlide6.xml"/><Relationship Id="rId10" Type="http://schemas.openxmlformats.org/officeDocument/2006/relationships/slideLayout" Target="../slideLayouts/slideLayout7.xml"/><Relationship Id="rId1" Type="http://schemas.openxmlformats.org/officeDocument/2006/relationships/tags" Target="../tags/tag83.xml"/></Relationships>
</file>

<file path=ppt/slides/_rels/slide12.xml.rels><?xml version="1.0" encoding="UTF-8" standalone="yes"?>
<Relationships xmlns="http://schemas.openxmlformats.org/package/2006/relationships"><Relationship Id="rId9" Type="http://schemas.openxmlformats.org/officeDocument/2006/relationships/tags" Target="../tags/tag94.xml"/><Relationship Id="rId8" Type="http://schemas.openxmlformats.org/officeDocument/2006/relationships/image" Target="../media/image4.jpeg"/><Relationship Id="rId7" Type="http://schemas.openxmlformats.org/officeDocument/2006/relationships/tags" Target="../tags/tag93.xml"/><Relationship Id="rId6" Type="http://schemas.openxmlformats.org/officeDocument/2006/relationships/tags" Target="../tags/tag92.xml"/><Relationship Id="rId5" Type="http://schemas.openxmlformats.org/officeDocument/2006/relationships/tags" Target="../tags/tag91.xml"/><Relationship Id="rId4" Type="http://schemas.openxmlformats.org/officeDocument/2006/relationships/image" Target="../media/image11.jpeg"/><Relationship Id="rId3" Type="http://schemas.openxmlformats.org/officeDocument/2006/relationships/tags" Target="../tags/tag90.xml"/><Relationship Id="rId2" Type="http://schemas.openxmlformats.org/officeDocument/2006/relationships/image" Target="../media/image10.jpeg"/><Relationship Id="rId11" Type="http://schemas.openxmlformats.org/officeDocument/2006/relationships/notesSlide" Target="../notesSlides/notesSlide7.xml"/><Relationship Id="rId10" Type="http://schemas.openxmlformats.org/officeDocument/2006/relationships/slideLayout" Target="../slideLayouts/slideLayout7.xml"/><Relationship Id="rId1" Type="http://schemas.openxmlformats.org/officeDocument/2006/relationships/tags" Target="../tags/tag89.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14.xml.rels><?xml version="1.0" encoding="UTF-8" standalone="yes"?>
<Relationships xmlns="http://schemas.openxmlformats.org/package/2006/relationships"><Relationship Id="rId9" Type="http://schemas.openxmlformats.org/officeDocument/2006/relationships/tags" Target="../tags/tag100.xml"/><Relationship Id="rId8" Type="http://schemas.openxmlformats.org/officeDocument/2006/relationships/image" Target="../media/image4.jpeg"/><Relationship Id="rId7" Type="http://schemas.openxmlformats.org/officeDocument/2006/relationships/tags" Target="../tags/tag99.xml"/><Relationship Id="rId6" Type="http://schemas.openxmlformats.org/officeDocument/2006/relationships/tags" Target="../tags/tag98.xml"/><Relationship Id="rId5" Type="http://schemas.openxmlformats.org/officeDocument/2006/relationships/tags" Target="../tags/tag97.xml"/><Relationship Id="rId4" Type="http://schemas.openxmlformats.org/officeDocument/2006/relationships/image" Target="../media/image11.jpeg"/><Relationship Id="rId3" Type="http://schemas.openxmlformats.org/officeDocument/2006/relationships/tags" Target="../tags/tag96.xml"/><Relationship Id="rId2" Type="http://schemas.openxmlformats.org/officeDocument/2006/relationships/image" Target="../media/image10.jpeg"/><Relationship Id="rId11" Type="http://schemas.openxmlformats.org/officeDocument/2006/relationships/notesSlide" Target="../notesSlides/notesSlide8.xml"/><Relationship Id="rId10" Type="http://schemas.openxmlformats.org/officeDocument/2006/relationships/slideLayout" Target="../slideLayouts/slideLayout7.xml"/><Relationship Id="rId1" Type="http://schemas.openxmlformats.org/officeDocument/2006/relationships/tags" Target="../tags/tag95.xml"/></Relationships>
</file>

<file path=ppt/slides/_rels/slide15.xml.rels><?xml version="1.0" encoding="UTF-8" standalone="yes"?>
<Relationships xmlns="http://schemas.openxmlformats.org/package/2006/relationships"><Relationship Id="rId9" Type="http://schemas.openxmlformats.org/officeDocument/2006/relationships/tags" Target="../tags/tag106.xml"/><Relationship Id="rId8" Type="http://schemas.openxmlformats.org/officeDocument/2006/relationships/image" Target="../media/image4.jpeg"/><Relationship Id="rId7" Type="http://schemas.openxmlformats.org/officeDocument/2006/relationships/tags" Target="../tags/tag105.xml"/><Relationship Id="rId6" Type="http://schemas.openxmlformats.org/officeDocument/2006/relationships/tags" Target="../tags/tag104.xml"/><Relationship Id="rId5" Type="http://schemas.openxmlformats.org/officeDocument/2006/relationships/tags" Target="../tags/tag103.xml"/><Relationship Id="rId4" Type="http://schemas.openxmlformats.org/officeDocument/2006/relationships/image" Target="../media/image11.jpeg"/><Relationship Id="rId3" Type="http://schemas.openxmlformats.org/officeDocument/2006/relationships/tags" Target="../tags/tag102.xml"/><Relationship Id="rId2" Type="http://schemas.openxmlformats.org/officeDocument/2006/relationships/image" Target="../media/image10.jpeg"/><Relationship Id="rId11" Type="http://schemas.openxmlformats.org/officeDocument/2006/relationships/notesSlide" Target="../notesSlides/notesSlide9.xml"/><Relationship Id="rId10" Type="http://schemas.openxmlformats.org/officeDocument/2006/relationships/slideLayout" Target="../slideLayouts/slideLayout7.xml"/><Relationship Id="rId1" Type="http://schemas.openxmlformats.org/officeDocument/2006/relationships/tags" Target="../tags/tag101.xml"/></Relationships>
</file>

<file path=ppt/slides/_rels/slide16.xml.rels><?xml version="1.0" encoding="UTF-8" standalone="yes"?>
<Relationships xmlns="http://schemas.openxmlformats.org/package/2006/relationships"><Relationship Id="rId9" Type="http://schemas.openxmlformats.org/officeDocument/2006/relationships/image" Target="../media/image4.jpeg"/><Relationship Id="rId8" Type="http://schemas.openxmlformats.org/officeDocument/2006/relationships/tags" Target="../tags/tag112.xml"/><Relationship Id="rId7" Type="http://schemas.openxmlformats.org/officeDocument/2006/relationships/tags" Target="../tags/tag111.xml"/><Relationship Id="rId6" Type="http://schemas.openxmlformats.org/officeDocument/2006/relationships/tags" Target="../tags/tag110.xml"/><Relationship Id="rId5" Type="http://schemas.openxmlformats.org/officeDocument/2006/relationships/tags" Target="../tags/tag109.xml"/><Relationship Id="rId4" Type="http://schemas.openxmlformats.org/officeDocument/2006/relationships/image" Target="../media/image11.jpeg"/><Relationship Id="rId3" Type="http://schemas.openxmlformats.org/officeDocument/2006/relationships/tags" Target="../tags/tag108.xml"/><Relationship Id="rId2" Type="http://schemas.openxmlformats.org/officeDocument/2006/relationships/image" Target="../media/image10.jpeg"/><Relationship Id="rId12" Type="http://schemas.openxmlformats.org/officeDocument/2006/relationships/notesSlide" Target="../notesSlides/notesSlide10.xml"/><Relationship Id="rId11" Type="http://schemas.openxmlformats.org/officeDocument/2006/relationships/slideLayout" Target="../slideLayouts/slideLayout7.xml"/><Relationship Id="rId10" Type="http://schemas.openxmlformats.org/officeDocument/2006/relationships/tags" Target="../tags/tag113.xml"/><Relationship Id="rId1" Type="http://schemas.openxmlformats.org/officeDocument/2006/relationships/tags" Target="../tags/tag107.xml"/></Relationships>
</file>

<file path=ppt/slides/_rels/slide17.xml.rels><?xml version="1.0" encoding="UTF-8" standalone="yes"?>
<Relationships xmlns="http://schemas.openxmlformats.org/package/2006/relationships"><Relationship Id="rId9" Type="http://schemas.openxmlformats.org/officeDocument/2006/relationships/tags" Target="../tags/tag119.xml"/><Relationship Id="rId8" Type="http://schemas.openxmlformats.org/officeDocument/2006/relationships/image" Target="../media/image4.jpeg"/><Relationship Id="rId7" Type="http://schemas.openxmlformats.org/officeDocument/2006/relationships/tags" Target="../tags/tag118.xml"/><Relationship Id="rId6" Type="http://schemas.openxmlformats.org/officeDocument/2006/relationships/tags" Target="../tags/tag117.xml"/><Relationship Id="rId5" Type="http://schemas.openxmlformats.org/officeDocument/2006/relationships/tags" Target="../tags/tag116.xml"/><Relationship Id="rId4" Type="http://schemas.openxmlformats.org/officeDocument/2006/relationships/image" Target="../media/image11.jpeg"/><Relationship Id="rId3" Type="http://schemas.openxmlformats.org/officeDocument/2006/relationships/tags" Target="../tags/tag115.xml"/><Relationship Id="rId2" Type="http://schemas.openxmlformats.org/officeDocument/2006/relationships/image" Target="../media/image10.jpeg"/><Relationship Id="rId11" Type="http://schemas.openxmlformats.org/officeDocument/2006/relationships/notesSlide" Target="../notesSlides/notesSlide11.xml"/><Relationship Id="rId10" Type="http://schemas.openxmlformats.org/officeDocument/2006/relationships/slideLayout" Target="../slideLayouts/slideLayout7.xml"/><Relationship Id="rId1" Type="http://schemas.openxmlformats.org/officeDocument/2006/relationships/tags" Target="../tags/tag114.xml"/></Relationships>
</file>

<file path=ppt/slides/_rels/slide18.xml.rels><?xml version="1.0" encoding="UTF-8" standalone="yes"?>
<Relationships xmlns="http://schemas.openxmlformats.org/package/2006/relationships"><Relationship Id="rId9" Type="http://schemas.openxmlformats.org/officeDocument/2006/relationships/tags" Target="../tags/tag125.xml"/><Relationship Id="rId8" Type="http://schemas.openxmlformats.org/officeDocument/2006/relationships/image" Target="../media/image4.jpeg"/><Relationship Id="rId7" Type="http://schemas.openxmlformats.org/officeDocument/2006/relationships/tags" Target="../tags/tag124.xml"/><Relationship Id="rId6" Type="http://schemas.openxmlformats.org/officeDocument/2006/relationships/tags" Target="../tags/tag123.xml"/><Relationship Id="rId5" Type="http://schemas.openxmlformats.org/officeDocument/2006/relationships/tags" Target="../tags/tag122.xml"/><Relationship Id="rId4" Type="http://schemas.openxmlformats.org/officeDocument/2006/relationships/image" Target="../media/image11.jpeg"/><Relationship Id="rId3" Type="http://schemas.openxmlformats.org/officeDocument/2006/relationships/tags" Target="../tags/tag121.xml"/><Relationship Id="rId2" Type="http://schemas.openxmlformats.org/officeDocument/2006/relationships/image" Target="../media/image10.jpeg"/><Relationship Id="rId11" Type="http://schemas.openxmlformats.org/officeDocument/2006/relationships/notesSlide" Target="../notesSlides/notesSlide12.xml"/><Relationship Id="rId10" Type="http://schemas.openxmlformats.org/officeDocument/2006/relationships/slideLayout" Target="../slideLayouts/slideLayout7.xml"/><Relationship Id="rId1" Type="http://schemas.openxmlformats.org/officeDocument/2006/relationships/tags" Target="../tags/tag120.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19.xml"/><Relationship Id="rId7" Type="http://schemas.openxmlformats.org/officeDocument/2006/relationships/image" Target="../media/image4.jpeg"/><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openxmlformats.org/officeDocument/2006/relationships/notesSlide" Target="../notesSlides/notesSlide13.xml"/><Relationship Id="rId7" Type="http://schemas.openxmlformats.org/officeDocument/2006/relationships/slideLayout" Target="../slideLayouts/slideLayout7.xml"/><Relationship Id="rId6" Type="http://schemas.openxmlformats.org/officeDocument/2006/relationships/tags" Target="../tags/tag129.xml"/><Relationship Id="rId5" Type="http://schemas.openxmlformats.org/officeDocument/2006/relationships/image" Target="../media/image4.jpeg"/><Relationship Id="rId4" Type="http://schemas.openxmlformats.org/officeDocument/2006/relationships/tags" Target="../tags/tag128.xml"/><Relationship Id="rId3" Type="http://schemas.openxmlformats.org/officeDocument/2006/relationships/tags" Target="../tags/tag127.xml"/><Relationship Id="rId2" Type="http://schemas.openxmlformats.org/officeDocument/2006/relationships/image" Target="../media/image12.jpeg"/><Relationship Id="rId1" Type="http://schemas.openxmlformats.org/officeDocument/2006/relationships/tags" Target="../tags/tag126.xml"/></Relationships>
</file>

<file path=ppt/slides/_rels/slide21.xml.rels><?xml version="1.0" encoding="UTF-8" standalone="yes"?>
<Relationships xmlns="http://schemas.openxmlformats.org/package/2006/relationships"><Relationship Id="rId9" Type="http://schemas.openxmlformats.org/officeDocument/2006/relationships/image" Target="../media/image13.jpeg"/><Relationship Id="rId8" Type="http://schemas.openxmlformats.org/officeDocument/2006/relationships/tags" Target="../tags/tag137.xml"/><Relationship Id="rId7" Type="http://schemas.openxmlformats.org/officeDocument/2006/relationships/tags" Target="../tags/tag136.xml"/><Relationship Id="rId6" Type="http://schemas.openxmlformats.org/officeDocument/2006/relationships/tags" Target="../tags/tag135.xml"/><Relationship Id="rId5" Type="http://schemas.openxmlformats.org/officeDocument/2006/relationships/tags" Target="../tags/tag134.xml"/><Relationship Id="rId4" Type="http://schemas.openxmlformats.org/officeDocument/2006/relationships/tags" Target="../tags/tag133.xml"/><Relationship Id="rId3" Type="http://schemas.openxmlformats.org/officeDocument/2006/relationships/tags" Target="../tags/tag132.xml"/><Relationship Id="rId22" Type="http://schemas.openxmlformats.org/officeDocument/2006/relationships/notesSlide" Target="../notesSlides/notesSlide14.xml"/><Relationship Id="rId21" Type="http://schemas.openxmlformats.org/officeDocument/2006/relationships/slideLayout" Target="../slideLayouts/slideLayout7.xml"/><Relationship Id="rId20" Type="http://schemas.openxmlformats.org/officeDocument/2006/relationships/tags" Target="../tags/tag145.xml"/><Relationship Id="rId2" Type="http://schemas.openxmlformats.org/officeDocument/2006/relationships/tags" Target="../tags/tag131.xml"/><Relationship Id="rId19" Type="http://schemas.openxmlformats.org/officeDocument/2006/relationships/image" Target="../media/image4.jpeg"/><Relationship Id="rId18" Type="http://schemas.openxmlformats.org/officeDocument/2006/relationships/tags" Target="../tags/tag144.xml"/><Relationship Id="rId17" Type="http://schemas.openxmlformats.org/officeDocument/2006/relationships/tags" Target="../tags/tag143.xml"/><Relationship Id="rId16" Type="http://schemas.openxmlformats.org/officeDocument/2006/relationships/tags" Target="../tags/tag142.xml"/><Relationship Id="rId15" Type="http://schemas.openxmlformats.org/officeDocument/2006/relationships/tags" Target="../tags/tag141.xml"/><Relationship Id="rId14" Type="http://schemas.openxmlformats.org/officeDocument/2006/relationships/tags" Target="../tags/tag140.xml"/><Relationship Id="rId13" Type="http://schemas.openxmlformats.org/officeDocument/2006/relationships/image" Target="../media/image15.jpeg"/><Relationship Id="rId12" Type="http://schemas.openxmlformats.org/officeDocument/2006/relationships/tags" Target="../tags/tag139.xml"/><Relationship Id="rId11" Type="http://schemas.openxmlformats.org/officeDocument/2006/relationships/image" Target="../media/image14.jpeg"/><Relationship Id="rId10" Type="http://schemas.openxmlformats.org/officeDocument/2006/relationships/tags" Target="../tags/tag138.xml"/><Relationship Id="rId1" Type="http://schemas.openxmlformats.org/officeDocument/2006/relationships/tags" Target="../tags/tag130.xml"/></Relationships>
</file>

<file path=ppt/slides/_rels/slide22.xml.rels><?xml version="1.0" encoding="UTF-8" standalone="yes"?>
<Relationships xmlns="http://schemas.openxmlformats.org/package/2006/relationships"><Relationship Id="rId9" Type="http://schemas.openxmlformats.org/officeDocument/2006/relationships/tags" Target="../tags/tag151.xml"/><Relationship Id="rId8" Type="http://schemas.openxmlformats.org/officeDocument/2006/relationships/image" Target="../media/image4.jpeg"/><Relationship Id="rId7" Type="http://schemas.openxmlformats.org/officeDocument/2006/relationships/tags" Target="../tags/tag150.xml"/><Relationship Id="rId6" Type="http://schemas.openxmlformats.org/officeDocument/2006/relationships/tags" Target="../tags/tag149.xml"/><Relationship Id="rId5" Type="http://schemas.openxmlformats.org/officeDocument/2006/relationships/tags" Target="../tags/tag148.xml"/><Relationship Id="rId4" Type="http://schemas.openxmlformats.org/officeDocument/2006/relationships/image" Target="../media/image11.jpeg"/><Relationship Id="rId3" Type="http://schemas.openxmlformats.org/officeDocument/2006/relationships/tags" Target="../tags/tag147.xml"/><Relationship Id="rId2" Type="http://schemas.openxmlformats.org/officeDocument/2006/relationships/image" Target="../media/image10.jpeg"/><Relationship Id="rId11" Type="http://schemas.openxmlformats.org/officeDocument/2006/relationships/notesSlide" Target="../notesSlides/notesSlide15.xml"/><Relationship Id="rId10" Type="http://schemas.openxmlformats.org/officeDocument/2006/relationships/slideLayout" Target="../slideLayouts/slideLayout7.xml"/><Relationship Id="rId1" Type="http://schemas.openxmlformats.org/officeDocument/2006/relationships/tags" Target="../tags/tag146.xml"/></Relationships>
</file>

<file path=ppt/slides/_rels/slide23.xml.rels><?xml version="1.0" encoding="UTF-8" standalone="yes"?>
<Relationships xmlns="http://schemas.openxmlformats.org/package/2006/relationships"><Relationship Id="rId9" Type="http://schemas.openxmlformats.org/officeDocument/2006/relationships/image" Target="../media/image13.jpeg"/><Relationship Id="rId8" Type="http://schemas.openxmlformats.org/officeDocument/2006/relationships/tags" Target="../tags/tag159.xml"/><Relationship Id="rId7" Type="http://schemas.openxmlformats.org/officeDocument/2006/relationships/tags" Target="../tags/tag158.xml"/><Relationship Id="rId6" Type="http://schemas.openxmlformats.org/officeDocument/2006/relationships/tags" Target="../tags/tag157.xml"/><Relationship Id="rId5" Type="http://schemas.openxmlformats.org/officeDocument/2006/relationships/tags" Target="../tags/tag156.xml"/><Relationship Id="rId4" Type="http://schemas.openxmlformats.org/officeDocument/2006/relationships/tags" Target="../tags/tag155.xml"/><Relationship Id="rId3" Type="http://schemas.openxmlformats.org/officeDocument/2006/relationships/tags" Target="../tags/tag154.xml"/><Relationship Id="rId22" Type="http://schemas.openxmlformats.org/officeDocument/2006/relationships/notesSlide" Target="../notesSlides/notesSlide16.xml"/><Relationship Id="rId21" Type="http://schemas.openxmlformats.org/officeDocument/2006/relationships/slideLayout" Target="../slideLayouts/slideLayout7.xml"/><Relationship Id="rId20" Type="http://schemas.openxmlformats.org/officeDocument/2006/relationships/tags" Target="../tags/tag167.xml"/><Relationship Id="rId2" Type="http://schemas.openxmlformats.org/officeDocument/2006/relationships/tags" Target="../tags/tag153.xml"/><Relationship Id="rId19" Type="http://schemas.openxmlformats.org/officeDocument/2006/relationships/image" Target="../media/image4.jpeg"/><Relationship Id="rId18" Type="http://schemas.openxmlformats.org/officeDocument/2006/relationships/tags" Target="../tags/tag166.xml"/><Relationship Id="rId17" Type="http://schemas.openxmlformats.org/officeDocument/2006/relationships/tags" Target="../tags/tag165.xml"/><Relationship Id="rId16" Type="http://schemas.openxmlformats.org/officeDocument/2006/relationships/tags" Target="../tags/tag164.xml"/><Relationship Id="rId15" Type="http://schemas.openxmlformats.org/officeDocument/2006/relationships/tags" Target="../tags/tag163.xml"/><Relationship Id="rId14" Type="http://schemas.openxmlformats.org/officeDocument/2006/relationships/tags" Target="../tags/tag162.xml"/><Relationship Id="rId13" Type="http://schemas.openxmlformats.org/officeDocument/2006/relationships/image" Target="../media/image15.jpeg"/><Relationship Id="rId12" Type="http://schemas.openxmlformats.org/officeDocument/2006/relationships/tags" Target="../tags/tag161.xml"/><Relationship Id="rId11" Type="http://schemas.openxmlformats.org/officeDocument/2006/relationships/image" Target="../media/image14.jpeg"/><Relationship Id="rId10" Type="http://schemas.openxmlformats.org/officeDocument/2006/relationships/tags" Target="../tags/tag160.xml"/><Relationship Id="rId1" Type="http://schemas.openxmlformats.org/officeDocument/2006/relationships/tags" Target="../tags/tag152.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25.xml.rels><?xml version="1.0" encoding="UTF-8" standalone="yes"?>
<Relationships xmlns="http://schemas.openxmlformats.org/package/2006/relationships"><Relationship Id="rId9" Type="http://schemas.openxmlformats.org/officeDocument/2006/relationships/tags" Target="../tags/tag176.xml"/><Relationship Id="rId8" Type="http://schemas.openxmlformats.org/officeDocument/2006/relationships/tags" Target="../tags/tag175.xml"/><Relationship Id="rId7" Type="http://schemas.openxmlformats.org/officeDocument/2006/relationships/tags" Target="../tags/tag174.xml"/><Relationship Id="rId6" Type="http://schemas.openxmlformats.org/officeDocument/2006/relationships/tags" Target="../tags/tag173.xml"/><Relationship Id="rId5" Type="http://schemas.openxmlformats.org/officeDocument/2006/relationships/tags" Target="../tags/tag172.xml"/><Relationship Id="rId4" Type="http://schemas.openxmlformats.org/officeDocument/2006/relationships/tags" Target="../tags/tag171.xml"/><Relationship Id="rId3" Type="http://schemas.openxmlformats.org/officeDocument/2006/relationships/tags" Target="../tags/tag170.xml"/><Relationship Id="rId2" Type="http://schemas.openxmlformats.org/officeDocument/2006/relationships/tags" Target="../tags/tag169.xml"/><Relationship Id="rId13" Type="http://schemas.openxmlformats.org/officeDocument/2006/relationships/notesSlide" Target="../notesSlides/notesSlide17.xml"/><Relationship Id="rId12" Type="http://schemas.openxmlformats.org/officeDocument/2006/relationships/slideLayout" Target="../slideLayouts/slideLayout7.xml"/><Relationship Id="rId11" Type="http://schemas.openxmlformats.org/officeDocument/2006/relationships/tags" Target="../tags/tag177.xml"/><Relationship Id="rId10" Type="http://schemas.openxmlformats.org/officeDocument/2006/relationships/image" Target="../media/image4.jpeg"/><Relationship Id="rId1" Type="http://schemas.openxmlformats.org/officeDocument/2006/relationships/tags" Target="../tags/tag168.xml"/></Relationships>
</file>

<file path=ppt/slides/_rels/slide26.xml.rels><?xml version="1.0" encoding="UTF-8" standalone="yes"?>
<Relationships xmlns="http://schemas.openxmlformats.org/package/2006/relationships"><Relationship Id="rId9" Type="http://schemas.openxmlformats.org/officeDocument/2006/relationships/tags" Target="../tags/tag184.xml"/><Relationship Id="rId8" Type="http://schemas.openxmlformats.org/officeDocument/2006/relationships/tags" Target="../tags/tag183.xml"/><Relationship Id="rId7" Type="http://schemas.openxmlformats.org/officeDocument/2006/relationships/tags" Target="../tags/tag182.xml"/><Relationship Id="rId6" Type="http://schemas.openxmlformats.org/officeDocument/2006/relationships/tags" Target="../tags/tag181.xml"/><Relationship Id="rId5" Type="http://schemas.openxmlformats.org/officeDocument/2006/relationships/tags" Target="../tags/tag180.xml"/><Relationship Id="rId4" Type="http://schemas.openxmlformats.org/officeDocument/2006/relationships/image" Target="../media/image17.jpeg"/><Relationship Id="rId3" Type="http://schemas.openxmlformats.org/officeDocument/2006/relationships/tags" Target="../tags/tag179.xml"/><Relationship Id="rId2" Type="http://schemas.openxmlformats.org/officeDocument/2006/relationships/image" Target="../media/image16.jpeg"/><Relationship Id="rId17" Type="http://schemas.openxmlformats.org/officeDocument/2006/relationships/notesSlide" Target="../notesSlides/notesSlide18.xml"/><Relationship Id="rId16" Type="http://schemas.openxmlformats.org/officeDocument/2006/relationships/slideLayout" Target="../slideLayouts/slideLayout7.xml"/><Relationship Id="rId15" Type="http://schemas.openxmlformats.org/officeDocument/2006/relationships/tags" Target="../tags/tag189.xml"/><Relationship Id="rId14" Type="http://schemas.openxmlformats.org/officeDocument/2006/relationships/image" Target="../media/image18.jpeg"/><Relationship Id="rId13" Type="http://schemas.openxmlformats.org/officeDocument/2006/relationships/tags" Target="../tags/tag188.xml"/><Relationship Id="rId12" Type="http://schemas.openxmlformats.org/officeDocument/2006/relationships/tags" Target="../tags/tag187.xml"/><Relationship Id="rId11" Type="http://schemas.openxmlformats.org/officeDocument/2006/relationships/tags" Target="../tags/tag186.xml"/><Relationship Id="rId10" Type="http://schemas.openxmlformats.org/officeDocument/2006/relationships/tags" Target="../tags/tag185.xml"/><Relationship Id="rId1" Type="http://schemas.openxmlformats.org/officeDocument/2006/relationships/tags" Target="../tags/tag178.xml"/></Relationships>
</file>

<file path=ppt/slides/_rels/slide27.xml.rels><?xml version="1.0" encoding="UTF-8" standalone="yes"?>
<Relationships xmlns="http://schemas.openxmlformats.org/package/2006/relationships"><Relationship Id="rId9" Type="http://schemas.openxmlformats.org/officeDocument/2006/relationships/tags" Target="../tags/tag195.xml"/><Relationship Id="rId8" Type="http://schemas.openxmlformats.org/officeDocument/2006/relationships/image" Target="../media/image4.jpeg"/><Relationship Id="rId7" Type="http://schemas.openxmlformats.org/officeDocument/2006/relationships/tags" Target="../tags/tag194.xml"/><Relationship Id="rId6" Type="http://schemas.openxmlformats.org/officeDocument/2006/relationships/tags" Target="../tags/tag193.xml"/><Relationship Id="rId5" Type="http://schemas.openxmlformats.org/officeDocument/2006/relationships/tags" Target="../tags/tag192.xml"/><Relationship Id="rId4" Type="http://schemas.openxmlformats.org/officeDocument/2006/relationships/image" Target="../media/image11.jpeg"/><Relationship Id="rId3" Type="http://schemas.openxmlformats.org/officeDocument/2006/relationships/tags" Target="../tags/tag191.xml"/><Relationship Id="rId2" Type="http://schemas.openxmlformats.org/officeDocument/2006/relationships/image" Target="../media/image10.jpeg"/><Relationship Id="rId11" Type="http://schemas.openxmlformats.org/officeDocument/2006/relationships/notesSlide" Target="../notesSlides/notesSlide19.xml"/><Relationship Id="rId10" Type="http://schemas.openxmlformats.org/officeDocument/2006/relationships/slideLayout" Target="../slideLayouts/slideLayout7.xml"/><Relationship Id="rId1" Type="http://schemas.openxmlformats.org/officeDocument/2006/relationships/tags" Target="../tags/tag190.xml"/></Relationships>
</file>

<file path=ppt/slides/_rels/slide28.xml.rels><?xml version="1.0" encoding="UTF-8" standalone="yes"?>
<Relationships xmlns="http://schemas.openxmlformats.org/package/2006/relationships"><Relationship Id="rId9" Type="http://schemas.openxmlformats.org/officeDocument/2006/relationships/tags" Target="../tags/tag202.xml"/><Relationship Id="rId8" Type="http://schemas.openxmlformats.org/officeDocument/2006/relationships/tags" Target="../tags/tag201.xml"/><Relationship Id="rId7" Type="http://schemas.openxmlformats.org/officeDocument/2006/relationships/tags" Target="../tags/tag200.xml"/><Relationship Id="rId6" Type="http://schemas.openxmlformats.org/officeDocument/2006/relationships/tags" Target="../tags/tag199.xml"/><Relationship Id="rId5" Type="http://schemas.openxmlformats.org/officeDocument/2006/relationships/tags" Target="../tags/tag198.xml"/><Relationship Id="rId4" Type="http://schemas.openxmlformats.org/officeDocument/2006/relationships/image" Target="../media/image17.jpeg"/><Relationship Id="rId3" Type="http://schemas.openxmlformats.org/officeDocument/2006/relationships/tags" Target="../tags/tag197.xml"/><Relationship Id="rId2" Type="http://schemas.openxmlformats.org/officeDocument/2006/relationships/image" Target="../media/image16.jpeg"/><Relationship Id="rId17" Type="http://schemas.openxmlformats.org/officeDocument/2006/relationships/notesSlide" Target="../notesSlides/notesSlide20.xml"/><Relationship Id="rId16" Type="http://schemas.openxmlformats.org/officeDocument/2006/relationships/slideLayout" Target="../slideLayouts/slideLayout7.xml"/><Relationship Id="rId15" Type="http://schemas.openxmlformats.org/officeDocument/2006/relationships/tags" Target="../tags/tag207.xml"/><Relationship Id="rId14" Type="http://schemas.openxmlformats.org/officeDocument/2006/relationships/image" Target="../media/image18.jpeg"/><Relationship Id="rId13" Type="http://schemas.openxmlformats.org/officeDocument/2006/relationships/tags" Target="../tags/tag206.xml"/><Relationship Id="rId12" Type="http://schemas.openxmlformats.org/officeDocument/2006/relationships/tags" Target="../tags/tag205.xml"/><Relationship Id="rId11" Type="http://schemas.openxmlformats.org/officeDocument/2006/relationships/tags" Target="../tags/tag204.xml"/><Relationship Id="rId10" Type="http://schemas.openxmlformats.org/officeDocument/2006/relationships/tags" Target="../tags/tag203.xml"/><Relationship Id="rId1" Type="http://schemas.openxmlformats.org/officeDocument/2006/relationships/tags" Target="../tags/tag196.xml"/></Relationships>
</file>

<file path=ppt/slides/_rels/slide29.xml.rels><?xml version="1.0" encoding="UTF-8" standalone="yes"?>
<Relationships xmlns="http://schemas.openxmlformats.org/package/2006/relationships"><Relationship Id="rId9" Type="http://schemas.openxmlformats.org/officeDocument/2006/relationships/tags" Target="../tags/tag213.xml"/><Relationship Id="rId8" Type="http://schemas.openxmlformats.org/officeDocument/2006/relationships/image" Target="../media/image4.jpeg"/><Relationship Id="rId7" Type="http://schemas.openxmlformats.org/officeDocument/2006/relationships/tags" Target="../tags/tag212.xml"/><Relationship Id="rId6" Type="http://schemas.openxmlformats.org/officeDocument/2006/relationships/tags" Target="../tags/tag211.xml"/><Relationship Id="rId5" Type="http://schemas.openxmlformats.org/officeDocument/2006/relationships/tags" Target="../tags/tag210.xml"/><Relationship Id="rId4" Type="http://schemas.openxmlformats.org/officeDocument/2006/relationships/image" Target="../media/image11.jpeg"/><Relationship Id="rId3" Type="http://schemas.openxmlformats.org/officeDocument/2006/relationships/tags" Target="../tags/tag209.xml"/><Relationship Id="rId2" Type="http://schemas.openxmlformats.org/officeDocument/2006/relationships/image" Target="../media/image10.jpeg"/><Relationship Id="rId11" Type="http://schemas.openxmlformats.org/officeDocument/2006/relationships/notesSlide" Target="../notesSlides/notesSlide21.xml"/><Relationship Id="rId10" Type="http://schemas.openxmlformats.org/officeDocument/2006/relationships/slideLayout" Target="../slideLayouts/slideLayout7.xml"/><Relationship Id="rId1" Type="http://schemas.openxmlformats.org/officeDocument/2006/relationships/tags" Target="../tags/tag208.xml"/></Relationships>
</file>

<file path=ppt/slides/_rels/slide3.xml.rels><?xml version="1.0" encoding="UTF-8" standalone="yes"?>
<Relationships xmlns="http://schemas.openxmlformats.org/package/2006/relationships"><Relationship Id="rId9" Type="http://schemas.openxmlformats.org/officeDocument/2006/relationships/tags" Target="../tags/tag26.xml"/><Relationship Id="rId8" Type="http://schemas.openxmlformats.org/officeDocument/2006/relationships/tags" Target="../tags/tag25.xml"/><Relationship Id="rId7" Type="http://schemas.openxmlformats.org/officeDocument/2006/relationships/tags" Target="../tags/tag24.xml"/><Relationship Id="rId6" Type="http://schemas.openxmlformats.org/officeDocument/2006/relationships/image" Target="../media/image6.jpeg"/><Relationship Id="rId5" Type="http://schemas.openxmlformats.org/officeDocument/2006/relationships/tags" Target="../tags/tag23.xml"/><Relationship Id="rId4" Type="http://schemas.openxmlformats.org/officeDocument/2006/relationships/image" Target="../media/image5.jpeg"/><Relationship Id="rId3" Type="http://schemas.openxmlformats.org/officeDocument/2006/relationships/tags" Target="../tags/tag22.xml"/><Relationship Id="rId2" Type="http://schemas.openxmlformats.org/officeDocument/2006/relationships/tags" Target="../tags/tag21.xml"/><Relationship Id="rId14" Type="http://schemas.openxmlformats.org/officeDocument/2006/relationships/notesSlide" Target="../notesSlides/notesSlide1.xml"/><Relationship Id="rId13" Type="http://schemas.openxmlformats.org/officeDocument/2006/relationships/slideLayout" Target="../slideLayouts/slideLayout7.xml"/><Relationship Id="rId12" Type="http://schemas.openxmlformats.org/officeDocument/2006/relationships/tags" Target="../tags/tag28.xml"/><Relationship Id="rId11" Type="http://schemas.openxmlformats.org/officeDocument/2006/relationships/tags" Target="../tags/tag27.xml"/><Relationship Id="rId10" Type="http://schemas.openxmlformats.org/officeDocument/2006/relationships/image" Target="../media/image7.jpeg"/><Relationship Id="rId1" Type="http://schemas.openxmlformats.org/officeDocument/2006/relationships/tags" Target="../tags/tag20.xml"/></Relationships>
</file>

<file path=ppt/slides/_rels/slide30.xml.rels><?xml version="1.0" encoding="UTF-8" standalone="yes"?>
<Relationships xmlns="http://schemas.openxmlformats.org/package/2006/relationships"><Relationship Id="rId9" Type="http://schemas.openxmlformats.org/officeDocument/2006/relationships/tags" Target="../tags/tag220.xml"/><Relationship Id="rId8" Type="http://schemas.openxmlformats.org/officeDocument/2006/relationships/tags" Target="../tags/tag219.xml"/><Relationship Id="rId7" Type="http://schemas.openxmlformats.org/officeDocument/2006/relationships/tags" Target="../tags/tag218.xml"/><Relationship Id="rId6" Type="http://schemas.openxmlformats.org/officeDocument/2006/relationships/tags" Target="../tags/tag217.xml"/><Relationship Id="rId5" Type="http://schemas.openxmlformats.org/officeDocument/2006/relationships/tags" Target="../tags/tag216.xml"/><Relationship Id="rId4" Type="http://schemas.openxmlformats.org/officeDocument/2006/relationships/image" Target="../media/image17.jpeg"/><Relationship Id="rId3" Type="http://schemas.openxmlformats.org/officeDocument/2006/relationships/tags" Target="../tags/tag215.xml"/><Relationship Id="rId2" Type="http://schemas.openxmlformats.org/officeDocument/2006/relationships/image" Target="../media/image16.jpeg"/><Relationship Id="rId17" Type="http://schemas.openxmlformats.org/officeDocument/2006/relationships/notesSlide" Target="../notesSlides/notesSlide22.xml"/><Relationship Id="rId16" Type="http://schemas.openxmlformats.org/officeDocument/2006/relationships/slideLayout" Target="../slideLayouts/slideLayout7.xml"/><Relationship Id="rId15" Type="http://schemas.openxmlformats.org/officeDocument/2006/relationships/tags" Target="../tags/tag225.xml"/><Relationship Id="rId14" Type="http://schemas.openxmlformats.org/officeDocument/2006/relationships/image" Target="../media/image18.jpeg"/><Relationship Id="rId13" Type="http://schemas.openxmlformats.org/officeDocument/2006/relationships/tags" Target="../tags/tag224.xml"/><Relationship Id="rId12" Type="http://schemas.openxmlformats.org/officeDocument/2006/relationships/tags" Target="../tags/tag223.xml"/><Relationship Id="rId11" Type="http://schemas.openxmlformats.org/officeDocument/2006/relationships/tags" Target="../tags/tag222.xml"/><Relationship Id="rId10" Type="http://schemas.openxmlformats.org/officeDocument/2006/relationships/tags" Target="../tags/tag221.xml"/><Relationship Id="rId1" Type="http://schemas.openxmlformats.org/officeDocument/2006/relationships/tags" Target="../tags/tag214.xml"/></Relationships>
</file>

<file path=ppt/slides/_rels/slide31.xml.rels><?xml version="1.0" encoding="UTF-8" standalone="yes"?>
<Relationships xmlns="http://schemas.openxmlformats.org/package/2006/relationships"><Relationship Id="rId9" Type="http://schemas.openxmlformats.org/officeDocument/2006/relationships/image" Target="../media/image4.jpeg"/><Relationship Id="rId8" Type="http://schemas.openxmlformats.org/officeDocument/2006/relationships/image" Target="../media/image19.jpeg"/><Relationship Id="rId7" Type="http://schemas.openxmlformats.org/officeDocument/2006/relationships/tags" Target="../tags/tag230.xml"/><Relationship Id="rId6" Type="http://schemas.openxmlformats.org/officeDocument/2006/relationships/tags" Target="../tags/tag229.xml"/><Relationship Id="rId5" Type="http://schemas.openxmlformats.org/officeDocument/2006/relationships/tags" Target="../tags/tag228.xml"/><Relationship Id="rId4" Type="http://schemas.openxmlformats.org/officeDocument/2006/relationships/image" Target="../media/image11.jpeg"/><Relationship Id="rId3" Type="http://schemas.openxmlformats.org/officeDocument/2006/relationships/tags" Target="../tags/tag227.xml"/><Relationship Id="rId2" Type="http://schemas.openxmlformats.org/officeDocument/2006/relationships/image" Target="../media/image10.jpeg"/><Relationship Id="rId12" Type="http://schemas.openxmlformats.org/officeDocument/2006/relationships/notesSlide" Target="../notesSlides/notesSlide23.xml"/><Relationship Id="rId11" Type="http://schemas.openxmlformats.org/officeDocument/2006/relationships/slideLayout" Target="../slideLayouts/slideLayout7.xml"/><Relationship Id="rId10" Type="http://schemas.openxmlformats.org/officeDocument/2006/relationships/tags" Target="../tags/tag231.xml"/><Relationship Id="rId1" Type="http://schemas.openxmlformats.org/officeDocument/2006/relationships/tags" Target="../tags/tag226.xml"/></Relationships>
</file>

<file path=ppt/slides/_rels/slide32.xml.rels><?xml version="1.0" encoding="UTF-8" standalone="yes"?>
<Relationships xmlns="http://schemas.openxmlformats.org/package/2006/relationships"><Relationship Id="rId9" Type="http://schemas.openxmlformats.org/officeDocument/2006/relationships/tags" Target="../tags/tag237.xml"/><Relationship Id="rId8" Type="http://schemas.openxmlformats.org/officeDocument/2006/relationships/image" Target="../media/image4.jpeg"/><Relationship Id="rId7" Type="http://schemas.openxmlformats.org/officeDocument/2006/relationships/tags" Target="../tags/tag236.xml"/><Relationship Id="rId6" Type="http://schemas.openxmlformats.org/officeDocument/2006/relationships/tags" Target="../tags/tag235.xml"/><Relationship Id="rId5" Type="http://schemas.openxmlformats.org/officeDocument/2006/relationships/tags" Target="../tags/tag234.xml"/><Relationship Id="rId4" Type="http://schemas.openxmlformats.org/officeDocument/2006/relationships/image" Target="../media/image11.jpeg"/><Relationship Id="rId3" Type="http://schemas.openxmlformats.org/officeDocument/2006/relationships/tags" Target="../tags/tag233.xml"/><Relationship Id="rId2" Type="http://schemas.openxmlformats.org/officeDocument/2006/relationships/image" Target="../media/image10.jpeg"/><Relationship Id="rId11" Type="http://schemas.openxmlformats.org/officeDocument/2006/relationships/notesSlide" Target="../notesSlides/notesSlide24.xml"/><Relationship Id="rId10" Type="http://schemas.openxmlformats.org/officeDocument/2006/relationships/slideLayout" Target="../slideLayouts/slideLayout7.xml"/><Relationship Id="rId1" Type="http://schemas.openxmlformats.org/officeDocument/2006/relationships/tags" Target="../tags/tag232.xml"/></Relationships>
</file>

<file path=ppt/slides/_rels/slide33.xml.rels><?xml version="1.0" encoding="UTF-8" standalone="yes"?>
<Relationships xmlns="http://schemas.openxmlformats.org/package/2006/relationships"><Relationship Id="rId9" Type="http://schemas.openxmlformats.org/officeDocument/2006/relationships/tags" Target="../tags/tag245.xml"/><Relationship Id="rId8" Type="http://schemas.openxmlformats.org/officeDocument/2006/relationships/image" Target="../media/image4.jpeg"/><Relationship Id="rId7" Type="http://schemas.openxmlformats.org/officeDocument/2006/relationships/tags" Target="../tags/tag244.xml"/><Relationship Id="rId6" Type="http://schemas.openxmlformats.org/officeDocument/2006/relationships/tags" Target="../tags/tag243.xml"/><Relationship Id="rId5" Type="http://schemas.openxmlformats.org/officeDocument/2006/relationships/tags" Target="../tags/tag242.xml"/><Relationship Id="rId4" Type="http://schemas.openxmlformats.org/officeDocument/2006/relationships/tags" Target="../tags/tag241.xml"/><Relationship Id="rId3" Type="http://schemas.openxmlformats.org/officeDocument/2006/relationships/tags" Target="../tags/tag240.xml"/><Relationship Id="rId2" Type="http://schemas.openxmlformats.org/officeDocument/2006/relationships/tags" Target="../tags/tag239.xml"/><Relationship Id="rId11" Type="http://schemas.openxmlformats.org/officeDocument/2006/relationships/notesSlide" Target="../notesSlides/notesSlide25.xml"/><Relationship Id="rId10" Type="http://schemas.openxmlformats.org/officeDocument/2006/relationships/slideLayout" Target="../slideLayouts/slideLayout7.xml"/><Relationship Id="rId1" Type="http://schemas.openxmlformats.org/officeDocument/2006/relationships/tags" Target="../tags/tag238.xml"/></Relationships>
</file>

<file path=ppt/slides/_rels/slide34.xml.rels><?xml version="1.0" encoding="UTF-8" standalone="yes"?>
<Relationships xmlns="http://schemas.openxmlformats.org/package/2006/relationships"><Relationship Id="rId9" Type="http://schemas.openxmlformats.org/officeDocument/2006/relationships/tags" Target="../tags/tag252.xml"/><Relationship Id="rId8" Type="http://schemas.openxmlformats.org/officeDocument/2006/relationships/tags" Target="../tags/tag251.xml"/><Relationship Id="rId7" Type="http://schemas.openxmlformats.org/officeDocument/2006/relationships/tags" Target="../tags/tag250.xml"/><Relationship Id="rId6" Type="http://schemas.openxmlformats.org/officeDocument/2006/relationships/tags" Target="../tags/tag249.xml"/><Relationship Id="rId5" Type="http://schemas.openxmlformats.org/officeDocument/2006/relationships/tags" Target="../tags/tag248.xml"/><Relationship Id="rId4" Type="http://schemas.openxmlformats.org/officeDocument/2006/relationships/image" Target="../media/image17.jpeg"/><Relationship Id="rId3" Type="http://schemas.openxmlformats.org/officeDocument/2006/relationships/tags" Target="../tags/tag247.xml"/><Relationship Id="rId2" Type="http://schemas.openxmlformats.org/officeDocument/2006/relationships/image" Target="../media/image16.jpeg"/><Relationship Id="rId17" Type="http://schemas.openxmlformats.org/officeDocument/2006/relationships/notesSlide" Target="../notesSlides/notesSlide26.xml"/><Relationship Id="rId16" Type="http://schemas.openxmlformats.org/officeDocument/2006/relationships/slideLayout" Target="../slideLayouts/slideLayout7.xml"/><Relationship Id="rId15" Type="http://schemas.openxmlformats.org/officeDocument/2006/relationships/tags" Target="../tags/tag257.xml"/><Relationship Id="rId14" Type="http://schemas.openxmlformats.org/officeDocument/2006/relationships/image" Target="../media/image18.jpeg"/><Relationship Id="rId13" Type="http://schemas.openxmlformats.org/officeDocument/2006/relationships/tags" Target="../tags/tag256.xml"/><Relationship Id="rId12" Type="http://schemas.openxmlformats.org/officeDocument/2006/relationships/tags" Target="../tags/tag255.xml"/><Relationship Id="rId11" Type="http://schemas.openxmlformats.org/officeDocument/2006/relationships/tags" Target="../tags/tag254.xml"/><Relationship Id="rId10" Type="http://schemas.openxmlformats.org/officeDocument/2006/relationships/tags" Target="../tags/tag253.xml"/><Relationship Id="rId1" Type="http://schemas.openxmlformats.org/officeDocument/2006/relationships/tags" Target="../tags/tag246.xml"/></Relationships>
</file>

<file path=ppt/slides/_rels/slide35.xml.rels><?xml version="1.0" encoding="UTF-8" standalone="yes"?>
<Relationships xmlns="http://schemas.openxmlformats.org/package/2006/relationships"><Relationship Id="rId9" Type="http://schemas.openxmlformats.org/officeDocument/2006/relationships/tags" Target="../tags/tag263.xml"/><Relationship Id="rId8" Type="http://schemas.openxmlformats.org/officeDocument/2006/relationships/image" Target="../media/image4.jpeg"/><Relationship Id="rId7" Type="http://schemas.openxmlformats.org/officeDocument/2006/relationships/tags" Target="../tags/tag262.xml"/><Relationship Id="rId6" Type="http://schemas.openxmlformats.org/officeDocument/2006/relationships/tags" Target="../tags/tag261.xml"/><Relationship Id="rId5" Type="http://schemas.openxmlformats.org/officeDocument/2006/relationships/tags" Target="../tags/tag260.xml"/><Relationship Id="rId4" Type="http://schemas.openxmlformats.org/officeDocument/2006/relationships/image" Target="../media/image11.jpeg"/><Relationship Id="rId3" Type="http://schemas.openxmlformats.org/officeDocument/2006/relationships/tags" Target="../tags/tag259.xml"/><Relationship Id="rId2" Type="http://schemas.openxmlformats.org/officeDocument/2006/relationships/image" Target="../media/image10.jpeg"/><Relationship Id="rId11" Type="http://schemas.openxmlformats.org/officeDocument/2006/relationships/notesSlide" Target="../notesSlides/notesSlide27.xml"/><Relationship Id="rId10" Type="http://schemas.openxmlformats.org/officeDocument/2006/relationships/slideLayout" Target="../slideLayouts/slideLayout7.xml"/><Relationship Id="rId1" Type="http://schemas.openxmlformats.org/officeDocument/2006/relationships/tags" Target="../tags/tag258.xml"/></Relationships>
</file>

<file path=ppt/slides/_rels/slide36.xml.rels><?xml version="1.0" encoding="UTF-8" standalone="yes"?>
<Relationships xmlns="http://schemas.openxmlformats.org/package/2006/relationships"><Relationship Id="rId9" Type="http://schemas.openxmlformats.org/officeDocument/2006/relationships/tags" Target="../tags/tag270.xml"/><Relationship Id="rId8" Type="http://schemas.openxmlformats.org/officeDocument/2006/relationships/tags" Target="../tags/tag269.xml"/><Relationship Id="rId7" Type="http://schemas.openxmlformats.org/officeDocument/2006/relationships/tags" Target="../tags/tag268.xml"/><Relationship Id="rId6" Type="http://schemas.openxmlformats.org/officeDocument/2006/relationships/tags" Target="../tags/tag267.xml"/><Relationship Id="rId5" Type="http://schemas.openxmlformats.org/officeDocument/2006/relationships/tags" Target="../tags/tag266.xml"/><Relationship Id="rId4" Type="http://schemas.openxmlformats.org/officeDocument/2006/relationships/image" Target="../media/image17.jpeg"/><Relationship Id="rId3" Type="http://schemas.openxmlformats.org/officeDocument/2006/relationships/tags" Target="../tags/tag265.xml"/><Relationship Id="rId2" Type="http://schemas.openxmlformats.org/officeDocument/2006/relationships/image" Target="../media/image16.jpeg"/><Relationship Id="rId17" Type="http://schemas.openxmlformats.org/officeDocument/2006/relationships/notesSlide" Target="../notesSlides/notesSlide28.xml"/><Relationship Id="rId16" Type="http://schemas.openxmlformats.org/officeDocument/2006/relationships/slideLayout" Target="../slideLayouts/slideLayout7.xml"/><Relationship Id="rId15" Type="http://schemas.openxmlformats.org/officeDocument/2006/relationships/tags" Target="../tags/tag275.xml"/><Relationship Id="rId14" Type="http://schemas.openxmlformats.org/officeDocument/2006/relationships/image" Target="../media/image18.jpeg"/><Relationship Id="rId13" Type="http://schemas.openxmlformats.org/officeDocument/2006/relationships/tags" Target="../tags/tag274.xml"/><Relationship Id="rId12" Type="http://schemas.openxmlformats.org/officeDocument/2006/relationships/tags" Target="../tags/tag273.xml"/><Relationship Id="rId11" Type="http://schemas.openxmlformats.org/officeDocument/2006/relationships/tags" Target="../tags/tag272.xml"/><Relationship Id="rId10" Type="http://schemas.openxmlformats.org/officeDocument/2006/relationships/tags" Target="../tags/tag271.xml"/><Relationship Id="rId1" Type="http://schemas.openxmlformats.org/officeDocument/2006/relationships/tags" Target="../tags/tag264.xml"/></Relationships>
</file>

<file path=ppt/slides/_rels/slide37.xml.rels><?xml version="1.0" encoding="UTF-8" standalone="yes"?>
<Relationships xmlns="http://schemas.openxmlformats.org/package/2006/relationships"><Relationship Id="rId9" Type="http://schemas.openxmlformats.org/officeDocument/2006/relationships/image" Target="../media/image4.jpeg"/><Relationship Id="rId8" Type="http://schemas.openxmlformats.org/officeDocument/2006/relationships/image" Target="../media/image20.jpeg"/><Relationship Id="rId7" Type="http://schemas.openxmlformats.org/officeDocument/2006/relationships/tags" Target="../tags/tag280.xml"/><Relationship Id="rId6" Type="http://schemas.openxmlformats.org/officeDocument/2006/relationships/tags" Target="../tags/tag279.xml"/><Relationship Id="rId5" Type="http://schemas.openxmlformats.org/officeDocument/2006/relationships/tags" Target="../tags/tag278.xml"/><Relationship Id="rId4" Type="http://schemas.openxmlformats.org/officeDocument/2006/relationships/image" Target="../media/image11.jpeg"/><Relationship Id="rId3" Type="http://schemas.openxmlformats.org/officeDocument/2006/relationships/tags" Target="../tags/tag277.xml"/><Relationship Id="rId2" Type="http://schemas.openxmlformats.org/officeDocument/2006/relationships/image" Target="../media/image10.jpeg"/><Relationship Id="rId12" Type="http://schemas.openxmlformats.org/officeDocument/2006/relationships/notesSlide" Target="../notesSlides/notesSlide29.xml"/><Relationship Id="rId11" Type="http://schemas.openxmlformats.org/officeDocument/2006/relationships/slideLayout" Target="../slideLayouts/slideLayout7.xml"/><Relationship Id="rId10" Type="http://schemas.openxmlformats.org/officeDocument/2006/relationships/tags" Target="../tags/tag281.xml"/><Relationship Id="rId1" Type="http://schemas.openxmlformats.org/officeDocument/2006/relationships/tags" Target="../tags/tag276.xml"/></Relationships>
</file>

<file path=ppt/slides/_rels/slide38.xml.rels><?xml version="1.0" encoding="UTF-8" standalone="yes"?>
<Relationships xmlns="http://schemas.openxmlformats.org/package/2006/relationships"><Relationship Id="rId9" Type="http://schemas.openxmlformats.org/officeDocument/2006/relationships/tags" Target="../tags/tag290.xml"/><Relationship Id="rId8" Type="http://schemas.openxmlformats.org/officeDocument/2006/relationships/tags" Target="../tags/tag289.xml"/><Relationship Id="rId7" Type="http://schemas.openxmlformats.org/officeDocument/2006/relationships/tags" Target="../tags/tag288.xml"/><Relationship Id="rId6" Type="http://schemas.openxmlformats.org/officeDocument/2006/relationships/tags" Target="../tags/tag287.xml"/><Relationship Id="rId5" Type="http://schemas.openxmlformats.org/officeDocument/2006/relationships/tags" Target="../tags/tag286.xml"/><Relationship Id="rId4" Type="http://schemas.openxmlformats.org/officeDocument/2006/relationships/tags" Target="../tags/tag285.xml"/><Relationship Id="rId3" Type="http://schemas.openxmlformats.org/officeDocument/2006/relationships/tags" Target="../tags/tag284.xml"/><Relationship Id="rId2" Type="http://schemas.openxmlformats.org/officeDocument/2006/relationships/tags" Target="../tags/tag283.xml"/><Relationship Id="rId13" Type="http://schemas.openxmlformats.org/officeDocument/2006/relationships/notesSlide" Target="../notesSlides/notesSlide30.xml"/><Relationship Id="rId12" Type="http://schemas.openxmlformats.org/officeDocument/2006/relationships/slideLayout" Target="../slideLayouts/slideLayout7.xml"/><Relationship Id="rId11" Type="http://schemas.openxmlformats.org/officeDocument/2006/relationships/tags" Target="../tags/tag291.xml"/><Relationship Id="rId10" Type="http://schemas.openxmlformats.org/officeDocument/2006/relationships/image" Target="../media/image4.jpeg"/><Relationship Id="rId1" Type="http://schemas.openxmlformats.org/officeDocument/2006/relationships/tags" Target="../tags/tag282.xml"/></Relationships>
</file>

<file path=ppt/slides/_rels/slide39.xml.rels><?xml version="1.0" encoding="UTF-8" standalone="yes"?>
<Relationships xmlns="http://schemas.openxmlformats.org/package/2006/relationships"><Relationship Id="rId9" Type="http://schemas.openxmlformats.org/officeDocument/2006/relationships/tags" Target="../tags/tag298.xml"/><Relationship Id="rId8" Type="http://schemas.openxmlformats.org/officeDocument/2006/relationships/tags" Target="../tags/tag297.xml"/><Relationship Id="rId7" Type="http://schemas.openxmlformats.org/officeDocument/2006/relationships/tags" Target="../tags/tag296.xml"/><Relationship Id="rId6" Type="http://schemas.openxmlformats.org/officeDocument/2006/relationships/tags" Target="../tags/tag295.xml"/><Relationship Id="rId5" Type="http://schemas.openxmlformats.org/officeDocument/2006/relationships/tags" Target="../tags/tag294.xml"/><Relationship Id="rId4" Type="http://schemas.openxmlformats.org/officeDocument/2006/relationships/image" Target="../media/image17.jpeg"/><Relationship Id="rId3" Type="http://schemas.openxmlformats.org/officeDocument/2006/relationships/tags" Target="../tags/tag293.xml"/><Relationship Id="rId2" Type="http://schemas.openxmlformats.org/officeDocument/2006/relationships/image" Target="../media/image16.jpeg"/><Relationship Id="rId17" Type="http://schemas.openxmlformats.org/officeDocument/2006/relationships/notesSlide" Target="../notesSlides/notesSlide31.xml"/><Relationship Id="rId16" Type="http://schemas.openxmlformats.org/officeDocument/2006/relationships/slideLayout" Target="../slideLayouts/slideLayout7.xml"/><Relationship Id="rId15" Type="http://schemas.openxmlformats.org/officeDocument/2006/relationships/tags" Target="../tags/tag303.xml"/><Relationship Id="rId14" Type="http://schemas.openxmlformats.org/officeDocument/2006/relationships/image" Target="../media/image18.jpeg"/><Relationship Id="rId13" Type="http://schemas.openxmlformats.org/officeDocument/2006/relationships/tags" Target="../tags/tag302.xml"/><Relationship Id="rId12" Type="http://schemas.openxmlformats.org/officeDocument/2006/relationships/tags" Target="../tags/tag301.xml"/><Relationship Id="rId11" Type="http://schemas.openxmlformats.org/officeDocument/2006/relationships/tags" Target="../tags/tag300.xml"/><Relationship Id="rId10" Type="http://schemas.openxmlformats.org/officeDocument/2006/relationships/tags" Target="../tags/tag299.xml"/><Relationship Id="rId1" Type="http://schemas.openxmlformats.org/officeDocument/2006/relationships/tags" Target="../tags/tag292.xml"/></Relationships>
</file>

<file path=ppt/slides/_rels/slide4.xml.rels><?xml version="1.0" encoding="UTF-8" standalone="yes"?>
<Relationships xmlns="http://schemas.openxmlformats.org/package/2006/relationships"><Relationship Id="rId9" Type="http://schemas.openxmlformats.org/officeDocument/2006/relationships/tags" Target="../tags/tag37.xml"/><Relationship Id="rId8" Type="http://schemas.openxmlformats.org/officeDocument/2006/relationships/tags" Target="../tags/tag36.xml"/><Relationship Id="rId7" Type="http://schemas.openxmlformats.org/officeDocument/2006/relationships/tags" Target="../tags/tag35.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4" Type="http://schemas.openxmlformats.org/officeDocument/2006/relationships/notesSlide" Target="../notesSlides/notesSlide2.xml"/><Relationship Id="rId13" Type="http://schemas.openxmlformats.org/officeDocument/2006/relationships/slideLayout" Target="../slideLayouts/slideLayout7.xml"/><Relationship Id="rId12" Type="http://schemas.openxmlformats.org/officeDocument/2006/relationships/tags" Target="../tags/tag38.xml"/><Relationship Id="rId11" Type="http://schemas.openxmlformats.org/officeDocument/2006/relationships/image" Target="../media/image4.jpeg"/><Relationship Id="rId10" Type="http://schemas.openxmlformats.org/officeDocument/2006/relationships/image" Target="../media/image8.png"/><Relationship Id="rId1" Type="http://schemas.openxmlformats.org/officeDocument/2006/relationships/tags" Target="../tags/tag29.xml"/></Relationships>
</file>

<file path=ppt/slides/_rels/slide40.xml.rels><?xml version="1.0" encoding="UTF-8" standalone="yes"?>
<Relationships xmlns="http://schemas.openxmlformats.org/package/2006/relationships"><Relationship Id="rId9" Type="http://schemas.openxmlformats.org/officeDocument/2006/relationships/image" Target="../media/image4.jpeg"/><Relationship Id="rId8" Type="http://schemas.openxmlformats.org/officeDocument/2006/relationships/image" Target="../media/image21.jpeg"/><Relationship Id="rId7" Type="http://schemas.openxmlformats.org/officeDocument/2006/relationships/tags" Target="../tags/tag308.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image" Target="../media/image11.jpeg"/><Relationship Id="rId3" Type="http://schemas.openxmlformats.org/officeDocument/2006/relationships/tags" Target="../tags/tag305.xml"/><Relationship Id="rId2" Type="http://schemas.openxmlformats.org/officeDocument/2006/relationships/image" Target="../media/image10.jpeg"/><Relationship Id="rId12" Type="http://schemas.openxmlformats.org/officeDocument/2006/relationships/notesSlide" Target="../notesSlides/notesSlide32.xml"/><Relationship Id="rId11" Type="http://schemas.openxmlformats.org/officeDocument/2006/relationships/slideLayout" Target="../slideLayouts/slideLayout7.xml"/><Relationship Id="rId10" Type="http://schemas.openxmlformats.org/officeDocument/2006/relationships/tags" Target="../tags/tag309.xml"/><Relationship Id="rId1" Type="http://schemas.openxmlformats.org/officeDocument/2006/relationships/tags" Target="../tags/tag304.xml"/></Relationships>
</file>

<file path=ppt/slides/_rels/slide41.xml.rels><?xml version="1.0" encoding="UTF-8" standalone="yes"?>
<Relationships xmlns="http://schemas.openxmlformats.org/package/2006/relationships"><Relationship Id="rId9" Type="http://schemas.openxmlformats.org/officeDocument/2006/relationships/tags" Target="../tags/tag315.xml"/><Relationship Id="rId8" Type="http://schemas.openxmlformats.org/officeDocument/2006/relationships/image" Target="../media/image4.jpeg"/><Relationship Id="rId7" Type="http://schemas.openxmlformats.org/officeDocument/2006/relationships/tags" Target="../tags/tag314.xml"/><Relationship Id="rId6" Type="http://schemas.openxmlformats.org/officeDocument/2006/relationships/tags" Target="../tags/tag313.xml"/><Relationship Id="rId5" Type="http://schemas.openxmlformats.org/officeDocument/2006/relationships/tags" Target="../tags/tag312.xml"/><Relationship Id="rId4" Type="http://schemas.openxmlformats.org/officeDocument/2006/relationships/image" Target="../media/image11.jpeg"/><Relationship Id="rId3" Type="http://schemas.openxmlformats.org/officeDocument/2006/relationships/tags" Target="../tags/tag311.xml"/><Relationship Id="rId2" Type="http://schemas.openxmlformats.org/officeDocument/2006/relationships/image" Target="../media/image10.jpeg"/><Relationship Id="rId11" Type="http://schemas.openxmlformats.org/officeDocument/2006/relationships/notesSlide" Target="../notesSlides/notesSlide33.xml"/><Relationship Id="rId10" Type="http://schemas.openxmlformats.org/officeDocument/2006/relationships/slideLayout" Target="../slideLayouts/slideLayout7.xml"/><Relationship Id="rId1" Type="http://schemas.openxmlformats.org/officeDocument/2006/relationships/tags" Target="../tags/tag310.xml"/></Relationships>
</file>

<file path=ppt/slides/_rels/slide42.xml.rels><?xml version="1.0" encoding="UTF-8" standalone="yes"?>
<Relationships xmlns="http://schemas.openxmlformats.org/package/2006/relationships"><Relationship Id="rId9" Type="http://schemas.openxmlformats.org/officeDocument/2006/relationships/tags" Target="../tags/tag322.xml"/><Relationship Id="rId8" Type="http://schemas.openxmlformats.org/officeDocument/2006/relationships/tags" Target="../tags/tag321.xml"/><Relationship Id="rId7" Type="http://schemas.openxmlformats.org/officeDocument/2006/relationships/tags" Target="../tags/tag320.xml"/><Relationship Id="rId6" Type="http://schemas.openxmlformats.org/officeDocument/2006/relationships/tags" Target="../tags/tag319.xml"/><Relationship Id="rId5" Type="http://schemas.openxmlformats.org/officeDocument/2006/relationships/tags" Target="../tags/tag318.xml"/><Relationship Id="rId4" Type="http://schemas.openxmlformats.org/officeDocument/2006/relationships/image" Target="../media/image17.jpeg"/><Relationship Id="rId3" Type="http://schemas.openxmlformats.org/officeDocument/2006/relationships/tags" Target="../tags/tag317.xml"/><Relationship Id="rId2" Type="http://schemas.openxmlformats.org/officeDocument/2006/relationships/image" Target="../media/image16.jpeg"/><Relationship Id="rId17" Type="http://schemas.openxmlformats.org/officeDocument/2006/relationships/notesSlide" Target="../notesSlides/notesSlide34.xml"/><Relationship Id="rId16" Type="http://schemas.openxmlformats.org/officeDocument/2006/relationships/slideLayout" Target="../slideLayouts/slideLayout7.xml"/><Relationship Id="rId15" Type="http://schemas.openxmlformats.org/officeDocument/2006/relationships/tags" Target="../tags/tag327.xml"/><Relationship Id="rId14" Type="http://schemas.openxmlformats.org/officeDocument/2006/relationships/image" Target="../media/image18.jpeg"/><Relationship Id="rId13" Type="http://schemas.openxmlformats.org/officeDocument/2006/relationships/tags" Target="../tags/tag326.xml"/><Relationship Id="rId12" Type="http://schemas.openxmlformats.org/officeDocument/2006/relationships/tags" Target="../tags/tag325.xml"/><Relationship Id="rId11" Type="http://schemas.openxmlformats.org/officeDocument/2006/relationships/tags" Target="../tags/tag324.xml"/><Relationship Id="rId10" Type="http://schemas.openxmlformats.org/officeDocument/2006/relationships/tags" Target="../tags/tag323.xml"/><Relationship Id="rId1" Type="http://schemas.openxmlformats.org/officeDocument/2006/relationships/tags" Target="../tags/tag316.xml"/></Relationships>
</file>

<file path=ppt/slides/_rels/slide43.xml.rels><?xml version="1.0" encoding="UTF-8" standalone="yes"?>
<Relationships xmlns="http://schemas.openxmlformats.org/package/2006/relationships"><Relationship Id="rId9" Type="http://schemas.openxmlformats.org/officeDocument/2006/relationships/image" Target="../media/image4.jpeg"/><Relationship Id="rId8" Type="http://schemas.openxmlformats.org/officeDocument/2006/relationships/image" Target="../media/image22.jpeg"/><Relationship Id="rId7" Type="http://schemas.openxmlformats.org/officeDocument/2006/relationships/tags" Target="../tags/tag332.xml"/><Relationship Id="rId6" Type="http://schemas.openxmlformats.org/officeDocument/2006/relationships/tags" Target="../tags/tag331.xml"/><Relationship Id="rId5" Type="http://schemas.openxmlformats.org/officeDocument/2006/relationships/tags" Target="../tags/tag330.xml"/><Relationship Id="rId4" Type="http://schemas.openxmlformats.org/officeDocument/2006/relationships/image" Target="../media/image11.jpeg"/><Relationship Id="rId3" Type="http://schemas.openxmlformats.org/officeDocument/2006/relationships/tags" Target="../tags/tag329.xml"/><Relationship Id="rId2" Type="http://schemas.openxmlformats.org/officeDocument/2006/relationships/image" Target="../media/image10.jpeg"/><Relationship Id="rId12" Type="http://schemas.openxmlformats.org/officeDocument/2006/relationships/notesSlide" Target="../notesSlides/notesSlide35.xml"/><Relationship Id="rId11" Type="http://schemas.openxmlformats.org/officeDocument/2006/relationships/slideLayout" Target="../slideLayouts/slideLayout7.xml"/><Relationship Id="rId10" Type="http://schemas.openxmlformats.org/officeDocument/2006/relationships/tags" Target="../tags/tag333.xml"/><Relationship Id="rId1" Type="http://schemas.openxmlformats.org/officeDocument/2006/relationships/tags" Target="../tags/tag328.xml"/></Relationships>
</file>

<file path=ppt/slides/_rels/slide44.xml.rels><?xml version="1.0" encoding="UTF-8" standalone="yes"?>
<Relationships xmlns="http://schemas.openxmlformats.org/package/2006/relationships"><Relationship Id="rId9" Type="http://schemas.openxmlformats.org/officeDocument/2006/relationships/tags" Target="../tags/tag340.xml"/><Relationship Id="rId8" Type="http://schemas.openxmlformats.org/officeDocument/2006/relationships/tags" Target="../tags/tag339.xml"/><Relationship Id="rId7" Type="http://schemas.openxmlformats.org/officeDocument/2006/relationships/tags" Target="../tags/tag338.xml"/><Relationship Id="rId6" Type="http://schemas.openxmlformats.org/officeDocument/2006/relationships/tags" Target="../tags/tag337.xml"/><Relationship Id="rId5" Type="http://schemas.openxmlformats.org/officeDocument/2006/relationships/tags" Target="../tags/tag336.xml"/><Relationship Id="rId4" Type="http://schemas.openxmlformats.org/officeDocument/2006/relationships/image" Target="../media/image17.jpeg"/><Relationship Id="rId3" Type="http://schemas.openxmlformats.org/officeDocument/2006/relationships/tags" Target="../tags/tag335.xml"/><Relationship Id="rId2" Type="http://schemas.openxmlformats.org/officeDocument/2006/relationships/image" Target="../media/image16.jpeg"/><Relationship Id="rId18" Type="http://schemas.openxmlformats.org/officeDocument/2006/relationships/notesSlide" Target="../notesSlides/notesSlide36.xml"/><Relationship Id="rId17" Type="http://schemas.openxmlformats.org/officeDocument/2006/relationships/slideLayout" Target="../slideLayouts/slideLayout7.xml"/><Relationship Id="rId16" Type="http://schemas.openxmlformats.org/officeDocument/2006/relationships/tags" Target="../tags/tag345.xml"/><Relationship Id="rId15" Type="http://schemas.openxmlformats.org/officeDocument/2006/relationships/image" Target="../media/image23.jpeg"/><Relationship Id="rId14" Type="http://schemas.openxmlformats.org/officeDocument/2006/relationships/image" Target="../media/image18.jpeg"/><Relationship Id="rId13" Type="http://schemas.openxmlformats.org/officeDocument/2006/relationships/tags" Target="../tags/tag344.xml"/><Relationship Id="rId12" Type="http://schemas.openxmlformats.org/officeDocument/2006/relationships/tags" Target="../tags/tag343.xml"/><Relationship Id="rId11" Type="http://schemas.openxmlformats.org/officeDocument/2006/relationships/tags" Target="../tags/tag342.xml"/><Relationship Id="rId10" Type="http://schemas.openxmlformats.org/officeDocument/2006/relationships/tags" Target="../tags/tag341.xml"/><Relationship Id="rId1" Type="http://schemas.openxmlformats.org/officeDocument/2006/relationships/tags" Target="../tags/tag334.xml"/></Relationships>
</file>

<file path=ppt/slides/_rels/slide45.xml.rels><?xml version="1.0" encoding="UTF-8" standalone="yes"?>
<Relationships xmlns="http://schemas.openxmlformats.org/package/2006/relationships"><Relationship Id="rId9" Type="http://schemas.openxmlformats.org/officeDocument/2006/relationships/tags" Target="../tags/tag351.xml"/><Relationship Id="rId8" Type="http://schemas.openxmlformats.org/officeDocument/2006/relationships/image" Target="../media/image4.jpeg"/><Relationship Id="rId7" Type="http://schemas.openxmlformats.org/officeDocument/2006/relationships/tags" Target="../tags/tag350.xml"/><Relationship Id="rId6" Type="http://schemas.openxmlformats.org/officeDocument/2006/relationships/tags" Target="../tags/tag349.xml"/><Relationship Id="rId5" Type="http://schemas.openxmlformats.org/officeDocument/2006/relationships/tags" Target="../tags/tag348.xml"/><Relationship Id="rId4" Type="http://schemas.openxmlformats.org/officeDocument/2006/relationships/image" Target="../media/image11.jpeg"/><Relationship Id="rId3" Type="http://schemas.openxmlformats.org/officeDocument/2006/relationships/tags" Target="../tags/tag347.xml"/><Relationship Id="rId2" Type="http://schemas.openxmlformats.org/officeDocument/2006/relationships/image" Target="../media/image10.jpeg"/><Relationship Id="rId11" Type="http://schemas.openxmlformats.org/officeDocument/2006/relationships/notesSlide" Target="../notesSlides/notesSlide37.xml"/><Relationship Id="rId10" Type="http://schemas.openxmlformats.org/officeDocument/2006/relationships/slideLayout" Target="../slideLayouts/slideLayout7.xml"/><Relationship Id="rId1" Type="http://schemas.openxmlformats.org/officeDocument/2006/relationships/tags" Target="../tags/tag346.xml"/></Relationships>
</file>

<file path=ppt/slides/_rels/slide46.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357.xml"/><Relationship Id="rId7" Type="http://schemas.openxmlformats.org/officeDocument/2006/relationships/tags" Target="../tags/tag356.xml"/><Relationship Id="rId6" Type="http://schemas.openxmlformats.org/officeDocument/2006/relationships/tags" Target="../tags/tag355.xml"/><Relationship Id="rId5" Type="http://schemas.openxmlformats.org/officeDocument/2006/relationships/tags" Target="../tags/tag354.xml"/><Relationship Id="rId4" Type="http://schemas.openxmlformats.org/officeDocument/2006/relationships/image" Target="../media/image11.jpeg"/><Relationship Id="rId3" Type="http://schemas.openxmlformats.org/officeDocument/2006/relationships/tags" Target="../tags/tag353.xml"/><Relationship Id="rId2" Type="http://schemas.openxmlformats.org/officeDocument/2006/relationships/image" Target="../media/image10.jpeg"/><Relationship Id="rId10" Type="http://schemas.openxmlformats.org/officeDocument/2006/relationships/notesSlide" Target="../notesSlides/notesSlide38.xml"/><Relationship Id="rId1" Type="http://schemas.openxmlformats.org/officeDocument/2006/relationships/tags" Target="../tags/tag352.xml"/></Relationships>
</file>

<file path=ppt/slides/_rels/slide47.xml.rels><?xml version="1.0" encoding="UTF-8" standalone="yes"?>
<Relationships xmlns="http://schemas.openxmlformats.org/package/2006/relationships"><Relationship Id="rId9" Type="http://schemas.openxmlformats.org/officeDocument/2006/relationships/tags" Target="../tags/tag366.xml"/><Relationship Id="rId8" Type="http://schemas.openxmlformats.org/officeDocument/2006/relationships/tags" Target="../tags/tag365.xml"/><Relationship Id="rId7" Type="http://schemas.openxmlformats.org/officeDocument/2006/relationships/tags" Target="../tags/tag364.xml"/><Relationship Id="rId6" Type="http://schemas.openxmlformats.org/officeDocument/2006/relationships/tags" Target="../tags/tag363.xml"/><Relationship Id="rId5" Type="http://schemas.openxmlformats.org/officeDocument/2006/relationships/tags" Target="../tags/tag362.xml"/><Relationship Id="rId4" Type="http://schemas.openxmlformats.org/officeDocument/2006/relationships/tags" Target="../tags/tag361.xml"/><Relationship Id="rId3" Type="http://schemas.openxmlformats.org/officeDocument/2006/relationships/tags" Target="../tags/tag360.xml"/><Relationship Id="rId2" Type="http://schemas.openxmlformats.org/officeDocument/2006/relationships/tags" Target="../tags/tag359.xml"/><Relationship Id="rId13" Type="http://schemas.openxmlformats.org/officeDocument/2006/relationships/notesSlide" Target="../notesSlides/notesSlide39.xml"/><Relationship Id="rId12" Type="http://schemas.openxmlformats.org/officeDocument/2006/relationships/slideLayout" Target="../slideLayouts/slideLayout7.xml"/><Relationship Id="rId11" Type="http://schemas.openxmlformats.org/officeDocument/2006/relationships/tags" Target="../tags/tag367.xml"/><Relationship Id="rId10" Type="http://schemas.openxmlformats.org/officeDocument/2006/relationships/image" Target="../media/image4.jpeg"/><Relationship Id="rId1" Type="http://schemas.openxmlformats.org/officeDocument/2006/relationships/tags" Target="../tags/tag358.xml"/></Relationships>
</file>

<file path=ppt/slides/_rels/slide48.xml.rels><?xml version="1.0" encoding="UTF-8" standalone="yes"?>
<Relationships xmlns="http://schemas.openxmlformats.org/package/2006/relationships"><Relationship Id="rId9" Type="http://schemas.openxmlformats.org/officeDocument/2006/relationships/tags" Target="../tags/tag374.xml"/><Relationship Id="rId8" Type="http://schemas.openxmlformats.org/officeDocument/2006/relationships/tags" Target="../tags/tag373.xml"/><Relationship Id="rId7" Type="http://schemas.openxmlformats.org/officeDocument/2006/relationships/tags" Target="../tags/tag372.xml"/><Relationship Id="rId6" Type="http://schemas.openxmlformats.org/officeDocument/2006/relationships/tags" Target="../tags/tag371.xml"/><Relationship Id="rId5" Type="http://schemas.openxmlformats.org/officeDocument/2006/relationships/tags" Target="../tags/tag370.xml"/><Relationship Id="rId4" Type="http://schemas.openxmlformats.org/officeDocument/2006/relationships/image" Target="../media/image17.jpeg"/><Relationship Id="rId3" Type="http://schemas.openxmlformats.org/officeDocument/2006/relationships/tags" Target="../tags/tag369.xml"/><Relationship Id="rId2" Type="http://schemas.openxmlformats.org/officeDocument/2006/relationships/image" Target="../media/image16.jpeg"/><Relationship Id="rId17" Type="http://schemas.openxmlformats.org/officeDocument/2006/relationships/notesSlide" Target="../notesSlides/notesSlide40.xml"/><Relationship Id="rId16" Type="http://schemas.openxmlformats.org/officeDocument/2006/relationships/slideLayout" Target="../slideLayouts/slideLayout7.xml"/><Relationship Id="rId15" Type="http://schemas.openxmlformats.org/officeDocument/2006/relationships/tags" Target="../tags/tag379.xml"/><Relationship Id="rId14" Type="http://schemas.openxmlformats.org/officeDocument/2006/relationships/image" Target="../media/image18.jpeg"/><Relationship Id="rId13" Type="http://schemas.openxmlformats.org/officeDocument/2006/relationships/tags" Target="../tags/tag378.xml"/><Relationship Id="rId12" Type="http://schemas.openxmlformats.org/officeDocument/2006/relationships/tags" Target="../tags/tag377.xml"/><Relationship Id="rId11" Type="http://schemas.openxmlformats.org/officeDocument/2006/relationships/tags" Target="../tags/tag376.xml"/><Relationship Id="rId10" Type="http://schemas.openxmlformats.org/officeDocument/2006/relationships/tags" Target="../tags/tag375.xml"/><Relationship Id="rId1" Type="http://schemas.openxmlformats.org/officeDocument/2006/relationships/tags" Target="../tags/tag368.xml"/></Relationships>
</file>

<file path=ppt/slides/_rels/slide49.xml.rels><?xml version="1.0" encoding="UTF-8" standalone="yes"?>
<Relationships xmlns="http://schemas.openxmlformats.org/package/2006/relationships"><Relationship Id="rId9" Type="http://schemas.openxmlformats.org/officeDocument/2006/relationships/tags" Target="../tags/tag386.xml"/><Relationship Id="rId8" Type="http://schemas.openxmlformats.org/officeDocument/2006/relationships/tags" Target="../tags/tag385.xml"/><Relationship Id="rId7" Type="http://schemas.openxmlformats.org/officeDocument/2006/relationships/tags" Target="../tags/tag384.xml"/><Relationship Id="rId6" Type="http://schemas.openxmlformats.org/officeDocument/2006/relationships/tags" Target="../tags/tag383.xml"/><Relationship Id="rId5" Type="http://schemas.openxmlformats.org/officeDocument/2006/relationships/tags" Target="../tags/tag382.xml"/><Relationship Id="rId4" Type="http://schemas.openxmlformats.org/officeDocument/2006/relationships/image" Target="../media/image17.jpeg"/><Relationship Id="rId3" Type="http://schemas.openxmlformats.org/officeDocument/2006/relationships/tags" Target="../tags/tag381.xml"/><Relationship Id="rId2" Type="http://schemas.openxmlformats.org/officeDocument/2006/relationships/image" Target="../media/image16.jpeg"/><Relationship Id="rId17" Type="http://schemas.openxmlformats.org/officeDocument/2006/relationships/notesSlide" Target="../notesSlides/notesSlide41.xml"/><Relationship Id="rId16" Type="http://schemas.openxmlformats.org/officeDocument/2006/relationships/slideLayout" Target="../slideLayouts/slideLayout7.xml"/><Relationship Id="rId15" Type="http://schemas.openxmlformats.org/officeDocument/2006/relationships/tags" Target="../tags/tag391.xml"/><Relationship Id="rId14" Type="http://schemas.openxmlformats.org/officeDocument/2006/relationships/image" Target="../media/image18.jpeg"/><Relationship Id="rId13" Type="http://schemas.openxmlformats.org/officeDocument/2006/relationships/tags" Target="../tags/tag390.xml"/><Relationship Id="rId12" Type="http://schemas.openxmlformats.org/officeDocument/2006/relationships/tags" Target="../tags/tag389.xml"/><Relationship Id="rId11" Type="http://schemas.openxmlformats.org/officeDocument/2006/relationships/tags" Target="../tags/tag388.xml"/><Relationship Id="rId10" Type="http://schemas.openxmlformats.org/officeDocument/2006/relationships/tags" Target="../tags/tag387.xml"/><Relationship Id="rId1" Type="http://schemas.openxmlformats.org/officeDocument/2006/relationships/tags" Target="../tags/tag380.xml"/></Relationships>
</file>

<file path=ppt/slides/_rels/slide5.xml.rels><?xml version="1.0" encoding="UTF-8" standalone="yes"?>
<Relationships xmlns="http://schemas.openxmlformats.org/package/2006/relationships"><Relationship Id="rId9" Type="http://schemas.openxmlformats.org/officeDocument/2006/relationships/tags" Target="../tags/tag46.xml"/><Relationship Id="rId8" Type="http://schemas.openxmlformats.org/officeDocument/2006/relationships/tags" Target="../tags/tag45.xml"/><Relationship Id="rId7" Type="http://schemas.openxmlformats.org/officeDocument/2006/relationships/tags" Target="../tags/tag44.xml"/><Relationship Id="rId6" Type="http://schemas.openxmlformats.org/officeDocument/2006/relationships/tags" Target="../tags/tag43.xml"/><Relationship Id="rId5" Type="http://schemas.openxmlformats.org/officeDocument/2006/relationships/tags" Target="../tags/tag42.xml"/><Relationship Id="rId4" Type="http://schemas.openxmlformats.org/officeDocument/2006/relationships/tags" Target="../tags/tag41.xml"/><Relationship Id="rId3" Type="http://schemas.openxmlformats.org/officeDocument/2006/relationships/tags" Target="../tags/tag40.xml"/><Relationship Id="rId29" Type="http://schemas.openxmlformats.org/officeDocument/2006/relationships/slideLayout" Target="../slideLayouts/slideLayout12.xml"/><Relationship Id="rId28" Type="http://schemas.openxmlformats.org/officeDocument/2006/relationships/tags" Target="../tags/tag64.xml"/><Relationship Id="rId27" Type="http://schemas.openxmlformats.org/officeDocument/2006/relationships/image" Target="../media/image4.jpeg"/><Relationship Id="rId26" Type="http://schemas.openxmlformats.org/officeDocument/2006/relationships/tags" Target="../tags/tag63.xml"/><Relationship Id="rId25" Type="http://schemas.openxmlformats.org/officeDocument/2006/relationships/tags" Target="../tags/tag62.xml"/><Relationship Id="rId24" Type="http://schemas.openxmlformats.org/officeDocument/2006/relationships/tags" Target="../tags/tag61.xml"/><Relationship Id="rId23" Type="http://schemas.openxmlformats.org/officeDocument/2006/relationships/tags" Target="../tags/tag60.xml"/><Relationship Id="rId22" Type="http://schemas.openxmlformats.org/officeDocument/2006/relationships/tags" Target="../tags/tag59.xml"/><Relationship Id="rId21" Type="http://schemas.openxmlformats.org/officeDocument/2006/relationships/tags" Target="../tags/tag58.xml"/><Relationship Id="rId20" Type="http://schemas.openxmlformats.org/officeDocument/2006/relationships/tags" Target="../tags/tag57.xml"/><Relationship Id="rId2" Type="http://schemas.openxmlformats.org/officeDocument/2006/relationships/tags" Target="../tags/tag39.xml"/><Relationship Id="rId19" Type="http://schemas.openxmlformats.org/officeDocument/2006/relationships/tags" Target="../tags/tag56.xml"/><Relationship Id="rId18" Type="http://schemas.openxmlformats.org/officeDocument/2006/relationships/tags" Target="../tags/tag55.xml"/><Relationship Id="rId17" Type="http://schemas.openxmlformats.org/officeDocument/2006/relationships/tags" Target="../tags/tag54.xml"/><Relationship Id="rId16" Type="http://schemas.openxmlformats.org/officeDocument/2006/relationships/tags" Target="../tags/tag53.xml"/><Relationship Id="rId15" Type="http://schemas.openxmlformats.org/officeDocument/2006/relationships/tags" Target="../tags/tag52.xml"/><Relationship Id="rId14" Type="http://schemas.openxmlformats.org/officeDocument/2006/relationships/tags" Target="../tags/tag51.xml"/><Relationship Id="rId13" Type="http://schemas.openxmlformats.org/officeDocument/2006/relationships/tags" Target="../tags/tag50.xml"/><Relationship Id="rId12" Type="http://schemas.openxmlformats.org/officeDocument/2006/relationships/tags" Target="../tags/tag49.xml"/><Relationship Id="rId11" Type="http://schemas.openxmlformats.org/officeDocument/2006/relationships/tags" Target="../tags/tag48.xml"/><Relationship Id="rId10" Type="http://schemas.openxmlformats.org/officeDocument/2006/relationships/tags" Target="../tags/tag47.xml"/><Relationship Id="rId1" Type="http://schemas.openxmlformats.org/officeDocument/2006/relationships/image" Target="../media/image9.png"/></Relationships>
</file>

<file path=ppt/slides/_rels/slide50.xml.rels><?xml version="1.0" encoding="UTF-8" standalone="yes"?>
<Relationships xmlns="http://schemas.openxmlformats.org/package/2006/relationships"><Relationship Id="rId9" Type="http://schemas.openxmlformats.org/officeDocument/2006/relationships/tags" Target="../tags/tag398.xml"/><Relationship Id="rId8" Type="http://schemas.openxmlformats.org/officeDocument/2006/relationships/tags" Target="../tags/tag397.xml"/><Relationship Id="rId7" Type="http://schemas.openxmlformats.org/officeDocument/2006/relationships/tags" Target="../tags/tag396.xml"/><Relationship Id="rId6" Type="http://schemas.openxmlformats.org/officeDocument/2006/relationships/tags" Target="../tags/tag395.xml"/><Relationship Id="rId5" Type="http://schemas.openxmlformats.org/officeDocument/2006/relationships/tags" Target="../tags/tag394.xml"/><Relationship Id="rId4" Type="http://schemas.openxmlformats.org/officeDocument/2006/relationships/image" Target="../media/image17.jpeg"/><Relationship Id="rId3" Type="http://schemas.openxmlformats.org/officeDocument/2006/relationships/tags" Target="../tags/tag393.xml"/><Relationship Id="rId2" Type="http://schemas.openxmlformats.org/officeDocument/2006/relationships/image" Target="../media/image16.jpeg"/><Relationship Id="rId17" Type="http://schemas.openxmlformats.org/officeDocument/2006/relationships/notesSlide" Target="../notesSlides/notesSlide42.xml"/><Relationship Id="rId16" Type="http://schemas.openxmlformats.org/officeDocument/2006/relationships/slideLayout" Target="../slideLayouts/slideLayout7.xml"/><Relationship Id="rId15" Type="http://schemas.openxmlformats.org/officeDocument/2006/relationships/tags" Target="../tags/tag403.xml"/><Relationship Id="rId14" Type="http://schemas.openxmlformats.org/officeDocument/2006/relationships/image" Target="../media/image18.jpeg"/><Relationship Id="rId13" Type="http://schemas.openxmlformats.org/officeDocument/2006/relationships/tags" Target="../tags/tag402.xml"/><Relationship Id="rId12" Type="http://schemas.openxmlformats.org/officeDocument/2006/relationships/tags" Target="../tags/tag401.xml"/><Relationship Id="rId11" Type="http://schemas.openxmlformats.org/officeDocument/2006/relationships/tags" Target="../tags/tag400.xml"/><Relationship Id="rId10" Type="http://schemas.openxmlformats.org/officeDocument/2006/relationships/tags" Target="../tags/tag399.xml"/><Relationship Id="rId1" Type="http://schemas.openxmlformats.org/officeDocument/2006/relationships/tags" Target="../tags/tag392.xml"/></Relationships>
</file>

<file path=ppt/slides/_rels/slide51.xml.rels><?xml version="1.0" encoding="UTF-8" standalone="yes"?>
<Relationships xmlns="http://schemas.openxmlformats.org/package/2006/relationships"><Relationship Id="rId9" Type="http://schemas.openxmlformats.org/officeDocument/2006/relationships/tags" Target="../tags/tag412.xml"/><Relationship Id="rId8" Type="http://schemas.openxmlformats.org/officeDocument/2006/relationships/tags" Target="../tags/tag411.xml"/><Relationship Id="rId7" Type="http://schemas.openxmlformats.org/officeDocument/2006/relationships/tags" Target="../tags/tag410.xml"/><Relationship Id="rId6" Type="http://schemas.openxmlformats.org/officeDocument/2006/relationships/tags" Target="../tags/tag409.xml"/><Relationship Id="rId5" Type="http://schemas.openxmlformats.org/officeDocument/2006/relationships/tags" Target="../tags/tag408.xml"/><Relationship Id="rId4" Type="http://schemas.openxmlformats.org/officeDocument/2006/relationships/tags" Target="../tags/tag407.xml"/><Relationship Id="rId3" Type="http://schemas.openxmlformats.org/officeDocument/2006/relationships/tags" Target="../tags/tag406.xml"/><Relationship Id="rId2" Type="http://schemas.openxmlformats.org/officeDocument/2006/relationships/tags" Target="../tags/tag405.xml"/><Relationship Id="rId13" Type="http://schemas.openxmlformats.org/officeDocument/2006/relationships/notesSlide" Target="../notesSlides/notesSlide43.xml"/><Relationship Id="rId12" Type="http://schemas.openxmlformats.org/officeDocument/2006/relationships/slideLayout" Target="../slideLayouts/slideLayout7.xml"/><Relationship Id="rId11" Type="http://schemas.openxmlformats.org/officeDocument/2006/relationships/tags" Target="../tags/tag413.xml"/><Relationship Id="rId10" Type="http://schemas.openxmlformats.org/officeDocument/2006/relationships/image" Target="../media/image4.jpeg"/><Relationship Id="rId1" Type="http://schemas.openxmlformats.org/officeDocument/2006/relationships/tags" Target="../tags/tag404.xml"/></Relationships>
</file>

<file path=ppt/slides/_rels/slide52.xml.rels><?xml version="1.0" encoding="UTF-8" standalone="yes"?>
<Relationships xmlns="http://schemas.openxmlformats.org/package/2006/relationships"><Relationship Id="rId9" Type="http://schemas.openxmlformats.org/officeDocument/2006/relationships/tags" Target="../tags/tag420.xml"/><Relationship Id="rId8" Type="http://schemas.openxmlformats.org/officeDocument/2006/relationships/tags" Target="../tags/tag419.xml"/><Relationship Id="rId7" Type="http://schemas.openxmlformats.org/officeDocument/2006/relationships/tags" Target="../tags/tag418.xml"/><Relationship Id="rId6" Type="http://schemas.openxmlformats.org/officeDocument/2006/relationships/tags" Target="../tags/tag417.xml"/><Relationship Id="rId5" Type="http://schemas.openxmlformats.org/officeDocument/2006/relationships/tags" Target="../tags/tag416.xml"/><Relationship Id="rId4" Type="http://schemas.openxmlformats.org/officeDocument/2006/relationships/image" Target="../media/image17.jpeg"/><Relationship Id="rId3" Type="http://schemas.openxmlformats.org/officeDocument/2006/relationships/tags" Target="../tags/tag415.xml"/><Relationship Id="rId2" Type="http://schemas.openxmlformats.org/officeDocument/2006/relationships/image" Target="../media/image16.jpeg"/><Relationship Id="rId17" Type="http://schemas.openxmlformats.org/officeDocument/2006/relationships/notesSlide" Target="../notesSlides/notesSlide44.xml"/><Relationship Id="rId16" Type="http://schemas.openxmlformats.org/officeDocument/2006/relationships/slideLayout" Target="../slideLayouts/slideLayout7.xml"/><Relationship Id="rId15" Type="http://schemas.openxmlformats.org/officeDocument/2006/relationships/tags" Target="../tags/tag425.xml"/><Relationship Id="rId14" Type="http://schemas.openxmlformats.org/officeDocument/2006/relationships/image" Target="../media/image18.jpeg"/><Relationship Id="rId13" Type="http://schemas.openxmlformats.org/officeDocument/2006/relationships/tags" Target="../tags/tag424.xml"/><Relationship Id="rId12" Type="http://schemas.openxmlformats.org/officeDocument/2006/relationships/tags" Target="../tags/tag423.xml"/><Relationship Id="rId11" Type="http://schemas.openxmlformats.org/officeDocument/2006/relationships/tags" Target="../tags/tag422.xml"/><Relationship Id="rId10" Type="http://schemas.openxmlformats.org/officeDocument/2006/relationships/tags" Target="../tags/tag421.xml"/><Relationship Id="rId1" Type="http://schemas.openxmlformats.org/officeDocument/2006/relationships/tags" Target="../tags/tag414.xml"/></Relationships>
</file>

<file path=ppt/slides/_rels/slide53.xml.rels><?xml version="1.0" encoding="UTF-8" standalone="yes"?>
<Relationships xmlns="http://schemas.openxmlformats.org/package/2006/relationships"><Relationship Id="rId9" Type="http://schemas.openxmlformats.org/officeDocument/2006/relationships/tags" Target="../tags/tag432.xml"/><Relationship Id="rId8" Type="http://schemas.openxmlformats.org/officeDocument/2006/relationships/tags" Target="../tags/tag431.xml"/><Relationship Id="rId7" Type="http://schemas.openxmlformats.org/officeDocument/2006/relationships/tags" Target="../tags/tag430.xml"/><Relationship Id="rId6" Type="http://schemas.openxmlformats.org/officeDocument/2006/relationships/tags" Target="../tags/tag429.xml"/><Relationship Id="rId5" Type="http://schemas.openxmlformats.org/officeDocument/2006/relationships/tags" Target="../tags/tag428.xml"/><Relationship Id="rId4" Type="http://schemas.openxmlformats.org/officeDocument/2006/relationships/image" Target="../media/image17.jpeg"/><Relationship Id="rId3" Type="http://schemas.openxmlformats.org/officeDocument/2006/relationships/tags" Target="../tags/tag427.xml"/><Relationship Id="rId2" Type="http://schemas.openxmlformats.org/officeDocument/2006/relationships/image" Target="../media/image16.jpeg"/><Relationship Id="rId17" Type="http://schemas.openxmlformats.org/officeDocument/2006/relationships/notesSlide" Target="../notesSlides/notesSlide45.xml"/><Relationship Id="rId16" Type="http://schemas.openxmlformats.org/officeDocument/2006/relationships/slideLayout" Target="../slideLayouts/slideLayout7.xml"/><Relationship Id="rId15" Type="http://schemas.openxmlformats.org/officeDocument/2006/relationships/tags" Target="../tags/tag437.xml"/><Relationship Id="rId14" Type="http://schemas.openxmlformats.org/officeDocument/2006/relationships/image" Target="../media/image18.jpeg"/><Relationship Id="rId13" Type="http://schemas.openxmlformats.org/officeDocument/2006/relationships/tags" Target="../tags/tag436.xml"/><Relationship Id="rId12" Type="http://schemas.openxmlformats.org/officeDocument/2006/relationships/tags" Target="../tags/tag435.xml"/><Relationship Id="rId11" Type="http://schemas.openxmlformats.org/officeDocument/2006/relationships/tags" Target="../tags/tag434.xml"/><Relationship Id="rId10" Type="http://schemas.openxmlformats.org/officeDocument/2006/relationships/tags" Target="../tags/tag433.xml"/><Relationship Id="rId1" Type="http://schemas.openxmlformats.org/officeDocument/2006/relationships/tags" Target="../tags/tag426.xml"/></Relationships>
</file>

<file path=ppt/slides/_rels/slide54.xml.rels><?xml version="1.0" encoding="UTF-8" standalone="yes"?>
<Relationships xmlns="http://schemas.openxmlformats.org/package/2006/relationships"><Relationship Id="rId9" Type="http://schemas.openxmlformats.org/officeDocument/2006/relationships/tags" Target="../tags/tag444.xml"/><Relationship Id="rId8" Type="http://schemas.openxmlformats.org/officeDocument/2006/relationships/tags" Target="../tags/tag443.xml"/><Relationship Id="rId7" Type="http://schemas.openxmlformats.org/officeDocument/2006/relationships/tags" Target="../tags/tag442.xml"/><Relationship Id="rId6" Type="http://schemas.openxmlformats.org/officeDocument/2006/relationships/tags" Target="../tags/tag441.xml"/><Relationship Id="rId5" Type="http://schemas.openxmlformats.org/officeDocument/2006/relationships/tags" Target="../tags/tag440.xml"/><Relationship Id="rId4" Type="http://schemas.openxmlformats.org/officeDocument/2006/relationships/image" Target="../media/image17.jpeg"/><Relationship Id="rId3" Type="http://schemas.openxmlformats.org/officeDocument/2006/relationships/tags" Target="../tags/tag439.xml"/><Relationship Id="rId2" Type="http://schemas.openxmlformats.org/officeDocument/2006/relationships/image" Target="../media/image16.jpeg"/><Relationship Id="rId17" Type="http://schemas.openxmlformats.org/officeDocument/2006/relationships/notesSlide" Target="../notesSlides/notesSlide46.xml"/><Relationship Id="rId16" Type="http://schemas.openxmlformats.org/officeDocument/2006/relationships/slideLayout" Target="../slideLayouts/slideLayout7.xml"/><Relationship Id="rId15" Type="http://schemas.openxmlformats.org/officeDocument/2006/relationships/tags" Target="../tags/tag449.xml"/><Relationship Id="rId14" Type="http://schemas.openxmlformats.org/officeDocument/2006/relationships/image" Target="../media/image18.jpeg"/><Relationship Id="rId13" Type="http://schemas.openxmlformats.org/officeDocument/2006/relationships/tags" Target="../tags/tag448.xml"/><Relationship Id="rId12" Type="http://schemas.openxmlformats.org/officeDocument/2006/relationships/tags" Target="../tags/tag447.xml"/><Relationship Id="rId11" Type="http://schemas.openxmlformats.org/officeDocument/2006/relationships/tags" Target="../tags/tag446.xml"/><Relationship Id="rId10" Type="http://schemas.openxmlformats.org/officeDocument/2006/relationships/tags" Target="../tags/tag445.xml"/><Relationship Id="rId1" Type="http://schemas.openxmlformats.org/officeDocument/2006/relationships/tags" Target="../tags/tag438.xml"/></Relationships>
</file>

<file path=ppt/slides/_rels/slide55.xml.rels><?xml version="1.0" encoding="UTF-8" standalone="yes"?>
<Relationships xmlns="http://schemas.openxmlformats.org/package/2006/relationships"><Relationship Id="rId9" Type="http://schemas.openxmlformats.org/officeDocument/2006/relationships/tags" Target="../tags/tag455.xml"/><Relationship Id="rId8" Type="http://schemas.openxmlformats.org/officeDocument/2006/relationships/image" Target="../media/image4.jpeg"/><Relationship Id="rId7" Type="http://schemas.openxmlformats.org/officeDocument/2006/relationships/tags" Target="../tags/tag454.xml"/><Relationship Id="rId6" Type="http://schemas.openxmlformats.org/officeDocument/2006/relationships/tags" Target="../tags/tag453.xml"/><Relationship Id="rId5" Type="http://schemas.openxmlformats.org/officeDocument/2006/relationships/tags" Target="../tags/tag452.xml"/><Relationship Id="rId4" Type="http://schemas.openxmlformats.org/officeDocument/2006/relationships/image" Target="../media/image11.jpeg"/><Relationship Id="rId3" Type="http://schemas.openxmlformats.org/officeDocument/2006/relationships/tags" Target="../tags/tag451.xml"/><Relationship Id="rId2" Type="http://schemas.openxmlformats.org/officeDocument/2006/relationships/image" Target="../media/image10.jpeg"/><Relationship Id="rId11" Type="http://schemas.openxmlformats.org/officeDocument/2006/relationships/notesSlide" Target="../notesSlides/notesSlide47.xml"/><Relationship Id="rId10" Type="http://schemas.openxmlformats.org/officeDocument/2006/relationships/slideLayout" Target="../slideLayouts/slideLayout7.xml"/><Relationship Id="rId1" Type="http://schemas.openxmlformats.org/officeDocument/2006/relationships/tags" Target="../tags/tag450.xml"/></Relationships>
</file>

<file path=ppt/slides/_rels/slide56.xml.rels><?xml version="1.0" encoding="UTF-8" standalone="yes"?>
<Relationships xmlns="http://schemas.openxmlformats.org/package/2006/relationships"><Relationship Id="rId9" Type="http://schemas.openxmlformats.org/officeDocument/2006/relationships/tags" Target="../tags/tag461.xml"/><Relationship Id="rId8" Type="http://schemas.openxmlformats.org/officeDocument/2006/relationships/image" Target="../media/image4.jpeg"/><Relationship Id="rId7" Type="http://schemas.openxmlformats.org/officeDocument/2006/relationships/tags" Target="../tags/tag460.xml"/><Relationship Id="rId6" Type="http://schemas.openxmlformats.org/officeDocument/2006/relationships/tags" Target="../tags/tag459.xml"/><Relationship Id="rId5" Type="http://schemas.openxmlformats.org/officeDocument/2006/relationships/tags" Target="../tags/tag458.xml"/><Relationship Id="rId4" Type="http://schemas.openxmlformats.org/officeDocument/2006/relationships/image" Target="../media/image11.jpeg"/><Relationship Id="rId3" Type="http://schemas.openxmlformats.org/officeDocument/2006/relationships/tags" Target="../tags/tag457.xml"/><Relationship Id="rId2" Type="http://schemas.openxmlformats.org/officeDocument/2006/relationships/image" Target="../media/image10.jpeg"/><Relationship Id="rId11" Type="http://schemas.openxmlformats.org/officeDocument/2006/relationships/notesSlide" Target="../notesSlides/notesSlide48.xml"/><Relationship Id="rId10" Type="http://schemas.openxmlformats.org/officeDocument/2006/relationships/slideLayout" Target="../slideLayouts/slideLayout7.xml"/><Relationship Id="rId1" Type="http://schemas.openxmlformats.org/officeDocument/2006/relationships/tags" Target="../tags/tag456.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58.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67.xml"/><Relationship Id="rId7" Type="http://schemas.openxmlformats.org/officeDocument/2006/relationships/image" Target="../media/image25.jpeg"/><Relationship Id="rId6" Type="http://schemas.openxmlformats.org/officeDocument/2006/relationships/tags" Target="../tags/tag466.xml"/><Relationship Id="rId5" Type="http://schemas.openxmlformats.org/officeDocument/2006/relationships/image" Target="../media/image24.jpeg"/><Relationship Id="rId4" Type="http://schemas.openxmlformats.org/officeDocument/2006/relationships/tags" Target="../tags/tag465.xml"/><Relationship Id="rId3" Type="http://schemas.openxmlformats.org/officeDocument/2006/relationships/tags" Target="../tags/tag464.xml"/><Relationship Id="rId2" Type="http://schemas.openxmlformats.org/officeDocument/2006/relationships/tags" Target="../tags/tag463.xml"/><Relationship Id="rId10" Type="http://schemas.openxmlformats.org/officeDocument/2006/relationships/notesSlide" Target="../notesSlides/notesSlide49.xml"/><Relationship Id="rId1" Type="http://schemas.openxmlformats.org/officeDocument/2006/relationships/tags" Target="../tags/tag462.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jpe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6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73.xml"/><Relationship Id="rId7" Type="http://schemas.openxmlformats.org/officeDocument/2006/relationships/image" Target="../media/image4.jpeg"/><Relationship Id="rId6" Type="http://schemas.openxmlformats.org/officeDocument/2006/relationships/tags" Target="../tags/tag472.xml"/><Relationship Id="rId5" Type="http://schemas.openxmlformats.org/officeDocument/2006/relationships/image" Target="../media/image26.jpeg"/><Relationship Id="rId4" Type="http://schemas.openxmlformats.org/officeDocument/2006/relationships/tags" Target="../tags/tag471.xml"/><Relationship Id="rId3" Type="http://schemas.openxmlformats.org/officeDocument/2006/relationships/tags" Target="../tags/tag470.xml"/><Relationship Id="rId2" Type="http://schemas.openxmlformats.org/officeDocument/2006/relationships/tags" Target="../tags/tag469.xml"/><Relationship Id="rId10" Type="http://schemas.openxmlformats.org/officeDocument/2006/relationships/notesSlide" Target="../notesSlides/notesSlide50.xml"/><Relationship Id="rId1" Type="http://schemas.openxmlformats.org/officeDocument/2006/relationships/tags" Target="../tags/tag468.xml"/></Relationships>
</file>

<file path=ppt/slides/_rels/slide61.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479.xml"/><Relationship Id="rId7" Type="http://schemas.openxmlformats.org/officeDocument/2006/relationships/image" Target="../media/image4.jpeg"/><Relationship Id="rId6" Type="http://schemas.openxmlformats.org/officeDocument/2006/relationships/tags" Target="../tags/tag478.xml"/><Relationship Id="rId5" Type="http://schemas.openxmlformats.org/officeDocument/2006/relationships/image" Target="../media/image26.jpeg"/><Relationship Id="rId4" Type="http://schemas.openxmlformats.org/officeDocument/2006/relationships/tags" Target="../tags/tag477.xml"/><Relationship Id="rId3" Type="http://schemas.openxmlformats.org/officeDocument/2006/relationships/tags" Target="../tags/tag476.xml"/><Relationship Id="rId2" Type="http://schemas.openxmlformats.org/officeDocument/2006/relationships/tags" Target="../tags/tag475.xml"/><Relationship Id="rId10" Type="http://schemas.openxmlformats.org/officeDocument/2006/relationships/notesSlide" Target="../notesSlides/notesSlide51.xml"/><Relationship Id="rId1" Type="http://schemas.openxmlformats.org/officeDocument/2006/relationships/tags" Target="../tags/tag474.xml"/></Relationships>
</file>

<file path=ppt/slides/_rels/slide62.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487.xml"/><Relationship Id="rId7" Type="http://schemas.openxmlformats.org/officeDocument/2006/relationships/tags" Target="../tags/tag486.xml"/><Relationship Id="rId6" Type="http://schemas.openxmlformats.org/officeDocument/2006/relationships/tags" Target="../tags/tag485.xml"/><Relationship Id="rId5" Type="http://schemas.openxmlformats.org/officeDocument/2006/relationships/tags" Target="../tags/tag484.xml"/><Relationship Id="rId4" Type="http://schemas.openxmlformats.org/officeDocument/2006/relationships/tags" Target="../tags/tag483.xml"/><Relationship Id="rId3" Type="http://schemas.openxmlformats.org/officeDocument/2006/relationships/tags" Target="../tags/tag482.xml"/><Relationship Id="rId2" Type="http://schemas.openxmlformats.org/officeDocument/2006/relationships/tags" Target="../tags/tag481.xml"/><Relationship Id="rId13" Type="http://schemas.openxmlformats.org/officeDocument/2006/relationships/notesSlide" Target="../notesSlides/notesSlide52.xml"/><Relationship Id="rId12" Type="http://schemas.openxmlformats.org/officeDocument/2006/relationships/slideLayout" Target="../slideLayouts/slideLayout7.xml"/><Relationship Id="rId11" Type="http://schemas.openxmlformats.org/officeDocument/2006/relationships/tags" Target="../tags/tag488.xml"/><Relationship Id="rId10" Type="http://schemas.openxmlformats.org/officeDocument/2006/relationships/image" Target="../media/image4.jpeg"/><Relationship Id="rId1" Type="http://schemas.openxmlformats.org/officeDocument/2006/relationships/tags" Target="../tags/tag480.xml"/></Relationships>
</file>

<file path=ppt/slides/_rels/slide63.xml.rels><?xml version="1.0" encoding="UTF-8" standalone="yes"?>
<Relationships xmlns="http://schemas.openxmlformats.org/package/2006/relationships"><Relationship Id="rId9" Type="http://schemas.openxmlformats.org/officeDocument/2006/relationships/tags" Target="../tags/tag497.xml"/><Relationship Id="rId8" Type="http://schemas.openxmlformats.org/officeDocument/2006/relationships/tags" Target="../tags/tag496.xml"/><Relationship Id="rId7" Type="http://schemas.openxmlformats.org/officeDocument/2006/relationships/tags" Target="../tags/tag495.xml"/><Relationship Id="rId6" Type="http://schemas.openxmlformats.org/officeDocument/2006/relationships/tags" Target="../tags/tag494.xml"/><Relationship Id="rId5" Type="http://schemas.openxmlformats.org/officeDocument/2006/relationships/tags" Target="../tags/tag493.xml"/><Relationship Id="rId4" Type="http://schemas.openxmlformats.org/officeDocument/2006/relationships/tags" Target="../tags/tag492.xml"/><Relationship Id="rId3" Type="http://schemas.openxmlformats.org/officeDocument/2006/relationships/tags" Target="../tags/tag491.xml"/><Relationship Id="rId2" Type="http://schemas.openxmlformats.org/officeDocument/2006/relationships/tags" Target="../tags/tag490.xml"/><Relationship Id="rId14" Type="http://schemas.openxmlformats.org/officeDocument/2006/relationships/notesSlide" Target="../notesSlides/notesSlide53.xml"/><Relationship Id="rId13" Type="http://schemas.openxmlformats.org/officeDocument/2006/relationships/slideLayout" Target="../slideLayouts/slideLayout7.xml"/><Relationship Id="rId12" Type="http://schemas.openxmlformats.org/officeDocument/2006/relationships/tags" Target="../tags/tag498.xml"/><Relationship Id="rId11" Type="http://schemas.openxmlformats.org/officeDocument/2006/relationships/image" Target="../media/image4.jpeg"/><Relationship Id="rId10" Type="http://schemas.openxmlformats.org/officeDocument/2006/relationships/image" Target="../media/image27.jpeg"/><Relationship Id="rId1" Type="http://schemas.openxmlformats.org/officeDocument/2006/relationships/tags" Target="../tags/tag489.xml"/></Relationships>
</file>

<file path=ppt/slides/_rels/slide6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04.xml"/><Relationship Id="rId7" Type="http://schemas.openxmlformats.org/officeDocument/2006/relationships/image" Target="../media/image4.jpeg"/><Relationship Id="rId6" Type="http://schemas.openxmlformats.org/officeDocument/2006/relationships/tags" Target="../tags/tag503.xml"/><Relationship Id="rId5" Type="http://schemas.openxmlformats.org/officeDocument/2006/relationships/image" Target="../media/image26.jpeg"/><Relationship Id="rId4" Type="http://schemas.openxmlformats.org/officeDocument/2006/relationships/tags" Target="../tags/tag502.xml"/><Relationship Id="rId3" Type="http://schemas.openxmlformats.org/officeDocument/2006/relationships/tags" Target="../tags/tag501.xml"/><Relationship Id="rId2" Type="http://schemas.openxmlformats.org/officeDocument/2006/relationships/tags" Target="../tags/tag500.xml"/><Relationship Id="rId10" Type="http://schemas.openxmlformats.org/officeDocument/2006/relationships/notesSlide" Target="../notesSlides/notesSlide54.xml"/><Relationship Id="rId1" Type="http://schemas.openxmlformats.org/officeDocument/2006/relationships/tags" Target="../tags/tag499.xml"/></Relationships>
</file>

<file path=ppt/slides/_rels/slide65.xml.rels><?xml version="1.0" encoding="UTF-8" standalone="yes"?>
<Relationships xmlns="http://schemas.openxmlformats.org/package/2006/relationships"><Relationship Id="rId9" Type="http://schemas.openxmlformats.org/officeDocument/2006/relationships/image" Target="../media/image28.jpeg"/><Relationship Id="rId8" Type="http://schemas.openxmlformats.org/officeDocument/2006/relationships/tags" Target="../tags/tag512.xml"/><Relationship Id="rId7" Type="http://schemas.openxmlformats.org/officeDocument/2006/relationships/tags" Target="../tags/tag511.xml"/><Relationship Id="rId6" Type="http://schemas.openxmlformats.org/officeDocument/2006/relationships/tags" Target="../tags/tag510.xml"/><Relationship Id="rId5" Type="http://schemas.openxmlformats.org/officeDocument/2006/relationships/tags" Target="../tags/tag509.xml"/><Relationship Id="rId4" Type="http://schemas.openxmlformats.org/officeDocument/2006/relationships/tags" Target="../tags/tag508.xml"/><Relationship Id="rId3" Type="http://schemas.openxmlformats.org/officeDocument/2006/relationships/tags" Target="../tags/tag507.xml"/><Relationship Id="rId23" Type="http://schemas.openxmlformats.org/officeDocument/2006/relationships/notesSlide" Target="../notesSlides/notesSlide55.xml"/><Relationship Id="rId22" Type="http://schemas.openxmlformats.org/officeDocument/2006/relationships/slideLayout" Target="../slideLayouts/slideLayout7.xml"/><Relationship Id="rId21" Type="http://schemas.openxmlformats.org/officeDocument/2006/relationships/tags" Target="../tags/tag522.xml"/><Relationship Id="rId20" Type="http://schemas.openxmlformats.org/officeDocument/2006/relationships/image" Target="../media/image4.jpeg"/><Relationship Id="rId2" Type="http://schemas.openxmlformats.org/officeDocument/2006/relationships/tags" Target="../tags/tag506.xml"/><Relationship Id="rId19" Type="http://schemas.openxmlformats.org/officeDocument/2006/relationships/tags" Target="../tags/tag521.xml"/><Relationship Id="rId18" Type="http://schemas.openxmlformats.org/officeDocument/2006/relationships/tags" Target="../tags/tag520.xml"/><Relationship Id="rId17" Type="http://schemas.openxmlformats.org/officeDocument/2006/relationships/tags" Target="../tags/tag519.xml"/><Relationship Id="rId16" Type="http://schemas.openxmlformats.org/officeDocument/2006/relationships/tags" Target="../tags/tag518.xml"/><Relationship Id="rId15" Type="http://schemas.openxmlformats.org/officeDocument/2006/relationships/tags" Target="../tags/tag517.xml"/><Relationship Id="rId14" Type="http://schemas.openxmlformats.org/officeDocument/2006/relationships/tags" Target="../tags/tag516.xml"/><Relationship Id="rId13" Type="http://schemas.openxmlformats.org/officeDocument/2006/relationships/tags" Target="../tags/tag515.xml"/><Relationship Id="rId12" Type="http://schemas.openxmlformats.org/officeDocument/2006/relationships/tags" Target="../tags/tag514.xml"/><Relationship Id="rId11" Type="http://schemas.openxmlformats.org/officeDocument/2006/relationships/image" Target="../media/image29.jpeg"/><Relationship Id="rId10" Type="http://schemas.openxmlformats.org/officeDocument/2006/relationships/tags" Target="../tags/tag513.xml"/><Relationship Id="rId1" Type="http://schemas.openxmlformats.org/officeDocument/2006/relationships/tags" Target="../tags/tag505.xml"/></Relationships>
</file>

<file path=ppt/slides/_rels/slide66.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28.xml"/><Relationship Id="rId7" Type="http://schemas.openxmlformats.org/officeDocument/2006/relationships/image" Target="../media/image4.jpeg"/><Relationship Id="rId6" Type="http://schemas.openxmlformats.org/officeDocument/2006/relationships/tags" Target="../tags/tag527.xml"/><Relationship Id="rId5" Type="http://schemas.openxmlformats.org/officeDocument/2006/relationships/image" Target="../media/image26.jpeg"/><Relationship Id="rId4" Type="http://schemas.openxmlformats.org/officeDocument/2006/relationships/tags" Target="../tags/tag526.xml"/><Relationship Id="rId3" Type="http://schemas.openxmlformats.org/officeDocument/2006/relationships/tags" Target="../tags/tag525.xml"/><Relationship Id="rId2" Type="http://schemas.openxmlformats.org/officeDocument/2006/relationships/tags" Target="../tags/tag524.xml"/><Relationship Id="rId10" Type="http://schemas.openxmlformats.org/officeDocument/2006/relationships/notesSlide" Target="../notesSlides/notesSlide56.xml"/><Relationship Id="rId1" Type="http://schemas.openxmlformats.org/officeDocument/2006/relationships/tags" Target="../tags/tag523.xml"/></Relationships>
</file>

<file path=ppt/slides/_rels/slide67.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36.xml"/><Relationship Id="rId7" Type="http://schemas.openxmlformats.org/officeDocument/2006/relationships/tags" Target="../tags/tag535.xml"/><Relationship Id="rId6" Type="http://schemas.openxmlformats.org/officeDocument/2006/relationships/tags" Target="../tags/tag534.xml"/><Relationship Id="rId5" Type="http://schemas.openxmlformats.org/officeDocument/2006/relationships/tags" Target="../tags/tag533.xml"/><Relationship Id="rId4" Type="http://schemas.openxmlformats.org/officeDocument/2006/relationships/tags" Target="../tags/tag532.xml"/><Relationship Id="rId3" Type="http://schemas.openxmlformats.org/officeDocument/2006/relationships/tags" Target="../tags/tag531.xml"/><Relationship Id="rId2" Type="http://schemas.openxmlformats.org/officeDocument/2006/relationships/tags" Target="../tags/tag530.xml"/><Relationship Id="rId13" Type="http://schemas.openxmlformats.org/officeDocument/2006/relationships/notesSlide" Target="../notesSlides/notesSlide57.xml"/><Relationship Id="rId12" Type="http://schemas.openxmlformats.org/officeDocument/2006/relationships/slideLayout" Target="../slideLayouts/slideLayout7.xml"/><Relationship Id="rId11" Type="http://schemas.openxmlformats.org/officeDocument/2006/relationships/tags" Target="../tags/tag537.xml"/><Relationship Id="rId10" Type="http://schemas.openxmlformats.org/officeDocument/2006/relationships/image" Target="../media/image4.jpeg"/><Relationship Id="rId1" Type="http://schemas.openxmlformats.org/officeDocument/2006/relationships/tags" Target="../tags/tag529.xml"/></Relationships>
</file>

<file path=ppt/slides/_rels/slide68.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45.xml"/><Relationship Id="rId7" Type="http://schemas.openxmlformats.org/officeDocument/2006/relationships/tags" Target="../tags/tag544.xml"/><Relationship Id="rId6" Type="http://schemas.openxmlformats.org/officeDocument/2006/relationships/tags" Target="../tags/tag543.xml"/><Relationship Id="rId5" Type="http://schemas.openxmlformats.org/officeDocument/2006/relationships/tags" Target="../tags/tag542.xml"/><Relationship Id="rId4" Type="http://schemas.openxmlformats.org/officeDocument/2006/relationships/tags" Target="../tags/tag541.xml"/><Relationship Id="rId3" Type="http://schemas.openxmlformats.org/officeDocument/2006/relationships/tags" Target="../tags/tag540.xml"/><Relationship Id="rId2" Type="http://schemas.openxmlformats.org/officeDocument/2006/relationships/tags" Target="../tags/tag539.xml"/><Relationship Id="rId13" Type="http://schemas.openxmlformats.org/officeDocument/2006/relationships/notesSlide" Target="../notesSlides/notesSlide58.xml"/><Relationship Id="rId12" Type="http://schemas.openxmlformats.org/officeDocument/2006/relationships/slideLayout" Target="../slideLayouts/slideLayout7.xml"/><Relationship Id="rId11" Type="http://schemas.openxmlformats.org/officeDocument/2006/relationships/tags" Target="../tags/tag546.xml"/><Relationship Id="rId10" Type="http://schemas.openxmlformats.org/officeDocument/2006/relationships/image" Target="../media/image4.jpeg"/><Relationship Id="rId1" Type="http://schemas.openxmlformats.org/officeDocument/2006/relationships/tags" Target="../tags/tag538.xml"/></Relationships>
</file>

<file path=ppt/slides/_rels/slide69.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52.xml"/><Relationship Id="rId7" Type="http://schemas.openxmlformats.org/officeDocument/2006/relationships/image" Target="../media/image4.jpeg"/><Relationship Id="rId6" Type="http://schemas.openxmlformats.org/officeDocument/2006/relationships/tags" Target="../tags/tag551.xml"/><Relationship Id="rId5" Type="http://schemas.openxmlformats.org/officeDocument/2006/relationships/image" Target="../media/image26.jpeg"/><Relationship Id="rId4" Type="http://schemas.openxmlformats.org/officeDocument/2006/relationships/tags" Target="../tags/tag550.xml"/><Relationship Id="rId3" Type="http://schemas.openxmlformats.org/officeDocument/2006/relationships/tags" Target="../tags/tag549.xml"/><Relationship Id="rId2" Type="http://schemas.openxmlformats.org/officeDocument/2006/relationships/tags" Target="../tags/tag548.xml"/><Relationship Id="rId10" Type="http://schemas.openxmlformats.org/officeDocument/2006/relationships/notesSlide" Target="../notesSlides/notesSlide59.xml"/><Relationship Id="rId1" Type="http://schemas.openxmlformats.org/officeDocument/2006/relationships/tags" Target="../tags/tag54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jpeg"/><Relationship Id="rId1" Type="http://schemas.openxmlformats.org/officeDocument/2006/relationships/image" Target="../media/image3.png"/></Relationships>
</file>

<file path=ppt/slides/_rels/slide70.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60.xml"/><Relationship Id="rId7" Type="http://schemas.openxmlformats.org/officeDocument/2006/relationships/tags" Target="../tags/tag559.xml"/><Relationship Id="rId6" Type="http://schemas.openxmlformats.org/officeDocument/2006/relationships/tags" Target="../tags/tag558.xml"/><Relationship Id="rId5" Type="http://schemas.openxmlformats.org/officeDocument/2006/relationships/tags" Target="../tags/tag557.xml"/><Relationship Id="rId4" Type="http://schemas.openxmlformats.org/officeDocument/2006/relationships/tags" Target="../tags/tag556.xml"/><Relationship Id="rId3" Type="http://schemas.openxmlformats.org/officeDocument/2006/relationships/tags" Target="../tags/tag555.xml"/><Relationship Id="rId2" Type="http://schemas.openxmlformats.org/officeDocument/2006/relationships/tags" Target="../tags/tag554.xml"/><Relationship Id="rId13" Type="http://schemas.openxmlformats.org/officeDocument/2006/relationships/notesSlide" Target="../notesSlides/notesSlide60.xml"/><Relationship Id="rId12" Type="http://schemas.openxmlformats.org/officeDocument/2006/relationships/slideLayout" Target="../slideLayouts/slideLayout7.xml"/><Relationship Id="rId11" Type="http://schemas.openxmlformats.org/officeDocument/2006/relationships/tags" Target="../tags/tag561.xml"/><Relationship Id="rId10" Type="http://schemas.openxmlformats.org/officeDocument/2006/relationships/image" Target="../media/image4.jpeg"/><Relationship Id="rId1" Type="http://schemas.openxmlformats.org/officeDocument/2006/relationships/tags" Target="../tags/tag553.xml"/></Relationships>
</file>

<file path=ppt/slides/_rels/slide71.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69.xml"/><Relationship Id="rId7" Type="http://schemas.openxmlformats.org/officeDocument/2006/relationships/tags" Target="../tags/tag568.xml"/><Relationship Id="rId6" Type="http://schemas.openxmlformats.org/officeDocument/2006/relationships/tags" Target="../tags/tag567.xml"/><Relationship Id="rId5" Type="http://schemas.openxmlformats.org/officeDocument/2006/relationships/tags" Target="../tags/tag566.xml"/><Relationship Id="rId4" Type="http://schemas.openxmlformats.org/officeDocument/2006/relationships/tags" Target="../tags/tag565.xml"/><Relationship Id="rId3" Type="http://schemas.openxmlformats.org/officeDocument/2006/relationships/tags" Target="../tags/tag564.xml"/><Relationship Id="rId2" Type="http://schemas.openxmlformats.org/officeDocument/2006/relationships/tags" Target="../tags/tag563.xml"/><Relationship Id="rId13" Type="http://schemas.openxmlformats.org/officeDocument/2006/relationships/notesSlide" Target="../notesSlides/notesSlide61.xml"/><Relationship Id="rId12" Type="http://schemas.openxmlformats.org/officeDocument/2006/relationships/slideLayout" Target="../slideLayouts/slideLayout7.xml"/><Relationship Id="rId11" Type="http://schemas.openxmlformats.org/officeDocument/2006/relationships/tags" Target="../tags/tag570.xml"/><Relationship Id="rId10" Type="http://schemas.openxmlformats.org/officeDocument/2006/relationships/image" Target="../media/image4.jpeg"/><Relationship Id="rId1" Type="http://schemas.openxmlformats.org/officeDocument/2006/relationships/tags" Target="../tags/tag562.xml"/></Relationships>
</file>

<file path=ppt/slides/_rels/slide7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76.xml"/><Relationship Id="rId7" Type="http://schemas.openxmlformats.org/officeDocument/2006/relationships/image" Target="../media/image4.jpeg"/><Relationship Id="rId6" Type="http://schemas.openxmlformats.org/officeDocument/2006/relationships/tags" Target="../tags/tag575.xml"/><Relationship Id="rId5" Type="http://schemas.openxmlformats.org/officeDocument/2006/relationships/image" Target="../media/image26.jpeg"/><Relationship Id="rId4" Type="http://schemas.openxmlformats.org/officeDocument/2006/relationships/tags" Target="../tags/tag574.xml"/><Relationship Id="rId3" Type="http://schemas.openxmlformats.org/officeDocument/2006/relationships/tags" Target="../tags/tag573.xml"/><Relationship Id="rId2" Type="http://schemas.openxmlformats.org/officeDocument/2006/relationships/tags" Target="../tags/tag572.xml"/><Relationship Id="rId10" Type="http://schemas.openxmlformats.org/officeDocument/2006/relationships/notesSlide" Target="../notesSlides/notesSlide62.xml"/><Relationship Id="rId1" Type="http://schemas.openxmlformats.org/officeDocument/2006/relationships/tags" Target="../tags/tag571.xml"/></Relationships>
</file>

<file path=ppt/slides/_rels/slide73.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84.xml"/><Relationship Id="rId7" Type="http://schemas.openxmlformats.org/officeDocument/2006/relationships/tags" Target="../tags/tag583.xml"/><Relationship Id="rId6" Type="http://schemas.openxmlformats.org/officeDocument/2006/relationships/tags" Target="../tags/tag582.xml"/><Relationship Id="rId5" Type="http://schemas.openxmlformats.org/officeDocument/2006/relationships/tags" Target="../tags/tag581.xml"/><Relationship Id="rId4" Type="http://schemas.openxmlformats.org/officeDocument/2006/relationships/tags" Target="../tags/tag580.xml"/><Relationship Id="rId3" Type="http://schemas.openxmlformats.org/officeDocument/2006/relationships/tags" Target="../tags/tag579.xml"/><Relationship Id="rId2" Type="http://schemas.openxmlformats.org/officeDocument/2006/relationships/tags" Target="../tags/tag578.xml"/><Relationship Id="rId13" Type="http://schemas.openxmlformats.org/officeDocument/2006/relationships/notesSlide" Target="../notesSlides/notesSlide63.xml"/><Relationship Id="rId12" Type="http://schemas.openxmlformats.org/officeDocument/2006/relationships/slideLayout" Target="../slideLayouts/slideLayout7.xml"/><Relationship Id="rId11" Type="http://schemas.openxmlformats.org/officeDocument/2006/relationships/tags" Target="../tags/tag585.xml"/><Relationship Id="rId10" Type="http://schemas.openxmlformats.org/officeDocument/2006/relationships/image" Target="../media/image4.jpeg"/><Relationship Id="rId1" Type="http://schemas.openxmlformats.org/officeDocument/2006/relationships/tags" Target="../tags/tag577.xml"/></Relationships>
</file>

<file path=ppt/slides/_rels/slide7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591.xml"/><Relationship Id="rId7" Type="http://schemas.openxmlformats.org/officeDocument/2006/relationships/image" Target="../media/image4.jpeg"/><Relationship Id="rId6" Type="http://schemas.openxmlformats.org/officeDocument/2006/relationships/tags" Target="../tags/tag590.xml"/><Relationship Id="rId5" Type="http://schemas.openxmlformats.org/officeDocument/2006/relationships/image" Target="../media/image26.jpeg"/><Relationship Id="rId4" Type="http://schemas.openxmlformats.org/officeDocument/2006/relationships/tags" Target="../tags/tag589.xml"/><Relationship Id="rId3" Type="http://schemas.openxmlformats.org/officeDocument/2006/relationships/tags" Target="../tags/tag588.xml"/><Relationship Id="rId2" Type="http://schemas.openxmlformats.org/officeDocument/2006/relationships/tags" Target="../tags/tag587.xml"/><Relationship Id="rId10" Type="http://schemas.openxmlformats.org/officeDocument/2006/relationships/notesSlide" Target="../notesSlides/notesSlide64.xml"/><Relationship Id="rId1" Type="http://schemas.openxmlformats.org/officeDocument/2006/relationships/tags" Target="../tags/tag586.xml"/></Relationships>
</file>

<file path=ppt/slides/_rels/slide75.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599.xml"/><Relationship Id="rId7" Type="http://schemas.openxmlformats.org/officeDocument/2006/relationships/tags" Target="../tags/tag598.xml"/><Relationship Id="rId6" Type="http://schemas.openxmlformats.org/officeDocument/2006/relationships/tags" Target="../tags/tag597.xml"/><Relationship Id="rId5" Type="http://schemas.openxmlformats.org/officeDocument/2006/relationships/tags" Target="../tags/tag596.xml"/><Relationship Id="rId4" Type="http://schemas.openxmlformats.org/officeDocument/2006/relationships/tags" Target="../tags/tag595.xml"/><Relationship Id="rId3" Type="http://schemas.openxmlformats.org/officeDocument/2006/relationships/tags" Target="../tags/tag594.xml"/><Relationship Id="rId2" Type="http://schemas.openxmlformats.org/officeDocument/2006/relationships/tags" Target="../tags/tag593.xml"/><Relationship Id="rId13" Type="http://schemas.openxmlformats.org/officeDocument/2006/relationships/notesSlide" Target="../notesSlides/notesSlide65.xml"/><Relationship Id="rId12" Type="http://schemas.openxmlformats.org/officeDocument/2006/relationships/slideLayout" Target="../slideLayouts/slideLayout7.xml"/><Relationship Id="rId11" Type="http://schemas.openxmlformats.org/officeDocument/2006/relationships/tags" Target="../tags/tag600.xml"/><Relationship Id="rId10" Type="http://schemas.openxmlformats.org/officeDocument/2006/relationships/image" Target="../media/image4.jpeg"/><Relationship Id="rId1" Type="http://schemas.openxmlformats.org/officeDocument/2006/relationships/tags" Target="../tags/tag592.xml"/></Relationships>
</file>

<file path=ppt/slides/_rels/slide76.xml.rels><?xml version="1.0" encoding="UTF-8" standalone="yes"?>
<Relationships xmlns="http://schemas.openxmlformats.org/package/2006/relationships"><Relationship Id="rId9" Type="http://schemas.openxmlformats.org/officeDocument/2006/relationships/image" Target="../media/image27.jpeg"/><Relationship Id="rId8" Type="http://schemas.openxmlformats.org/officeDocument/2006/relationships/tags" Target="../tags/tag608.xml"/><Relationship Id="rId7" Type="http://schemas.openxmlformats.org/officeDocument/2006/relationships/tags" Target="../tags/tag607.xml"/><Relationship Id="rId6" Type="http://schemas.openxmlformats.org/officeDocument/2006/relationships/tags" Target="../tags/tag606.xml"/><Relationship Id="rId5" Type="http://schemas.openxmlformats.org/officeDocument/2006/relationships/tags" Target="../tags/tag605.xml"/><Relationship Id="rId4" Type="http://schemas.openxmlformats.org/officeDocument/2006/relationships/tags" Target="../tags/tag604.xml"/><Relationship Id="rId3" Type="http://schemas.openxmlformats.org/officeDocument/2006/relationships/tags" Target="../tags/tag603.xml"/><Relationship Id="rId2" Type="http://schemas.openxmlformats.org/officeDocument/2006/relationships/tags" Target="../tags/tag602.xml"/><Relationship Id="rId12" Type="http://schemas.openxmlformats.org/officeDocument/2006/relationships/notesSlide" Target="../notesSlides/notesSlide66.xml"/><Relationship Id="rId11" Type="http://schemas.openxmlformats.org/officeDocument/2006/relationships/slideLayout" Target="../slideLayouts/slideLayout7.xml"/><Relationship Id="rId10" Type="http://schemas.openxmlformats.org/officeDocument/2006/relationships/tags" Target="../tags/tag609.xml"/><Relationship Id="rId1" Type="http://schemas.openxmlformats.org/officeDocument/2006/relationships/tags" Target="../tags/tag601.xml"/></Relationships>
</file>

<file path=ppt/slides/_rels/slide7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615.xml"/><Relationship Id="rId7" Type="http://schemas.openxmlformats.org/officeDocument/2006/relationships/image" Target="../media/image4.jpeg"/><Relationship Id="rId6" Type="http://schemas.openxmlformats.org/officeDocument/2006/relationships/tags" Target="../tags/tag614.xml"/><Relationship Id="rId5" Type="http://schemas.openxmlformats.org/officeDocument/2006/relationships/image" Target="../media/image26.jpeg"/><Relationship Id="rId4" Type="http://schemas.openxmlformats.org/officeDocument/2006/relationships/tags" Target="../tags/tag613.xml"/><Relationship Id="rId3" Type="http://schemas.openxmlformats.org/officeDocument/2006/relationships/tags" Target="../tags/tag612.xml"/><Relationship Id="rId2" Type="http://schemas.openxmlformats.org/officeDocument/2006/relationships/tags" Target="../tags/tag611.xml"/><Relationship Id="rId10" Type="http://schemas.openxmlformats.org/officeDocument/2006/relationships/notesSlide" Target="../notesSlides/notesSlide67.xml"/><Relationship Id="rId1" Type="http://schemas.openxmlformats.org/officeDocument/2006/relationships/tags" Target="../tags/tag610.xml"/></Relationships>
</file>

<file path=ppt/slides/_rels/slide78.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tags" Target="../tags/tag621.xml"/><Relationship Id="rId7" Type="http://schemas.openxmlformats.org/officeDocument/2006/relationships/image" Target="../media/image4.jpeg"/><Relationship Id="rId6" Type="http://schemas.openxmlformats.org/officeDocument/2006/relationships/tags" Target="../tags/tag620.xml"/><Relationship Id="rId5" Type="http://schemas.openxmlformats.org/officeDocument/2006/relationships/image" Target="../media/image26.jpeg"/><Relationship Id="rId4" Type="http://schemas.openxmlformats.org/officeDocument/2006/relationships/tags" Target="../tags/tag619.xml"/><Relationship Id="rId3" Type="http://schemas.openxmlformats.org/officeDocument/2006/relationships/tags" Target="../tags/tag618.xml"/><Relationship Id="rId2" Type="http://schemas.openxmlformats.org/officeDocument/2006/relationships/tags" Target="../tags/tag617.xml"/><Relationship Id="rId10" Type="http://schemas.openxmlformats.org/officeDocument/2006/relationships/notesSlide" Target="../notesSlides/notesSlide68.xml"/><Relationship Id="rId1" Type="http://schemas.openxmlformats.org/officeDocument/2006/relationships/tags" Target="../tags/tag616.xml"/></Relationships>
</file>

<file path=ppt/slides/_rels/slide79.xml.rels><?xml version="1.0" encoding="UTF-8" standalone="yes"?>
<Relationships xmlns="http://schemas.openxmlformats.org/package/2006/relationships"><Relationship Id="rId9" Type="http://schemas.openxmlformats.org/officeDocument/2006/relationships/tags" Target="../tags/tag627.xml"/><Relationship Id="rId8" Type="http://schemas.openxmlformats.org/officeDocument/2006/relationships/image" Target="../media/image4.jpeg"/><Relationship Id="rId7" Type="http://schemas.openxmlformats.org/officeDocument/2006/relationships/tags" Target="../tags/tag626.xml"/><Relationship Id="rId6" Type="http://schemas.openxmlformats.org/officeDocument/2006/relationships/image" Target="../media/image31.png"/><Relationship Id="rId5" Type="http://schemas.openxmlformats.org/officeDocument/2006/relationships/tags" Target="../tags/tag625.xml"/><Relationship Id="rId4" Type="http://schemas.openxmlformats.org/officeDocument/2006/relationships/image" Target="../media/image30.png"/><Relationship Id="rId3" Type="http://schemas.openxmlformats.org/officeDocument/2006/relationships/tags" Target="../tags/tag624.xml"/><Relationship Id="rId2" Type="http://schemas.openxmlformats.org/officeDocument/2006/relationships/tags" Target="../tags/tag623.xml"/><Relationship Id="rId19" Type="http://schemas.openxmlformats.org/officeDocument/2006/relationships/notesSlide" Target="../notesSlides/notesSlide69.xml"/><Relationship Id="rId18" Type="http://schemas.openxmlformats.org/officeDocument/2006/relationships/slideLayout" Target="../slideLayouts/slideLayout7.xml"/><Relationship Id="rId17" Type="http://schemas.openxmlformats.org/officeDocument/2006/relationships/tags" Target="../tags/tag634.xml"/><Relationship Id="rId16" Type="http://schemas.openxmlformats.org/officeDocument/2006/relationships/tags" Target="../tags/tag633.xml"/><Relationship Id="rId15" Type="http://schemas.openxmlformats.org/officeDocument/2006/relationships/tags" Target="../tags/tag632.xml"/><Relationship Id="rId14" Type="http://schemas.openxmlformats.org/officeDocument/2006/relationships/tags" Target="../tags/tag631.xml"/><Relationship Id="rId13" Type="http://schemas.openxmlformats.org/officeDocument/2006/relationships/tags" Target="../tags/tag630.xml"/><Relationship Id="rId12" Type="http://schemas.openxmlformats.org/officeDocument/2006/relationships/tags" Target="../tags/tag629.xml"/><Relationship Id="rId11" Type="http://schemas.openxmlformats.org/officeDocument/2006/relationships/tags" Target="../tags/tag628.xml"/><Relationship Id="rId10" Type="http://schemas.openxmlformats.org/officeDocument/2006/relationships/image" Target="../media/image32.jpeg"/><Relationship Id="rId1" Type="http://schemas.openxmlformats.org/officeDocument/2006/relationships/tags" Target="../tags/tag622.xml"/></Relationships>
</file>

<file path=ppt/slides/_rels/slide8.xml.rels><?xml version="1.0" encoding="UTF-8" standalone="yes"?>
<Relationships xmlns="http://schemas.openxmlformats.org/package/2006/relationships"><Relationship Id="rId9" Type="http://schemas.openxmlformats.org/officeDocument/2006/relationships/tags" Target="../tags/tag70.xml"/><Relationship Id="rId8" Type="http://schemas.openxmlformats.org/officeDocument/2006/relationships/image" Target="../media/image4.jpeg"/><Relationship Id="rId7" Type="http://schemas.openxmlformats.org/officeDocument/2006/relationships/tags" Target="../tags/tag69.xml"/><Relationship Id="rId6" Type="http://schemas.openxmlformats.org/officeDocument/2006/relationships/tags" Target="../tags/tag68.xml"/><Relationship Id="rId5" Type="http://schemas.openxmlformats.org/officeDocument/2006/relationships/tags" Target="../tags/tag67.xml"/><Relationship Id="rId4" Type="http://schemas.openxmlformats.org/officeDocument/2006/relationships/image" Target="../media/image11.jpeg"/><Relationship Id="rId3" Type="http://schemas.openxmlformats.org/officeDocument/2006/relationships/tags" Target="../tags/tag66.xml"/><Relationship Id="rId2" Type="http://schemas.openxmlformats.org/officeDocument/2006/relationships/image" Target="../media/image10.jpeg"/><Relationship Id="rId11" Type="http://schemas.openxmlformats.org/officeDocument/2006/relationships/notesSlide" Target="../notesSlides/notesSlide3.xml"/><Relationship Id="rId10" Type="http://schemas.openxmlformats.org/officeDocument/2006/relationships/slideLayout" Target="../slideLayouts/slideLayout7.xml"/><Relationship Id="rId1" Type="http://schemas.openxmlformats.org/officeDocument/2006/relationships/tags" Target="../tags/tag65.xml"/></Relationships>
</file>

<file path=ppt/slides/_rels/slide8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637.xml"/><Relationship Id="rId3" Type="http://schemas.openxmlformats.org/officeDocument/2006/relationships/tags" Target="../tags/tag636.xml"/><Relationship Id="rId2" Type="http://schemas.openxmlformats.org/officeDocument/2006/relationships/tags" Target="../tags/tag635.xml"/><Relationship Id="rId1" Type="http://schemas.openxmlformats.org/officeDocument/2006/relationships/image" Target="../media/image3.png"/></Relationships>
</file>

<file path=ppt/slides/_rels/slide9.xml.rels><?xml version="1.0" encoding="UTF-8" standalone="yes"?>
<Relationships xmlns="http://schemas.openxmlformats.org/package/2006/relationships"><Relationship Id="rId9" Type="http://schemas.openxmlformats.org/officeDocument/2006/relationships/tags" Target="../tags/tag76.xml"/><Relationship Id="rId8" Type="http://schemas.openxmlformats.org/officeDocument/2006/relationships/image" Target="../media/image4.jpeg"/><Relationship Id="rId7" Type="http://schemas.openxmlformats.org/officeDocument/2006/relationships/tags" Target="../tags/tag75.xml"/><Relationship Id="rId6" Type="http://schemas.openxmlformats.org/officeDocument/2006/relationships/tags" Target="../tags/tag74.xml"/><Relationship Id="rId5" Type="http://schemas.openxmlformats.org/officeDocument/2006/relationships/tags" Target="../tags/tag73.xml"/><Relationship Id="rId4" Type="http://schemas.openxmlformats.org/officeDocument/2006/relationships/image" Target="../media/image11.jpeg"/><Relationship Id="rId3" Type="http://schemas.openxmlformats.org/officeDocument/2006/relationships/tags" Target="../tags/tag72.xml"/><Relationship Id="rId2" Type="http://schemas.openxmlformats.org/officeDocument/2006/relationships/image" Target="../media/image10.jpeg"/><Relationship Id="rId11" Type="http://schemas.openxmlformats.org/officeDocument/2006/relationships/notesSlide" Target="../notesSlides/notesSlide4.xml"/><Relationship Id="rId10" Type="http://schemas.openxmlformats.org/officeDocument/2006/relationships/slideLayout" Target="../slideLayouts/slideLayout7.xml"/><Relationship Id="rId1" Type="http://schemas.openxmlformats.org/officeDocument/2006/relationships/tags" Target="../tags/tag7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27849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27849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flipH="1">
            <a:off x="6096000"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11290589"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00" name="点"/>
          <p:cNvPicPr>
            <a:picLocks noChangeAspect="1"/>
          </p:cNvPicPr>
          <p:nvPr/>
        </p:nvPicPr>
        <p:blipFill>
          <a:blip r:embed="rId1"/>
          <a:stretch>
            <a:fillRect/>
          </a:stretch>
        </p:blipFill>
        <p:spPr>
          <a:xfrm>
            <a:off x="444047" y="5605629"/>
            <a:ext cx="615043" cy="615043"/>
          </a:xfrm>
          <a:prstGeom prst="rect">
            <a:avLst/>
          </a:prstGeom>
        </p:spPr>
      </p:pic>
      <p:sp>
        <p:nvSpPr>
          <p:cNvPr id="2" name="Text1"/>
          <p:cNvSpPr txBox="1"/>
          <p:nvPr>
            <p:custDataLst>
              <p:tags r:id="rId2"/>
            </p:custDataLst>
          </p:nvPr>
        </p:nvSpPr>
        <p:spPr>
          <a:xfrm>
            <a:off x="1709166" y="617986"/>
            <a:ext cx="6891829"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7200" b="1">
                <a:latin typeface="微软雅黑" panose="020B0503020204020204" charset="-122"/>
                <a:ea typeface="微软雅黑" panose="020B0503020204020204" charset="-122"/>
              </a:rPr>
              <a:t>幼儿园教育评价</a:t>
            </a:r>
            <a:endParaRPr lang="en-US" altLang="zh-CN" sz="7200" b="1">
              <a:latin typeface="微软雅黑" panose="020B0503020204020204" charset="-122"/>
              <a:ea typeface="微软雅黑" panose="020B0503020204020204" charset="-122"/>
            </a:endParaRPr>
          </a:p>
        </p:txBody>
      </p:sp>
      <p:sp>
        <p:nvSpPr>
          <p:cNvPr id="798" name="矩形: 圆角 797"/>
          <p:cNvSpPr/>
          <p:nvPr/>
        </p:nvSpPr>
        <p:spPr>
          <a:xfrm>
            <a:off x="9040495" y="5817235"/>
            <a:ext cx="2366645" cy="662940"/>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801" name="Text3"/>
          <p:cNvSpPr txBox="1"/>
          <p:nvPr>
            <p:custDataLst>
              <p:tags r:id="rId3"/>
            </p:custDataLst>
          </p:nvPr>
        </p:nvSpPr>
        <p:spPr>
          <a:xfrm>
            <a:off x="9494591" y="5875118"/>
            <a:ext cx="1480210" cy="492368"/>
          </a:xfrm>
          <a:prstGeom prst="rect">
            <a:avLst/>
          </a:prstGeom>
          <a:noFill/>
        </p:spPr>
        <p:txBody>
          <a:bodyPr wrap="square" lIns="0" tIns="0" rIns="0" bIns="0" rtlCol="0" anchor="ctr">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600">
                <a:solidFill>
                  <a:schemeClr val="bg1"/>
                </a:solidFill>
                <a:latin typeface="微软雅黑" panose="020B0503020204020204" charset="-122"/>
                <a:ea typeface="微软雅黑" panose="020B0503020204020204" charset="-122"/>
                <a:sym typeface="+mn-ea"/>
              </a:rPr>
              <a:t>北京出版集团公司</a:t>
            </a:r>
            <a:endParaRPr lang="zh-CN" altLang="en-US" sz="1600">
              <a:solidFill>
                <a:schemeClr val="bg1"/>
              </a:solidFill>
              <a:latin typeface="微软雅黑" panose="020B0503020204020204" charset="-122"/>
              <a:ea typeface="微软雅黑" panose="020B0503020204020204" charset="-122"/>
            </a:endParaRPr>
          </a:p>
          <a:p>
            <a:pPr algn="ctr"/>
            <a:r>
              <a:rPr lang="zh-CN" altLang="en-US" sz="1600">
                <a:solidFill>
                  <a:schemeClr val="bg1"/>
                </a:solidFill>
                <a:latin typeface="微软雅黑" panose="020B0503020204020204" charset="-122"/>
                <a:ea typeface="微软雅黑" panose="020B0503020204020204" charset="-122"/>
                <a:sym typeface="+mn-ea"/>
              </a:rPr>
              <a:t>北  京  出 版 社</a:t>
            </a:r>
            <a:endParaRPr lang="zh-CN" altLang="en-US" sz="1600">
              <a:solidFill>
                <a:schemeClr val="bg1"/>
              </a:solidFill>
              <a:latin typeface="微软雅黑" panose="020B0503020204020204" charset="-122"/>
              <a:ea typeface="微软雅黑" panose="020B0503020204020204" charset="-122"/>
            </a:endParaRPr>
          </a:p>
        </p:txBody>
      </p:sp>
      <p:pic>
        <p:nvPicPr>
          <p:cNvPr id="4100" name="Picture 9" descr="C:\Users\Administrator\Desktop\出版社社标.jpg"/>
          <p:cNvPicPr>
            <a:picLocks noChangeAspect="1"/>
          </p:cNvPicPr>
          <p:nvPr/>
        </p:nvPicPr>
        <p:blipFill>
          <a:blip r:embed="rId4">
            <a:clrChange>
              <a:clrFrom>
                <a:srgbClr val="FFFFFE"/>
              </a:clrFrom>
              <a:clrTo>
                <a:srgbClr val="FFFFFE">
                  <a:alpha val="0"/>
                </a:srgbClr>
              </a:clrTo>
            </a:clrChange>
          </a:blip>
          <a:stretch>
            <a:fillRect/>
          </a:stretch>
        </p:blipFill>
        <p:spPr>
          <a:xfrm>
            <a:off x="11396663" y="5682615"/>
            <a:ext cx="811212" cy="800100"/>
          </a:xfrm>
          <a:prstGeom prst="rect">
            <a:avLst/>
          </a:prstGeom>
          <a:noFill/>
          <a:ln w="9525">
            <a:noFill/>
          </a:ln>
        </p:spPr>
      </p:pic>
    </p:spTree>
    <p:custDataLst>
      <p:tags r:id="rId5"/>
    </p:custData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(二）评价与测量</a:t>
            </a:r>
            <a:endParaRPr kumimoji="0" lang="zh-CN" altLang="en-US" sz="2400" b="1" kern="1200" cap="none" spc="0" normalizeH="0" baseline="0" noProof="0" dirty="0">
              <a:solidFill>
                <a:srgbClr val="FFC000"/>
              </a:solidFill>
              <a:latin typeface="宋体" panose="02010600030101010101" pitchFamily="2" charset="-122"/>
              <a:ea typeface="宋体" panose="02010600030101010101" pitchFamily="2" charset="-122"/>
              <a:cs typeface="Arial" panose="020B0604020202020204" pitchFamily="34" charset="0"/>
            </a:endParaRPr>
          </a:p>
          <a:p>
            <a:pPr marR="0" defTabSz="914400" rtl="0">
              <a:lnSpc>
                <a:spcPct val="150000"/>
              </a:lnSpc>
              <a:buClrTx/>
              <a:buSzTx/>
              <a:buFont typeface="Arial" panose="020B0604020202020204" pitchFamily="34" charset="0"/>
              <a:buNone/>
              <a:defRPr/>
            </a:pP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 测量，是根据一定的标准，对人或事物的现状、属性和规律做出客观描述，并赋予某种数值以说明其特征的过程。测量作为一种事实描述，它的基本要求是客观性，要求如实地反映所测量对象的本来面目。</a:t>
            </a:r>
            <a:endParaRPr kumimoji="0" lang="zh-CN" altLang="en-US" sz="2400"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endParaRPr>
          </a:p>
          <a:p>
            <a:pPr marR="0" defTabSz="914400" rtl="0">
              <a:lnSpc>
                <a:spcPct val="150000"/>
              </a:lnSpc>
              <a:buClrTx/>
              <a:buSzTx/>
              <a:buFont typeface="Arial" panose="020B0604020202020204" pitchFamily="34" charset="0"/>
              <a:buNone/>
              <a:defRPr/>
            </a:pPr>
            <a:r>
              <a:rPr lang="en-US" altLang="zh-CN" sz="2400" noProof="0" dirty="0">
                <a:solidFill>
                  <a:srgbClr val="DCFCDE"/>
                </a:solidFill>
                <a:latin typeface="宋体" panose="02010600030101010101" pitchFamily="2" charset="-122"/>
                <a:ea typeface="宋体" panose="02010600030101010101" pitchFamily="2" charset="-122"/>
                <a:cs typeface="Arial" panose="020B0604020202020204" pitchFamily="34" charset="0"/>
                <a:sym typeface="+mn-ea"/>
              </a:rPr>
              <a:t>  </a:t>
            </a:r>
            <a:r>
              <a:rPr lang="zh-CN" altLang="en-US" sz="2400" b="1" noProof="0" dirty="0">
                <a:solidFill>
                  <a:schemeClr val="tx1">
                    <a:lumMod val="95000"/>
                    <a:lumOff val="5000"/>
                  </a:schemeClr>
                </a:solidFill>
                <a:latin typeface="宋体" panose="02010600030101010101" pitchFamily="2" charset="-122"/>
                <a:ea typeface="宋体" panose="02010600030101010101" pitchFamily="2" charset="-122"/>
                <a:cs typeface="Arial" panose="020B0604020202020204" pitchFamily="34" charset="0"/>
                <a:sym typeface="+mn-ea"/>
              </a:rPr>
              <a:t>如：对幼儿的点数能力进行检测，根据每个幼儿的点数实际结果给出一个分值。</a:t>
            </a:r>
            <a:endParaRPr kumimoji="0" lang="zh-CN" altLang="en-US" sz="2400" b="1" kern="1200" cap="none" spc="0" normalizeH="0" baseline="0" noProof="0" dirty="0">
              <a:solidFill>
                <a:schemeClr val="tx1">
                  <a:lumMod val="95000"/>
                  <a:lumOff val="5000"/>
                </a:schemeClr>
              </a:solidFill>
              <a:latin typeface="宋体" panose="02010600030101010101" pitchFamily="2" charset="-122"/>
              <a:ea typeface="宋体" panose="02010600030101010101" pitchFamily="2" charset="-122"/>
              <a:cs typeface="Arial" panose="020B0604020202020204" pitchFamily="34" charset="0"/>
            </a:endParaRPr>
          </a:p>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R="0" defTabSz="914400" rtl="0">
              <a:lnSpc>
                <a:spcPct val="200000"/>
              </a:lnSpc>
              <a:buClrTx/>
              <a:buSzTx/>
              <a:buFont typeface="Arial" panose="020B0604020202020204" pitchFamily="34" charset="0"/>
              <a:buNone/>
              <a:defRPr/>
            </a:pPr>
            <a:r>
              <a:rPr kumimoji="0" lang="en-US" altLang="zh-CN"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endParaRPr kumimoji="0" lang="zh-CN" altLang="en-US" sz="2400" b="1"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429683" y="6057900"/>
            <a:ext cx="811212" cy="800100"/>
          </a:xfrm>
          <a:prstGeom prst="rect">
            <a:avLst/>
          </a:prstGeom>
          <a:noFill/>
          <a:ln w="9525">
            <a:noFill/>
          </a:ln>
        </p:spPr>
      </p:pic>
    </p:spTree>
    <p:custDataLst>
      <p:tags r:id="rId9"/>
    </p:custData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fontScale="8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(二）评价与测量</a:t>
            </a:r>
            <a:endPar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R="0" defTabSz="914400" rtl="0">
              <a:lnSpc>
                <a:spcPct val="200000"/>
              </a:lnSpc>
              <a:buClrTx/>
              <a:buSzTx/>
              <a:buFont typeface="Arial" panose="020B0604020202020204" pitchFamily="34" charset="0"/>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en-US" altLang="zh-CN"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评价，是在系统调查和测量所获取的信息和数据的基础 上，根据评价者的需要或愿望，进行价值判断的过程。例如，对幼儿点数的测量得分与一定的年龄常模相比较，做出判断该幼儿处于正常，或低于或高于正常化的水平的结论) 或根据所收集到的某个幼儿园的各方面资料，对照某种质量标准体系，判断该幼儿园教育质量的高低。</a:t>
            </a:r>
            <a:endParaRPr kumimoji="0" lang="zh-CN" altLang="en-US" sz="240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01083" y="6050915"/>
            <a:ext cx="811212" cy="800100"/>
          </a:xfrm>
          <a:prstGeom prst="rect">
            <a:avLst/>
          </a:prstGeom>
          <a:noFill/>
          <a:ln w="9525">
            <a:noFill/>
          </a:ln>
        </p:spPr>
      </p:pic>
    </p:spTree>
    <p:custDataLst>
      <p:tags r:id="rId9"/>
    </p:custData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fontScale="8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(三）评价与目标</a:t>
            </a:r>
            <a:endParaRPr lang="zh-CN" altLang="en-US" sz="2400" b="1" noProof="0">
              <a:ln>
                <a:noFill/>
              </a:ln>
              <a:solidFill>
                <a:schemeClr val="accent1"/>
              </a:solidFill>
              <a:effectLst/>
              <a:uLnTx/>
              <a:uFillTx/>
              <a:latin typeface="微软雅黑" panose="020B0503020204020204" charset="-122"/>
              <a:ea typeface="微软雅黑" panose="020B0503020204020204" charset="-122"/>
              <a:cs typeface="+mn-ea"/>
            </a:endParaRPr>
          </a:p>
          <a:p>
            <a:pPr>
              <a:lnSpc>
                <a:spcPct val="150000"/>
              </a:lnSpc>
            </a:pPr>
            <a:r>
              <a:rPr lang="en-US" altLang="zh-CN" sz="2400" dirty="0">
                <a:solidFill>
                  <a:srgbClr val="DCFCDE"/>
                </a:solidFill>
                <a:latin typeface="宋体" panose="02010600030101010101" pitchFamily="2" charset="-122"/>
                <a:sym typeface="+mn-ea"/>
              </a:rPr>
              <a:t>  </a:t>
            </a:r>
            <a:r>
              <a:rPr lang="en-US" altLang="zh-CN" sz="2400" dirty="0">
                <a:solidFill>
                  <a:schemeClr val="tx1"/>
                </a:solidFill>
                <a:latin typeface="宋体" panose="02010600030101010101" pitchFamily="2" charset="-122"/>
                <a:ea typeface="宋体" panose="02010600030101010101" pitchFamily="2" charset="-122"/>
                <a:cs typeface="宋体" panose="02010600030101010101" pitchFamily="2" charset="-122"/>
                <a:sym typeface="+mn-ea"/>
              </a:rPr>
              <a:t>  </a:t>
            </a:r>
            <a:endParaRPr lang="en-US" altLang="zh-CN" sz="2400" dirty="0">
              <a:solidFill>
                <a:schemeClr val="tx1"/>
              </a:solidFill>
              <a:latin typeface="宋体" panose="02010600030101010101" pitchFamily="2" charset="-122"/>
              <a:ea typeface="宋体" panose="02010600030101010101" pitchFamily="2" charset="-122"/>
              <a:cs typeface="宋体" panose="02010600030101010101" pitchFamily="2" charset="-122"/>
              <a:sym typeface="+mn-ea"/>
            </a:endParaRPr>
          </a:p>
          <a:p>
            <a:pPr algn="l">
              <a:lnSpc>
                <a:spcPct val="200000"/>
              </a:lnSpc>
              <a:buClrTx/>
              <a:buSzTx/>
              <a:buFont typeface="Arial" panose="020B0604020202020204" pitchFamily="34" charset="0"/>
              <a:defRPr/>
            </a:pP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en-US" altLang="zh-CN" sz="2400"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  任何目标的指向性活动和计划性活动都离不开评价。幼儿园教育评价正是在目标指引下有计划的教育活动，其核心是为实现一定的幼儿园教育目标而作用于教育的现实状态，或朝着教育目标所指定的方向去变革教育的现状。教育目标通常表述得比较概括。</a:t>
            </a:r>
            <a:endParaRPr kumimoji="0" lang="zh-CN" altLang="en-US" sz="240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mn-ea"/>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01083" y="6071870"/>
            <a:ext cx="811212" cy="800100"/>
          </a:xfrm>
          <a:prstGeom prst="rect">
            <a:avLst/>
          </a:prstGeom>
          <a:noFill/>
          <a:ln w="9525">
            <a:noFill/>
          </a:ln>
        </p:spPr>
      </p:pic>
    </p:spTree>
    <p:custDataLst>
      <p:tags r:id="rId9"/>
    </p:custData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339" name="矩形 5"/>
          <p:cNvSpPr>
            <a:spLocks noChangeArrowheads="1"/>
          </p:cNvSpPr>
          <p:nvPr/>
        </p:nvSpPr>
        <p:spPr bwMode="auto">
          <a:xfrm>
            <a:off x="806450" y="915035"/>
            <a:ext cx="10119995" cy="5339080"/>
          </a:xfrm>
          <a:prstGeom prst="rect">
            <a:avLst/>
          </a:prstGeom>
          <a:noFill/>
          <a:ln w="9525">
            <a:noFill/>
            <a:miter lim="800000"/>
          </a:ln>
        </p:spPr>
        <p:txBody>
          <a:bodyPr>
            <a:noAutofit/>
          </a:body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kumimoji="0" lang="en-US" altLang="zh-CN" sz="1800" b="0" i="0" u="none" strike="noStrike" kern="1200" cap="none" spc="0" normalizeH="0" baseline="0" noProof="0" dirty="0">
                <a:ln>
                  <a:noFill/>
                </a:ln>
                <a:solidFill>
                  <a:schemeClr val="bg2">
                    <a:lumMod val="90000"/>
                    <a:lumOff val="10000"/>
                  </a:schemeClr>
                </a:solidFill>
                <a:effectLst/>
                <a:uLnTx/>
                <a:uFillTx/>
                <a:latin typeface="宋体" panose="02010600030101010101" pitchFamily="2" charset="-122"/>
                <a:ea typeface="宋体" panose="02010600030101010101" pitchFamily="2" charset="-122"/>
                <a:cs typeface="Arial" panose="020B0604020202020204" pitchFamily="34" charset="0"/>
              </a:rPr>
              <a:t> </a:t>
            </a:r>
            <a:r>
              <a:rPr kumimoji="0" lang="zh-CN" altLang="en-US" sz="4000" b="1" i="0" u="none" strike="noStrike" kern="1200" cap="none" spc="0" normalizeH="0" baseline="0" noProof="0" dirty="0">
                <a:ln>
                  <a:noFill/>
                </a:ln>
                <a:solidFill>
                  <a:schemeClr val="bg2">
                    <a:lumMod val="90000"/>
                    <a:lumOff val="10000"/>
                  </a:schemeClr>
                </a:solidFill>
                <a:effectLst/>
                <a:uLnTx/>
                <a:uFillTx/>
                <a:latin typeface="宋体" panose="02010600030101010101" pitchFamily="2" charset="-122"/>
                <a:ea typeface="宋体" panose="02010600030101010101" pitchFamily="2" charset="-122"/>
                <a:cs typeface="Arial" panose="020B0604020202020204" pitchFamily="34" charset="0"/>
              </a:rPr>
              <a:t>如</a:t>
            </a:r>
            <a:endParaRPr kumimoji="0" lang="en-US" altLang="zh-CN" sz="4000" b="1" i="0" u="none" strike="noStrike" kern="1200" cap="none" spc="0" normalizeH="0" baseline="0" noProof="0" dirty="0">
              <a:ln>
                <a:noFill/>
              </a:ln>
              <a:solidFill>
                <a:schemeClr val="bg2">
                  <a:lumMod val="90000"/>
                  <a:lumOff val="10000"/>
                </a:schemeClr>
              </a:solidFill>
              <a:effectLst/>
              <a:uLnTx/>
              <a:uFillTx/>
              <a:latin typeface="宋体" panose="02010600030101010101" pitchFamily="2"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kumimoji="0" lang="zh-CN" altLang="en-US" sz="36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rPr>
              <a:t>《幼儿园工作规程》教育目标是：</a:t>
            </a:r>
            <a:endParaRPr kumimoji="0" lang="en-US" altLang="zh-CN" sz="36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endParaRPr kumimoji="0" lang="zh-CN" altLang="en-US" sz="2800" b="1" i="0" u="none" strike="noStrike" kern="1200" cap="none" spc="0" normalizeH="0" baseline="0" noProof="0" dirty="0">
              <a:ln>
                <a:noFill/>
              </a:ln>
              <a:solidFill>
                <a:schemeClr val="accent6">
                  <a:lumMod val="50000"/>
                </a:schemeClr>
              </a:solidFill>
              <a:effectLst/>
              <a:uLnTx/>
              <a:uFillTx/>
              <a:latin typeface="宋体" panose="02010600030101010101" pitchFamily="2"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rPr>
              <a:t>  </a:t>
            </a:r>
            <a:endParaRPr kumimoji="0" lang="en-US" altLang="zh-CN" sz="28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kumimoji="0" lang="en-US" altLang="zh-CN" sz="28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rPr>
              <a:t>   </a:t>
            </a:r>
            <a:r>
              <a:rPr kumimoji="0" lang="zh-CN" altLang="en-US" sz="2800" b="1" i="0" u="none" strike="noStrike" kern="1200" cap="none" spc="0" normalizeH="0" baseline="0" noProof="0" dirty="0">
                <a:ln>
                  <a:noFill/>
                </a:ln>
                <a:solidFill>
                  <a:srgbClr val="002060"/>
                </a:solidFill>
                <a:effectLst/>
                <a:uLnTx/>
                <a:uFillTx/>
                <a:latin typeface="宋体" panose="02010600030101010101" pitchFamily="2" charset="-122"/>
                <a:ea typeface="宋体" panose="02010600030101010101" pitchFamily="2" charset="-122"/>
                <a:cs typeface="Arial" panose="020B0604020202020204" pitchFamily="34" charset="0"/>
              </a:rPr>
              <a:t>要从这一目标出发，开展幼儿园教育评价，就需要对幼儿园教育目标进行多层面、多维度的理解和分析，并在此基础上，提出一系列与其精神实质相适应的具体目标或标准。</a:t>
            </a:r>
            <a:endParaRPr kumimoji="0" lang="zh-CN" altLang="en-US" sz="1800" b="0" i="0" u="none" strike="noStrike" kern="1200" cap="none" spc="0" normalizeH="0" baseline="0" noProof="0" dirty="0">
              <a:ln>
                <a:noFill/>
              </a:ln>
              <a:solidFill>
                <a:srgbClr val="002060"/>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4" name="矩形 6"/>
          <p:cNvSpPr/>
          <p:nvPr/>
        </p:nvSpPr>
        <p:spPr>
          <a:xfrm>
            <a:off x="1067435" y="2743835"/>
            <a:ext cx="9495790" cy="892175"/>
          </a:xfrm>
          <a:prstGeom prst="rect">
            <a:avLst/>
          </a:prstGeom>
          <a:solidFill>
            <a:schemeClr val="tx2">
              <a:lumMod val="95000"/>
            </a:schemeClr>
          </a:solidFill>
          <a:ln w="9525">
            <a:noFill/>
          </a:ln>
        </p:spPr>
        <p:txBody>
          <a:bodyPr anchor="ctr" anchorCtr="0"/>
          <a:p>
            <a:pPr algn="l" eaLnBrk="0" hangingPunct="0"/>
            <a:r>
              <a:rPr lang="zh-CN" altLang="en-US" sz="2800" b="1" dirty="0">
                <a:solidFill>
                  <a:schemeClr val="tx1"/>
                </a:solidFill>
                <a:latin typeface="宋体" panose="02010600030101010101" pitchFamily="2" charset="-122"/>
              </a:rPr>
              <a:t>“对幼儿实施体、智、德、美等全面发展的教育，促进身心和谐发展。”</a:t>
            </a:r>
            <a:endParaRPr lang="zh-CN" altLang="en-US" sz="2800" b="1" dirty="0">
              <a:solidFill>
                <a:schemeClr val="tx1"/>
              </a:solidFill>
              <a:latin typeface="宋体" panose="02010600030101010101" pitchFamily="2" charset="-122"/>
              <a:sym typeface="宋体" panose="02010600030101010101" pitchFamily="2" charset="-122"/>
            </a:endParaRPr>
          </a:p>
        </p:txBody>
      </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048683" y="6057900"/>
            <a:ext cx="811212" cy="800100"/>
          </a:xfrm>
          <a:prstGeom prst="rect">
            <a:avLst/>
          </a:prstGeom>
          <a:noFill/>
          <a:ln w="9525">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filter="fade">
                                      <p:cBhvr>
                                        <p:cTn id="7" dur="200"/>
                                        <p:tgtEl>
                                          <p:spTgt spid="4"/>
                                        </p:tgtEl>
                                      </p:cBhvr>
                                    </p:animEffect>
                                    <p:anim calcmode="lin" valueType="num">
                                      <p:cBhvr>
                                        <p:cTn id="8" dur="200" fill="hold"/>
                                        <p:tgtEl>
                                          <p:spTgt spid="4"/>
                                        </p:tgtEl>
                                        <p:attrNameLst>
                                          <p:attrName>ppt_x</p:attrName>
                                        </p:attrNameLst>
                                      </p:cBhvr>
                                      <p:tavLst>
                                        <p:tav tm="0">
                                          <p:val>
                                            <p:strVal val="#ppt_x"/>
                                          </p:val>
                                        </p:tav>
                                        <p:tav tm="100000">
                                          <p:val>
                                            <p:strVal val="#ppt_x"/>
                                          </p:val>
                                        </p:tav>
                                      </p:tavLst>
                                    </p:anim>
                                    <p:anim calcmode="lin" valueType="num">
                                      <p:cBhvr>
                                        <p:cTn id="9" dur="2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(四）评价与研究</a:t>
            </a:r>
            <a:endParaRPr lang="zh-CN" altLang="en-US" sz="2400"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150000"/>
              </a:lnSpc>
            </a:pP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         教育评价与教育研究密切相关。评价以研究为基点，将评价过程与研究过程相结合， 是当代教育评价的一个鲜明特点和趋势。严格地说，每一项评价都必须同时是一个研究项目做出评价结论的过程，也就是一个系统地针对一系列有关问题收集资料和分析研究的过程。</a:t>
            </a:r>
            <a:endParaRPr lang="zh-CN" altLang="en-US" sz="2400" noProof="0">
              <a:ln>
                <a:noFill/>
              </a:ln>
              <a:solidFill>
                <a:schemeClr val="bg2"/>
              </a:solidFill>
              <a:effectLst/>
              <a:uLnTx/>
              <a:uFillTx/>
              <a:latin typeface="微软雅黑" panose="020B0503020204020204" charset="-122"/>
              <a:ea typeface="微软雅黑" panose="020B0503020204020204" charset="-122"/>
              <a:cs typeface="+mn-ea"/>
            </a:endParaRPr>
          </a:p>
          <a:p>
            <a:pPr algn="l">
              <a:lnSpc>
                <a:spcPct val="200000"/>
              </a:lnSpc>
              <a:buClrTx/>
              <a:buSzTx/>
              <a:buFont typeface="Arial" panose="020B0604020202020204" pitchFamily="34" charset="0"/>
              <a:defRPr/>
            </a:pPr>
            <a:endParaRPr kumimoji="0" lang="zh-CN" altLang="en-US" sz="240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mn-ea"/>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01083" y="6096000"/>
            <a:ext cx="811212" cy="800100"/>
          </a:xfrm>
          <a:prstGeom prst="rect">
            <a:avLst/>
          </a:prstGeom>
          <a:noFill/>
          <a:ln w="9525">
            <a:noFill/>
          </a:ln>
        </p:spPr>
      </p:pic>
    </p:spTree>
    <p:custDataLst>
      <p:tags r:id="rId9"/>
    </p:custData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algn="l" defTabSz="914400" rtl="0">
              <a:lnSpc>
                <a:spcPct val="150000"/>
              </a:lnSpc>
              <a:buClrTx/>
              <a:buSzTx/>
              <a:buFontTx/>
              <a:buNone/>
            </a:pPr>
            <a:r>
              <a:rPr lang="en-US" altLang="zh-CN"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(四）评价与研究</a:t>
            </a:r>
            <a:endParaRPr lang="zh-CN" altLang="en-US" sz="2400" noProof="0">
              <a:ln>
                <a:noFill/>
              </a:ln>
              <a:solidFill>
                <a:schemeClr val="bg2"/>
              </a:solidFill>
              <a:effectLst/>
              <a:uLnTx/>
              <a:uFillTx/>
              <a:latin typeface="微软雅黑" panose="020B0503020204020204" charset="-122"/>
              <a:ea typeface="微软雅黑" panose="020B0503020204020204" charset="-122"/>
              <a:cs typeface="+mn-ea"/>
            </a:endParaRPr>
          </a:p>
          <a:p>
            <a:pPr algn="l">
              <a:lnSpc>
                <a:spcPct val="150000"/>
              </a:lnSpc>
              <a:buClrTx/>
              <a:buSzTx/>
              <a:buFontTx/>
            </a:pP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sz="2800"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不含研究过程的评价不能称作科学的评价。同样，任何一项教育研究中也必然含有评价的成分。一般而言，评价过程和研究过程在很多方面和步骤上都有共同之处。然而，相对而言，教育研究的概念更为广泛，教育评价只是教育研究中的一个组成部分。</a:t>
            </a:r>
            <a:endParaRPr lang="zh-CN" altLang="en-US" sz="2400"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150000"/>
              </a:lnSpc>
            </a:pPr>
            <a:endParaRPr kumimoji="0" lang="zh-CN" altLang="en-US" sz="240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mn-ea"/>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01083" y="6057900"/>
            <a:ext cx="811212" cy="800100"/>
          </a:xfrm>
          <a:prstGeom prst="rect">
            <a:avLst/>
          </a:prstGeom>
          <a:noFill/>
          <a:ln w="9525">
            <a:noFill/>
          </a:ln>
        </p:spPr>
      </p:pic>
    </p:spTree>
    <p:custDataLst>
      <p:tags r:id="rId9"/>
    </p:custData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algn="l" defTabSz="914400" rtl="0">
              <a:lnSpc>
                <a:spcPct val="150000"/>
              </a:lnSpc>
              <a:buClrTx/>
              <a:buSzTx/>
              <a:buFontTx/>
              <a:buNone/>
            </a:pPr>
            <a:r>
              <a:rPr lang="en-US" altLang="zh-CN" sz="24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endParaRPr kumimoji="0" lang="zh-CN" altLang="en-US" sz="240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mn-ea"/>
            </a:endParaRPr>
          </a:p>
        </p:txBody>
      </p:sp>
      <p:sp>
        <p:nvSpPr>
          <p:cNvPr id="6" name="Text2"/>
          <p:cNvSpPr txBox="1"/>
          <p:nvPr>
            <p:custDataLst>
              <p:tags r:id="rId7"/>
            </p:custDataLst>
          </p:nvPr>
        </p:nvSpPr>
        <p:spPr>
          <a:xfrm>
            <a:off x="1035050" y="915670"/>
            <a:ext cx="10422890" cy="577850"/>
          </a:xfrm>
          <a:prstGeom prst="rect">
            <a:avLst/>
          </a:prstGeom>
          <a:noFill/>
        </p:spPr>
        <p:txBody>
          <a:bodyPr wrap="square" rtlCol="0" anchor="b"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lang="zh-CN" altLang="en-US" sz="3200" b="1" noProof="0" dirty="0">
                <a:ln>
                  <a:noFill/>
                </a:ln>
                <a:solidFill>
                  <a:schemeClr val="bg1">
                    <a:lumMod val="10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研究活动与评价活动的区别</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graphicFrame>
        <p:nvGraphicFramePr>
          <p:cNvPr id="17450" name="Group 42"/>
          <p:cNvGraphicFramePr>
            <a:graphicFrameLocks noGrp="1"/>
          </p:cNvGraphicFramePr>
          <p:nvPr>
            <p:custDataLst>
              <p:tags r:id="rId8"/>
            </p:custDataLst>
          </p:nvPr>
        </p:nvGraphicFramePr>
        <p:xfrm>
          <a:off x="1295400" y="1524635"/>
          <a:ext cx="9875520" cy="4366260"/>
        </p:xfrm>
        <a:graphic>
          <a:graphicData uri="http://schemas.openxmlformats.org/drawingml/2006/table">
            <a:tbl>
              <a:tblPr/>
              <a:tblGrid>
                <a:gridCol w="3025140"/>
                <a:gridCol w="3380740"/>
                <a:gridCol w="3469640"/>
              </a:tblGrid>
              <a:tr h="574675">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活动内容</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研究</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评价</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5278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问题的选择</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研究者的责任</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由情景和需要而定</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7277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假设检验</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通常经由统计检验</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有时</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228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价值判断</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限于问题的选择</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涉及各阶段</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943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结果的重复获得</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很可能</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较少可能</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2915">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资料收集</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严格根据问题</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受可能性影响大</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1943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有关变量的控制</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高</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低</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01980">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结果的推断性</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可能性高</a:t>
                      </a:r>
                      <a:endParaRPr kumimoji="0" lang="zh-CN" sz="2400" b="0" i="0" u="none" strike="noStrike" cap="none" normalizeH="0" baseline="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p>
                      <a:pPr marL="0" marR="0" lvl="0" indent="0" algn="just" defTabSz="914400" rtl="0" eaLnBrk="1" fontAlgn="base" latinLnBrk="0" hangingPunct="1">
                        <a:spcBef>
                          <a:spcPct val="0"/>
                        </a:spcBef>
                        <a:spcAft>
                          <a:spcPct val="0"/>
                        </a:spcAft>
                        <a:buClrTx/>
                        <a:buSzTx/>
                        <a:buFontTx/>
                        <a:buNone/>
                      </a:pPr>
                      <a:r>
                        <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rPr>
                        <a:t>通常较低</a:t>
                      </a:r>
                      <a:endParaRPr kumimoji="0" lang="zh-CN" sz="2400" b="0" i="0" u="none" strike="noStrike" cap="none" normalizeH="0" baseline="0" dirty="0" smtClean="0">
                        <a:ln>
                          <a:noFill/>
                        </a:ln>
                        <a:solidFill>
                          <a:schemeClr val="bg2">
                            <a:lumMod val="90000"/>
                            <a:lumOff val="10000"/>
                          </a:schemeClr>
                        </a:solidFill>
                        <a:effectLst/>
                        <a:latin typeface="Calibri" panose="020F0502020204030204" pitchFamily="34" charset="0"/>
                        <a:ea typeface="楷体_GB2312" pitchFamily="49" charset="-122"/>
                        <a:cs typeface="Times New Roman" panose="02020603050405020304" pitchFamily="18" charset="0"/>
                      </a:endParaRPr>
                    </a:p>
                  </a:txBody>
                  <a:tcPr marL="68580" marR="6858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pic>
        <p:nvPicPr>
          <p:cNvPr id="81921"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277283" y="6057900"/>
            <a:ext cx="811212" cy="800100"/>
          </a:xfrm>
          <a:prstGeom prst="rect">
            <a:avLst/>
          </a:prstGeom>
          <a:noFill/>
          <a:ln w="9525">
            <a:noFill/>
          </a:ln>
        </p:spPr>
      </p:pic>
    </p:spTree>
    <p:custDataLst>
      <p:tags r:id="rId10"/>
    </p:custData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kumimoji="0" lang="en-US" altLang="zh-CN"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  </a:t>
            </a:r>
            <a:r>
              <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评价者，评判价值也。所谓评价，其本意是指评论货物的价格，而现在却泛指衡量人物或事物的价值。</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endParaRPr>
          </a:p>
          <a:p>
            <a:pPr marR="0" defTabSz="914400" rtl="0">
              <a:lnSpc>
                <a:spcPct val="150000"/>
              </a:lnSpc>
              <a:buClrTx/>
              <a:buSzTx/>
              <a:buFont typeface="Arial" panose="020B0604020202020204" pitchFamily="34" charset="0"/>
              <a:buNone/>
              <a:defRPr/>
            </a:pPr>
            <a:r>
              <a:rPr kumimoji="0" lang="en-US" altLang="zh-CN"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  </a:t>
            </a:r>
            <a:r>
              <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教育评价是按照一定的价值标准，对受教育者的发展变化</a:t>
            </a:r>
            <a:r>
              <a:rPr kumimoji="0" lang="en-US" altLang="zh-CN"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 </a:t>
            </a:r>
            <a:r>
              <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rPr>
              <a:t>及其构成的诸种因素所进行的价值判断。教育评价以教育目标为依据，运用科学有效的评价技术和手段，对教育活动的各个要素进行系统的检测、分析和比较，并做出价值判断。</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宋体" panose="02010600030101010101" pitchFamily="2" charset="-122"/>
              <a:ea typeface="宋体" panose="02010600030101010101" pitchFamily="2" charset="-122"/>
              <a:cs typeface="宋体" panose="02010600030101010101" pitchFamily="2" charset="-122"/>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二、幼儿园教育评价的概念</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77283" y="6096000"/>
            <a:ext cx="811212" cy="800100"/>
          </a:xfrm>
          <a:prstGeom prst="rect">
            <a:avLst/>
          </a:prstGeom>
          <a:noFill/>
          <a:ln w="9525">
            <a:noFill/>
          </a:ln>
        </p:spPr>
      </p:pic>
    </p:spTree>
    <p:custDataLst>
      <p:tags r:id="rId9"/>
    </p:custData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r>
              <a:rPr lang="zh-CN" altLang="en-US" sz="2400" noProof="0" dirty="0">
                <a:solidFill>
                  <a:schemeClr val="tx1"/>
                </a:solidFill>
                <a:effectLst>
                  <a:outerShdw blurRad="38100" dist="19050" dir="2700000" algn="tl" rotWithShape="0">
                    <a:schemeClr val="dk1">
                      <a:alpha val="40000"/>
                    </a:schemeClr>
                  </a:outerShdw>
                </a:effectLst>
                <a:latin typeface="Calibri" panose="020F0502020204030204" pitchFamily="34" charset="0"/>
                <a:ea typeface="宋体" panose="02010600030101010101" pitchFamily="2" charset="-122"/>
                <a:cs typeface="Arial" panose="020B0604020202020204" pitchFamily="34" charset="0"/>
                <a:sym typeface="+mn-ea"/>
              </a:rPr>
              <a:t>幼儿园教育评价是幼儿园教育体系中的重要组成部分，是对与幼儿园教育活动有关的各个方面和各种问题进行系统的检测和科学的价值判断的过程。</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二、幼儿园教育评价的概念</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446828" y="6019800"/>
            <a:ext cx="811212" cy="800100"/>
          </a:xfrm>
          <a:prstGeom prst="rect">
            <a:avLst/>
          </a:prstGeom>
          <a:noFill/>
          <a:ln w="9525">
            <a:noFill/>
          </a:ln>
        </p:spPr>
      </p:pic>
    </p:spTree>
    <p:custDataLst>
      <p:tags r:id="rId9"/>
    </p:custData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任务二  </a:t>
            </a:r>
            <a:r>
              <a:rPr lang="zh-CN" altLang="en-US" sz="3600" dirty="0">
                <a:latin typeface="隶书" panose="02010509060101010101" pitchFamily="49" charset="-122"/>
                <a:ea typeface="隶书" panose="02010509060101010101" pitchFamily="49" charset="-122"/>
                <a:sym typeface="+mn-lt"/>
              </a:rPr>
              <a:t>幼儿园教育评价的发展</a:t>
            </a:r>
            <a:endParaRPr lang="zh-CN" altLang="en-US"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609600" y="5943449"/>
            <a:ext cx="615043" cy="615043"/>
          </a:xfrm>
          <a:prstGeom prst="rect">
            <a:avLst/>
          </a:prstGeom>
        </p:spPr>
      </p:pic>
      <p:sp>
        <p:nvSpPr>
          <p:cNvPr id="3" name="Text1"/>
          <p:cNvSpPr txBox="1"/>
          <p:nvPr>
            <p:custDataLst>
              <p:tags r:id="rId2"/>
            </p:custDataLst>
          </p:nvPr>
        </p:nvSpPr>
        <p:spPr>
          <a:xfrm>
            <a:off x="665481" y="1036495"/>
            <a:ext cx="1904999" cy="1259734"/>
          </a:xfrm>
          <a:prstGeom prst="rect">
            <a:avLst/>
          </a:prstGeom>
          <a:noFill/>
        </p:spPr>
        <p:txBody>
          <a:bodyPr wrap="square" rtlCol="0" anchor="ctr">
            <a:normAutofit fontScale="97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spcBef>
                <a:spcPct val="0"/>
              </a:spcBef>
            </a:pPr>
            <a:endParaRPr lang="en-US" altLang="zh-CN" sz="7200" b="1">
              <a:solidFill>
                <a:schemeClr val="accent1"/>
              </a:solidFill>
              <a:latin typeface="微软雅黑" panose="020B0503020204020204" charset="-122"/>
              <a:ea typeface="微软雅黑" panose="020B0503020204020204" charset="-122"/>
            </a:endParaRPr>
          </a:p>
        </p:txBody>
      </p:sp>
      <p:sp>
        <p:nvSpPr>
          <p:cNvPr id="5" name="Text2"/>
          <p:cNvSpPr txBox="1"/>
          <p:nvPr>
            <p:custDataLst>
              <p:tags r:id="rId3"/>
            </p:custDataLst>
          </p:nvPr>
        </p:nvSpPr>
        <p:spPr>
          <a:xfrm>
            <a:off x="845820" y="2487169"/>
            <a:ext cx="9697085" cy="1764052"/>
          </a:xfrm>
          <a:prstGeom prst="rect">
            <a:avLst/>
          </a:prstGeom>
          <a:noFill/>
        </p:spPr>
        <p:txBody>
          <a:bodyPr wrap="square" rtlCol="0" anchor="b" anchorCtr="0">
            <a:normAutofit fontScale="90000"/>
          </a:bodyPr>
          <a:lstStyle>
            <a:defPPr>
              <a:defRPr lang="en-US"/>
            </a:defPPr>
            <a:lvl1pPr marL="0" algn="l" defTabSz="914400" rtl="0" eaLnBrk="1" latinLnBrk="0" hangingPunct="1">
              <a:defRPr sz="11000" b="1" kern="1200" spc="-150">
                <a:solidFill>
                  <a:srgbClr val="8034FF"/>
                </a:solidFill>
                <a:latin typeface="Avenir LT Pro 65 Medium" panose="020B0603020203020204" pitchFamily="34" charset="0"/>
                <a:ea typeface="Inter Medium" panose="020B0502030000000004" pitchFamily="34" charset="0"/>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项目一</a:t>
            </a:r>
            <a:r>
              <a:rPr lang="en-US" altLang="zh-CN"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a:t>
            </a:r>
            <a:r>
              <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rPr>
              <a:t> 幼儿园教育评价概述</a:t>
            </a:r>
            <a:endParaRPr lang="zh-CN" altLang="en-US" sz="6000" spc="0">
              <a:solidFill>
                <a:schemeClr val="tx1"/>
              </a:solidFill>
              <a:uFillTx/>
              <a:latin typeface="微软雅黑" panose="020B0503020204020204" charset="-122"/>
              <a:ea typeface="微软雅黑" panose="020B0503020204020204" charset="-122"/>
              <a:cs typeface="字体圈欣意冠黑体" panose="00000500000000000000" charset="-122"/>
              <a:sym typeface="+mn-lt"/>
            </a:endParaRPr>
          </a:p>
        </p:txBody>
      </p:sp>
      <p:grpSp>
        <p:nvGrpSpPr>
          <p:cNvPr id="7" name="组合 6"/>
          <p:cNvGrpSpPr/>
          <p:nvPr/>
        </p:nvGrpSpPr>
        <p:grpSpPr>
          <a:xfrm>
            <a:off x="899795" y="2296496"/>
            <a:ext cx="665480" cy="250825"/>
            <a:chOff x="690695" y="266700"/>
            <a:chExt cx="1761702" cy="533400"/>
          </a:xfrm>
        </p:grpSpPr>
        <p:sp>
          <p:nvSpPr>
            <p:cNvPr id="8" name="箭头: V 形 7"/>
            <p:cNvSpPr/>
            <p:nvPr>
              <p:custDataLst>
                <p:tags r:id="rId4"/>
              </p:custDataLst>
            </p:nvPr>
          </p:nvSpPr>
          <p:spPr>
            <a:xfrm>
              <a:off x="690695"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9" name="箭头: V 形 8"/>
            <p:cNvSpPr/>
            <p:nvPr>
              <p:custDataLst>
                <p:tags r:id="rId5"/>
              </p:custDataLst>
            </p:nvPr>
          </p:nvSpPr>
          <p:spPr>
            <a:xfrm>
              <a:off x="1238171"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sp>
          <p:nvSpPr>
            <p:cNvPr id="10" name="箭头: V 形 9"/>
            <p:cNvSpPr/>
            <p:nvPr>
              <p:custDataLst>
                <p:tags r:id="rId6"/>
              </p:custDataLst>
            </p:nvPr>
          </p:nvSpPr>
          <p:spPr>
            <a:xfrm>
              <a:off x="1785647" y="266700"/>
              <a:ext cx="666750" cy="533400"/>
            </a:xfrm>
            <a:prstGeom prst="chevron">
              <a:avLst>
                <a:gd name="adj" fmla="val 46429"/>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solidFill>
                  <a:schemeClr val="tx1"/>
                </a:solidFill>
              </a:endParaRPr>
            </a:p>
          </p:txBody>
        </p:sp>
      </p:gr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8"/>
    </p:custData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1"/>
          <p:cNvSpPr/>
          <p:nvPr>
            <p:custDataLst>
              <p:tags r:id="rId1"/>
            </p:custDataLst>
          </p:nvPr>
        </p:nvSpPr>
        <p:spPr>
          <a:xfrm>
            <a:off x="318315" y="293895"/>
            <a:ext cx="11570113" cy="3134934"/>
          </a:xfrm>
          <a:prstGeom prst="roundRect">
            <a:avLst>
              <a:gd name="adj" fmla="val 2038"/>
            </a:avLst>
          </a:prstGeom>
          <a:blipFill>
            <a:blip r:embed="rId2"/>
            <a:stretch>
              <a:fillRect t="-72993" b="-7299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7" name="平滑4"/>
          <p:cNvSpPr/>
          <p:nvPr>
            <p:custDataLst>
              <p:tags r:id="rId3"/>
            </p:custDataLst>
          </p:nvPr>
        </p:nvSpPr>
        <p:spPr>
          <a:xfrm>
            <a:off x="303572" y="294066"/>
            <a:ext cx="546640" cy="3134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en-US">
              <a:latin typeface="微软雅黑" panose="020B0503020204020204" charset="-122"/>
              <a:ea typeface="微软雅黑" panose="020B0503020204020204" charset="-122"/>
            </a:endParaRPr>
          </a:p>
        </p:txBody>
      </p:sp>
      <p:sp>
        <p:nvSpPr>
          <p:cNvPr id="3" name="Text2"/>
          <p:cNvSpPr txBox="1"/>
          <p:nvPr>
            <p:custDataLst>
              <p:tags r:id="rId4"/>
            </p:custDataLst>
          </p:nvPr>
        </p:nvSpPr>
        <p:spPr>
          <a:xfrm>
            <a:off x="318135" y="3748405"/>
            <a:ext cx="11584940" cy="281559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sz="2000" noProof="0" dirty="0">
                <a:ln>
                  <a:noFill/>
                </a:ln>
                <a:effectLst/>
                <a:uLnTx/>
                <a:uFillTx/>
                <a:latin typeface="微软雅黑" panose="020B0503020204020204" charset="-122"/>
                <a:ea typeface="微软雅黑" panose="020B0503020204020204" charset="-122"/>
                <a:cs typeface="微软雅黑" panose="020B0503020204020204" charset="-122"/>
                <a:sym typeface="+mn-ea"/>
              </a:rPr>
              <a:t>幼儿园教育评价是随着幼儿园教育实践的发展和进步而产生和发展起来的，它起源于</a:t>
            </a:r>
            <a:r>
              <a:rPr lang="en-US" altLang="zh-CN" sz="2000" noProof="0" dirty="0">
                <a:ln>
                  <a:noFill/>
                </a:ln>
                <a:effectLst/>
                <a:uLnTx/>
                <a:uFillTx/>
                <a:latin typeface="微软雅黑" panose="020B0503020204020204" charset="-122"/>
                <a:ea typeface="微软雅黑" panose="020B0503020204020204" charset="-122"/>
                <a:cs typeface="微软雅黑" panose="020B0503020204020204" charset="-122"/>
                <a:sym typeface="+mn-ea"/>
              </a:rPr>
              <a:t>20</a:t>
            </a:r>
            <a:r>
              <a:rPr lang="zh-CN" altLang="en-US" sz="2000" noProof="0" dirty="0">
                <a:ln>
                  <a:noFill/>
                </a:ln>
                <a:effectLst/>
                <a:uLnTx/>
                <a:uFillTx/>
                <a:latin typeface="微软雅黑" panose="020B0503020204020204" charset="-122"/>
                <a:ea typeface="微软雅黑" panose="020B0503020204020204" charset="-122"/>
                <a:cs typeface="微软雅黑" panose="020B0503020204020204" charset="-122"/>
                <a:sym typeface="+mn-ea"/>
              </a:rPr>
              <a:t>世纪的儿童研究运（</a:t>
            </a:r>
            <a:r>
              <a:rPr lang="en-US" altLang="zh-CN" sz="2000" noProof="0" dirty="0" err="1">
                <a:ln>
                  <a:noFill/>
                </a:ln>
                <a:effectLst/>
                <a:uLnTx/>
                <a:uFillTx/>
                <a:latin typeface="微软雅黑" panose="020B0503020204020204" charset="-122"/>
                <a:ea typeface="微软雅黑" panose="020B0503020204020204" charset="-122"/>
                <a:cs typeface="微软雅黑" panose="020B0503020204020204" charset="-122"/>
                <a:sym typeface="+mn-ea"/>
              </a:rPr>
              <a:t>ChildStudyMovement</a:t>
            </a:r>
            <a:r>
              <a:rPr lang="en-US" altLang="zh-CN" sz="2000" noProof="0" dirty="0">
                <a:ln>
                  <a:noFill/>
                </a:ln>
                <a:effectLst/>
                <a:uLnTx/>
                <a:uFillTx/>
                <a:latin typeface="微软雅黑" panose="020B0503020204020204" charset="-122"/>
                <a:ea typeface="微软雅黑" panose="020B0503020204020204" charset="-122"/>
                <a:cs typeface="微软雅黑" panose="020B0503020204020204" charset="-122"/>
                <a:sym typeface="+mn-ea"/>
              </a:rPr>
              <a:t>)</a:t>
            </a:r>
            <a:r>
              <a:rPr lang="zh-CN" altLang="en-US" sz="2000" noProof="0" dirty="0">
                <a:ln>
                  <a:noFill/>
                </a:ln>
                <a:effectLst/>
                <a:uLnTx/>
                <a:uFillTx/>
                <a:latin typeface="微软雅黑" panose="020B0503020204020204" charset="-122"/>
                <a:ea typeface="微软雅黑" panose="020B0503020204020204" charset="-122"/>
                <a:cs typeface="微软雅黑" panose="020B0503020204020204" charset="-122"/>
                <a:sym typeface="+mn-ea"/>
              </a:rPr>
              <a:t>，是随着测量学的快速发展和有关儿童的各项社会法规的推动而逐步发展的。教育评价的发展经历了</a:t>
            </a:r>
            <a:r>
              <a:rPr lang="zh-CN" altLang="en-US" sz="2800" b="1" noProof="0" dirty="0">
                <a:ln>
                  <a:noFill/>
                </a:ln>
                <a:solidFill>
                  <a:schemeClr val="accent1">
                    <a:lumMod val="50000"/>
                  </a:schemeClr>
                </a:solidFill>
                <a:effectLst/>
                <a:uLnTx/>
                <a:uFillTx/>
                <a:latin typeface="宋体" panose="02010600030101010101" pitchFamily="2" charset="-122"/>
                <a:sym typeface="+mn-ea"/>
              </a:rPr>
              <a:t>教育测验运动的兴起、 教育评价理论的确立、现代教育评价理论发展</a:t>
            </a:r>
            <a:r>
              <a:rPr lang="zh-CN" altLang="en-US" sz="2000" noProof="0" dirty="0">
                <a:ln>
                  <a:noFill/>
                </a:ln>
                <a:effectLst/>
                <a:uLnTx/>
                <a:uFillTx/>
                <a:latin typeface="微软雅黑" panose="020B0503020204020204" charset="-122"/>
                <a:ea typeface="微软雅黑" panose="020B0503020204020204" charset="-122"/>
                <a:sym typeface="+mn-ea"/>
              </a:rPr>
              <a:t>三个阶段</a:t>
            </a:r>
            <a:r>
              <a:rPr lang="zh-CN" altLang="en-US" sz="2000" noProof="0" dirty="0">
                <a:ln>
                  <a:noFill/>
                </a:ln>
                <a:effectLst/>
                <a:uLnTx/>
                <a:uFillTx/>
                <a:latin typeface="宋体" panose="02010600030101010101" pitchFamily="2" charset="-122"/>
                <a:sym typeface="+mn-ea"/>
              </a:rPr>
              <a:t>。</a:t>
            </a:r>
            <a:endParaRPr kumimoji="0" lang="zh-CN" altLang="en-US" sz="2000" b="0" i="0" u="none" strike="noStrike" kern="1200" cap="none" spc="0" normalizeH="0" baseline="0" noProof="0" dirty="0">
              <a:ln>
                <a:noFill/>
              </a:ln>
              <a:solidFill>
                <a:schemeClr val="bg2"/>
              </a:solidFill>
              <a:effectLst/>
              <a:uLnTx/>
              <a:uFillTx/>
              <a:latin typeface="宋体" panose="02010600030101010101" pitchFamily="2" charset="-122"/>
              <a:ea typeface="微软雅黑" panose="020B0503020204020204" charset="-122"/>
              <a:cs typeface="+mn-ea"/>
              <a:sym typeface="+mn-ea"/>
            </a:endParaRPr>
          </a:p>
        </p:txBody>
      </p:sp>
      <p:pic>
        <p:nvPicPr>
          <p:cNvPr id="81921" name="Picture 9" descr="C:\Users\Administrator\Desktop\出版社社标.jpg"/>
          <p:cNvPicPr>
            <a:picLocks noChangeAspect="1"/>
          </p:cNvPicPr>
          <p:nvPr/>
        </p:nvPicPr>
        <p:blipFill>
          <a:blip r:embed="rId5">
            <a:clrChange>
              <a:clrFrom>
                <a:srgbClr val="FFFFFE"/>
              </a:clrFrom>
              <a:clrTo>
                <a:srgbClr val="FFFFFE">
                  <a:alpha val="0"/>
                </a:srgbClr>
              </a:clrTo>
            </a:clrChange>
          </a:blip>
          <a:stretch>
            <a:fillRect/>
          </a:stretch>
        </p:blipFill>
        <p:spPr>
          <a:xfrm>
            <a:off x="11124883" y="5867400"/>
            <a:ext cx="811212" cy="800100"/>
          </a:xfrm>
          <a:prstGeom prst="rect">
            <a:avLst/>
          </a:prstGeom>
          <a:noFill/>
          <a:ln w="9525">
            <a:noFill/>
          </a:ln>
        </p:spPr>
      </p:pic>
    </p:spTree>
    <p:custDataLst>
      <p:tags r:id="rId6"/>
    </p:custData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1】"/>
          <p:cNvCxnSpPr/>
          <p:nvPr>
            <p:custDataLst>
              <p:tags r:id="rId1"/>
            </p:custDataLst>
          </p:nvPr>
        </p:nvCxnSpPr>
        <p:spPr>
          <a:xfrm rot="5400000" flipV="1">
            <a:off x="1046117" y="3967843"/>
            <a:ext cx="46082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Shape1"/>
          <p:cNvSpPr/>
          <p:nvPr>
            <p:custDataLst>
              <p:tags r:id="rId2"/>
            </p:custDataLst>
          </p:nvPr>
        </p:nvSpPr>
        <p:spPr>
          <a:xfrm rot="5400000" flipV="1">
            <a:off x="3272032" y="2275294"/>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7" name="Shape2"/>
          <p:cNvSpPr/>
          <p:nvPr>
            <p:custDataLst>
              <p:tags r:id="rId3"/>
            </p:custDataLst>
          </p:nvPr>
        </p:nvSpPr>
        <p:spPr>
          <a:xfrm rot="5400000" flipV="1">
            <a:off x="3277365" y="3893171"/>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8" name="Shape3"/>
          <p:cNvSpPr/>
          <p:nvPr>
            <p:custDataLst>
              <p:tags r:id="rId4"/>
            </p:custDataLst>
          </p:nvPr>
        </p:nvSpPr>
        <p:spPr>
          <a:xfrm rot="5400000" flipV="1">
            <a:off x="3275587" y="5357680"/>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9" name="Text1"/>
          <p:cNvSpPr txBox="1"/>
          <p:nvPr>
            <p:custDataLst>
              <p:tags r:id="rId5"/>
            </p:custDataLst>
          </p:nvPr>
        </p:nvSpPr>
        <p:spPr>
          <a:xfrm>
            <a:off x="4019796" y="2170468"/>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10" name="Text2"/>
          <p:cNvSpPr txBox="1"/>
          <p:nvPr>
            <p:custDataLst>
              <p:tags r:id="rId6"/>
            </p:custDataLst>
          </p:nvPr>
        </p:nvSpPr>
        <p:spPr>
          <a:xfrm>
            <a:off x="4019796" y="3863017"/>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11" name="Text3"/>
          <p:cNvSpPr txBox="1"/>
          <p:nvPr>
            <p:custDataLst>
              <p:tags r:id="rId7"/>
            </p:custDataLst>
          </p:nvPr>
        </p:nvSpPr>
        <p:spPr>
          <a:xfrm>
            <a:off x="4019794" y="5327525"/>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20" name="Shape4"/>
          <p:cNvSpPr/>
          <p:nvPr>
            <p:custDataLst>
              <p:tags r:id="rId8"/>
            </p:custDataLst>
          </p:nvPr>
        </p:nvSpPr>
        <p:spPr>
          <a:xfrm>
            <a:off x="486384" y="1906582"/>
            <a:ext cx="2116111" cy="1036111"/>
          </a:xfrm>
          <a:prstGeom prst="roundRect">
            <a:avLst/>
          </a:prstGeom>
          <a:blipFill>
            <a:blip r:embed="rId9"/>
            <a:stretch>
              <a:fillRect t="-104490" b="-104490"/>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1" name="Shape5"/>
          <p:cNvSpPr/>
          <p:nvPr>
            <p:custDataLst>
              <p:tags r:id="rId10"/>
            </p:custDataLst>
          </p:nvPr>
        </p:nvSpPr>
        <p:spPr>
          <a:xfrm>
            <a:off x="486384" y="3449786"/>
            <a:ext cx="2116111" cy="1036111"/>
          </a:xfrm>
          <a:prstGeom prst="roundRect">
            <a:avLst/>
          </a:prstGeom>
          <a:blipFill>
            <a:blip r:embed="rId11"/>
            <a:stretch>
              <a:fillRect t="-18062" b="-18062"/>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2" name="Shape6"/>
          <p:cNvSpPr/>
          <p:nvPr>
            <p:custDataLst>
              <p:tags r:id="rId12"/>
            </p:custDataLst>
          </p:nvPr>
        </p:nvSpPr>
        <p:spPr>
          <a:xfrm>
            <a:off x="486384" y="4914294"/>
            <a:ext cx="2116111" cy="1036111"/>
          </a:xfrm>
          <a:prstGeom prst="roundRect">
            <a:avLst/>
          </a:prstGeom>
          <a:blipFill>
            <a:blip r:embed="rId13"/>
            <a:stretch>
              <a:fillRect t="-103215" b="-103215"/>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7" name="Text4"/>
          <p:cNvSpPr txBox="1"/>
          <p:nvPr>
            <p:custDataLst>
              <p:tags r:id="rId14"/>
            </p:custDataLst>
          </p:nvPr>
        </p:nvSpPr>
        <p:spPr>
          <a:xfrm>
            <a:off x="4019794" y="1666806"/>
            <a:ext cx="4814863" cy="479551"/>
          </a:xfrm>
          <a:prstGeom prst="rect">
            <a:avLst/>
          </a:prstGeom>
          <a:noFill/>
        </p:spPr>
        <p:txBody>
          <a:bodyPr wrap="square" rtlCol="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a:solidFill>
                  <a:schemeClr val="tx1"/>
                </a:solidFill>
                <a:latin typeface="微软雅黑" panose="020B0503020204020204" charset="-122"/>
                <a:ea typeface="微软雅黑" panose="020B0503020204020204" charset="-122"/>
              </a:rPr>
              <a:t>1.</a:t>
            </a:r>
            <a:r>
              <a:rPr lang="zh-CN" altLang="en-US" sz="2000" b="1">
                <a:solidFill>
                  <a:schemeClr val="tx1"/>
                </a:solidFill>
                <a:latin typeface="微软雅黑" panose="020B0503020204020204" charset="-122"/>
                <a:ea typeface="微软雅黑" panose="020B0503020204020204" charset="-122"/>
              </a:rPr>
              <a:t>比纳 - 西蒙量表到斯坦福 - 比纳量表</a:t>
            </a:r>
            <a:endParaRPr lang="zh-CN" altLang="en-US" sz="2000" b="1">
              <a:solidFill>
                <a:schemeClr val="tx1"/>
              </a:solidFill>
              <a:latin typeface="微软雅黑" panose="020B0503020204020204" charset="-122"/>
              <a:ea typeface="微软雅黑" panose="020B0503020204020204" charset="-122"/>
            </a:endParaRPr>
          </a:p>
        </p:txBody>
      </p:sp>
      <p:sp>
        <p:nvSpPr>
          <p:cNvPr id="18" name="Text5"/>
          <p:cNvSpPr txBox="1"/>
          <p:nvPr>
            <p:custDataLst>
              <p:tags r:id="rId15"/>
            </p:custDataLst>
          </p:nvPr>
        </p:nvSpPr>
        <p:spPr>
          <a:xfrm>
            <a:off x="4019794" y="3349823"/>
            <a:ext cx="4814863" cy="479551"/>
          </a:xfrm>
          <a:prstGeom prst="rect">
            <a:avLst/>
          </a:prstGeom>
          <a:noFill/>
        </p:spPr>
        <p:txBody>
          <a:bodyPr wrap="square" rtlCol="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a:solidFill>
                  <a:schemeClr val="tx1"/>
                </a:solidFill>
                <a:latin typeface="微软雅黑" panose="020B0503020204020204" charset="-122"/>
                <a:ea typeface="微软雅黑" panose="020B0503020204020204" charset="-122"/>
              </a:rPr>
              <a:t>2.</a:t>
            </a:r>
            <a:r>
              <a:rPr lang="zh-CN" altLang="en-US" sz="2000" b="1">
                <a:solidFill>
                  <a:schemeClr val="tx1"/>
                </a:solidFill>
                <a:latin typeface="微软雅黑" panose="020B0503020204020204" charset="-122"/>
                <a:ea typeface="微软雅黑" panose="020B0503020204020204" charset="-122"/>
              </a:rPr>
              <a:t>格塞尔婴幼儿发展量表</a:t>
            </a:r>
            <a:endParaRPr lang="zh-CN" altLang="en-US" sz="2000" b="1">
              <a:solidFill>
                <a:schemeClr val="tx1"/>
              </a:solidFill>
              <a:latin typeface="微软雅黑" panose="020B0503020204020204" charset="-122"/>
              <a:ea typeface="微软雅黑" panose="020B0503020204020204" charset="-122"/>
            </a:endParaRPr>
          </a:p>
        </p:txBody>
      </p:sp>
      <p:sp>
        <p:nvSpPr>
          <p:cNvPr id="19" name="Text6"/>
          <p:cNvSpPr txBox="1"/>
          <p:nvPr>
            <p:custDataLst>
              <p:tags r:id="rId16"/>
            </p:custDataLst>
          </p:nvPr>
        </p:nvSpPr>
        <p:spPr>
          <a:xfrm>
            <a:off x="4019794" y="4847974"/>
            <a:ext cx="4814863" cy="479551"/>
          </a:xfrm>
          <a:prstGeom prst="rect">
            <a:avLst/>
          </a:prstGeom>
          <a:noFill/>
        </p:spPr>
        <p:txBody>
          <a:bodyPr wrap="square" rtlCol="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a:solidFill>
                  <a:schemeClr val="tx1"/>
                </a:solidFill>
                <a:latin typeface="微软雅黑" panose="020B0503020204020204" charset="-122"/>
                <a:ea typeface="微软雅黑" panose="020B0503020204020204" charset="-122"/>
              </a:rPr>
              <a:t>3.</a:t>
            </a:r>
            <a:r>
              <a:rPr lang="zh-CN" altLang="en-US" sz="2000" b="1">
                <a:solidFill>
                  <a:schemeClr val="tx1"/>
                </a:solidFill>
                <a:latin typeface="微软雅黑" panose="020B0503020204020204" charset="-122"/>
                <a:ea typeface="微软雅黑" panose="020B0503020204020204" charset="-122"/>
              </a:rPr>
              <a:t>纷纷问世的儿童智力测验量表</a:t>
            </a:r>
            <a:endParaRPr lang="zh-CN" altLang="en-US" sz="2000" b="1">
              <a:solidFill>
                <a:schemeClr val="tx1"/>
              </a:solidFill>
              <a:latin typeface="微软雅黑" panose="020B0503020204020204" charset="-122"/>
              <a:ea typeface="微软雅黑" panose="020B0503020204020204" charset="-122"/>
            </a:endParaRPr>
          </a:p>
        </p:txBody>
      </p:sp>
      <p:sp>
        <p:nvSpPr>
          <p:cNvPr id="2" name="Text7"/>
          <p:cNvSpPr txBox="1"/>
          <p:nvPr>
            <p:custDataLst>
              <p:tags r:id="rId17"/>
            </p:custDataLst>
          </p:nvPr>
        </p:nvSpPr>
        <p:spPr>
          <a:xfrm rot="2700000">
            <a:off x="256421" y="473520"/>
            <a:ext cx="459926" cy="459926"/>
          </a:xfrm>
          <a:custGeom>
            <a:avLst/>
            <a:gdLst>
              <a:gd name="connsiteX0" fmla="*/ 31025 w 887753"/>
              <a:gd name="connsiteY0" fmla="*/ 31025 h 887753"/>
              <a:gd name="connsiteX1" fmla="*/ 105925 w 887753"/>
              <a:gd name="connsiteY1" fmla="*/ 0 h 887753"/>
              <a:gd name="connsiteX2" fmla="*/ 529615 w 887753"/>
              <a:gd name="connsiteY2" fmla="*/ 0 h 887753"/>
              <a:gd name="connsiteX3" fmla="*/ 635540 w 887753"/>
              <a:gd name="connsiteY3" fmla="*/ 105925 h 887753"/>
              <a:gd name="connsiteX4" fmla="*/ 635540 w 887753"/>
              <a:gd name="connsiteY4" fmla="*/ 252212 h 887753"/>
              <a:gd name="connsiteX5" fmla="*/ 781827 w 887753"/>
              <a:gd name="connsiteY5" fmla="*/ 252212 h 887753"/>
              <a:gd name="connsiteX6" fmla="*/ 887753 w 887753"/>
              <a:gd name="connsiteY6" fmla="*/ 358137 h 887753"/>
              <a:gd name="connsiteX7" fmla="*/ 887753 w 887753"/>
              <a:gd name="connsiteY7" fmla="*/ 781827 h 887753"/>
              <a:gd name="connsiteX8" fmla="*/ 781827 w 887753"/>
              <a:gd name="connsiteY8" fmla="*/ 887753 h 887753"/>
              <a:gd name="connsiteX9" fmla="*/ 358137 w 887753"/>
              <a:gd name="connsiteY9" fmla="*/ 887753 h 887753"/>
              <a:gd name="connsiteX10" fmla="*/ 252212 w 887753"/>
              <a:gd name="connsiteY10" fmla="*/ 781827 h 887753"/>
              <a:gd name="connsiteX11" fmla="*/ 252212 w 887753"/>
              <a:gd name="connsiteY11" fmla="*/ 635540 h 887753"/>
              <a:gd name="connsiteX12" fmla="*/ 105925 w 887753"/>
              <a:gd name="connsiteY12" fmla="*/ 635540 h 887753"/>
              <a:gd name="connsiteX13" fmla="*/ 0 w 887753"/>
              <a:gd name="connsiteY13" fmla="*/ 529615 h 887753"/>
              <a:gd name="connsiteX14" fmla="*/ 0 w 887753"/>
              <a:gd name="connsiteY14" fmla="*/ 105925 h 887753"/>
              <a:gd name="connsiteX15" fmla="*/ 31025 w 887753"/>
              <a:gd name="connsiteY15" fmla="*/ 31025 h 887753"/>
            </a:gdLst>
            <a:ahLst/>
            <a:cxnLst/>
            <a:rect l="l" t="t" r="r" b="b"/>
            <a:pathLst>
              <a:path w="887753" h="887753">
                <a:moveTo>
                  <a:pt x="31025" y="31025"/>
                </a:moveTo>
                <a:cubicBezTo>
                  <a:pt x="50193" y="11856"/>
                  <a:pt x="76675" y="0"/>
                  <a:pt x="105925" y="0"/>
                </a:cubicBezTo>
                <a:lnTo>
                  <a:pt x="529615" y="0"/>
                </a:lnTo>
                <a:cubicBezTo>
                  <a:pt x="588116" y="0"/>
                  <a:pt x="635540" y="47424"/>
                  <a:pt x="635540" y="105925"/>
                </a:cubicBezTo>
                <a:lnTo>
                  <a:pt x="635540" y="252212"/>
                </a:lnTo>
                <a:lnTo>
                  <a:pt x="781827" y="252212"/>
                </a:lnTo>
                <a:cubicBezTo>
                  <a:pt x="840328" y="252212"/>
                  <a:pt x="887753" y="299636"/>
                  <a:pt x="887753" y="358137"/>
                </a:cubicBezTo>
                <a:lnTo>
                  <a:pt x="887753" y="781827"/>
                </a:lnTo>
                <a:cubicBezTo>
                  <a:pt x="887753" y="840328"/>
                  <a:pt x="840328" y="887753"/>
                  <a:pt x="781827" y="887753"/>
                </a:cubicBezTo>
                <a:lnTo>
                  <a:pt x="358137" y="887753"/>
                </a:lnTo>
                <a:cubicBezTo>
                  <a:pt x="299636" y="887753"/>
                  <a:pt x="252212" y="840328"/>
                  <a:pt x="252212" y="781827"/>
                </a:cubicBezTo>
                <a:lnTo>
                  <a:pt x="252212" y="635540"/>
                </a:lnTo>
                <a:lnTo>
                  <a:pt x="105925" y="635540"/>
                </a:lnTo>
                <a:cubicBezTo>
                  <a:pt x="47424" y="635540"/>
                  <a:pt x="0" y="588116"/>
                  <a:pt x="0" y="529615"/>
                </a:cubicBezTo>
                <a:lnTo>
                  <a:pt x="0" y="105925"/>
                </a:lnTo>
                <a:cubicBezTo>
                  <a:pt x="0" y="76675"/>
                  <a:pt x="11856" y="50193"/>
                  <a:pt x="31025" y="31025"/>
                </a:cubicBezTo>
                <a:close/>
              </a:path>
            </a:pathLst>
          </a:custGeom>
          <a:solidFill>
            <a:schemeClr val="accent1"/>
          </a:solidFill>
          <a:ln w="12700" cap="sq">
            <a:noFill/>
            <a:miter/>
          </a:ln>
        </p:spPr>
        <p:txBody>
          <a:bodyPr vert="horz" wrap="square" lIns="91440" tIns="45720" rIns="91440" bIns="45720"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pPr>
            <a:endParaRPr kumimoji="1" lang="zh-CN" altLang="en-US"/>
          </a:p>
        </p:txBody>
      </p:sp>
      <p:sp>
        <p:nvSpPr>
          <p:cNvPr id="3" name="Text8"/>
          <p:cNvSpPr txBox="1"/>
          <p:nvPr>
            <p:custDataLst>
              <p:tags r:id="rId18"/>
            </p:custDataLst>
          </p:nvPr>
        </p:nvSpPr>
        <p:spPr>
          <a:xfrm>
            <a:off x="811602" y="287410"/>
            <a:ext cx="9441743" cy="720348"/>
          </a:xfrm>
          <a:prstGeom prst="rect">
            <a:avLst/>
          </a:prstGeom>
          <a:noFill/>
        </p:spPr>
        <p:txBody>
          <a:bodyPr wrap="square"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幼儿园教育评价起源——</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儿童智力测验的兴起</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endParaRPr>
          </a:p>
          <a:p>
            <a:pPr marL="0" marR="0" lvl="0" indent="0" defTabSz="914400" rtl="0" eaLnBrk="1" fontAlgn="auto" latinLnBrk="0" hangingPunct="1">
              <a:lnSpc>
                <a:spcPct val="120000"/>
              </a:lnSpc>
              <a:spcBef>
                <a:spcPct val="0"/>
              </a:spcBef>
              <a:spcAft>
                <a:spcPct val="0"/>
              </a:spcAft>
              <a:buClrTx/>
              <a:buSzTx/>
              <a:buFontTx/>
              <a:buNone/>
              <a:defRPr/>
            </a:pP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19">
            <a:clrChange>
              <a:clrFrom>
                <a:srgbClr val="FFFFFE"/>
              </a:clrFrom>
              <a:clrTo>
                <a:srgbClr val="FFFFFE">
                  <a:alpha val="0"/>
                </a:srgbClr>
              </a:clrTo>
            </a:clrChange>
          </a:blip>
          <a:stretch>
            <a:fillRect/>
          </a:stretch>
        </p:blipFill>
        <p:spPr>
          <a:xfrm>
            <a:off x="10972483" y="5943600"/>
            <a:ext cx="811212" cy="800100"/>
          </a:xfrm>
          <a:prstGeom prst="rect">
            <a:avLst/>
          </a:prstGeom>
          <a:noFill/>
          <a:ln w="9525">
            <a:noFill/>
          </a:ln>
        </p:spPr>
      </p:pic>
    </p:spTree>
    <p:custDataLst>
      <p:tags r:id="rId20"/>
    </p:custData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838200" y="9144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en-US" altLang="zh-CN" sz="2800" dirty="0">
                <a:solidFill>
                  <a:schemeClr val="accent1">
                    <a:lumMod val="50000"/>
                  </a:schemeClr>
                </a:solidFill>
                <a:latin typeface="Calibri" panose="020F0502020204030204" pitchFamily="34" charset="0"/>
                <a:sym typeface="+mn-ea"/>
              </a:rPr>
              <a:t>   </a:t>
            </a:r>
            <a:endParaRPr kumimoji="0" lang="en-US" altLang="zh-CN" sz="2800" b="1" kern="1200" cap="none" spc="0" normalizeH="0" baseline="0" noProof="0" dirty="0">
              <a:ln>
                <a:noFill/>
              </a:ln>
              <a:solidFill>
                <a:schemeClr val="accent1">
                  <a:lumMod val="50000"/>
                </a:schemeClr>
              </a:solidFill>
              <a:effectLst/>
              <a:uLnTx/>
              <a:uFillTx/>
              <a:latin typeface="宋体" panose="02010600030101010101" pitchFamily="2" charset="-122"/>
              <a:ea typeface="微软雅黑" panose="020B0503020204020204" charset="-122"/>
              <a:cs typeface="+mn-ea"/>
              <a:sym typeface="+mn-ea"/>
            </a:endParaRPr>
          </a:p>
        </p:txBody>
      </p:sp>
      <p:sp>
        <p:nvSpPr>
          <p:cNvPr id="7" name="矩形 7"/>
          <p:cNvSpPr/>
          <p:nvPr/>
        </p:nvSpPr>
        <p:spPr>
          <a:xfrm>
            <a:off x="1828800" y="1623695"/>
            <a:ext cx="8027035" cy="3856990"/>
          </a:xfrm>
          <a:prstGeom prst="rect">
            <a:avLst/>
          </a:prstGeom>
          <a:solidFill>
            <a:schemeClr val="tx2">
              <a:lumMod val="95000"/>
            </a:schemeClr>
          </a:solidFill>
          <a:ln w="9525">
            <a:noFill/>
          </a:ln>
        </p:spPr>
        <p:txBody>
          <a:bodyPr anchor="ctr" anchorCtr="0"/>
          <a:p>
            <a:pPr>
              <a:lnSpc>
                <a:spcPct val="200000"/>
              </a:lnSpc>
            </a:pPr>
            <a:r>
              <a:rPr lang="en-US" altLang="zh-CN" sz="2400" dirty="0">
                <a:solidFill>
                  <a:srgbClr val="DCFCDE"/>
                </a:solidFill>
                <a:latin typeface="Calibri" panose="020F0502020204030204" pitchFamily="34" charset="0"/>
                <a:sym typeface="+mn-ea"/>
              </a:rPr>
              <a:t>  </a:t>
            </a:r>
            <a:r>
              <a:rPr lang="zh-CN" altLang="en-US" sz="2800" b="1" dirty="0">
                <a:latin typeface="Arial" panose="020B0604020202020204" pitchFamily="34" charset="0"/>
                <a:sym typeface="+mn-ea"/>
              </a:rPr>
              <a:t>如：比纳</a:t>
            </a:r>
            <a:r>
              <a:rPr lang="en-US" altLang="zh-CN" sz="2800" b="1" dirty="0">
                <a:latin typeface="Arial" panose="020B0604020202020204" pitchFamily="34" charset="0"/>
                <a:sym typeface="+mn-ea"/>
              </a:rPr>
              <a:t>-</a:t>
            </a:r>
            <a:r>
              <a:rPr lang="zh-CN" altLang="en-US" sz="2800" b="1" dirty="0">
                <a:latin typeface="Arial" panose="020B0604020202020204" pitchFamily="34" charset="0"/>
                <a:sym typeface="+mn-ea"/>
              </a:rPr>
              <a:t>西蒙量表</a:t>
            </a:r>
            <a:r>
              <a:rPr lang="en-US" altLang="zh-CN" sz="2800" dirty="0">
                <a:solidFill>
                  <a:srgbClr val="DCFCDE"/>
                </a:solidFill>
                <a:latin typeface="Calibri" panose="020F0502020204030204" pitchFamily="34" charset="0"/>
                <a:sym typeface="+mn-ea"/>
              </a:rPr>
              <a:t>   </a:t>
            </a:r>
            <a:r>
              <a:rPr lang="zh-CN" altLang="en-US" sz="2400" b="1" dirty="0">
                <a:latin typeface="宋体" panose="02010600030101010101" pitchFamily="2" charset="-122"/>
                <a:sym typeface="+mn-ea"/>
              </a:rPr>
              <a:t> </a:t>
            </a:r>
            <a:r>
              <a:rPr lang="zh-CN" altLang="en-US" b="1" dirty="0">
                <a:latin typeface="宋体" panose="02010600030101010101" pitchFamily="2" charset="-122"/>
                <a:sym typeface="+mn-ea"/>
              </a:rPr>
              <a:t> </a:t>
            </a:r>
            <a:r>
              <a:rPr lang="zh-CN" altLang="en-US" dirty="0">
                <a:latin typeface="宋体" panose="02010600030101010101" pitchFamily="2" charset="-122"/>
                <a:sym typeface="+mn-ea"/>
              </a:rPr>
              <a:t> </a:t>
            </a:r>
            <a:endParaRPr lang="zh-CN" altLang="en-US" dirty="0">
              <a:latin typeface="宋体" panose="02010600030101010101" pitchFamily="2" charset="-122"/>
              <a:sym typeface="+mn-ea"/>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zh-CN" altLang="en-US" dirty="0">
                <a:latin typeface="宋体" panose="02010600030101010101" pitchFamily="2" charset="-122"/>
                <a:sym typeface="+mn-ea"/>
              </a:rPr>
              <a:t> </a:t>
            </a:r>
            <a:r>
              <a:rPr lang="en-US" altLang="zh-CN" dirty="0">
                <a:latin typeface="宋体" panose="02010600030101010101" pitchFamily="2" charset="-122"/>
                <a:sym typeface="+mn-ea"/>
              </a:rPr>
              <a:t>   </a:t>
            </a:r>
            <a:r>
              <a:rPr lang="zh-CN" altLang="en-US" sz="2400" b="1" noProof="0" dirty="0">
                <a:ln>
                  <a:noFill/>
                </a:ln>
                <a:effectLst/>
                <a:uLnTx/>
                <a:uFillTx/>
                <a:sym typeface="+mn-ea"/>
              </a:rPr>
              <a:t>智商计算方式：</a:t>
            </a:r>
            <a:endParaRPr kumimoji="0" lang="en-US" altLang="zh-CN" sz="24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sym typeface="+mn-ea"/>
              </a:rPr>
              <a:t>      </a:t>
            </a:r>
            <a:r>
              <a:rPr lang="zh-CN" altLang="en-US" sz="2400" noProof="0" dirty="0">
                <a:ln>
                  <a:noFill/>
                </a:ln>
                <a:effectLst/>
                <a:uLnTx/>
                <a:uFillTx/>
                <a:sym typeface="+mn-ea"/>
              </a:rPr>
              <a:t>智商＝（心理年龄</a:t>
            </a:r>
            <a:r>
              <a:rPr lang="en-US" altLang="zh-CN" sz="2400" noProof="0" dirty="0">
                <a:ln>
                  <a:noFill/>
                </a:ln>
                <a:effectLst/>
                <a:uLnTx/>
                <a:uFillTx/>
                <a:sym typeface="+mn-ea"/>
              </a:rPr>
              <a:t>/</a:t>
            </a:r>
            <a:r>
              <a:rPr lang="zh-CN" altLang="en-US" sz="2400" noProof="0" dirty="0">
                <a:ln>
                  <a:noFill/>
                </a:ln>
                <a:effectLst/>
                <a:uLnTx/>
                <a:uFillTx/>
                <a:sym typeface="+mn-ea"/>
              </a:rPr>
              <a:t>实足年龄）</a:t>
            </a:r>
            <a:r>
              <a:rPr lang="en-US" altLang="zh-CN" sz="2400" noProof="0" dirty="0">
                <a:ln>
                  <a:noFill/>
                </a:ln>
                <a:effectLst/>
                <a:uLnTx/>
                <a:uFillTx/>
                <a:sym typeface="+mn-ea"/>
              </a:rPr>
              <a:t>×100</a:t>
            </a:r>
            <a:r>
              <a:rPr lang="zh-CN" altLang="en-US" sz="2400" noProof="0" dirty="0">
                <a:ln>
                  <a:noFill/>
                </a:ln>
                <a:effectLst/>
                <a:uLnTx/>
                <a:uFillTx/>
                <a:sym typeface="+mn-ea"/>
              </a:rPr>
              <a:t>。</a:t>
            </a:r>
            <a:endParaRPr kumimoji="0" lang="en-US" altLang="zh-CN" sz="240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sym typeface="+mn-ea"/>
              </a:rPr>
              <a:t>100</a:t>
            </a:r>
            <a:r>
              <a:rPr lang="zh-CN" altLang="en-US" sz="2400" noProof="0" dirty="0">
                <a:ln>
                  <a:noFill/>
                </a:ln>
                <a:effectLst/>
                <a:uLnTx/>
                <a:uFillTx/>
                <a:sym typeface="+mn-ea"/>
              </a:rPr>
              <a:t>是智商的平均水平，如果分数远远低于</a:t>
            </a:r>
            <a:r>
              <a:rPr lang="en-US" altLang="zh-CN" sz="2400" noProof="0" dirty="0">
                <a:ln>
                  <a:noFill/>
                </a:ln>
                <a:effectLst/>
                <a:uLnTx/>
                <a:uFillTx/>
                <a:sym typeface="+mn-ea"/>
              </a:rPr>
              <a:t>100</a:t>
            </a:r>
            <a:r>
              <a:rPr lang="zh-CN" altLang="en-US" sz="2400" noProof="0" dirty="0">
                <a:ln>
                  <a:noFill/>
                </a:ln>
                <a:effectLst/>
                <a:uLnTx/>
                <a:uFillTx/>
                <a:sym typeface="+mn-ea"/>
              </a:rPr>
              <a:t>，表明智力发展缓慢，如果远远高于</a:t>
            </a:r>
            <a:r>
              <a:rPr lang="en-US" altLang="zh-CN" sz="2400" noProof="0" dirty="0">
                <a:ln>
                  <a:noFill/>
                </a:ln>
                <a:effectLst/>
                <a:uLnTx/>
                <a:uFillTx/>
                <a:sym typeface="+mn-ea"/>
              </a:rPr>
              <a:t>100</a:t>
            </a:r>
            <a:r>
              <a:rPr lang="zh-CN" altLang="en-US" sz="2400" noProof="0" dirty="0">
                <a:ln>
                  <a:noFill/>
                </a:ln>
                <a:effectLst/>
                <a:uLnTx/>
                <a:uFillTx/>
                <a:sym typeface="+mn-ea"/>
              </a:rPr>
              <a:t>，表明智力发展迅速。</a:t>
            </a:r>
            <a:endParaRPr kumimoji="0" lang="en-US" altLang="zh-CN" sz="240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base" latinLnBrk="0" hangingPunct="1">
              <a:lnSpc>
                <a:spcPct val="150000"/>
              </a:lnSpc>
              <a:spcBef>
                <a:spcPct val="0"/>
              </a:spcBef>
              <a:spcAft>
                <a:spcPct val="0"/>
              </a:spcAft>
              <a:buClrTx/>
              <a:buSzTx/>
              <a:buFont typeface="Arial" panose="020B0604020202020204" pitchFamily="34" charset="0"/>
              <a:buNone/>
              <a:defRPr/>
            </a:pPr>
            <a:r>
              <a:rPr lang="en-US" altLang="zh-CN" sz="2400" noProof="0" dirty="0">
                <a:ln>
                  <a:noFill/>
                </a:ln>
                <a:effectLst/>
                <a:uLnTx/>
                <a:uFillTx/>
                <a:sym typeface="+mn-ea"/>
              </a:rPr>
              <a:t>      </a:t>
            </a:r>
            <a:r>
              <a:rPr lang="zh-CN" altLang="en-US" sz="2400" noProof="0" dirty="0">
                <a:ln>
                  <a:noFill/>
                </a:ln>
                <a:effectLst/>
                <a:uLnTx/>
                <a:uFillTx/>
                <a:sym typeface="+mn-ea"/>
              </a:rPr>
              <a:t>例如：一个</a:t>
            </a:r>
            <a:r>
              <a:rPr lang="en-US" altLang="zh-CN" sz="2400" noProof="0" dirty="0">
                <a:ln>
                  <a:noFill/>
                </a:ln>
                <a:effectLst/>
                <a:uLnTx/>
                <a:uFillTx/>
                <a:sym typeface="+mn-ea"/>
              </a:rPr>
              <a:t>4</a:t>
            </a:r>
            <a:r>
              <a:rPr lang="zh-CN" altLang="en-US" sz="2400" noProof="0" dirty="0">
                <a:ln>
                  <a:noFill/>
                </a:ln>
                <a:effectLst/>
                <a:uLnTx/>
                <a:uFillTx/>
                <a:sym typeface="+mn-ea"/>
              </a:rPr>
              <a:t>岁的幼儿，他的实足年龄为</a:t>
            </a:r>
            <a:r>
              <a:rPr lang="en-US" altLang="zh-CN" sz="2400" noProof="0" dirty="0">
                <a:ln>
                  <a:noFill/>
                </a:ln>
                <a:effectLst/>
                <a:uLnTx/>
                <a:uFillTx/>
                <a:sym typeface="+mn-ea"/>
              </a:rPr>
              <a:t>48</a:t>
            </a:r>
            <a:r>
              <a:rPr lang="zh-CN" altLang="en-US" sz="2400" noProof="0" dirty="0">
                <a:ln>
                  <a:noFill/>
                </a:ln>
                <a:effectLst/>
                <a:uLnTx/>
                <a:uFillTx/>
                <a:sym typeface="+mn-ea"/>
              </a:rPr>
              <a:t>个月，测得他的心里年龄为</a:t>
            </a:r>
            <a:r>
              <a:rPr lang="en-US" altLang="zh-CN" sz="2400" noProof="0" dirty="0">
                <a:ln>
                  <a:noFill/>
                </a:ln>
                <a:effectLst/>
                <a:uLnTx/>
                <a:uFillTx/>
                <a:sym typeface="+mn-ea"/>
              </a:rPr>
              <a:t>60</a:t>
            </a:r>
            <a:r>
              <a:rPr lang="zh-CN" altLang="en-US" sz="2400" noProof="0" dirty="0">
                <a:ln>
                  <a:noFill/>
                </a:ln>
                <a:effectLst/>
                <a:uLnTx/>
                <a:uFillTx/>
                <a:sym typeface="+mn-ea"/>
              </a:rPr>
              <a:t>个月（</a:t>
            </a:r>
            <a:r>
              <a:rPr lang="en-US" altLang="zh-CN" sz="2400" noProof="0" dirty="0">
                <a:ln>
                  <a:noFill/>
                </a:ln>
                <a:effectLst/>
                <a:uLnTx/>
                <a:uFillTx/>
                <a:sym typeface="+mn-ea"/>
              </a:rPr>
              <a:t>5</a:t>
            </a:r>
            <a:r>
              <a:rPr lang="zh-CN" altLang="en-US" sz="2400" noProof="0" dirty="0">
                <a:ln>
                  <a:noFill/>
                </a:ln>
                <a:effectLst/>
                <a:uLnTx/>
                <a:uFillTx/>
                <a:sym typeface="+mn-ea"/>
              </a:rPr>
              <a:t>岁），则他的</a:t>
            </a:r>
            <a:r>
              <a:rPr lang="en-US" altLang="zh-CN" sz="2400" noProof="0" dirty="0">
                <a:ln>
                  <a:noFill/>
                </a:ln>
                <a:effectLst/>
                <a:uLnTx/>
                <a:uFillTx/>
                <a:sym typeface="+mn-ea"/>
              </a:rPr>
              <a:t>IQ</a:t>
            </a:r>
            <a:r>
              <a:rPr lang="zh-CN" altLang="en-US" sz="2400" noProof="0" dirty="0">
                <a:ln>
                  <a:noFill/>
                </a:ln>
                <a:effectLst/>
                <a:uLnTx/>
                <a:uFillTx/>
                <a:sym typeface="+mn-ea"/>
              </a:rPr>
              <a:t>是：（</a:t>
            </a:r>
            <a:r>
              <a:rPr lang="en-US" altLang="zh-CN" sz="2400" noProof="0" dirty="0">
                <a:ln>
                  <a:noFill/>
                </a:ln>
                <a:effectLst/>
                <a:uLnTx/>
                <a:uFillTx/>
                <a:sym typeface="+mn-ea"/>
              </a:rPr>
              <a:t>60/48</a:t>
            </a:r>
            <a:r>
              <a:rPr lang="zh-CN" altLang="en-US" sz="2400" noProof="0" dirty="0">
                <a:ln>
                  <a:noFill/>
                </a:ln>
                <a:effectLst/>
                <a:uLnTx/>
                <a:uFillTx/>
                <a:sym typeface="+mn-ea"/>
              </a:rPr>
              <a:t>）</a:t>
            </a:r>
            <a:r>
              <a:rPr lang="en-US" altLang="zh-CN" sz="2400" noProof="0" dirty="0">
                <a:ln>
                  <a:noFill/>
                </a:ln>
                <a:effectLst/>
                <a:uLnTx/>
                <a:uFillTx/>
                <a:sym typeface="+mn-ea"/>
              </a:rPr>
              <a:t>×100</a:t>
            </a:r>
            <a:r>
              <a:rPr lang="zh-CN" altLang="en-US" sz="2400" noProof="0" dirty="0">
                <a:ln>
                  <a:noFill/>
                </a:ln>
                <a:effectLst/>
                <a:uLnTx/>
                <a:uFillTx/>
                <a:sym typeface="+mn-ea"/>
              </a:rPr>
              <a:t>＝</a:t>
            </a:r>
            <a:r>
              <a:rPr lang="en-US" altLang="zh-CN" sz="2400" noProof="0" dirty="0">
                <a:ln>
                  <a:noFill/>
                </a:ln>
                <a:effectLst/>
                <a:uLnTx/>
                <a:uFillTx/>
                <a:sym typeface="+mn-ea"/>
              </a:rPr>
              <a:t>125</a:t>
            </a:r>
            <a:r>
              <a:rPr lang="zh-CN" altLang="en-US" sz="2400" noProof="0" dirty="0">
                <a:ln>
                  <a:noFill/>
                </a:ln>
                <a:effectLst/>
                <a:uLnTx/>
                <a:uFillTx/>
                <a:sym typeface="+mn-ea"/>
              </a:rPr>
              <a:t>，说明该幼儿的智力发展适度高于平均水平。</a:t>
            </a:r>
            <a:endParaRPr kumimoji="0" lang="zh-CN" altLang="en-US" sz="2400" i="0" u="none" strike="noStrike" kern="1200" cap="none" spc="0" normalizeH="0" baseline="0" noProof="0" dirty="0">
              <a:ln>
                <a:noFill/>
              </a:ln>
              <a:solidFill>
                <a:schemeClr val="tx1"/>
              </a:solidFill>
              <a:effectLst/>
              <a:uLnTx/>
              <a:uFillTx/>
              <a:latin typeface="+mn-lt"/>
              <a:ea typeface="+mn-ea"/>
              <a:cs typeface="+mn-cs"/>
            </a:endParaRPr>
          </a:p>
          <a:p>
            <a:pPr>
              <a:lnSpc>
                <a:spcPct val="150000"/>
              </a:lnSpc>
            </a:pPr>
            <a:endParaRPr lang="zh-CN" altLang="en-US" sz="2800" dirty="0">
              <a:solidFill>
                <a:schemeClr val="tx1"/>
              </a:solidFill>
              <a:latin typeface="宋体" panose="02010600030101010101" pitchFamily="2"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353483" y="60960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1】"/>
          <p:cNvCxnSpPr/>
          <p:nvPr>
            <p:custDataLst>
              <p:tags r:id="rId1"/>
            </p:custDataLst>
          </p:nvPr>
        </p:nvCxnSpPr>
        <p:spPr>
          <a:xfrm rot="5400000" flipV="1">
            <a:off x="1046117" y="3967843"/>
            <a:ext cx="46082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Shape1"/>
          <p:cNvSpPr/>
          <p:nvPr>
            <p:custDataLst>
              <p:tags r:id="rId2"/>
            </p:custDataLst>
          </p:nvPr>
        </p:nvSpPr>
        <p:spPr>
          <a:xfrm rot="5400000" flipV="1">
            <a:off x="3272032" y="2275294"/>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7" name="Shape2"/>
          <p:cNvSpPr/>
          <p:nvPr>
            <p:custDataLst>
              <p:tags r:id="rId3"/>
            </p:custDataLst>
          </p:nvPr>
        </p:nvSpPr>
        <p:spPr>
          <a:xfrm rot="5400000" flipV="1">
            <a:off x="3277365" y="3893171"/>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8" name="Shape3"/>
          <p:cNvSpPr/>
          <p:nvPr>
            <p:custDataLst>
              <p:tags r:id="rId4"/>
            </p:custDataLst>
          </p:nvPr>
        </p:nvSpPr>
        <p:spPr>
          <a:xfrm rot="5400000" flipV="1">
            <a:off x="3275587" y="5357680"/>
            <a:ext cx="149343" cy="149342"/>
          </a:xfrm>
          <a:prstGeom prst="diamond">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等线" panose="02010600030101010101" charset="-122"/>
              <a:ea typeface="等线" panose="02010600030101010101" charset="-122"/>
              <a:cs typeface="+mn-cs"/>
            </a:endParaRPr>
          </a:p>
        </p:txBody>
      </p:sp>
      <p:sp>
        <p:nvSpPr>
          <p:cNvPr id="9" name="Text1"/>
          <p:cNvSpPr txBox="1"/>
          <p:nvPr>
            <p:custDataLst>
              <p:tags r:id="rId5"/>
            </p:custDataLst>
          </p:nvPr>
        </p:nvSpPr>
        <p:spPr>
          <a:xfrm>
            <a:off x="4019796" y="2170468"/>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10" name="Text2"/>
          <p:cNvSpPr txBox="1"/>
          <p:nvPr>
            <p:custDataLst>
              <p:tags r:id="rId6"/>
            </p:custDataLst>
          </p:nvPr>
        </p:nvSpPr>
        <p:spPr>
          <a:xfrm>
            <a:off x="4019796" y="3863017"/>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11" name="Text3"/>
          <p:cNvSpPr txBox="1"/>
          <p:nvPr>
            <p:custDataLst>
              <p:tags r:id="rId7"/>
            </p:custDataLst>
          </p:nvPr>
        </p:nvSpPr>
        <p:spPr>
          <a:xfrm>
            <a:off x="4019794" y="5327525"/>
            <a:ext cx="7685822" cy="101860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spcBef>
                <a:spcPts val="300"/>
              </a:spcBef>
              <a:spcAft>
                <a:spcPts val="300"/>
              </a:spcAft>
              <a:defRPr/>
            </a:pPr>
            <a:endParaRPr lang="en-US" altLang="zh-CN" sz="1200">
              <a:solidFill>
                <a:schemeClr val="bg2"/>
              </a:solidFill>
              <a:latin typeface="微软雅黑" panose="020B0503020204020204" charset="-122"/>
              <a:ea typeface="微软雅黑" panose="020B0503020204020204" charset="-122"/>
            </a:endParaRPr>
          </a:p>
        </p:txBody>
      </p:sp>
      <p:sp>
        <p:nvSpPr>
          <p:cNvPr id="20" name="Shape4"/>
          <p:cNvSpPr/>
          <p:nvPr>
            <p:custDataLst>
              <p:tags r:id="rId8"/>
            </p:custDataLst>
          </p:nvPr>
        </p:nvSpPr>
        <p:spPr>
          <a:xfrm>
            <a:off x="486384" y="1906582"/>
            <a:ext cx="2116111" cy="1036111"/>
          </a:xfrm>
          <a:prstGeom prst="roundRect">
            <a:avLst/>
          </a:prstGeom>
          <a:blipFill>
            <a:blip r:embed="rId9"/>
            <a:stretch>
              <a:fillRect t="-104490" b="-104490"/>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1" name="Shape5"/>
          <p:cNvSpPr/>
          <p:nvPr>
            <p:custDataLst>
              <p:tags r:id="rId10"/>
            </p:custDataLst>
          </p:nvPr>
        </p:nvSpPr>
        <p:spPr>
          <a:xfrm>
            <a:off x="486384" y="3449786"/>
            <a:ext cx="2116111" cy="1036111"/>
          </a:xfrm>
          <a:prstGeom prst="roundRect">
            <a:avLst/>
          </a:prstGeom>
          <a:blipFill>
            <a:blip r:embed="rId11"/>
            <a:stretch>
              <a:fillRect t="-18062" b="-18062"/>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2" name="Shape6"/>
          <p:cNvSpPr/>
          <p:nvPr>
            <p:custDataLst>
              <p:tags r:id="rId12"/>
            </p:custDataLst>
          </p:nvPr>
        </p:nvSpPr>
        <p:spPr>
          <a:xfrm>
            <a:off x="486384" y="4914294"/>
            <a:ext cx="2116111" cy="1036111"/>
          </a:xfrm>
          <a:prstGeom prst="roundRect">
            <a:avLst/>
          </a:prstGeom>
          <a:blipFill>
            <a:blip r:embed="rId13"/>
            <a:stretch>
              <a:fillRect t="-103215" b="-103215"/>
            </a:stretch>
          </a:blipFill>
          <a:ln w="19050" cap="flat" cmpd="sng" algn="ctr">
            <a:noFill/>
            <a:prstDash val="solid"/>
            <a:miter lim="800000"/>
          </a:ln>
          <a:effectLst/>
          <a:extLst>
            <a:ext uri="{91240B29-F687-4F45-9708-019B960494DF}">
              <a14:hiddenLine xmlns:a14="http://schemas.microsoft.com/office/drawing/2010/main" w="19050">
                <a:solidFill>
                  <a:schemeClr val="accent1">
                    <a:shade val="15000"/>
                  </a:schemeClr>
                </a:solidFill>
                <a:prstDash val="solid"/>
                <a:miter lim="800000"/>
                <a:headEnd/>
                <a:tailEnd/>
              </a14:hiddenLine>
            </a:ext>
          </a:ex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7" name="Text4"/>
          <p:cNvSpPr txBox="1"/>
          <p:nvPr>
            <p:custDataLst>
              <p:tags r:id="rId14"/>
            </p:custDataLst>
          </p:nvPr>
        </p:nvSpPr>
        <p:spPr>
          <a:xfrm>
            <a:off x="4019794" y="1666806"/>
            <a:ext cx="4814863" cy="479551"/>
          </a:xfrm>
          <a:prstGeom prst="rect">
            <a:avLst/>
          </a:prstGeom>
          <a:noFill/>
        </p:spPr>
        <p:txBody>
          <a:bodyPr wrap="square" rtlCol="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a:latin typeface="微软雅黑" panose="020B0503020204020204" charset="-122"/>
                <a:ea typeface="微软雅黑" panose="020B0503020204020204" charset="-122"/>
                <a:sym typeface="+mn-ea"/>
              </a:rPr>
              <a:t>1.</a:t>
            </a:r>
            <a:r>
              <a:rPr lang="zh-CN" altLang="en-US" sz="2000" b="1">
                <a:latin typeface="微软雅黑" panose="020B0503020204020204" charset="-122"/>
                <a:ea typeface="微软雅黑" panose="020B0503020204020204" charset="-122"/>
                <a:sym typeface="+mn-ea"/>
              </a:rPr>
              <a:t>幼儿教育投资效益的评价</a:t>
            </a:r>
            <a:endParaRPr lang="zh-CN" altLang="en-US" sz="2000" b="1">
              <a:solidFill>
                <a:schemeClr val="tx1"/>
              </a:solidFill>
              <a:latin typeface="微软雅黑" panose="020B0503020204020204" charset="-122"/>
              <a:ea typeface="微软雅黑" panose="020B0503020204020204" charset="-122"/>
            </a:endParaRPr>
          </a:p>
        </p:txBody>
      </p:sp>
      <p:sp>
        <p:nvSpPr>
          <p:cNvPr id="18" name="Text5"/>
          <p:cNvSpPr txBox="1"/>
          <p:nvPr>
            <p:custDataLst>
              <p:tags r:id="rId15"/>
            </p:custDataLst>
          </p:nvPr>
        </p:nvSpPr>
        <p:spPr>
          <a:xfrm>
            <a:off x="4098534" y="3352998"/>
            <a:ext cx="4814863" cy="479551"/>
          </a:xfrm>
          <a:prstGeom prst="rect">
            <a:avLst/>
          </a:prstGeom>
          <a:noFill/>
        </p:spPr>
        <p:txBody>
          <a:bodyPr wrap="square"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2000" b="1">
                <a:solidFill>
                  <a:schemeClr val="tx1"/>
                </a:solidFill>
                <a:latin typeface="微软雅黑" panose="020B0503020204020204" charset="-122"/>
                <a:ea typeface="微软雅黑" panose="020B0503020204020204" charset="-122"/>
              </a:rPr>
              <a:t>2.</a:t>
            </a:r>
            <a:r>
              <a:rPr lang="zh-CN" altLang="en-US" sz="2000" b="1">
                <a:solidFill>
                  <a:schemeClr val="tx1"/>
                </a:solidFill>
                <a:latin typeface="微软雅黑" panose="020B0503020204020204" charset="-122"/>
                <a:ea typeface="微软雅黑" panose="020B0503020204020204" charset="-122"/>
              </a:rPr>
              <a:t>幼儿</a:t>
            </a:r>
            <a:r>
              <a:rPr lang="zh-CN" altLang="en-US" sz="2000" b="1">
                <a:latin typeface="微软雅黑" panose="020B0503020204020204" charset="-122"/>
                <a:ea typeface="微软雅黑" panose="020B0503020204020204" charset="-122"/>
                <a:sym typeface="+mn-ea"/>
              </a:rPr>
              <a:t>园质量评价</a:t>
            </a:r>
            <a:endParaRPr lang="zh-CN" altLang="en-US" sz="2000" b="1">
              <a:solidFill>
                <a:schemeClr val="tx1"/>
              </a:solidFill>
              <a:latin typeface="微软雅黑" panose="020B0503020204020204" charset="-122"/>
              <a:ea typeface="微软雅黑" panose="020B0503020204020204" charset="-122"/>
              <a:sym typeface="+mn-ea"/>
            </a:endParaRPr>
          </a:p>
        </p:txBody>
      </p:sp>
      <p:sp>
        <p:nvSpPr>
          <p:cNvPr id="19" name="Text6"/>
          <p:cNvSpPr txBox="1"/>
          <p:nvPr>
            <p:custDataLst>
              <p:tags r:id="rId16"/>
            </p:custDataLst>
          </p:nvPr>
        </p:nvSpPr>
        <p:spPr>
          <a:xfrm>
            <a:off x="4019794" y="4847974"/>
            <a:ext cx="4814863" cy="479551"/>
          </a:xfrm>
          <a:prstGeom prst="rect">
            <a:avLst/>
          </a:prstGeom>
          <a:noFill/>
        </p:spPr>
        <p:txBody>
          <a:bodyPr wrap="square"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2000" b="1" dirty="0">
                <a:solidFill>
                  <a:schemeClr val="accent1">
                    <a:lumMod val="50000"/>
                  </a:schemeClr>
                </a:solidFill>
                <a:latin typeface="微软雅黑" panose="020B0503020204020204" charset="-122"/>
                <a:ea typeface="微软雅黑" panose="020B0503020204020204" charset="-122"/>
                <a:cs typeface="微软雅黑" panose="020B0503020204020204" charset="-122"/>
                <a:sym typeface="+mn-ea"/>
              </a:rPr>
              <a:t>3.</a:t>
            </a:r>
            <a:r>
              <a:rPr lang="zh-CN" altLang="en-US" sz="2000" b="1" dirty="0">
                <a:solidFill>
                  <a:schemeClr val="accent1">
                    <a:lumMod val="50000"/>
                  </a:schemeClr>
                </a:solidFill>
                <a:latin typeface="微软雅黑" panose="020B0503020204020204" charset="-122"/>
                <a:ea typeface="微软雅黑" panose="020B0503020204020204" charset="-122"/>
                <a:cs typeface="微软雅黑" panose="020B0503020204020204" charset="-122"/>
                <a:sym typeface="+mn-ea"/>
              </a:rPr>
              <a:t>幼儿教育模式的评价</a:t>
            </a:r>
            <a:endParaRPr lang="zh-CN" altLang="en-US" sz="2000" b="1" dirty="0">
              <a:solidFill>
                <a:schemeClr val="accent1">
                  <a:lumMod val="50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 name="Text7"/>
          <p:cNvSpPr txBox="1"/>
          <p:nvPr>
            <p:custDataLst>
              <p:tags r:id="rId17"/>
            </p:custDataLst>
          </p:nvPr>
        </p:nvSpPr>
        <p:spPr>
          <a:xfrm rot="2700000">
            <a:off x="256421" y="473520"/>
            <a:ext cx="459926" cy="459926"/>
          </a:xfrm>
          <a:custGeom>
            <a:avLst/>
            <a:gdLst>
              <a:gd name="connsiteX0" fmla="*/ 31025 w 887753"/>
              <a:gd name="connsiteY0" fmla="*/ 31025 h 887753"/>
              <a:gd name="connsiteX1" fmla="*/ 105925 w 887753"/>
              <a:gd name="connsiteY1" fmla="*/ 0 h 887753"/>
              <a:gd name="connsiteX2" fmla="*/ 529615 w 887753"/>
              <a:gd name="connsiteY2" fmla="*/ 0 h 887753"/>
              <a:gd name="connsiteX3" fmla="*/ 635540 w 887753"/>
              <a:gd name="connsiteY3" fmla="*/ 105925 h 887753"/>
              <a:gd name="connsiteX4" fmla="*/ 635540 w 887753"/>
              <a:gd name="connsiteY4" fmla="*/ 252212 h 887753"/>
              <a:gd name="connsiteX5" fmla="*/ 781827 w 887753"/>
              <a:gd name="connsiteY5" fmla="*/ 252212 h 887753"/>
              <a:gd name="connsiteX6" fmla="*/ 887753 w 887753"/>
              <a:gd name="connsiteY6" fmla="*/ 358137 h 887753"/>
              <a:gd name="connsiteX7" fmla="*/ 887753 w 887753"/>
              <a:gd name="connsiteY7" fmla="*/ 781827 h 887753"/>
              <a:gd name="connsiteX8" fmla="*/ 781827 w 887753"/>
              <a:gd name="connsiteY8" fmla="*/ 887753 h 887753"/>
              <a:gd name="connsiteX9" fmla="*/ 358137 w 887753"/>
              <a:gd name="connsiteY9" fmla="*/ 887753 h 887753"/>
              <a:gd name="connsiteX10" fmla="*/ 252212 w 887753"/>
              <a:gd name="connsiteY10" fmla="*/ 781827 h 887753"/>
              <a:gd name="connsiteX11" fmla="*/ 252212 w 887753"/>
              <a:gd name="connsiteY11" fmla="*/ 635540 h 887753"/>
              <a:gd name="connsiteX12" fmla="*/ 105925 w 887753"/>
              <a:gd name="connsiteY12" fmla="*/ 635540 h 887753"/>
              <a:gd name="connsiteX13" fmla="*/ 0 w 887753"/>
              <a:gd name="connsiteY13" fmla="*/ 529615 h 887753"/>
              <a:gd name="connsiteX14" fmla="*/ 0 w 887753"/>
              <a:gd name="connsiteY14" fmla="*/ 105925 h 887753"/>
              <a:gd name="connsiteX15" fmla="*/ 31025 w 887753"/>
              <a:gd name="connsiteY15" fmla="*/ 31025 h 887753"/>
            </a:gdLst>
            <a:ahLst/>
            <a:cxnLst/>
            <a:rect l="l" t="t" r="r" b="b"/>
            <a:pathLst>
              <a:path w="887753" h="887753">
                <a:moveTo>
                  <a:pt x="31025" y="31025"/>
                </a:moveTo>
                <a:cubicBezTo>
                  <a:pt x="50193" y="11856"/>
                  <a:pt x="76675" y="0"/>
                  <a:pt x="105925" y="0"/>
                </a:cubicBezTo>
                <a:lnTo>
                  <a:pt x="529615" y="0"/>
                </a:lnTo>
                <a:cubicBezTo>
                  <a:pt x="588116" y="0"/>
                  <a:pt x="635540" y="47424"/>
                  <a:pt x="635540" y="105925"/>
                </a:cubicBezTo>
                <a:lnTo>
                  <a:pt x="635540" y="252212"/>
                </a:lnTo>
                <a:lnTo>
                  <a:pt x="781827" y="252212"/>
                </a:lnTo>
                <a:cubicBezTo>
                  <a:pt x="840328" y="252212"/>
                  <a:pt x="887753" y="299636"/>
                  <a:pt x="887753" y="358137"/>
                </a:cubicBezTo>
                <a:lnTo>
                  <a:pt x="887753" y="781827"/>
                </a:lnTo>
                <a:cubicBezTo>
                  <a:pt x="887753" y="840328"/>
                  <a:pt x="840328" y="887753"/>
                  <a:pt x="781827" y="887753"/>
                </a:cubicBezTo>
                <a:lnTo>
                  <a:pt x="358137" y="887753"/>
                </a:lnTo>
                <a:cubicBezTo>
                  <a:pt x="299636" y="887753"/>
                  <a:pt x="252212" y="840328"/>
                  <a:pt x="252212" y="781827"/>
                </a:cubicBezTo>
                <a:lnTo>
                  <a:pt x="252212" y="635540"/>
                </a:lnTo>
                <a:lnTo>
                  <a:pt x="105925" y="635540"/>
                </a:lnTo>
                <a:cubicBezTo>
                  <a:pt x="47424" y="635540"/>
                  <a:pt x="0" y="588116"/>
                  <a:pt x="0" y="529615"/>
                </a:cubicBezTo>
                <a:lnTo>
                  <a:pt x="0" y="105925"/>
                </a:lnTo>
                <a:cubicBezTo>
                  <a:pt x="0" y="76675"/>
                  <a:pt x="11856" y="50193"/>
                  <a:pt x="31025" y="31025"/>
                </a:cubicBezTo>
                <a:close/>
              </a:path>
            </a:pathLst>
          </a:custGeom>
          <a:solidFill>
            <a:schemeClr val="accent1"/>
          </a:solidFill>
          <a:ln w="12700" cap="sq">
            <a:noFill/>
            <a:miter/>
          </a:ln>
        </p:spPr>
        <p:txBody>
          <a:bodyPr vert="horz" wrap="square" lIns="91440" tIns="45720" rIns="91440" bIns="45720"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10000"/>
              </a:lnSpc>
            </a:pPr>
            <a:endParaRPr kumimoji="1" lang="zh-CN" altLang="en-US"/>
          </a:p>
        </p:txBody>
      </p:sp>
      <p:sp>
        <p:nvSpPr>
          <p:cNvPr id="3" name="Text8"/>
          <p:cNvSpPr txBox="1"/>
          <p:nvPr>
            <p:custDataLst>
              <p:tags r:id="rId18"/>
            </p:custDataLst>
          </p:nvPr>
        </p:nvSpPr>
        <p:spPr>
          <a:xfrm>
            <a:off x="811602" y="287410"/>
            <a:ext cx="9441743" cy="720348"/>
          </a:xfrm>
          <a:prstGeom prst="rect">
            <a:avLst/>
          </a:prstGeom>
          <a:noFill/>
        </p:spPr>
        <p:txBody>
          <a:bodyPr wrap="square"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二、幼儿园教育评价的发展</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19">
            <a:clrChange>
              <a:clrFrom>
                <a:srgbClr val="FFFFFE"/>
              </a:clrFrom>
              <a:clrTo>
                <a:srgbClr val="FFFFFE">
                  <a:alpha val="0"/>
                </a:srgbClr>
              </a:clrTo>
            </a:clrChange>
          </a:blip>
          <a:stretch>
            <a:fillRect/>
          </a:stretch>
        </p:blipFill>
        <p:spPr>
          <a:xfrm>
            <a:off x="11048683" y="5950585"/>
            <a:ext cx="811212" cy="800100"/>
          </a:xfrm>
          <a:prstGeom prst="rect">
            <a:avLst/>
          </a:prstGeom>
          <a:noFill/>
          <a:ln w="9525">
            <a:noFill/>
          </a:ln>
        </p:spPr>
      </p:pic>
    </p:spTree>
    <p:custDataLst>
      <p:tags r:id="rId20"/>
    </p:custData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任务三  </a:t>
            </a:r>
            <a:r>
              <a:rPr lang="zh-CN" altLang="en-US" sz="3600" dirty="0">
                <a:latin typeface="隶书" panose="02010509060101010101" pitchFamily="49" charset="-122"/>
                <a:ea typeface="隶书" panose="02010509060101010101" pitchFamily="49" charset="-122"/>
                <a:sym typeface="+mn-lt"/>
              </a:rPr>
              <a:t>幼儿园教育评价的类型</a:t>
            </a:r>
            <a:endParaRPr lang="zh-CN" altLang="en-US"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1"/>
          <p:cNvGrpSpPr/>
          <p:nvPr/>
        </p:nvGrpSpPr>
        <p:grpSpPr>
          <a:xfrm>
            <a:off x="596265" y="304800"/>
            <a:ext cx="4955540" cy="522605"/>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306" y="27"/>
              <a:ext cx="346" cy="290"/>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rPr>
                <a:t>一、</a:t>
              </a:r>
              <a:endParaRPr lang="zh-CN" altLang="en-US" sz="2400" b="1" dirty="0">
                <a:solidFill>
                  <a:srgbClr val="000000"/>
                </a:solidFill>
                <a:latin typeface="Arial" panose="020B0604020202020204" pitchFamily="34" charset="0"/>
              </a:endParaRPr>
            </a:p>
          </p:txBody>
        </p:sp>
      </p:grpSp>
      <p:sp>
        <p:nvSpPr>
          <p:cNvPr id="66" name="Text1"/>
          <p:cNvSpPr txBox="1"/>
          <p:nvPr>
            <p:custDataLst>
              <p:tags r:id="rId1"/>
            </p:custDataLst>
          </p:nvPr>
        </p:nvSpPr>
        <p:spPr>
          <a:xfrm>
            <a:off x="1143194" y="4267150"/>
            <a:ext cx="2848858"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spcBef>
                <a:spcPct val="50000"/>
              </a:spcBef>
            </a:pP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诊断性</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algn="ctr">
              <a:lnSpc>
                <a:spcPct val="150000"/>
              </a:lnSpc>
              <a:spcBef>
                <a:spcPct val="50000"/>
              </a:spcBef>
            </a:pP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68" name="Text3"/>
          <p:cNvSpPr txBox="1"/>
          <p:nvPr>
            <p:custDataLst>
              <p:tags r:id="rId2"/>
            </p:custDataLst>
          </p:nvPr>
        </p:nvSpPr>
        <p:spPr>
          <a:xfrm>
            <a:off x="4871117" y="4199205"/>
            <a:ext cx="2802871"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50000"/>
              </a:lnSpc>
              <a:spcBef>
                <a:spcPct val="0"/>
              </a:spcBef>
              <a:spcAft>
                <a:spcPct val="0"/>
              </a:spcAft>
              <a:buClrTx/>
              <a:buSzTx/>
              <a:buFontTx/>
              <a:buNone/>
              <a:defRPr/>
            </a:pP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rPr>
              <a:t>形成性</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50000"/>
              </a:lnSpc>
              <a:spcBef>
                <a:spcPct val="0"/>
              </a:spcBef>
              <a:spcAft>
                <a:spcPct val="0"/>
              </a:spcAft>
              <a:buClrTx/>
              <a:buSzTx/>
              <a:buFontTx/>
              <a:buNone/>
              <a:defRPr/>
            </a:pP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rPr>
              <a:t>评价</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70" name="Text5"/>
          <p:cNvSpPr txBox="1"/>
          <p:nvPr>
            <p:custDataLst>
              <p:tags r:id="rId3"/>
            </p:custDataLst>
          </p:nvPr>
        </p:nvSpPr>
        <p:spPr>
          <a:xfrm>
            <a:off x="8215364" y="4267150"/>
            <a:ext cx="2883813" cy="461665"/>
          </a:xfrm>
          <a:prstGeom prst="rect">
            <a:avLst/>
          </a:prstGeom>
        </p:spPr>
        <p:txBody>
          <a:bodyPr wrap="square" anchor="ctr" anchorCtr="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总结性</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algn="ctr">
              <a:spcBef>
                <a:spcPct val="50000"/>
              </a:spcBef>
            </a:pP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7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cxnSp>
        <p:nvCxnSpPr>
          <p:cNvPr id="22" name="Shape1"/>
          <p:cNvCxnSpPr/>
          <p:nvPr>
            <p:custDataLst>
              <p:tags r:id="rId4"/>
            </p:custDataLst>
          </p:nvPr>
        </p:nvCxnSpPr>
        <p:spPr>
          <a:xfrm flipH="1">
            <a:off x="4518009" y="1723152"/>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2" name="Shape2"/>
          <p:cNvCxnSpPr/>
          <p:nvPr>
            <p:custDataLst>
              <p:tags r:id="rId5"/>
            </p:custDataLst>
          </p:nvPr>
        </p:nvCxnSpPr>
        <p:spPr>
          <a:xfrm flipH="1">
            <a:off x="7870809" y="1721646"/>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 name="Text7"/>
          <p:cNvSpPr txBox="1"/>
          <p:nvPr>
            <p:custDataLst>
              <p:tags r:id="rId6"/>
            </p:custDataLst>
          </p:nvPr>
        </p:nvSpPr>
        <p:spPr>
          <a:xfrm>
            <a:off x="567690" y="261620"/>
            <a:ext cx="4999990" cy="633095"/>
          </a:xfrm>
          <a:prstGeom prst="rect">
            <a:avLst/>
          </a:prstGeom>
          <a:ln w="3175">
            <a:noFill/>
          </a:ln>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lang="en-US" altLang="zh-CN" sz="2800" b="1" noProof="0" dirty="0">
                <a:ln>
                  <a:noFill/>
                </a:ln>
                <a:solidFill>
                  <a:schemeClr val="tx1"/>
                </a:solidFill>
                <a:effectLst/>
                <a:uLnTx/>
                <a:uFillTx/>
                <a:latin typeface="宋体" panose="02010600030101010101" pitchFamily="2" charset="-122"/>
                <a:ea typeface="宋体" panose="02010600030101010101" pitchFamily="2" charset="-122"/>
                <a:sym typeface="+mn-ea"/>
              </a:rPr>
              <a:t>   </a:t>
            </a:r>
            <a:r>
              <a:rPr lang="zh-CN" altLang="en-US" sz="2800" b="1" noProof="0" dirty="0">
                <a:ln>
                  <a:noFill/>
                </a:ln>
                <a:solidFill>
                  <a:schemeClr val="tx1"/>
                </a:solidFill>
                <a:effectLst/>
                <a:uLnTx/>
                <a:uFillTx/>
                <a:latin typeface="宋体" panose="02010600030101010101" pitchFamily="2" charset="-122"/>
                <a:ea typeface="宋体" panose="02010600030101010101" pitchFamily="2" charset="-122"/>
                <a:sym typeface="+mn-ea"/>
              </a:rPr>
              <a:t>依据评价的功能划分</a:t>
            </a:r>
            <a:endParaRPr lang="zh-CN" altLang="en-US" sz="2800" b="1" noProof="0" dirty="0">
              <a:ln>
                <a:noFill/>
              </a:ln>
              <a:solidFill>
                <a:schemeClr val="tx1"/>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sp>
        <p:nvSpPr>
          <p:cNvPr id="2" name="Shape3"/>
          <p:cNvSpPr/>
          <p:nvPr>
            <p:custDataLst>
              <p:tags r:id="rId7"/>
            </p:custDataLst>
          </p:nvPr>
        </p:nvSpPr>
        <p:spPr>
          <a:xfrm>
            <a:off x="2037716"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4" name="Shape4"/>
          <p:cNvSpPr/>
          <p:nvPr>
            <p:custDataLst>
              <p:tags r:id="rId8"/>
            </p:custDataLst>
          </p:nvPr>
        </p:nvSpPr>
        <p:spPr>
          <a:xfrm>
            <a:off x="5551742"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5" name="Shape5"/>
          <p:cNvSpPr/>
          <p:nvPr>
            <p:custDataLst>
              <p:tags r:id="rId9"/>
            </p:custDataLst>
          </p:nvPr>
        </p:nvSpPr>
        <p:spPr>
          <a:xfrm>
            <a:off x="9065768"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0972483" y="5943600"/>
            <a:ext cx="811212" cy="800100"/>
          </a:xfrm>
          <a:prstGeom prst="rect">
            <a:avLst/>
          </a:prstGeom>
          <a:noFill/>
          <a:ln w="9525">
            <a:noFill/>
          </a:ln>
        </p:spPr>
      </p:pic>
    </p:spTree>
    <p:custDataLst>
      <p:tags r:id="rId1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依据评价的功能划分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200000"/>
              </a:lnSpc>
              <a:spcBef>
                <a:spcPct val="0"/>
              </a:spcBef>
              <a:spcAft>
                <a:spcPct val="0"/>
              </a:spcAft>
              <a:buClrTx/>
              <a:buSzTx/>
              <a:buFontTx/>
              <a:buNone/>
              <a:defRPr/>
            </a:pPr>
            <a:r>
              <a:rPr kumimoji="0" lang="en-US" altLang="zh-CN"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（一）诊断性评价 - 概念</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r>
              <a:rPr kumimoji="0" lang="en-US" altLang="zh-CN"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诊断性评价也称“教学性评价”，一般是指在教育活动之前进行的预测性评价或“事实评价”。目的在于了解评价对象的基础情况，并有效地发现问题，为制订教学计划或解决某些实际问题做准备。通过这种预测可以了解学生的知识基础和准备状况，以判断他们是否具备实现当前教学目标所要求的条件，为实现因材施教提供依据。</a:t>
            </a: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ts val="1400"/>
              </a:spcBef>
              <a:spcAft>
                <a:spcPct val="0"/>
              </a:spcAft>
              <a:buClrTx/>
              <a:buSzTx/>
              <a:buFontTx/>
              <a:buNone/>
              <a:defRPr/>
            </a:pPr>
            <a:r>
              <a:rPr lang="en-US" altLang="zh-CN" sz="2400" b="1" dirty="0">
                <a:latin typeface="宋体" panose="02010600030101010101" pitchFamily="2" charset="-122"/>
                <a:sym typeface="+mn-ea"/>
              </a:rPr>
              <a:t>  </a:t>
            </a:r>
            <a:r>
              <a:rPr lang="zh-CN" altLang="x-none" sz="2400" dirty="0">
                <a:latin typeface="宋体" panose="02010600030101010101" pitchFamily="2" charset="-122"/>
                <a:sym typeface="+mn-ea"/>
              </a:rPr>
              <a:t>学前教育中的诊断性评价就类似于医生给病人诊病，诊断性评价这一概念也是由此而来。</a:t>
            </a:r>
            <a:endParaRPr kumimoji="0" lang="zh-CN" altLang="x-none" sz="2400" b="1" i="0" u="none" strike="noStrike" kern="1200" cap="none" spc="0" normalizeH="0" baseline="0" noProof="0" dirty="0">
              <a:ln>
                <a:noFill/>
              </a:ln>
              <a:solidFill>
                <a:schemeClr val="accent1"/>
              </a:solidFill>
              <a:effectLst/>
              <a:uLnTx/>
              <a:uFillTx/>
              <a:latin typeface="宋体" panose="02010600030101010101" pitchFamily="2" charset="-122"/>
              <a:ea typeface="微软雅黑" panose="020B0503020204020204" charset="-122"/>
              <a:cs typeface="+mn-ea"/>
              <a:sym typeface="+mn-ea"/>
            </a:endParaRPr>
          </a:p>
          <a:p>
            <a:pPr marR="0" defTabSz="914400" rtl="0">
              <a:lnSpc>
                <a:spcPct val="200000"/>
              </a:lnSpc>
              <a:buClrTx/>
              <a:buSzTx/>
              <a:buFont typeface="Arial" panose="020B0604020202020204" pitchFamily="34" charset="0"/>
              <a:buNone/>
              <a:defRPr/>
            </a:pP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诊断性评价 - 示例</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矩形 7"/>
          <p:cNvSpPr/>
          <p:nvPr/>
        </p:nvSpPr>
        <p:spPr>
          <a:xfrm>
            <a:off x="1905000" y="3276600"/>
            <a:ext cx="7981315" cy="2477135"/>
          </a:xfrm>
          <a:prstGeom prst="rect">
            <a:avLst/>
          </a:prstGeom>
          <a:solidFill>
            <a:schemeClr val="tx2">
              <a:lumMod val="95000"/>
            </a:schemeClr>
          </a:solidFill>
          <a:ln w="9525">
            <a:noFill/>
          </a:ln>
        </p:spPr>
        <p:txBody>
          <a:bodyPr anchor="ctr" anchorCtr="0"/>
          <a:p>
            <a:pPr>
              <a:lnSpc>
                <a:spcPct val="150000"/>
              </a:lnSpc>
              <a:spcBef>
                <a:spcPct val="50000"/>
              </a:spcBef>
            </a:pPr>
            <a:r>
              <a:rPr lang="zh-CN" altLang="x-none" sz="2000" b="1" dirty="0">
                <a:solidFill>
                  <a:srgbClr val="FF0000"/>
                </a:solidFill>
                <a:latin typeface="宋体" panose="02010600030101010101" pitchFamily="2" charset="-122"/>
                <a:sym typeface="+mn-ea"/>
              </a:rPr>
              <a:t>如</a:t>
            </a:r>
            <a:r>
              <a:rPr lang="en-US" altLang="zh-CN" sz="2000" b="1" dirty="0">
                <a:solidFill>
                  <a:srgbClr val="FF0000"/>
                </a:solidFill>
                <a:latin typeface="宋体" panose="02010600030101010101" pitchFamily="2" charset="-122"/>
                <a:sym typeface="+mn-ea"/>
              </a:rPr>
              <a:t>:</a:t>
            </a:r>
            <a:r>
              <a:rPr lang="zh-CN" altLang="x-none" sz="2000" b="1" dirty="0">
                <a:latin typeface="华文楷体" panose="02010600040101010101" charset="-122"/>
                <a:ea typeface="华文楷体" panose="02010600040101010101" charset="-122"/>
                <a:cs typeface="华文楷体" panose="02010600040101010101" charset="-122"/>
                <a:sym typeface="+mn-ea"/>
              </a:rPr>
              <a:t>在幼儿刚入园时，幼儿园要对所有幼儿的发展情况包括身心的发展情况进行摸底测试和测验这样做的目的是让幼儿园教师了解幼儿的发展情况。 </a:t>
            </a:r>
            <a:endParaRPr lang="zh-CN" altLang="x-none" sz="2000" b="1" dirty="0">
              <a:latin typeface="华文楷体" panose="02010600040101010101" charset="-122"/>
              <a:ea typeface="华文楷体" panose="02010600040101010101" charset="-122"/>
              <a:cs typeface="华文楷体" panose="02010600040101010101" charset="-122"/>
            </a:endParaRPr>
          </a:p>
          <a:p>
            <a:pPr>
              <a:lnSpc>
                <a:spcPct val="150000"/>
              </a:lnSpc>
              <a:spcBef>
                <a:spcPct val="50000"/>
              </a:spcBef>
            </a:pPr>
            <a:r>
              <a:rPr lang="zh-CN" altLang="x-none" sz="1600" b="1" dirty="0">
                <a:latin typeface="Times New Roman" panose="02020603050405020304" pitchFamily="18" charset="0"/>
                <a:sym typeface="+mn-ea"/>
              </a:rPr>
              <a:t> </a:t>
            </a:r>
            <a:endParaRPr lang="zh-CN" altLang="x-none" sz="1600" b="1" dirty="0">
              <a:latin typeface="华文楷体" panose="02010600040101010101" charset="-122"/>
              <a:ea typeface="华文楷体" panose="02010600040101010101" charset="-122"/>
              <a:cs typeface="华文楷体" panose="02010600040101010101"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0972483" y="60960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依据评价的功能划分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406400" y="1609725"/>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200000"/>
              </a:lnSpc>
              <a:spcBef>
                <a:spcPct val="0"/>
              </a:spcBef>
              <a:spcAft>
                <a:spcPct val="0"/>
              </a:spcAft>
              <a:buClrTx/>
              <a:buSzTx/>
              <a:buFontTx/>
              <a:buNone/>
              <a:defRPr/>
            </a:pPr>
            <a:r>
              <a:rPr kumimoji="0" lang="en-US" altLang="zh-CN"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kumimoji="0" lang="zh-CN" altLang="en-US"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（二）形成性评价 - 概念</a:t>
            </a:r>
            <a:endParaRPr kumimoji="0" lang="zh-CN" altLang="en-US"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a:lnSpc>
                <a:spcPct val="200000"/>
              </a:lnSpc>
            </a:pP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en-US" altLang="zh-CN"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形成性评价又称“过程性评价”，由美国哈佛大学的斯里克文（M. Scriven)在 1967年最先提出，是在活动开展的过程中对活动本身进行评价，通过评价对活动过程进 行调整，保证活动目标的实现。目的在于及时了解教育动态过程的成效，以便及时地做 出反馈性调节，获取改进工作的依据，提高教育过程的质量。</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200000"/>
              </a:lnSpc>
            </a:pP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       形成性评价是伴随着活动开展过程而即时进行的，所以它有助于随时发现活动中所 出现的偏差并及时改进，有助于缩小活动过程和活动目标之间的差距。</a:t>
            </a:r>
            <a:endParaRPr kumimoji="0" lang="zh-CN" altLang="en-US"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r>
              <a:rPr kumimoji="0" lang="en-US" altLang="zh-CN"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endParaRPr kumimoji="0" lang="en-US" altLang="zh-CN" b="1" i="0" u="none" strike="noStrike" kern="1200" cap="none" spc="0" normalizeH="0" baseline="0" noProof="0" dirty="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r>
              <a:rPr lang="zh-CN" altLang="en-US" sz="2400" noProof="0" dirty="0">
                <a:effectLst>
                  <a:outerShdw blurRad="38100" dist="19050" dir="2700000" algn="tl" rotWithShape="0">
                    <a:schemeClr val="dk1">
                      <a:alpha val="40000"/>
                    </a:schemeClr>
                  </a:outerShdw>
                </a:effectLst>
                <a:latin typeface="Calibri" panose="020F0502020204030204" pitchFamily="34" charset="0"/>
                <a:ea typeface="宋体" panose="02010600030101010101" pitchFamily="2" charset="-122"/>
                <a:cs typeface="Arial" panose="020B0604020202020204" pitchFamily="34" charset="0"/>
                <a:sym typeface="+mn-ea"/>
              </a:rPr>
              <a:t>计划或方案实施的过程中不断获得改进计划或方案的依据，从而不断调整、修改学前教育计划或方案，以期提高计划或方案的质量。</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形成性评价 - 示例</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矩形 7"/>
          <p:cNvSpPr/>
          <p:nvPr/>
        </p:nvSpPr>
        <p:spPr>
          <a:xfrm>
            <a:off x="1905000" y="3276600"/>
            <a:ext cx="7981315" cy="2477135"/>
          </a:xfrm>
          <a:prstGeom prst="rect">
            <a:avLst/>
          </a:prstGeom>
          <a:solidFill>
            <a:schemeClr val="tx2">
              <a:lumMod val="95000"/>
            </a:schemeClr>
          </a:solidFill>
          <a:ln w="9525">
            <a:noFill/>
          </a:ln>
        </p:spPr>
        <p:txBody>
          <a:bodyPr anchor="ctr" anchorCtr="0"/>
          <a:p>
            <a:pPr>
              <a:lnSpc>
                <a:spcPct val="150000"/>
              </a:lnSpc>
              <a:spcBef>
                <a:spcPct val="50000"/>
              </a:spcBef>
            </a:pPr>
            <a:r>
              <a:rPr lang="zh-CN" altLang="x-none" sz="2000" b="1" dirty="0">
                <a:solidFill>
                  <a:srgbClr val="FF0000"/>
                </a:solidFill>
                <a:latin typeface="宋体" panose="02010600030101010101" pitchFamily="2" charset="-122"/>
                <a:sym typeface="+mn-ea"/>
              </a:rPr>
              <a:t>例如</a:t>
            </a:r>
            <a:r>
              <a:rPr lang="zh-CN" altLang="x-none" sz="2000" b="1" dirty="0">
                <a:latin typeface="宋体" panose="02010600030101010101" pitchFamily="2" charset="-122"/>
                <a:sym typeface="+mn-ea"/>
              </a:rPr>
              <a:t>：在幼儿园的工作中，每隔一段时间都要对幼儿的身体发育情况进行一次测试，以便教师及时了解幼儿的发育状况，调整和改革保教工作，以帮助幼儿达到更好的发育和发展。</a:t>
            </a:r>
            <a:r>
              <a:rPr lang="zh-CN" altLang="x-none" sz="1600" b="1" dirty="0">
                <a:latin typeface="Times New Roman" panose="02020603050405020304" pitchFamily="18" charset="0"/>
                <a:sym typeface="+mn-ea"/>
              </a:rPr>
              <a:t> </a:t>
            </a:r>
            <a:endParaRPr lang="zh-CN" altLang="x-none" sz="1600" b="1" dirty="0">
              <a:latin typeface="华文楷体" panose="02010600040101010101" charset="-122"/>
              <a:ea typeface="华文楷体" panose="02010600040101010101" charset="-122"/>
              <a:cs typeface="华文楷体" panose="02010600040101010101"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124883" y="60960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custDataLst>
              <p:tags r:id="rId1"/>
            </p:custDataLst>
          </p:nvPr>
        </p:nvSpPr>
        <p:spPr>
          <a:xfrm>
            <a:off x="5851059" y="1"/>
            <a:ext cx="6340941" cy="6531569"/>
          </a:xfrm>
          <a:custGeom>
            <a:avLst/>
            <a:gdLst>
              <a:gd name="connsiteX0" fmla="*/ 0 w 6340941"/>
              <a:gd name="connsiteY0" fmla="*/ 0 h 6531569"/>
              <a:gd name="connsiteX1" fmla="*/ 6340941 w 6340941"/>
              <a:gd name="connsiteY1" fmla="*/ 0 h 6531569"/>
              <a:gd name="connsiteX2" fmla="*/ 6340941 w 6340941"/>
              <a:gd name="connsiteY2" fmla="*/ 6531569 h 6531569"/>
            </a:gdLst>
            <a:ahLst/>
            <a:cxnLst>
              <a:cxn ang="0">
                <a:pos x="connsiteX0" y="connsiteY0"/>
              </a:cxn>
              <a:cxn ang="0">
                <a:pos x="connsiteX1" y="connsiteY1"/>
              </a:cxn>
              <a:cxn ang="0">
                <a:pos x="connsiteX2" y="connsiteY2"/>
              </a:cxn>
            </a:cxnLst>
            <a:rect l="l" t="t" r="r" b="b"/>
            <a:pathLst>
              <a:path w="6340941" h="6531568">
                <a:moveTo>
                  <a:pt x="0" y="0"/>
                </a:moveTo>
                <a:lnTo>
                  <a:pt x="6340941" y="0"/>
                </a:lnTo>
                <a:lnTo>
                  <a:pt x="6340941" y="653156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3" name="!!平滑2"/>
          <p:cNvSpPr/>
          <p:nvPr>
            <p:custDataLst>
              <p:tags r:id="rId2"/>
            </p:custDataLst>
          </p:nvPr>
        </p:nvSpPr>
        <p:spPr>
          <a:xfrm>
            <a:off x="228659" y="187591"/>
            <a:ext cx="716221" cy="1658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en-US">
              <a:latin typeface="微软雅黑" panose="020B0503020204020204" charset="-122"/>
              <a:ea typeface="微软雅黑" panose="020B0503020204020204" charset="-122"/>
              <a:sym typeface="+mn-ea"/>
            </a:endParaRPr>
          </a:p>
        </p:txBody>
      </p:sp>
      <p:sp>
        <p:nvSpPr>
          <p:cNvPr id="4" name="Shape1"/>
          <p:cNvSpPr/>
          <p:nvPr>
            <p:custDataLst>
              <p:tags r:id="rId3"/>
            </p:custDataLst>
          </p:nvPr>
        </p:nvSpPr>
        <p:spPr>
          <a:xfrm>
            <a:off x="6096000" y="353416"/>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4"/>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Shape2"/>
          <p:cNvSpPr/>
          <p:nvPr>
            <p:custDataLst>
              <p:tags r:id="rId5"/>
            </p:custDataLst>
          </p:nvPr>
        </p:nvSpPr>
        <p:spPr>
          <a:xfrm>
            <a:off x="8241848" y="244873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blipFill>
            <a:blip r:embed="rId6"/>
            <a:stretch>
              <a:fillRect l="-38889" r="-3888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04892" y="1487489"/>
            <a:ext cx="5540298"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学习目标</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96158" y="2089163"/>
            <a:ext cx="5547442" cy="417669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3"/>
          <p:cNvSpPr/>
          <p:nvPr>
            <p:custDataLst>
              <p:tags r:id="rId9"/>
            </p:custDataLst>
          </p:nvPr>
        </p:nvSpPr>
        <p:spPr>
          <a:xfrm>
            <a:off x="8281250" y="0"/>
            <a:ext cx="3682091" cy="1940190"/>
          </a:xfrm>
          <a:custGeom>
            <a:avLst/>
            <a:gdLst>
              <a:gd name="connsiteX0" fmla="*/ 23601 w 3682091"/>
              <a:gd name="connsiteY0" fmla="*/ 0 h 1940190"/>
              <a:gd name="connsiteX1" fmla="*/ 3658491 w 3682091"/>
              <a:gd name="connsiteY1" fmla="*/ 0 h 1940190"/>
              <a:gd name="connsiteX2" fmla="*/ 3665289 w 3682091"/>
              <a:gd name="connsiteY2" fmla="*/ 12906 h 1940190"/>
              <a:gd name="connsiteX3" fmla="*/ 3614881 w 3682091"/>
              <a:gd name="connsiteY3" fmla="*/ 261240 h 1940190"/>
              <a:gd name="connsiteX4" fmla="*/ 2003142 w 3682091"/>
              <a:gd name="connsiteY4" fmla="*/ 1872979 h 1940190"/>
              <a:gd name="connsiteX5" fmla="*/ 1678950 w 3682091"/>
              <a:gd name="connsiteY5" fmla="*/ 1872979 h 1940190"/>
              <a:gd name="connsiteX6" fmla="*/ 67211 w 3682091"/>
              <a:gd name="connsiteY6" fmla="*/ 261240 h 1940190"/>
              <a:gd name="connsiteX7" fmla="*/ 16803 w 3682091"/>
              <a:gd name="connsiteY7" fmla="*/ 12906 h 194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2091" h="1940190">
                <a:moveTo>
                  <a:pt x="23601" y="0"/>
                </a:moveTo>
                <a:lnTo>
                  <a:pt x="3658491" y="0"/>
                </a:lnTo>
                <a:lnTo>
                  <a:pt x="3665289" y="12906"/>
                </a:lnTo>
                <a:cubicBezTo>
                  <a:pt x="3698894" y="95684"/>
                  <a:pt x="3682092" y="194029"/>
                  <a:pt x="3614881" y="261240"/>
                </a:cubicBezTo>
                <a:lnTo>
                  <a:pt x="2003142" y="1872979"/>
                </a:lnTo>
                <a:cubicBezTo>
                  <a:pt x="1913528" y="1962594"/>
                  <a:pt x="1768564" y="1962594"/>
                  <a:pt x="1678950" y="1872979"/>
                </a:cubicBezTo>
                <a:lnTo>
                  <a:pt x="67211" y="261240"/>
                </a:lnTo>
                <a:cubicBezTo>
                  <a:pt x="0" y="194029"/>
                  <a:pt x="-16803" y="95684"/>
                  <a:pt x="16803" y="12906"/>
                </a:cubicBezTo>
                <a:close/>
              </a:path>
            </a:pathLst>
          </a:custGeom>
          <a:blipFill>
            <a:blip r:embed="rId10"/>
            <a:stretch>
              <a:fillRect t="-13149" b="-131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3" name="Shape4"/>
          <p:cNvSpPr/>
          <p:nvPr>
            <p:custDataLst>
              <p:tags r:id="rId11"/>
            </p:custDataLst>
          </p:nvPr>
        </p:nvSpPr>
        <p:spPr>
          <a:xfrm>
            <a:off x="10503384" y="353415"/>
            <a:ext cx="3682092" cy="3682093"/>
          </a:xfrm>
          <a:custGeom>
            <a:avLst/>
            <a:gdLst/>
            <a:ahLst/>
            <a:cxnLst>
              <a:cxn ang="3">
                <a:pos x="hc" y="t"/>
              </a:cxn>
              <a:cxn ang="cd2">
                <a:pos x="l" y="vc"/>
              </a:cxn>
              <a:cxn ang="cd4">
                <a:pos x="hc" y="b"/>
              </a:cxn>
              <a:cxn ang="0">
                <a:pos x="r" y="vc"/>
              </a:cxn>
            </a:cxnLst>
            <a:rect l="l" t="t" r="r" b="b"/>
            <a:pathLst>
              <a:path w="5588" h="5588">
                <a:moveTo>
                  <a:pt x="2794" y="0"/>
                </a:moveTo>
                <a:cubicBezTo>
                  <a:pt x="2883" y="0"/>
                  <a:pt x="2972" y="34"/>
                  <a:pt x="3040" y="102"/>
                </a:cubicBezTo>
                <a:lnTo>
                  <a:pt x="5486" y="2548"/>
                </a:lnTo>
                <a:cubicBezTo>
                  <a:pt x="5622" y="2684"/>
                  <a:pt x="5622" y="2904"/>
                  <a:pt x="5486" y="3040"/>
                </a:cubicBezTo>
                <a:lnTo>
                  <a:pt x="3040" y="5486"/>
                </a:lnTo>
                <a:cubicBezTo>
                  <a:pt x="2904" y="5622"/>
                  <a:pt x="2684" y="5622"/>
                  <a:pt x="2548" y="5486"/>
                </a:cubicBezTo>
                <a:lnTo>
                  <a:pt x="102" y="3040"/>
                </a:lnTo>
                <a:cubicBezTo>
                  <a:pt x="-34" y="2904"/>
                  <a:pt x="-34" y="2684"/>
                  <a:pt x="102" y="2548"/>
                </a:cubicBezTo>
                <a:lnTo>
                  <a:pt x="2548" y="102"/>
                </a:lnTo>
                <a:cubicBezTo>
                  <a:pt x="2616" y="34"/>
                  <a:pt x="2705" y="0"/>
                  <a:pt x="2794" y="0"/>
                </a:cubicBezTo>
                <a:close/>
              </a:path>
            </a:pathLst>
          </a:custGeom>
          <a:noFill/>
          <a:ln w="539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8" name="Group 21"/>
          <p:cNvGrpSpPr/>
          <p:nvPr/>
        </p:nvGrpSpPr>
        <p:grpSpPr>
          <a:xfrm>
            <a:off x="110173" y="3712845"/>
            <a:ext cx="6835775" cy="522288"/>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sp>
        <p:nvSpPr>
          <p:cNvPr id="6182" name="矩形 2"/>
          <p:cNvSpPr/>
          <p:nvPr/>
        </p:nvSpPr>
        <p:spPr>
          <a:xfrm>
            <a:off x="1147763" y="3530600"/>
            <a:ext cx="5539740" cy="460375"/>
          </a:xfrm>
          <a:prstGeom prst="rect">
            <a:avLst/>
          </a:prstGeom>
          <a:noFill/>
          <a:ln w="9525">
            <a:noFill/>
          </a:ln>
        </p:spPr>
        <p:txBody>
          <a:bodyPr wrap="none" anchor="t" anchorCtr="0">
            <a:spAutoFit/>
          </a:bodyPr>
          <a:p>
            <a:r>
              <a:rPr lang="en-US" altLang="zh-CN" sz="2400" b="1" dirty="0">
                <a:latin typeface="宋体" panose="02010600030101010101" pitchFamily="2" charset="-122"/>
              </a:rPr>
              <a:t> </a:t>
            </a:r>
            <a:r>
              <a:rPr lang="zh-CN" altLang="en-US" sz="2400" b="1" dirty="0">
                <a:latin typeface="宋体" panose="02010600030101010101" pitchFamily="2" charset="-122"/>
              </a:rPr>
              <a:t>了解幼儿园教育评价的概念和发展趋势</a:t>
            </a:r>
            <a:endParaRPr lang="zh-CN" altLang="en-US" sz="2400" b="1" dirty="0">
              <a:latin typeface="宋体" panose="02010600030101010101" pitchFamily="2" charset="-122"/>
            </a:endParaRPr>
          </a:p>
        </p:txBody>
      </p:sp>
      <p:grpSp>
        <p:nvGrpSpPr>
          <p:cNvPr id="798" name="Group 21"/>
          <p:cNvGrpSpPr/>
          <p:nvPr/>
        </p:nvGrpSpPr>
        <p:grpSpPr>
          <a:xfrm>
            <a:off x="252413" y="4791075"/>
            <a:ext cx="6835775" cy="522288"/>
            <a:chOff x="0" y="0"/>
            <a:chExt cx="3360" cy="329"/>
          </a:xfrm>
        </p:grpSpPr>
        <p:sp>
          <p:nvSpPr>
            <p:cNvPr id="799"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0"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801"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802" name="Group 25"/>
            <p:cNvGrpSpPr/>
            <p:nvPr/>
          </p:nvGrpSpPr>
          <p:grpSpPr>
            <a:xfrm>
              <a:off x="239" y="0"/>
              <a:ext cx="337" cy="325"/>
              <a:chOff x="0" y="0"/>
              <a:chExt cx="670" cy="651"/>
            </a:xfrm>
          </p:grpSpPr>
          <p:sp>
            <p:nvSpPr>
              <p:cNvPr id="803"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04"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5"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6"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07"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08"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809" name="Group 32"/>
            <p:cNvGrpSpPr/>
            <p:nvPr/>
          </p:nvGrpSpPr>
          <p:grpSpPr>
            <a:xfrm>
              <a:off x="239" y="0"/>
              <a:ext cx="337" cy="325"/>
              <a:chOff x="0" y="0"/>
              <a:chExt cx="670" cy="651"/>
            </a:xfrm>
          </p:grpSpPr>
          <p:sp>
            <p:nvSpPr>
              <p:cNvPr id="810"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811"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2"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3"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814"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815" name="Text Box 85"/>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2</a:t>
              </a:r>
              <a:endParaRPr lang="zh-CN" altLang="en-US" dirty="0">
                <a:latin typeface="Arial" panose="020B0604020202020204" pitchFamily="34" charset="0"/>
              </a:endParaRPr>
            </a:p>
          </p:txBody>
        </p:sp>
      </p:grpSp>
      <p:sp>
        <p:nvSpPr>
          <p:cNvPr id="6183" name="矩形 3"/>
          <p:cNvSpPr/>
          <p:nvPr/>
        </p:nvSpPr>
        <p:spPr>
          <a:xfrm>
            <a:off x="1344613" y="4572000"/>
            <a:ext cx="4927600" cy="460375"/>
          </a:xfrm>
          <a:prstGeom prst="rect">
            <a:avLst/>
          </a:prstGeom>
          <a:noFill/>
          <a:ln w="9525">
            <a:noFill/>
          </a:ln>
        </p:spPr>
        <p:txBody>
          <a:bodyPr wrap="none" anchor="t" anchorCtr="0">
            <a:spAutoFit/>
          </a:bodyPr>
          <a:p>
            <a:r>
              <a:rPr lang="en-US" altLang="zh-CN" sz="2400" b="1" dirty="0">
                <a:latin typeface="宋体" panose="02010600030101010101" pitchFamily="2" charset="-122"/>
              </a:rPr>
              <a:t> </a:t>
            </a:r>
            <a:r>
              <a:rPr lang="zh-CN" altLang="en-US" sz="2400" b="1" dirty="0">
                <a:latin typeface="宋体" panose="02010600030101010101" pitchFamily="2" charset="-122"/>
              </a:rPr>
              <a:t>理解幼儿园教育评价的功能和类型</a:t>
            </a:r>
            <a:endParaRPr lang="zh-CN" altLang="en-US" sz="2400" b="1" dirty="0">
              <a:latin typeface="宋体" panose="02010600030101010101" pitchFamily="2" charset="-122"/>
            </a:endParaRPr>
          </a:p>
        </p:txBody>
      </p:sp>
    </p:spTree>
    <p:custDataLst>
      <p:tags r:id="rId12"/>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98"/>
                                        </p:tgtEl>
                                        <p:attrNameLst>
                                          <p:attrName>style.visibility</p:attrName>
                                        </p:attrNameLst>
                                      </p:cBhvr>
                                      <p:to>
                                        <p:strVal val="visible"/>
                                      </p:to>
                                    </p:set>
                                    <p:anim calcmode="lin" valueType="num">
                                      <p:cBhvr additive="base">
                                        <p:cTn id="13" dur="500" fill="hold"/>
                                        <p:tgtEl>
                                          <p:spTgt spid="798"/>
                                        </p:tgtEl>
                                        <p:attrNameLst>
                                          <p:attrName>ppt_x</p:attrName>
                                        </p:attrNameLst>
                                      </p:cBhvr>
                                      <p:tavLst>
                                        <p:tav tm="0">
                                          <p:val>
                                            <p:strVal val="#ppt_x"/>
                                          </p:val>
                                        </p:tav>
                                        <p:tav tm="100000">
                                          <p:val>
                                            <p:strVal val="#ppt_x"/>
                                          </p:val>
                                        </p:tav>
                                      </p:tavLst>
                                    </p:anim>
                                    <p:anim calcmode="lin" valueType="num">
                                      <p:cBhvr additive="base">
                                        <p:cTn id="14" dur="500" fill="hold"/>
                                        <p:tgtEl>
                                          <p:spTgt spid="7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依据评价的功能划分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406400" y="1609725"/>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200000"/>
              </a:lnSpc>
            </a:pPr>
            <a:r>
              <a:rPr lang="zh-CN" altLang="en-US"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b="1" noProof="0">
                <a:ln>
                  <a:noFill/>
                </a:ln>
                <a:solidFill>
                  <a:schemeClr val="accent1"/>
                </a:solidFill>
                <a:effectLst/>
                <a:uLnTx/>
                <a:uFillTx/>
                <a:latin typeface="微软雅黑" panose="020B0503020204020204" charset="-122"/>
                <a:ea typeface="微软雅黑" panose="020B0503020204020204" charset="-122"/>
                <a:cs typeface="+mn-ea"/>
                <a:sym typeface="+mn-ea"/>
              </a:rPr>
              <a:t>(三）总结性评价</a:t>
            </a:r>
            <a:r>
              <a:rPr lang="en-US" altLang="zh-CN" b="1" noProof="0">
                <a:ln>
                  <a:noFill/>
                </a:ln>
                <a:solidFill>
                  <a:schemeClr val="accent1"/>
                </a:solidFill>
                <a:effectLst/>
                <a:uLnTx/>
                <a:uFillTx/>
                <a:latin typeface="微软雅黑" panose="020B0503020204020204" charset="-122"/>
                <a:ea typeface="微软雅黑" panose="020B0503020204020204" charset="-122"/>
                <a:cs typeface="+mn-ea"/>
                <a:sym typeface="+mn-ea"/>
              </a:rPr>
              <a:t> </a:t>
            </a:r>
            <a:r>
              <a:rPr lang="zh-CN" altLang="en-US"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 概念</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indent="0" fontAlgn="auto">
              <a:lnSpc>
                <a:spcPct val="150000"/>
              </a:lnSpc>
              <a:spcBef>
                <a:spcPts val="1200"/>
              </a:spcBef>
            </a:pP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         总结性评价也称“终结性的评价”，是在活动过程告一段落之后，以预先设定活动目 标为标准，对最终所获得的成果进行评价，判断所获得的成果实现目标的程度。目的在 于全面了解教育活动的成果，对目标达成的程度做出总结性的评价。总结性评价注重教 育活动的结果，主要是事后评估，主要是向各类决策者提供信息，因此可以说是一种事后评价。</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200000"/>
              </a:lnSpc>
            </a:pPr>
            <a:r>
              <a:rPr kumimoji="0" lang="zh-CN" altLang="en-US"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endParaRPr kumimoji="0" lang="zh-CN" altLang="en-US"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endParaRPr>
          </a:p>
          <a:p>
            <a:pPr marR="0" defTabSz="914400" rtl="0">
              <a:lnSpc>
                <a:spcPct val="200000"/>
              </a:lnSpc>
              <a:buClrTx/>
              <a:buSzTx/>
              <a:buFont typeface="Arial" panose="020B0604020202020204" pitchFamily="34" charset="0"/>
              <a:buNone/>
              <a:defRPr/>
            </a:pPr>
            <a:endPar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endParaRPr>
          </a:p>
          <a:p>
            <a:pPr marR="0" defTabSz="914400" rtl="0">
              <a:lnSpc>
                <a:spcPct val="200000"/>
              </a:lnSpc>
              <a:buClrTx/>
              <a:buSzTx/>
              <a:buFont typeface="Arial" panose="020B0604020202020204" pitchFamily="34" charset="0"/>
              <a:buNone/>
              <a:defRPr/>
            </a:pPr>
            <a:endPar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endParaRPr>
          </a:p>
          <a:p>
            <a:pPr marR="0" defTabSz="914400" rtl="0">
              <a:lnSpc>
                <a:spcPct val="200000"/>
              </a:lnSpc>
              <a:buClrTx/>
              <a:buSzTx/>
              <a:buFont typeface="Arial" panose="020B0604020202020204" pitchFamily="34" charset="0"/>
              <a:buNone/>
              <a:defRPr/>
            </a:pPr>
            <a:endPar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endParaRPr>
          </a:p>
          <a:p>
            <a:pPr marR="0" defTabSz="914400" rtl="0">
              <a:lnSpc>
                <a:spcPct val="200000"/>
              </a:lnSpc>
              <a:buClrTx/>
              <a:buSzTx/>
              <a:buFont typeface="Arial" panose="020B0604020202020204" pitchFamily="34" charset="0"/>
              <a:buNone/>
              <a:defRPr/>
            </a:pP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总结性评价 - 示例</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矩形 7"/>
          <p:cNvSpPr/>
          <p:nvPr/>
        </p:nvSpPr>
        <p:spPr>
          <a:xfrm>
            <a:off x="1219200" y="1676400"/>
            <a:ext cx="9018270" cy="735965"/>
          </a:xfrm>
          <a:prstGeom prst="rect">
            <a:avLst/>
          </a:prstGeom>
          <a:solidFill>
            <a:schemeClr val="tx2">
              <a:lumMod val="95000"/>
            </a:schemeClr>
          </a:solidFill>
          <a:ln w="9525">
            <a:noFill/>
          </a:ln>
        </p:spPr>
        <p:txBody>
          <a:bodyPr anchor="ctr" anchorCtr="0"/>
          <a:p>
            <a:pPr>
              <a:lnSpc>
                <a:spcPct val="150000"/>
              </a:lnSpc>
              <a:spcBef>
                <a:spcPct val="50000"/>
              </a:spcBef>
            </a:pPr>
            <a:r>
              <a:rPr lang="zh-CN" altLang="x-none" sz="2000" b="1" dirty="0">
                <a:solidFill>
                  <a:srgbClr val="FF0000"/>
                </a:solidFill>
                <a:latin typeface="宋体" panose="02010600030101010101" pitchFamily="2" charset="-122"/>
                <a:sym typeface="+mn-ea"/>
              </a:rPr>
              <a:t>例如：</a:t>
            </a:r>
            <a:r>
              <a:rPr lang="zh-CN" altLang="x-none" sz="2000" b="1" dirty="0">
                <a:latin typeface="宋体" panose="02010600030101010101" pitchFamily="2" charset="-122"/>
                <a:sym typeface="+mn-ea"/>
              </a:rPr>
              <a:t>全国普遍实行的幼儿园分级分类验收就可以被看作是一种总结性评价。</a:t>
            </a:r>
            <a:r>
              <a:rPr lang="zh-CN" altLang="x-none" sz="1600" b="1" dirty="0">
                <a:latin typeface="Times New Roman" panose="02020603050405020304" pitchFamily="18" charset="0"/>
                <a:sym typeface="+mn-ea"/>
              </a:rPr>
              <a:t> </a:t>
            </a:r>
            <a:endParaRPr lang="zh-CN" altLang="x-none" sz="1600" b="1" dirty="0">
              <a:latin typeface="华文楷体" panose="02010600040101010101" charset="-122"/>
              <a:ea typeface="华文楷体" panose="02010600040101010101" charset="-122"/>
              <a:cs typeface="华文楷体" panose="02010600040101010101" charset="-122"/>
            </a:endParaRPr>
          </a:p>
        </p:txBody>
      </p:sp>
      <p:pic>
        <p:nvPicPr>
          <p:cNvPr id="33793" name="Picture 2" descr="幼儿园大门"/>
          <p:cNvPicPr>
            <a:picLocks noChangeAspect="1"/>
          </p:cNvPicPr>
          <p:nvPr/>
        </p:nvPicPr>
        <p:blipFill>
          <a:blip r:embed="rId8">
            <a:clrChange>
              <a:clrFrom>
                <a:srgbClr val="9F7449"/>
              </a:clrFrom>
              <a:clrTo>
                <a:srgbClr val="9F7449">
                  <a:alpha val="0"/>
                </a:srgbClr>
              </a:clrTo>
            </a:clrChange>
            <a:lum bright="17999" contrast="35999"/>
          </a:blip>
          <a:stretch>
            <a:fillRect/>
          </a:stretch>
        </p:blipFill>
        <p:spPr>
          <a:xfrm>
            <a:off x="3048000" y="2743200"/>
            <a:ext cx="4790440" cy="2967355"/>
          </a:xfrm>
          <a:prstGeom prst="rect">
            <a:avLst/>
          </a:prstGeom>
          <a:noFill/>
          <a:ln w="9525">
            <a:noFill/>
          </a:ln>
        </p:spPr>
      </p:pic>
      <p:pic>
        <p:nvPicPr>
          <p:cNvPr id="81921"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429683" y="6019800"/>
            <a:ext cx="811212" cy="800100"/>
          </a:xfrm>
          <a:prstGeom prst="rect">
            <a:avLst/>
          </a:prstGeom>
          <a:noFill/>
          <a:ln w="9525">
            <a:noFill/>
          </a:ln>
        </p:spPr>
      </p:pic>
    </p:spTree>
    <p:custDataLst>
      <p:tags r:id="rId10"/>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6" name="Text2"/>
          <p:cNvSpPr txBox="1"/>
          <p:nvPr>
            <p:custDataLst>
              <p:tags r:id="rId6"/>
            </p:custDataLst>
          </p:nvPr>
        </p:nvSpPr>
        <p:spPr>
          <a:xfrm>
            <a:off x="838200" y="694690"/>
            <a:ext cx="10422890" cy="57785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spcBef>
                <a:spcPct val="0"/>
              </a:spcBef>
              <a:spcAft>
                <a:spcPct val="0"/>
              </a:spcAft>
              <a:buClrTx/>
              <a:buSzTx/>
              <a:buFont typeface="Arial" panose="020B0604020202020204" pitchFamily="34" charset="0"/>
              <a:buNone/>
              <a:defRPr/>
            </a:pPr>
            <a:r>
              <a:rPr lang="zh-CN" altLang="en-US" sz="2400" b="1" dirty="0">
                <a:latin typeface="宋体" panose="02010600030101010101" pitchFamily="2" charset="-122"/>
                <a:sym typeface="+mn-ea"/>
              </a:rPr>
              <a:t>表</a:t>
            </a:r>
            <a:r>
              <a:rPr lang="en-US" altLang="zh-CN" sz="2400" b="1" dirty="0">
                <a:latin typeface="宋体" panose="02010600030101010101" pitchFamily="2" charset="-122"/>
                <a:sym typeface="+mn-ea"/>
              </a:rPr>
              <a:t>1-2</a:t>
            </a:r>
            <a:r>
              <a:rPr lang="zh-CN" altLang="en-US" sz="2400" b="1" dirty="0">
                <a:latin typeface="宋体" panose="02010600030101010101" pitchFamily="2" charset="-122"/>
                <a:sym typeface="+mn-ea"/>
              </a:rPr>
              <a:t>诊断性评价、形成性评价和总结性评价的异同</a:t>
            </a:r>
            <a:endParaRPr lang="zh-CN" altLang="en-US" sz="2400" b="1" noProof="0" dirty="0">
              <a:ln>
                <a:noFill/>
              </a:ln>
              <a:effectLst/>
              <a:uLnTx/>
              <a:uFillTx/>
              <a:latin typeface="宋体" panose="02010600030101010101" pitchFamily="2" charset="-122"/>
              <a:ea typeface="微软雅黑" panose="020B0503020204020204" charset="-122"/>
              <a:cs typeface="微软雅黑" panose="020B0503020204020204" charset="-122"/>
              <a:sym typeface="+mn-ea"/>
            </a:endParaRPr>
          </a:p>
        </p:txBody>
      </p:sp>
      <p:graphicFrame>
        <p:nvGraphicFramePr>
          <p:cNvPr id="7" name="表格 6"/>
          <p:cNvGraphicFramePr/>
          <p:nvPr>
            <p:custDataLst>
              <p:tags r:id="rId7"/>
            </p:custDataLst>
          </p:nvPr>
        </p:nvGraphicFramePr>
        <p:xfrm>
          <a:off x="1033780" y="1424940"/>
          <a:ext cx="9992360" cy="4524375"/>
        </p:xfrm>
        <a:graphic>
          <a:graphicData uri="http://schemas.openxmlformats.org/drawingml/2006/table">
            <a:tbl>
              <a:tblPr/>
              <a:tblGrid>
                <a:gridCol w="1236980"/>
                <a:gridCol w="3329940"/>
                <a:gridCol w="3179445"/>
                <a:gridCol w="2245995"/>
              </a:tblGrid>
              <a:tr h="394970">
                <a:tc>
                  <a:txBody>
                    <a:bodyPr/>
                    <a:p>
                      <a:pPr marL="0" indent="0" algn="l">
                        <a:spcBef>
                          <a:spcPct val="0"/>
                        </a:spcBef>
                        <a:spcAft>
                          <a:spcPct val="0"/>
                        </a:spcAft>
                      </a:pPr>
                      <a:endParaRPr sz="1000">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spcBef>
                          <a:spcPts val="500"/>
                        </a:spcBef>
                        <a:spcAft>
                          <a:spcPts val="500"/>
                        </a:spcAft>
                      </a:pPr>
                      <a:r>
                        <a:rPr lang="zh-CN" sz="1600" b="1">
                          <a:solidFill>
                            <a:schemeClr val="tx1"/>
                          </a:solidFill>
                          <a:latin typeface="宋体" panose="02010600030101010101" pitchFamily="2" charset="-122"/>
                          <a:ea typeface="宋体" panose="02010600030101010101" pitchFamily="2" charset="-122"/>
                        </a:rPr>
                        <a:t>诊断性评价</a:t>
                      </a:r>
                      <a:endParaRPr lang="zh-CN" sz="1600" b="1">
                        <a:solidFill>
                          <a:schemeClr val="tx1"/>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spcBef>
                          <a:spcPts val="500"/>
                        </a:spcBef>
                        <a:spcAft>
                          <a:spcPts val="500"/>
                        </a:spcAft>
                      </a:pPr>
                      <a:r>
                        <a:rPr lang="zh-CN" sz="1600" b="1">
                          <a:solidFill>
                            <a:schemeClr val="tx1"/>
                          </a:solidFill>
                          <a:latin typeface="宋体" panose="02010600030101010101" pitchFamily="2" charset="-122"/>
                          <a:ea typeface="宋体" panose="02010600030101010101" pitchFamily="2" charset="-122"/>
                        </a:rPr>
                        <a:t>形成性评价</a:t>
                      </a:r>
                      <a:endParaRPr lang="zh-CN" sz="1600" b="1">
                        <a:solidFill>
                          <a:schemeClr val="tx1"/>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spcBef>
                          <a:spcPts val="500"/>
                        </a:spcBef>
                        <a:spcAft>
                          <a:spcPts val="500"/>
                        </a:spcAft>
                      </a:pPr>
                      <a:r>
                        <a:rPr lang="zh-CN" sz="1600" b="1">
                          <a:solidFill>
                            <a:schemeClr val="tx1"/>
                          </a:solidFill>
                          <a:latin typeface="宋体" panose="02010600030101010101" pitchFamily="2" charset="-122"/>
                          <a:ea typeface="宋体" panose="02010600030101010101" pitchFamily="2" charset="-122"/>
                        </a:rPr>
                        <a:t>总结性评价</a:t>
                      </a:r>
                      <a:endParaRPr lang="zh-CN" sz="1600" b="1">
                        <a:solidFill>
                          <a:schemeClr val="tx1"/>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r>
              <a:tr h="1445895">
                <a:tc>
                  <a:txBody>
                    <a:bodyPr/>
                    <a:p>
                      <a:pPr marL="0" indent="0" algn="l">
                        <a:spcBef>
                          <a:spcPts val="500"/>
                        </a:spcBef>
                        <a:spcAft>
                          <a:spcPts val="500"/>
                        </a:spcAft>
                      </a:pPr>
                      <a:r>
                        <a:rPr lang="zh-CN" sz="1600" b="1">
                          <a:solidFill>
                            <a:srgbClr val="000000"/>
                          </a:solidFill>
                          <a:latin typeface="宋体" panose="02010600030101010101" pitchFamily="2" charset="-122"/>
                          <a:ea typeface="宋体" panose="02010600030101010101" pitchFamily="2" charset="-122"/>
                        </a:rPr>
                        <a:t>评价功能</a:t>
                      </a:r>
                      <a:endParaRPr lang="zh-CN" sz="16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12700"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确定有没有必要技能；确定预先所掌</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握的水平）根据所设想的各种教授方</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式之间的种种特性，确定学生的分</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类；确定影响持续性学习问题限度方</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面的某种原因</a:t>
                      </a:r>
                      <a:endParaRPr lang="zh-CN" sz="12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12700"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得到关于学生学习进展</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方面的师生之间的反馈</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信息；为了能够使治疗</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性的指导方针明确，在</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单元的构造中指出错误的位置</a:t>
                      </a:r>
                      <a:endParaRPr lang="zh-CN" sz="12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12700"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单元、学期、课</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时终了时，边确</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定资格边记上</a:t>
                      </a:r>
                      <a:r>
                        <a:rPr lang="en-US" altLang="zh-CN"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成绩</a:t>
                      </a:r>
                      <a:endParaRPr lang="zh-CN" sz="12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12700"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r>
              <a:tr h="1383030">
                <a:tc>
                  <a:txBody>
                    <a:bodyPr/>
                    <a:p>
                      <a:pPr marL="0" indent="0" algn="l">
                        <a:spcBef>
                          <a:spcPts val="500"/>
                        </a:spcBef>
                        <a:spcAft>
                          <a:spcPts val="500"/>
                        </a:spcAft>
                      </a:pPr>
                      <a:r>
                        <a:rPr lang="zh-CN" sz="1600" b="1">
                          <a:solidFill>
                            <a:srgbClr val="000000"/>
                          </a:solidFill>
                          <a:latin typeface="宋体" panose="02010600030101010101" pitchFamily="2" charset="-122"/>
                          <a:ea typeface="宋体" panose="02010600030101010101" pitchFamily="2" charset="-122"/>
                        </a:rPr>
                        <a:t>评价时间</a:t>
                      </a:r>
                      <a:endParaRPr lang="zh-CN" sz="16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在单元、学期、学年开始时；在通常</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的教授不能达到预期的学习目的时；</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在教授活动的进行中</a:t>
                      </a:r>
                      <a:endParaRPr lang="zh-CN" sz="1200" b="1">
                        <a:solidFill>
                          <a:srgbClr val="000000"/>
                        </a:solidFill>
                        <a:latin typeface="宋体" panose="02010600030101010101" pitchFamily="2" charset="-122"/>
                        <a:ea typeface="宋体" panose="02010600030101010101" pitchFamily="2" charset="-122"/>
                      </a:endParaRPr>
                    </a:p>
                    <a:p>
                      <a:pPr marL="0" indent="0" algn="l">
                        <a:lnSpc>
                          <a:spcPct val="150000"/>
                        </a:lnSpc>
                        <a:spcBef>
                          <a:spcPts val="500"/>
                        </a:spcBef>
                        <a:spcAft>
                          <a:spcPts val="500"/>
                        </a:spcAft>
                      </a:pPr>
                      <a:r>
                        <a:rPr lang="en-US" altLang="zh-CN" sz="1200" b="1">
                          <a:solidFill>
                            <a:srgbClr val="000000"/>
                          </a:solidFill>
                          <a:latin typeface="Calibri" panose="020F0502020204030204"/>
                          <a:ea typeface="宋体" panose="02010600030101010101" pitchFamily="2" charset="-122"/>
                        </a:rPr>
                        <a:t> </a:t>
                      </a:r>
                      <a:endParaRPr lang="en-US" altLang="zh-CN" sz="1200" b="1">
                        <a:solidFill>
                          <a:srgbClr val="000000"/>
                        </a:solidFill>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在教授活动的进行中</a:t>
                      </a:r>
                      <a:endParaRPr lang="zh-CN" sz="12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单元、学期、学</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年结束时</a:t>
                      </a:r>
                      <a:endParaRPr lang="zh-CN" sz="1200" b="1">
                        <a:solidFill>
                          <a:srgbClr val="000000"/>
                        </a:solidFill>
                        <a:latin typeface="宋体" panose="02010600030101010101" pitchFamily="2" charset="-122"/>
                        <a:ea typeface="宋体" panose="02010600030101010101" pitchFamily="2" charset="-122"/>
                      </a:endParaRPr>
                    </a:p>
                    <a:p>
                      <a:pPr marL="0" indent="0" algn="l">
                        <a:lnSpc>
                          <a:spcPct val="150000"/>
                        </a:lnSpc>
                        <a:spcBef>
                          <a:spcPts val="500"/>
                        </a:spcBef>
                        <a:spcAft>
                          <a:spcPts val="500"/>
                        </a:spcAft>
                      </a:pPr>
                      <a:r>
                        <a:rPr lang="en-US" altLang="zh-CN" sz="1200" b="1">
                          <a:solidFill>
                            <a:srgbClr val="000000"/>
                          </a:solidFill>
                          <a:latin typeface="Calibri" panose="020F0502020204030204"/>
                          <a:ea typeface="宋体" panose="02010600030101010101" pitchFamily="2" charset="-122"/>
                        </a:rPr>
                        <a:t> </a:t>
                      </a:r>
                      <a:endParaRPr lang="en-US" altLang="zh-CN" sz="1200" b="1">
                        <a:solidFill>
                          <a:srgbClr val="000000"/>
                        </a:solidFill>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3175" cap="flat" cmpd="sng">
                      <a:solidFill>
                        <a:srgbClr val="DCFCDE"/>
                      </a:solidFill>
                      <a:prstDash val="solid"/>
                      <a:headEnd type="none" w="med" len="med"/>
                      <a:tailEnd type="none" w="med" len="med"/>
                    </a:lnB>
                    <a:solidFill>
                      <a:schemeClr val="tx1">
                        <a:lumMod val="90000"/>
                        <a:lumOff val="10000"/>
                        <a:alpha val="17000"/>
                      </a:schemeClr>
                    </a:solidFill>
                  </a:tcPr>
                </a:tc>
              </a:tr>
              <a:tr h="1300480">
                <a:tc>
                  <a:txBody>
                    <a:bodyPr/>
                    <a:p>
                      <a:pPr marL="0" indent="0" algn="l">
                        <a:spcBef>
                          <a:spcPts val="500"/>
                        </a:spcBef>
                        <a:spcAft>
                          <a:spcPts val="500"/>
                        </a:spcAft>
                      </a:pPr>
                      <a:r>
                        <a:rPr lang="zh-CN" sz="1600" b="1">
                          <a:solidFill>
                            <a:srgbClr val="000000"/>
                          </a:solidFill>
                          <a:latin typeface="宋体" panose="02010600030101010101" pitchFamily="2" charset="-122"/>
                          <a:ea typeface="宋体" panose="02010600030101010101" pitchFamily="2" charset="-122"/>
                        </a:rPr>
                        <a:t>评价重点</a:t>
                      </a:r>
                      <a:endParaRPr lang="zh-CN" sz="1600" b="1">
                        <a:solidFill>
                          <a:srgbClr val="000000"/>
                        </a:solidFill>
                        <a:latin typeface="宋体" panose="02010600030101010101" pitchFamily="2" charset="-122"/>
                        <a:ea typeface="宋体" panose="02010600030101010101" pitchFamily="2" charset="-122"/>
                      </a:endParaRPr>
                    </a:p>
                    <a:p>
                      <a:pPr marL="0" indent="0" algn="l">
                        <a:spcBef>
                          <a:spcPts val="500"/>
                        </a:spcBef>
                        <a:spcAft>
                          <a:spcPts val="500"/>
                        </a:spcAft>
                      </a:pPr>
                      <a:r>
                        <a:rPr lang="en-US" altLang="zh-CN" sz="1600" b="1">
                          <a:solidFill>
                            <a:srgbClr val="000000"/>
                          </a:solidFill>
                          <a:latin typeface="Calibri" panose="020F0502020204030204"/>
                          <a:ea typeface="宋体" panose="02010600030101010101" pitchFamily="2" charset="-122"/>
                        </a:rPr>
                        <a:t> </a:t>
                      </a:r>
                      <a:endParaRPr lang="en-US" altLang="zh-CN" sz="1600" b="1">
                        <a:solidFill>
                          <a:srgbClr val="000000"/>
                        </a:solidFill>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认知、情感以及动作技能的能力；身</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体性、环境性、心理性的主要原因；</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相应的补救措施</a:t>
                      </a:r>
                      <a:endParaRPr lang="zh-CN" sz="1200" b="1">
                        <a:solidFill>
                          <a:srgbClr val="000000"/>
                        </a:solidFill>
                        <a:latin typeface="宋体" panose="02010600030101010101" pitchFamily="2" charset="-122"/>
                        <a:ea typeface="宋体" panose="02010600030101010101" pitchFamily="2" charset="-122"/>
                      </a:endParaRPr>
                    </a:p>
                    <a:p>
                      <a:pPr marL="0" indent="0" algn="l">
                        <a:lnSpc>
                          <a:spcPct val="150000"/>
                        </a:lnSpc>
                        <a:spcBef>
                          <a:spcPts val="500"/>
                        </a:spcBef>
                        <a:spcAft>
                          <a:spcPts val="500"/>
                        </a:spcAft>
                      </a:pPr>
                      <a:r>
                        <a:rPr lang="en-US" altLang="zh-CN" sz="1200" b="1">
                          <a:solidFill>
                            <a:srgbClr val="000000"/>
                          </a:solidFill>
                          <a:latin typeface="Calibri" panose="020F0502020204030204"/>
                          <a:ea typeface="宋体" panose="02010600030101010101" pitchFamily="2" charset="-122"/>
                        </a:rPr>
                        <a:t> </a:t>
                      </a:r>
                      <a:endParaRPr lang="en-US" altLang="zh-CN" sz="1200" b="1">
                        <a:solidFill>
                          <a:srgbClr val="000000"/>
                        </a:solidFill>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认知能力，提供儿童进</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步的描述</a:t>
                      </a:r>
                      <a:endParaRPr lang="zh-CN" sz="1200" b="1">
                        <a:solidFill>
                          <a:srgbClr val="000000"/>
                        </a:solidFill>
                        <a:latin typeface="宋体" panose="02010600030101010101" pitchFamily="2" charset="-122"/>
                        <a:ea typeface="宋体" panose="02010600030101010101" pitchFamily="2" charset="-122"/>
                      </a:endParaRPr>
                    </a:p>
                    <a:p>
                      <a:pPr marL="0" indent="0" algn="l">
                        <a:lnSpc>
                          <a:spcPct val="150000"/>
                        </a:lnSpc>
                        <a:spcBef>
                          <a:spcPts val="500"/>
                        </a:spcBef>
                        <a:spcAft>
                          <a:spcPts val="500"/>
                        </a:spcAft>
                      </a:pPr>
                      <a:r>
                        <a:rPr lang="en-US" altLang="zh-CN" sz="1200" b="1">
                          <a:solidFill>
                            <a:srgbClr val="000000"/>
                          </a:solidFill>
                          <a:latin typeface="Calibri" panose="020F0502020204030204"/>
                          <a:ea typeface="宋体" panose="02010600030101010101" pitchFamily="2" charset="-122"/>
                        </a:rPr>
                        <a:t> </a:t>
                      </a:r>
                      <a:endParaRPr lang="en-US" altLang="zh-CN" sz="1200" b="1">
                        <a:solidFill>
                          <a:srgbClr val="000000"/>
                        </a:solidFill>
                        <a:latin typeface="Calibri" panose="020F0502020204030204"/>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c>
                  <a:txBody>
                    <a:bodyPr/>
                    <a:p>
                      <a:pPr marL="0" indent="0" algn="l">
                        <a:lnSpc>
                          <a:spcPct val="150000"/>
                        </a:lnSpc>
                        <a:spcBef>
                          <a:spcPts val="500"/>
                        </a:spcBef>
                        <a:spcAft>
                          <a:spcPts val="500"/>
                        </a:spcAft>
                      </a:pPr>
                      <a:r>
                        <a:rPr lang="zh-CN" sz="1200" b="1">
                          <a:solidFill>
                            <a:srgbClr val="000000"/>
                          </a:solidFill>
                          <a:latin typeface="宋体" panose="02010600030101010101" pitchFamily="2" charset="-122"/>
                          <a:ea typeface="宋体" panose="02010600030101010101" pitchFamily="2" charset="-122"/>
                        </a:rPr>
                        <a:t>一般是认知能力，</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按照学科也有动作</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技能和情感能力，</a:t>
                      </a:r>
                      <a:r>
                        <a:rPr lang="zh-CN" altLang="en-US" sz="1200" b="1">
                          <a:solidFill>
                            <a:srgbClr val="000000"/>
                          </a:solidFill>
                          <a:latin typeface="Calibri" panose="020F0502020204030204"/>
                          <a:ea typeface="宋体" panose="02010600030101010101" pitchFamily="2" charset="-122"/>
                        </a:rPr>
                        <a:t> </a:t>
                      </a:r>
                      <a:r>
                        <a:rPr lang="zh-CN" sz="1200" b="1">
                          <a:solidFill>
                            <a:srgbClr val="000000"/>
                          </a:solidFill>
                          <a:latin typeface="宋体" panose="02010600030101010101" pitchFamily="2" charset="-122"/>
                          <a:ea typeface="宋体" panose="02010600030101010101" pitchFamily="2" charset="-122"/>
                        </a:rPr>
                        <a:t>关心最后成果</a:t>
                      </a:r>
                      <a:endParaRPr lang="zh-CN" sz="1200" b="1">
                        <a:solidFill>
                          <a:srgbClr val="000000"/>
                        </a:solidFill>
                        <a:latin typeface="宋体" panose="02010600030101010101" pitchFamily="2" charset="-122"/>
                        <a:ea typeface="宋体" panose="02010600030101010101" pitchFamily="2" charset="-122"/>
                      </a:endParaRPr>
                    </a:p>
                  </a:txBody>
                  <a:tcPr anchor="t" anchorCtr="0">
                    <a:lnL w="3175" cap="flat" cmpd="sng">
                      <a:solidFill>
                        <a:srgbClr val="DCFCDE"/>
                      </a:solidFill>
                      <a:prstDash val="solid"/>
                      <a:headEnd type="none" w="med" len="med"/>
                      <a:tailEnd type="none" w="med" len="med"/>
                    </a:lnL>
                    <a:lnR w="3175" cap="flat" cmpd="sng">
                      <a:solidFill>
                        <a:srgbClr val="DCFCDE"/>
                      </a:solidFill>
                      <a:prstDash val="solid"/>
                      <a:headEnd type="none" w="med" len="med"/>
                      <a:tailEnd type="none" w="med" len="med"/>
                    </a:lnR>
                    <a:lnT w="3175" cap="flat" cmpd="sng">
                      <a:solidFill>
                        <a:srgbClr val="DCFCDE"/>
                      </a:solidFill>
                      <a:prstDash val="solid"/>
                      <a:headEnd type="none" w="med" len="med"/>
                      <a:tailEnd type="none" w="med" len="med"/>
                    </a:lnT>
                    <a:lnB w="12700" cap="flat" cmpd="sng">
                      <a:solidFill>
                        <a:srgbClr val="DCFCDE"/>
                      </a:solidFill>
                      <a:prstDash val="solid"/>
                      <a:headEnd type="none" w="med" len="med"/>
                      <a:tailEnd type="none" w="med" len="med"/>
                    </a:lnB>
                    <a:solidFill>
                      <a:schemeClr val="tx1">
                        <a:lumMod val="90000"/>
                        <a:lumOff val="10000"/>
                        <a:alpha val="17000"/>
                      </a:schemeClr>
                    </a:solidFill>
                  </a:tcPr>
                </a:tc>
              </a:tr>
            </a:tbl>
          </a:graphicData>
        </a:graphic>
      </p:graphicFrame>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380788" y="6096000"/>
            <a:ext cx="811212" cy="800100"/>
          </a:xfrm>
          <a:prstGeom prst="rect">
            <a:avLst/>
          </a:prstGeom>
          <a:noFill/>
          <a:ln w="9525">
            <a:noFill/>
          </a:ln>
        </p:spPr>
      </p:pic>
    </p:spTree>
    <p:custDataLst>
      <p:tags r:id="rId9"/>
    </p:custData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1"/>
          <p:cNvGrpSpPr/>
          <p:nvPr/>
        </p:nvGrpSpPr>
        <p:grpSpPr>
          <a:xfrm>
            <a:off x="596265" y="304800"/>
            <a:ext cx="4955540" cy="522605"/>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306" y="27"/>
              <a:ext cx="346" cy="290"/>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rPr>
                <a:t>二、</a:t>
              </a:r>
              <a:endParaRPr lang="zh-CN" altLang="en-US" sz="2400" b="1" dirty="0">
                <a:solidFill>
                  <a:srgbClr val="000000"/>
                </a:solidFill>
                <a:latin typeface="Arial" panose="020B0604020202020204" pitchFamily="34" charset="0"/>
              </a:endParaRPr>
            </a:p>
          </p:txBody>
        </p:sp>
      </p:grpSp>
      <p:sp>
        <p:nvSpPr>
          <p:cNvPr id="66" name="Text1"/>
          <p:cNvSpPr txBox="1"/>
          <p:nvPr>
            <p:custDataLst>
              <p:tags r:id="rId1"/>
            </p:custDataLst>
          </p:nvPr>
        </p:nvSpPr>
        <p:spPr>
          <a:xfrm>
            <a:off x="1143194" y="4191185"/>
            <a:ext cx="2847347" cy="461420"/>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自我评价</a:t>
            </a:r>
            <a:endParaRPr kumimoji="0" lang="zh-CN" altLang="en-US" sz="32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endParaRPr>
          </a:p>
        </p:txBody>
      </p:sp>
      <p:sp>
        <p:nvSpPr>
          <p:cNvPr id="68" name="Text3"/>
          <p:cNvSpPr txBox="1"/>
          <p:nvPr>
            <p:custDataLst>
              <p:tags r:id="rId2"/>
            </p:custDataLst>
          </p:nvPr>
        </p:nvSpPr>
        <p:spPr>
          <a:xfrm>
            <a:off x="4869140" y="4343621"/>
            <a:ext cx="2801384" cy="461420"/>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ctr" defTabSz="914400" rtl="0" eaLnBrk="1" fontAlgn="auto" latinLnBrk="0" hangingPunct="1">
              <a:lnSpc>
                <a:spcPct val="100000"/>
              </a:lnSpc>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他人评价</a:t>
            </a:r>
            <a:endParaRPr lang="zh-CN" altLang="en-US" sz="32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50000"/>
              </a:lnSpc>
              <a:spcBef>
                <a:spcPct val="0"/>
              </a:spcBef>
              <a:spcAft>
                <a:spcPct val="0"/>
              </a:spcAft>
              <a:buClrTx/>
              <a:buSzTx/>
              <a:buFontTx/>
              <a:buNone/>
              <a:defRPr/>
            </a:pP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cxnSp>
        <p:nvCxnSpPr>
          <p:cNvPr id="22" name="Shape1"/>
          <p:cNvCxnSpPr/>
          <p:nvPr>
            <p:custDataLst>
              <p:tags r:id="rId3"/>
            </p:custDataLst>
          </p:nvPr>
        </p:nvCxnSpPr>
        <p:spPr>
          <a:xfrm flipH="1">
            <a:off x="4516219" y="1724101"/>
            <a:ext cx="0" cy="35798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2" name="Shape2"/>
          <p:cNvCxnSpPr/>
          <p:nvPr>
            <p:custDataLst>
              <p:tags r:id="rId4"/>
            </p:custDataLst>
          </p:nvPr>
        </p:nvCxnSpPr>
        <p:spPr>
          <a:xfrm flipH="1">
            <a:off x="7867241" y="1722596"/>
            <a:ext cx="0" cy="35798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 name="Text7"/>
          <p:cNvSpPr txBox="1"/>
          <p:nvPr>
            <p:custDataLst>
              <p:tags r:id="rId5"/>
            </p:custDataLst>
          </p:nvPr>
        </p:nvSpPr>
        <p:spPr>
          <a:xfrm>
            <a:off x="457200" y="233680"/>
            <a:ext cx="4999990" cy="633095"/>
          </a:xfrm>
          <a:prstGeom prst="rect">
            <a:avLst/>
          </a:prstGeom>
          <a:ln w="3175">
            <a:noFill/>
          </a:ln>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lang="en-US" altLang="zh-CN" sz="2800" b="1" noProof="0" dirty="0">
                <a:ln>
                  <a:noFill/>
                </a:ln>
                <a:solidFill>
                  <a:schemeClr val="tx1"/>
                </a:solidFill>
                <a:effectLst/>
                <a:uLnTx/>
                <a:uFillTx/>
                <a:latin typeface="宋体" panose="02010600030101010101" pitchFamily="2" charset="-122"/>
                <a:ea typeface="宋体" panose="02010600030101010101" pitchFamily="2" charset="-122"/>
                <a:sym typeface="+mn-ea"/>
              </a:rPr>
              <a:t>   </a:t>
            </a:r>
            <a:r>
              <a:rPr lang="zh-CN" altLang="en-US" sz="2800" b="1" noProof="0" dirty="0">
                <a:ln>
                  <a:noFill/>
                </a:ln>
                <a:solidFill>
                  <a:schemeClr val="tx1"/>
                </a:solidFill>
                <a:effectLst/>
                <a:uLnTx/>
                <a:uFillTx/>
                <a:latin typeface="宋体" panose="02010600030101010101" pitchFamily="2" charset="-122"/>
                <a:ea typeface="宋体" panose="02010600030101010101" pitchFamily="2" charset="-122"/>
                <a:sym typeface="+mn-ea"/>
              </a:rPr>
              <a:t>依据评价的主体划分</a:t>
            </a:r>
            <a:endParaRPr lang="zh-CN" altLang="en-US" sz="2800" b="1" noProof="0" dirty="0">
              <a:ln>
                <a:noFill/>
              </a:ln>
              <a:solidFill>
                <a:schemeClr val="tx1"/>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sp>
        <p:nvSpPr>
          <p:cNvPr id="2" name="Shape3"/>
          <p:cNvSpPr/>
          <p:nvPr>
            <p:custDataLst>
              <p:tags r:id="rId6"/>
            </p:custDataLst>
          </p:nvPr>
        </p:nvSpPr>
        <p:spPr>
          <a:xfrm>
            <a:off x="2037242" y="2490927"/>
            <a:ext cx="1182504" cy="1245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4" name="Shape4"/>
          <p:cNvSpPr/>
          <p:nvPr>
            <p:custDataLst>
              <p:tags r:id="rId7"/>
            </p:custDataLst>
          </p:nvPr>
        </p:nvSpPr>
        <p:spPr>
          <a:xfrm>
            <a:off x="5549404" y="2490927"/>
            <a:ext cx="1182504" cy="1245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0972483" y="60198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二、</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a:t>
            </a: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主体</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(一）自我评价</a:t>
            </a:r>
            <a:endParaRPr lang="zh-CN" altLang="en-US" sz="2000" b="1" dirty="0">
              <a:solidFill>
                <a:srgbClr val="FFC000"/>
              </a:solidFill>
              <a:latin typeface="宋体" panose="02010600030101010101" pitchFamily="2" charset="-122"/>
            </a:endParaRPr>
          </a:p>
          <a:p>
            <a:pPr>
              <a:lnSpc>
                <a:spcPct val="150000"/>
              </a:lnSpc>
            </a:pPr>
            <a:r>
              <a:rPr lang="en-US" altLang="zh-CN" sz="2000" dirty="0">
                <a:solidFill>
                  <a:srgbClr val="DCFCDE"/>
                </a:solidFill>
                <a:latin typeface="Calibri" panose="020F0502020204030204" pitchFamily="34" charset="0"/>
                <a:sym typeface="+mn-ea"/>
              </a:rPr>
              <a:t>   </a:t>
            </a:r>
            <a:r>
              <a:rPr lang="en-US" altLang="zh-CN" sz="2000" dirty="0">
                <a:solidFill>
                  <a:schemeClr val="tx1"/>
                </a:solidFill>
                <a:latin typeface="Calibri" panose="020F0502020204030204" pitchFamily="34" charset="0"/>
                <a:sym typeface="+mn-ea"/>
              </a:rPr>
              <a:t>      </a:t>
            </a:r>
            <a:r>
              <a:rPr lang="zh-CN" altLang="en-US" sz="2000" dirty="0">
                <a:solidFill>
                  <a:schemeClr val="tx1"/>
                </a:solidFill>
                <a:latin typeface="Calibri" panose="020F0502020204030204" pitchFamily="34" charset="0"/>
                <a:sym typeface="+mn-ea"/>
              </a:rPr>
              <a:t>自我评价也称“内部评价”，被评价者通过自我认识与分析，对照某种标准，对自己 的工作、学习状况与成就做出判断。它是一种自己对自己的评价。在这种评价中，评价 者与评价对象合而为一。这种评价易于进行，但客观性较差。</a:t>
            </a:r>
            <a:endParaRPr lang="zh-CN" altLang="en-US" sz="2000" dirty="0">
              <a:solidFill>
                <a:srgbClr val="DCFCDE"/>
              </a:solidFill>
              <a:latin typeface="Calibri" panose="020F0502020204030204" pitchFamily="34" charset="0"/>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661035" y="915670"/>
            <a:ext cx="10422890" cy="1065530"/>
          </a:xfrm>
          <a:prstGeom prst="rect">
            <a:avLst/>
          </a:prstGeom>
          <a:noFill/>
        </p:spPr>
        <p:txBody>
          <a:bodyPr wrap="square" rtlCol="0" anchor="b" anchorCtr="0">
            <a:normAutofit fontScale="55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400"/>
              </a:spcBef>
              <a:spcAft>
                <a:spcPct val="0"/>
              </a:spcAft>
              <a:buClrTx/>
              <a:buSzTx/>
              <a:buFontTx/>
              <a:buNone/>
              <a:defRPr/>
            </a:pPr>
            <a:r>
              <a:rPr lang="en-US" altLang="zh-CN" sz="43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二、依据评价的主体划分</a:t>
            </a:r>
            <a:endParaRPr lang="zh-CN" altLang="en-US" sz="53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36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自我评价 - 示例</a:t>
            </a:r>
            <a:endParaRPr kumimoji="0" lang="zh-CN" altLang="en-US" sz="36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7" name="矩形 7"/>
          <p:cNvSpPr/>
          <p:nvPr/>
        </p:nvSpPr>
        <p:spPr>
          <a:xfrm>
            <a:off x="1859280" y="2040255"/>
            <a:ext cx="8027035" cy="3713480"/>
          </a:xfrm>
          <a:prstGeom prst="rect">
            <a:avLst/>
          </a:prstGeom>
          <a:solidFill>
            <a:schemeClr val="tx2">
              <a:lumMod val="95000"/>
            </a:schemeClr>
          </a:solidFill>
          <a:ln w="9525">
            <a:noFill/>
          </a:ln>
        </p:spPr>
        <p:txBody>
          <a:bodyPr anchor="ctr" anchorCtr="0"/>
          <a:p>
            <a:pPr>
              <a:lnSpc>
                <a:spcPct val="200000"/>
              </a:lnSpc>
              <a:spcBef>
                <a:spcPct val="50000"/>
              </a:spcBef>
            </a:pPr>
            <a:r>
              <a:rPr lang="zh-CN" altLang="x-none" sz="2800" dirty="0">
                <a:solidFill>
                  <a:srgbClr val="FF0000"/>
                </a:solidFill>
                <a:latin typeface="Times New Roman" panose="02020603050405020304" pitchFamily="18" charset="0"/>
                <a:sym typeface="+mn-ea"/>
              </a:rPr>
              <a:t>如</a:t>
            </a:r>
            <a:r>
              <a:rPr lang="zh-CN" altLang="en-US" sz="2800" dirty="0">
                <a:latin typeface="Times New Roman" panose="02020603050405020304" pitchFamily="18" charset="0"/>
                <a:sym typeface="+mn-ea"/>
              </a:rPr>
              <a:t>：</a:t>
            </a:r>
            <a:r>
              <a:rPr lang="zh-CN" altLang="x-none" sz="2800" dirty="0">
                <a:latin typeface="Times New Roman" panose="02020603050405020304" pitchFamily="18" charset="0"/>
                <a:sym typeface="+mn-ea"/>
              </a:rPr>
              <a:t>一个幼儿教师在进行完教学活动后，对教学内容、方法、资源利用等方面进行自我总结就是自我评价。</a:t>
            </a:r>
            <a:r>
              <a:rPr lang="zh-CN" altLang="x-none" sz="1600" b="1" dirty="0">
                <a:latin typeface="Times New Roman" panose="02020603050405020304" pitchFamily="18" charset="0"/>
                <a:sym typeface="+mn-ea"/>
              </a:rPr>
              <a:t> </a:t>
            </a:r>
            <a:endParaRPr lang="zh-CN" altLang="x-none" sz="1600" b="1" dirty="0">
              <a:latin typeface="华文楷体" panose="02010600040101010101" charset="-122"/>
              <a:ea typeface="华文楷体" panose="02010600040101010101" charset="-122"/>
              <a:cs typeface="华文楷体" panose="02010600040101010101"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124883" y="60960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二、</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a:t>
            </a: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主体</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(二）他人评价</a:t>
            </a:r>
            <a:endParaRPr lang="zh-CN" altLang="en-US" sz="2000" b="1" dirty="0">
              <a:solidFill>
                <a:srgbClr val="FFC000"/>
              </a:solidFill>
              <a:latin typeface="宋体" panose="02010600030101010101" pitchFamily="2" charset="-122"/>
            </a:endParaRPr>
          </a:p>
          <a:p>
            <a:pPr>
              <a:lnSpc>
                <a:spcPct val="150000"/>
              </a:lnSpc>
            </a:pPr>
            <a:r>
              <a:rPr lang="en-US" altLang="zh-CN" sz="2000" dirty="0">
                <a:solidFill>
                  <a:srgbClr val="DCFCDE"/>
                </a:solidFill>
                <a:latin typeface="Calibri" panose="020F0502020204030204" pitchFamily="34" charset="0"/>
                <a:sym typeface="+mn-ea"/>
              </a:rPr>
              <a:t>   </a:t>
            </a:r>
            <a:r>
              <a:rPr lang="en-US" altLang="zh-CN" sz="2000" dirty="0">
                <a:solidFill>
                  <a:schemeClr val="tx1"/>
                </a:solidFill>
                <a:latin typeface="Calibri" panose="020F0502020204030204" pitchFamily="34" charset="0"/>
                <a:sym typeface="+mn-ea"/>
              </a:rPr>
              <a:t>      </a:t>
            </a:r>
            <a:r>
              <a:rPr lang="zh-CN" altLang="en-US" sz="2000" dirty="0">
                <a:latin typeface="宋体" panose="02010600030101010101" pitchFamily="2" charset="-122"/>
                <a:sym typeface="+mn-ea"/>
              </a:rPr>
              <a:t>他人评价也称“外部评价”，它是除了评价对象自身以外的其他人或组织对该评价对 象所进行的评价。在幼儿园中，绝大多数的评价采用的都是他人评价这种类型，这种评 价相对来说客观性较强，但被评价者常居于被动地位</a:t>
            </a:r>
            <a:r>
              <a:rPr lang="zh-CN" altLang="en-US" sz="2000" dirty="0">
                <a:latin typeface="Calibri" panose="020F0502020204030204" pitchFamily="34" charset="0"/>
                <a:sym typeface="+mn-ea"/>
              </a:rPr>
              <a:t>。</a:t>
            </a:r>
            <a:endParaRPr lang="zh-CN" altLang="en-US" sz="2000" dirty="0">
              <a:latin typeface="Calibri" panose="020F0502020204030204" pitchFamily="34" charset="0"/>
            </a:endParaRPr>
          </a:p>
          <a:p>
            <a:pPr>
              <a:lnSpc>
                <a:spcPct val="150000"/>
              </a:lnSpc>
            </a:pPr>
            <a:endParaRPr lang="zh-CN" altLang="en-US" sz="2000" dirty="0">
              <a:solidFill>
                <a:srgbClr val="DCFCDE"/>
              </a:solidFill>
              <a:latin typeface="Calibri" panose="020F0502020204030204" pitchFamily="34" charset="0"/>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3200" b="1"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他人评价 - 示例</a:t>
            </a:r>
            <a:endParaRPr kumimoji="0" lang="zh-CN" altLang="en-US" sz="3200" b="1" kern="1200" cap="none" spc="0" normalizeH="0" baseline="0"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矩形 7"/>
          <p:cNvSpPr/>
          <p:nvPr/>
        </p:nvSpPr>
        <p:spPr>
          <a:xfrm>
            <a:off x="1859280" y="2040255"/>
            <a:ext cx="8027035" cy="3713480"/>
          </a:xfrm>
          <a:prstGeom prst="rect">
            <a:avLst/>
          </a:prstGeom>
          <a:solidFill>
            <a:schemeClr val="tx2">
              <a:lumMod val="95000"/>
            </a:schemeClr>
          </a:solidFill>
          <a:ln w="9525">
            <a:noFill/>
          </a:ln>
        </p:spPr>
        <p:txBody>
          <a:bodyPr anchor="ctr" anchorCtr="0"/>
          <a:p>
            <a:pPr>
              <a:lnSpc>
                <a:spcPct val="200000"/>
              </a:lnSpc>
              <a:spcBef>
                <a:spcPct val="50000"/>
              </a:spcBef>
            </a:pPr>
            <a:r>
              <a:rPr lang="zh-CN" altLang="x-none" sz="2800" dirty="0">
                <a:solidFill>
                  <a:srgbClr val="FF0000"/>
                </a:solidFill>
                <a:latin typeface="Times New Roman" panose="02020603050405020304" pitchFamily="18" charset="0"/>
                <a:sym typeface="+mn-ea"/>
              </a:rPr>
              <a:t>如</a:t>
            </a:r>
            <a:r>
              <a:rPr lang="zh-CN" altLang="en-US" sz="2800" dirty="0">
                <a:latin typeface="Times New Roman" panose="02020603050405020304" pitchFamily="18" charset="0"/>
                <a:sym typeface="+mn-ea"/>
              </a:rPr>
              <a:t>：</a:t>
            </a:r>
            <a:r>
              <a:rPr lang="zh-CN" altLang="x-none" sz="2800" dirty="0">
                <a:latin typeface="宋体" panose="02010600030101010101" pitchFamily="2" charset="-122"/>
                <a:sym typeface="+mn-ea"/>
              </a:rPr>
              <a:t>幼儿园园长对教师的评价，教师对幼儿的评价，家长对教师的评价等。</a:t>
            </a:r>
            <a:endParaRPr lang="zh-CN" altLang="x-none" sz="2800" dirty="0">
              <a:latin typeface="宋体" panose="02010600030101010101" pitchFamily="2" charset="-122"/>
              <a:sym typeface="+mn-ea"/>
            </a:endParaRPr>
          </a:p>
          <a:p>
            <a:pPr>
              <a:lnSpc>
                <a:spcPct val="200000"/>
              </a:lnSpc>
              <a:spcBef>
                <a:spcPct val="50000"/>
              </a:spcBef>
            </a:pPr>
            <a:endParaRPr lang="zh-CN" altLang="x-none" sz="2800" b="1" dirty="0">
              <a:latin typeface="宋体" panose="02010600030101010101" pitchFamily="2" charset="-122"/>
              <a:sym typeface="+mn-ea"/>
            </a:endParaRPr>
          </a:p>
          <a:p>
            <a:pPr>
              <a:lnSpc>
                <a:spcPct val="200000"/>
              </a:lnSpc>
              <a:spcBef>
                <a:spcPct val="50000"/>
              </a:spcBef>
            </a:pPr>
            <a:endParaRPr lang="zh-CN" altLang="x-none" sz="2800" b="1" dirty="0">
              <a:latin typeface="宋体" panose="02010600030101010101" pitchFamily="2" charset="-122"/>
              <a:sym typeface="+mn-ea"/>
            </a:endParaRPr>
          </a:p>
          <a:p>
            <a:pPr>
              <a:lnSpc>
                <a:spcPct val="200000"/>
              </a:lnSpc>
              <a:spcBef>
                <a:spcPct val="50000"/>
              </a:spcBef>
            </a:pPr>
            <a:r>
              <a:rPr lang="zh-CN" altLang="x-none" sz="1600" b="1" dirty="0">
                <a:latin typeface="Times New Roman" panose="02020603050405020304" pitchFamily="18" charset="0"/>
                <a:sym typeface="+mn-ea"/>
              </a:rPr>
              <a:t> </a:t>
            </a:r>
            <a:endParaRPr lang="zh-CN" altLang="x-none" sz="1600" b="1" dirty="0">
              <a:latin typeface="华文楷体" panose="02010600040101010101" charset="-122"/>
              <a:ea typeface="华文楷体" panose="02010600040101010101" charset="-122"/>
              <a:cs typeface="华文楷体" panose="02010600040101010101" charset="-122"/>
            </a:endParaRPr>
          </a:p>
        </p:txBody>
      </p:sp>
      <p:pic>
        <p:nvPicPr>
          <p:cNvPr id="40961" name="Picture 3" descr="DSC_6981"/>
          <p:cNvPicPr>
            <a:picLocks noChangeAspect="1"/>
          </p:cNvPicPr>
          <p:nvPr/>
        </p:nvPicPr>
        <p:blipFill>
          <a:blip r:embed="rId8"/>
          <a:srcRect l="8888" t="3078" r="8646" b="12297"/>
          <a:stretch>
            <a:fillRect/>
          </a:stretch>
        </p:blipFill>
        <p:spPr>
          <a:xfrm>
            <a:off x="3733800" y="3657600"/>
            <a:ext cx="4613910" cy="2265045"/>
          </a:xfrm>
          <a:prstGeom prst="rect">
            <a:avLst/>
          </a:prstGeom>
          <a:noFill/>
          <a:ln w="9525">
            <a:noFill/>
          </a:ln>
        </p:spPr>
      </p:pic>
      <p:pic>
        <p:nvPicPr>
          <p:cNvPr id="81921"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380788" y="6163310"/>
            <a:ext cx="811212" cy="800100"/>
          </a:xfrm>
          <a:prstGeom prst="rect">
            <a:avLst/>
          </a:prstGeom>
          <a:noFill/>
          <a:ln w="9525">
            <a:noFill/>
          </a:ln>
        </p:spPr>
      </p:pic>
    </p:spTree>
    <p:custDataLst>
      <p:tags r:id="rId10"/>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1"/>
          <p:cNvGrpSpPr/>
          <p:nvPr/>
        </p:nvGrpSpPr>
        <p:grpSpPr>
          <a:xfrm>
            <a:off x="596265" y="304800"/>
            <a:ext cx="4955540" cy="522605"/>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306" y="27"/>
              <a:ext cx="346" cy="290"/>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rPr>
                <a:t>三、</a:t>
              </a:r>
              <a:endParaRPr lang="zh-CN" altLang="en-US" sz="2400" b="1" dirty="0">
                <a:solidFill>
                  <a:srgbClr val="000000"/>
                </a:solidFill>
                <a:latin typeface="Arial" panose="020B0604020202020204" pitchFamily="34" charset="0"/>
              </a:endParaRPr>
            </a:p>
          </p:txBody>
        </p:sp>
      </p:grpSp>
      <p:sp>
        <p:nvSpPr>
          <p:cNvPr id="66" name="Text1"/>
          <p:cNvSpPr txBox="1"/>
          <p:nvPr>
            <p:custDataLst>
              <p:tags r:id="rId1"/>
            </p:custDataLst>
          </p:nvPr>
        </p:nvSpPr>
        <p:spPr>
          <a:xfrm>
            <a:off x="1143194" y="4267150"/>
            <a:ext cx="2848858"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spcBef>
                <a:spcPct val="50000"/>
              </a:spcBef>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相对</a:t>
            </a: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68" name="Text3"/>
          <p:cNvSpPr txBox="1"/>
          <p:nvPr>
            <p:custDataLst>
              <p:tags r:id="rId2"/>
            </p:custDataLst>
          </p:nvPr>
        </p:nvSpPr>
        <p:spPr>
          <a:xfrm>
            <a:off x="4871117" y="4199205"/>
            <a:ext cx="2802871"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50000"/>
              </a:lnSpc>
              <a:spcBef>
                <a:spcPct val="0"/>
              </a:spcBef>
              <a:spcAft>
                <a:spcPct val="0"/>
              </a:spcAft>
              <a:buClrTx/>
              <a:buSzTx/>
              <a:buFontTx/>
              <a:buNone/>
              <a:defRPr/>
            </a:pP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rPr>
              <a:t>绝对评价</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70" name="Text5"/>
          <p:cNvSpPr txBox="1"/>
          <p:nvPr>
            <p:custDataLst>
              <p:tags r:id="rId3"/>
            </p:custDataLst>
          </p:nvPr>
        </p:nvSpPr>
        <p:spPr>
          <a:xfrm>
            <a:off x="8215364" y="4419550"/>
            <a:ext cx="2883813" cy="461665"/>
          </a:xfrm>
          <a:prstGeom prst="rect">
            <a:avLst/>
          </a:prstGeom>
        </p:spPr>
        <p:txBody>
          <a:bodyPr wrap="square" anchor="ctr" anchorCtr="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个体内差异评价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algn="ctr">
              <a:spcBef>
                <a:spcPct val="50000"/>
              </a:spcBef>
            </a:pP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7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cxnSp>
        <p:nvCxnSpPr>
          <p:cNvPr id="22" name="Shape1"/>
          <p:cNvCxnSpPr/>
          <p:nvPr>
            <p:custDataLst>
              <p:tags r:id="rId4"/>
            </p:custDataLst>
          </p:nvPr>
        </p:nvCxnSpPr>
        <p:spPr>
          <a:xfrm flipH="1">
            <a:off x="4518009" y="1723152"/>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2" name="Shape2"/>
          <p:cNvCxnSpPr/>
          <p:nvPr>
            <p:custDataLst>
              <p:tags r:id="rId5"/>
            </p:custDataLst>
          </p:nvPr>
        </p:nvCxnSpPr>
        <p:spPr>
          <a:xfrm flipH="1">
            <a:off x="7870809" y="1721646"/>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 name="Text7"/>
          <p:cNvSpPr txBox="1"/>
          <p:nvPr>
            <p:custDataLst>
              <p:tags r:id="rId6"/>
            </p:custDataLst>
          </p:nvPr>
        </p:nvSpPr>
        <p:spPr>
          <a:xfrm>
            <a:off x="533400" y="208915"/>
            <a:ext cx="5649595" cy="633095"/>
          </a:xfrm>
          <a:prstGeom prst="rect">
            <a:avLst/>
          </a:prstGeom>
          <a:ln w="3175">
            <a:noFill/>
          </a:ln>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lang="en-US" altLang="zh-CN" sz="2800" b="1" noProof="0" dirty="0">
                <a:ln>
                  <a:noFill/>
                </a:ln>
                <a:solidFill>
                  <a:schemeClr val="tx1"/>
                </a:solidFill>
                <a:effectLst/>
                <a:uLnTx/>
                <a:uFillTx/>
                <a:latin typeface="宋体" panose="02010600030101010101" pitchFamily="2" charset="-122"/>
                <a:ea typeface="宋体" panose="02010600030101010101" pitchFamily="2" charset="-122"/>
                <a:sym typeface="+mn-ea"/>
              </a:rPr>
              <a:t>   </a:t>
            </a:r>
            <a:r>
              <a:rPr lang="zh-CN" altLang="en-US" sz="2800" b="1" noProof="0" dirty="0">
                <a:ln>
                  <a:noFill/>
                </a:ln>
                <a:solidFill>
                  <a:schemeClr val="tx1"/>
                </a:solidFill>
                <a:effectLst/>
                <a:uLnTx/>
                <a:uFillTx/>
                <a:latin typeface="宋体" panose="02010600030101010101" pitchFamily="2" charset="-122"/>
                <a:ea typeface="宋体" panose="02010600030101010101" pitchFamily="2" charset="-122"/>
                <a:sym typeface="+mn-ea"/>
              </a:rPr>
              <a:t>依据评价的参照体系划分</a:t>
            </a:r>
            <a:endParaRPr lang="zh-CN" altLang="en-US" sz="2800" b="1" noProof="0" dirty="0">
              <a:ln>
                <a:noFill/>
              </a:ln>
              <a:solidFill>
                <a:schemeClr val="tx1"/>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sp>
        <p:nvSpPr>
          <p:cNvPr id="2" name="Shape3"/>
          <p:cNvSpPr/>
          <p:nvPr>
            <p:custDataLst>
              <p:tags r:id="rId7"/>
            </p:custDataLst>
          </p:nvPr>
        </p:nvSpPr>
        <p:spPr>
          <a:xfrm>
            <a:off x="2037716"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4" name="Shape4"/>
          <p:cNvSpPr/>
          <p:nvPr>
            <p:custDataLst>
              <p:tags r:id="rId8"/>
            </p:custDataLst>
          </p:nvPr>
        </p:nvSpPr>
        <p:spPr>
          <a:xfrm>
            <a:off x="5551742"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5" name="Shape5"/>
          <p:cNvSpPr/>
          <p:nvPr>
            <p:custDataLst>
              <p:tags r:id="rId9"/>
            </p:custDataLst>
          </p:nvPr>
        </p:nvSpPr>
        <p:spPr>
          <a:xfrm>
            <a:off x="9065768"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0972483" y="6057900"/>
            <a:ext cx="811212" cy="800100"/>
          </a:xfrm>
          <a:prstGeom prst="rect">
            <a:avLst/>
          </a:prstGeom>
          <a:noFill/>
          <a:ln w="9525">
            <a:noFill/>
          </a:ln>
        </p:spPr>
      </p:pic>
    </p:spTree>
    <p:custDataLst>
      <p:tags r:id="rId1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三、</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参照体系</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(一)相对评价</a:t>
            </a:r>
            <a:endParaRPr lang="zh-CN" altLang="en-US" sz="2000" b="1" noProof="0">
              <a:ln>
                <a:noFill/>
              </a:ln>
              <a:solidFill>
                <a:schemeClr val="accent1"/>
              </a:solidFill>
              <a:effectLst/>
              <a:uLnTx/>
              <a:uFillTx/>
              <a:latin typeface="微软雅黑" panose="020B0503020204020204" charset="-122"/>
              <a:ea typeface="微软雅黑" panose="020B0503020204020204" charset="-122"/>
              <a:cs typeface="+mn-ea"/>
            </a:endParaRPr>
          </a:p>
          <a:p>
            <a:pPr>
              <a:lnSpc>
                <a:spcPct val="150000"/>
              </a:lnSpc>
            </a:pPr>
            <a:r>
              <a:rPr lang="en-US" altLang="zh-CN" sz="2000" dirty="0">
                <a:solidFill>
                  <a:srgbClr val="DCFCDE"/>
                </a:solidFill>
                <a:latin typeface="宋体" panose="02010600030101010101" pitchFamily="2" charset="-122"/>
                <a:sym typeface="+mn-ea"/>
              </a:rPr>
              <a:t>    </a:t>
            </a:r>
            <a:r>
              <a:rPr lang="zh-CN" altLang="en-US" sz="2000" dirty="0">
                <a:latin typeface="宋体" panose="02010600030101010101" pitchFamily="2" charset="-122"/>
                <a:sym typeface="+mn-ea"/>
              </a:rPr>
              <a:t>相对评价是指在被评价对象集合之中，选择一个或若干个对象作为标准，然后将各个评价对象与所确定的标准进行比较，判断其达到标准的程度，或者确定被评价对象在集合总体中所处的位置。</a:t>
            </a: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平滑2"/>
          <p:cNvSpPr/>
          <p:nvPr>
            <p:custDataLst>
              <p:tags r:id="rId1"/>
            </p:custDataLst>
          </p:nvPr>
        </p:nvSpPr>
        <p:spPr>
          <a:xfrm>
            <a:off x="833312" y="465428"/>
            <a:ext cx="1251995" cy="1488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en-US">
              <a:latin typeface="微软雅黑" panose="020B0503020204020204" charset="-122"/>
              <a:ea typeface="微软雅黑" panose="020B0503020204020204" charset="-122"/>
              <a:sym typeface="+mn-ea"/>
            </a:endParaRPr>
          </a:p>
        </p:txBody>
      </p:sp>
      <p:sp>
        <p:nvSpPr>
          <p:cNvPr id="4" name="任意多边形: 形状 3"/>
          <p:cNvSpPr/>
          <p:nvPr>
            <p:custDataLst>
              <p:tags r:id="rId2"/>
            </p:custDataLst>
          </p:nvPr>
        </p:nvSpPr>
        <p:spPr>
          <a:xfrm>
            <a:off x="0" y="5111457"/>
            <a:ext cx="2470638" cy="1746543"/>
          </a:xfrm>
          <a:custGeom>
            <a:avLst/>
            <a:gdLst>
              <a:gd name="connsiteX0" fmla="*/ 3457596 w 3689114"/>
              <a:gd name="connsiteY0" fmla="*/ 2594295 h 2607908"/>
              <a:gd name="connsiteX1" fmla="*/ 3458873 w 3689114"/>
              <a:gd name="connsiteY1" fmla="*/ 2595572 h 2607908"/>
              <a:gd name="connsiteX2" fmla="*/ 3457596 w 3689114"/>
              <a:gd name="connsiteY2" fmla="*/ 2596849 h 2607908"/>
              <a:gd name="connsiteX3" fmla="*/ 3456319 w 3689114"/>
              <a:gd name="connsiteY3" fmla="*/ 2595572 h 2607908"/>
              <a:gd name="connsiteX4" fmla="*/ 3457596 w 3689114"/>
              <a:gd name="connsiteY4" fmla="*/ 2594295 h 2607908"/>
              <a:gd name="connsiteX5" fmla="*/ 231519 w 3689114"/>
              <a:gd name="connsiteY5" fmla="*/ 2594295 h 2607908"/>
              <a:gd name="connsiteX6" fmla="*/ 232796 w 3689114"/>
              <a:gd name="connsiteY6" fmla="*/ 2595572 h 2607908"/>
              <a:gd name="connsiteX7" fmla="*/ 231519 w 3689114"/>
              <a:gd name="connsiteY7" fmla="*/ 2596849 h 2607908"/>
              <a:gd name="connsiteX8" fmla="*/ 230242 w 3689114"/>
              <a:gd name="connsiteY8" fmla="*/ 2595572 h 2607908"/>
              <a:gd name="connsiteX9" fmla="*/ 231519 w 3689114"/>
              <a:gd name="connsiteY9" fmla="*/ 2594295 h 2607908"/>
              <a:gd name="connsiteX10" fmla="*/ 3342378 w 3689114"/>
              <a:gd name="connsiteY10" fmla="*/ 2593690 h 2607908"/>
              <a:gd name="connsiteX11" fmla="*/ 3344260 w 3689114"/>
              <a:gd name="connsiteY11" fmla="*/ 2595572 h 2607908"/>
              <a:gd name="connsiteX12" fmla="*/ 3342378 w 3689114"/>
              <a:gd name="connsiteY12" fmla="*/ 2597454 h 2607908"/>
              <a:gd name="connsiteX13" fmla="*/ 3340497 w 3689114"/>
              <a:gd name="connsiteY13" fmla="*/ 2595572 h 2607908"/>
              <a:gd name="connsiteX14" fmla="*/ 3342378 w 3689114"/>
              <a:gd name="connsiteY14" fmla="*/ 2593690 h 2607908"/>
              <a:gd name="connsiteX15" fmla="*/ 346737 w 3689114"/>
              <a:gd name="connsiteY15" fmla="*/ 2593690 h 2607908"/>
              <a:gd name="connsiteX16" fmla="*/ 348618 w 3689114"/>
              <a:gd name="connsiteY16" fmla="*/ 2595572 h 2607908"/>
              <a:gd name="connsiteX17" fmla="*/ 346737 w 3689114"/>
              <a:gd name="connsiteY17" fmla="*/ 2597454 h 2607908"/>
              <a:gd name="connsiteX18" fmla="*/ 344854 w 3689114"/>
              <a:gd name="connsiteY18" fmla="*/ 2595572 h 2607908"/>
              <a:gd name="connsiteX19" fmla="*/ 346737 w 3689114"/>
              <a:gd name="connsiteY19" fmla="*/ 2593690 h 2607908"/>
              <a:gd name="connsiteX20" fmla="*/ 3227162 w 3689114"/>
              <a:gd name="connsiteY20" fmla="*/ 2592972 h 2607908"/>
              <a:gd name="connsiteX21" fmla="*/ 3229761 w 3689114"/>
              <a:gd name="connsiteY21" fmla="*/ 2595572 h 2607908"/>
              <a:gd name="connsiteX22" fmla="*/ 3227162 w 3689114"/>
              <a:gd name="connsiteY22" fmla="*/ 2598172 h 2607908"/>
              <a:gd name="connsiteX23" fmla="*/ 3224561 w 3689114"/>
              <a:gd name="connsiteY23" fmla="*/ 2595572 h 2607908"/>
              <a:gd name="connsiteX24" fmla="*/ 3227162 w 3689114"/>
              <a:gd name="connsiteY24" fmla="*/ 2592972 h 2607908"/>
              <a:gd name="connsiteX25" fmla="*/ 461954 w 3689114"/>
              <a:gd name="connsiteY25" fmla="*/ 2592972 h 2607908"/>
              <a:gd name="connsiteX26" fmla="*/ 464554 w 3689114"/>
              <a:gd name="connsiteY26" fmla="*/ 2595572 h 2607908"/>
              <a:gd name="connsiteX27" fmla="*/ 461954 w 3689114"/>
              <a:gd name="connsiteY27" fmla="*/ 2598172 h 2607908"/>
              <a:gd name="connsiteX28" fmla="*/ 459354 w 3689114"/>
              <a:gd name="connsiteY28" fmla="*/ 2595572 h 2607908"/>
              <a:gd name="connsiteX29" fmla="*/ 461954 w 3689114"/>
              <a:gd name="connsiteY29" fmla="*/ 2592972 h 2607908"/>
              <a:gd name="connsiteX30" fmla="*/ 3111944 w 3689114"/>
              <a:gd name="connsiteY30" fmla="*/ 2592061 h 2607908"/>
              <a:gd name="connsiteX31" fmla="*/ 3115455 w 3689114"/>
              <a:gd name="connsiteY31" fmla="*/ 2595572 h 2607908"/>
              <a:gd name="connsiteX32" fmla="*/ 3111944 w 3689114"/>
              <a:gd name="connsiteY32" fmla="*/ 2599083 h 2607908"/>
              <a:gd name="connsiteX33" fmla="*/ 3108433 w 3689114"/>
              <a:gd name="connsiteY33" fmla="*/ 2595572 h 2607908"/>
              <a:gd name="connsiteX34" fmla="*/ 3111944 w 3689114"/>
              <a:gd name="connsiteY34" fmla="*/ 2592061 h 2607908"/>
              <a:gd name="connsiteX35" fmla="*/ 577170 w 3689114"/>
              <a:gd name="connsiteY35" fmla="*/ 2592061 h 2607908"/>
              <a:gd name="connsiteX36" fmla="*/ 580681 w 3689114"/>
              <a:gd name="connsiteY36" fmla="*/ 2595572 h 2607908"/>
              <a:gd name="connsiteX37" fmla="*/ 577170 w 3689114"/>
              <a:gd name="connsiteY37" fmla="*/ 2599083 h 2607908"/>
              <a:gd name="connsiteX38" fmla="*/ 573659 w 3689114"/>
              <a:gd name="connsiteY38" fmla="*/ 2595572 h 2607908"/>
              <a:gd name="connsiteX39" fmla="*/ 577170 w 3689114"/>
              <a:gd name="connsiteY39" fmla="*/ 2592061 h 2607908"/>
              <a:gd name="connsiteX40" fmla="*/ 2996727 w 3689114"/>
              <a:gd name="connsiteY40" fmla="*/ 2591199 h 2607908"/>
              <a:gd name="connsiteX41" fmla="*/ 3001100 w 3689114"/>
              <a:gd name="connsiteY41" fmla="*/ 2595572 h 2607908"/>
              <a:gd name="connsiteX42" fmla="*/ 2996727 w 3689114"/>
              <a:gd name="connsiteY42" fmla="*/ 2599944 h 2607908"/>
              <a:gd name="connsiteX43" fmla="*/ 2992355 w 3689114"/>
              <a:gd name="connsiteY43" fmla="*/ 2595572 h 2607908"/>
              <a:gd name="connsiteX44" fmla="*/ 2996727 w 3689114"/>
              <a:gd name="connsiteY44" fmla="*/ 2591199 h 2607908"/>
              <a:gd name="connsiteX45" fmla="*/ 692388 w 3689114"/>
              <a:gd name="connsiteY45" fmla="*/ 2591199 h 2607908"/>
              <a:gd name="connsiteX46" fmla="*/ 696760 w 3689114"/>
              <a:gd name="connsiteY46" fmla="*/ 2595572 h 2607908"/>
              <a:gd name="connsiteX47" fmla="*/ 692388 w 3689114"/>
              <a:gd name="connsiteY47" fmla="*/ 2599944 h 2607908"/>
              <a:gd name="connsiteX48" fmla="*/ 688015 w 3689114"/>
              <a:gd name="connsiteY48" fmla="*/ 2595572 h 2607908"/>
              <a:gd name="connsiteX49" fmla="*/ 692388 w 3689114"/>
              <a:gd name="connsiteY49" fmla="*/ 2591199 h 2607908"/>
              <a:gd name="connsiteX50" fmla="*/ 2881510 w 3689114"/>
              <a:gd name="connsiteY50" fmla="*/ 2590246 h 2607908"/>
              <a:gd name="connsiteX51" fmla="*/ 2886836 w 3689114"/>
              <a:gd name="connsiteY51" fmla="*/ 2595572 h 2607908"/>
              <a:gd name="connsiteX52" fmla="*/ 2881510 w 3689114"/>
              <a:gd name="connsiteY52" fmla="*/ 2600897 h 2607908"/>
              <a:gd name="connsiteX53" fmla="*/ 2876185 w 3689114"/>
              <a:gd name="connsiteY53" fmla="*/ 2595572 h 2607908"/>
              <a:gd name="connsiteX54" fmla="*/ 2881510 w 3689114"/>
              <a:gd name="connsiteY54" fmla="*/ 2590246 h 2607908"/>
              <a:gd name="connsiteX55" fmla="*/ 807604 w 3689114"/>
              <a:gd name="connsiteY55" fmla="*/ 2590246 h 2607908"/>
              <a:gd name="connsiteX56" fmla="*/ 812929 w 3689114"/>
              <a:gd name="connsiteY56" fmla="*/ 2595572 h 2607908"/>
              <a:gd name="connsiteX57" fmla="*/ 807604 w 3689114"/>
              <a:gd name="connsiteY57" fmla="*/ 2600897 h 2607908"/>
              <a:gd name="connsiteX58" fmla="*/ 802279 w 3689114"/>
              <a:gd name="connsiteY58" fmla="*/ 2595572 h 2607908"/>
              <a:gd name="connsiteX59" fmla="*/ 807604 w 3689114"/>
              <a:gd name="connsiteY59" fmla="*/ 2590246 h 2607908"/>
              <a:gd name="connsiteX60" fmla="*/ 2766293 w 3689114"/>
              <a:gd name="connsiteY60" fmla="*/ 2589202 h 2607908"/>
              <a:gd name="connsiteX61" fmla="*/ 2772663 w 3689114"/>
              <a:gd name="connsiteY61" fmla="*/ 2595572 h 2607908"/>
              <a:gd name="connsiteX62" fmla="*/ 2766293 w 3689114"/>
              <a:gd name="connsiteY62" fmla="*/ 2601942 h 2607908"/>
              <a:gd name="connsiteX63" fmla="*/ 2759924 w 3689114"/>
              <a:gd name="connsiteY63" fmla="*/ 2595572 h 2607908"/>
              <a:gd name="connsiteX64" fmla="*/ 2766293 w 3689114"/>
              <a:gd name="connsiteY64" fmla="*/ 2589202 h 2607908"/>
              <a:gd name="connsiteX65" fmla="*/ 922821 w 3689114"/>
              <a:gd name="connsiteY65" fmla="*/ 2589202 h 2607908"/>
              <a:gd name="connsiteX66" fmla="*/ 929191 w 3689114"/>
              <a:gd name="connsiteY66" fmla="*/ 2595572 h 2607908"/>
              <a:gd name="connsiteX67" fmla="*/ 922821 w 3689114"/>
              <a:gd name="connsiteY67" fmla="*/ 2601942 h 2607908"/>
              <a:gd name="connsiteX68" fmla="*/ 916452 w 3689114"/>
              <a:gd name="connsiteY68" fmla="*/ 2595572 h 2607908"/>
              <a:gd name="connsiteX69" fmla="*/ 922821 w 3689114"/>
              <a:gd name="connsiteY69" fmla="*/ 2589202 h 2607908"/>
              <a:gd name="connsiteX70" fmla="*/ 2651076 w 3689114"/>
              <a:gd name="connsiteY70" fmla="*/ 2588185 h 2607908"/>
              <a:gd name="connsiteX71" fmla="*/ 2658463 w 3689114"/>
              <a:gd name="connsiteY71" fmla="*/ 2595572 h 2607908"/>
              <a:gd name="connsiteX72" fmla="*/ 2651076 w 3689114"/>
              <a:gd name="connsiteY72" fmla="*/ 2602958 h 2607908"/>
              <a:gd name="connsiteX73" fmla="*/ 2643690 w 3689114"/>
              <a:gd name="connsiteY73" fmla="*/ 2595572 h 2607908"/>
              <a:gd name="connsiteX74" fmla="*/ 2651076 w 3689114"/>
              <a:gd name="connsiteY74" fmla="*/ 2588185 h 2607908"/>
              <a:gd name="connsiteX75" fmla="*/ 1038038 w 3689114"/>
              <a:gd name="connsiteY75" fmla="*/ 2588185 h 2607908"/>
              <a:gd name="connsiteX76" fmla="*/ 1045425 w 3689114"/>
              <a:gd name="connsiteY76" fmla="*/ 2595572 h 2607908"/>
              <a:gd name="connsiteX77" fmla="*/ 1038038 w 3689114"/>
              <a:gd name="connsiteY77" fmla="*/ 2602958 h 2607908"/>
              <a:gd name="connsiteX78" fmla="*/ 1030651 w 3689114"/>
              <a:gd name="connsiteY78" fmla="*/ 2595572 h 2607908"/>
              <a:gd name="connsiteX79" fmla="*/ 1038038 w 3689114"/>
              <a:gd name="connsiteY79" fmla="*/ 2588185 h 2607908"/>
              <a:gd name="connsiteX80" fmla="*/ 2535860 w 3689114"/>
              <a:gd name="connsiteY80" fmla="*/ 2587095 h 2607908"/>
              <a:gd name="connsiteX81" fmla="*/ 2544337 w 3689114"/>
              <a:gd name="connsiteY81" fmla="*/ 2595572 h 2607908"/>
              <a:gd name="connsiteX82" fmla="*/ 2535860 w 3689114"/>
              <a:gd name="connsiteY82" fmla="*/ 2604049 h 2607908"/>
              <a:gd name="connsiteX83" fmla="*/ 2527382 w 3689114"/>
              <a:gd name="connsiteY83" fmla="*/ 2595572 h 2607908"/>
              <a:gd name="connsiteX84" fmla="*/ 2535860 w 3689114"/>
              <a:gd name="connsiteY84" fmla="*/ 2587095 h 2607908"/>
              <a:gd name="connsiteX85" fmla="*/ 1153255 w 3689114"/>
              <a:gd name="connsiteY85" fmla="*/ 2587095 h 2607908"/>
              <a:gd name="connsiteX86" fmla="*/ 1161732 w 3689114"/>
              <a:gd name="connsiteY86" fmla="*/ 2595572 h 2607908"/>
              <a:gd name="connsiteX87" fmla="*/ 1153255 w 3689114"/>
              <a:gd name="connsiteY87" fmla="*/ 2604049 h 2607908"/>
              <a:gd name="connsiteX88" fmla="*/ 1144777 w 3689114"/>
              <a:gd name="connsiteY88" fmla="*/ 2595572 h 2607908"/>
              <a:gd name="connsiteX89" fmla="*/ 1153255 w 3689114"/>
              <a:gd name="connsiteY89" fmla="*/ 2587095 h 2607908"/>
              <a:gd name="connsiteX90" fmla="*/ 2420643 w 3689114"/>
              <a:gd name="connsiteY90" fmla="*/ 2586064 h 2607908"/>
              <a:gd name="connsiteX91" fmla="*/ 2430150 w 3689114"/>
              <a:gd name="connsiteY91" fmla="*/ 2595572 h 2607908"/>
              <a:gd name="connsiteX92" fmla="*/ 2420643 w 3689114"/>
              <a:gd name="connsiteY92" fmla="*/ 2605081 h 2607908"/>
              <a:gd name="connsiteX93" fmla="*/ 2411135 w 3689114"/>
              <a:gd name="connsiteY93" fmla="*/ 2595572 h 2607908"/>
              <a:gd name="connsiteX94" fmla="*/ 2420643 w 3689114"/>
              <a:gd name="connsiteY94" fmla="*/ 2586064 h 2607908"/>
              <a:gd name="connsiteX95" fmla="*/ 1268472 w 3689114"/>
              <a:gd name="connsiteY95" fmla="*/ 2586064 h 2607908"/>
              <a:gd name="connsiteX96" fmla="*/ 1277980 w 3689114"/>
              <a:gd name="connsiteY96" fmla="*/ 2595572 h 2607908"/>
              <a:gd name="connsiteX97" fmla="*/ 1268472 w 3689114"/>
              <a:gd name="connsiteY97" fmla="*/ 2605081 h 2607908"/>
              <a:gd name="connsiteX98" fmla="*/ 1258964 w 3689114"/>
              <a:gd name="connsiteY98" fmla="*/ 2595572 h 2607908"/>
              <a:gd name="connsiteX99" fmla="*/ 1268472 w 3689114"/>
              <a:gd name="connsiteY99" fmla="*/ 2586064 h 2607908"/>
              <a:gd name="connsiteX100" fmla="*/ 2305426 w 3689114"/>
              <a:gd name="connsiteY100" fmla="*/ 2585115 h 2607908"/>
              <a:gd name="connsiteX101" fmla="*/ 2315882 w 3689114"/>
              <a:gd name="connsiteY101" fmla="*/ 2595572 h 2607908"/>
              <a:gd name="connsiteX102" fmla="*/ 2305426 w 3689114"/>
              <a:gd name="connsiteY102" fmla="*/ 2606029 h 2607908"/>
              <a:gd name="connsiteX103" fmla="*/ 2294968 w 3689114"/>
              <a:gd name="connsiteY103" fmla="*/ 2595572 h 2607908"/>
              <a:gd name="connsiteX104" fmla="*/ 2305426 w 3689114"/>
              <a:gd name="connsiteY104" fmla="*/ 2585115 h 2607908"/>
              <a:gd name="connsiteX105" fmla="*/ 1383689 w 3689114"/>
              <a:gd name="connsiteY105" fmla="*/ 2585115 h 2607908"/>
              <a:gd name="connsiteX106" fmla="*/ 1394146 w 3689114"/>
              <a:gd name="connsiteY106" fmla="*/ 2595572 h 2607908"/>
              <a:gd name="connsiteX107" fmla="*/ 1383689 w 3689114"/>
              <a:gd name="connsiteY107" fmla="*/ 2606029 h 2607908"/>
              <a:gd name="connsiteX108" fmla="*/ 1373232 w 3689114"/>
              <a:gd name="connsiteY108" fmla="*/ 2595572 h 2607908"/>
              <a:gd name="connsiteX109" fmla="*/ 1383689 w 3689114"/>
              <a:gd name="connsiteY109" fmla="*/ 2585115 h 2607908"/>
              <a:gd name="connsiteX110" fmla="*/ 2190208 w 3689114"/>
              <a:gd name="connsiteY110" fmla="*/ 2584410 h 2607908"/>
              <a:gd name="connsiteX111" fmla="*/ 2201370 w 3689114"/>
              <a:gd name="connsiteY111" fmla="*/ 2595572 h 2607908"/>
              <a:gd name="connsiteX112" fmla="*/ 2190208 w 3689114"/>
              <a:gd name="connsiteY112" fmla="*/ 2606734 h 2607908"/>
              <a:gd name="connsiteX113" fmla="*/ 2179046 w 3689114"/>
              <a:gd name="connsiteY113" fmla="*/ 2595572 h 2607908"/>
              <a:gd name="connsiteX114" fmla="*/ 2190208 w 3689114"/>
              <a:gd name="connsiteY114" fmla="*/ 2584410 h 2607908"/>
              <a:gd name="connsiteX115" fmla="*/ 1498906 w 3689114"/>
              <a:gd name="connsiteY115" fmla="*/ 2584410 h 2607908"/>
              <a:gd name="connsiteX116" fmla="*/ 1510068 w 3689114"/>
              <a:gd name="connsiteY116" fmla="*/ 2595572 h 2607908"/>
              <a:gd name="connsiteX117" fmla="*/ 1498906 w 3689114"/>
              <a:gd name="connsiteY117" fmla="*/ 2606734 h 2607908"/>
              <a:gd name="connsiteX118" fmla="*/ 1487744 w 3689114"/>
              <a:gd name="connsiteY118" fmla="*/ 2595572 h 2607908"/>
              <a:gd name="connsiteX119" fmla="*/ 1498906 w 3689114"/>
              <a:gd name="connsiteY119" fmla="*/ 2584410 h 2607908"/>
              <a:gd name="connsiteX120" fmla="*/ 2074991 w 3689114"/>
              <a:gd name="connsiteY120" fmla="*/ 2583830 h 2607908"/>
              <a:gd name="connsiteX121" fmla="*/ 2086733 w 3689114"/>
              <a:gd name="connsiteY121" fmla="*/ 2595572 h 2607908"/>
              <a:gd name="connsiteX122" fmla="*/ 2074991 w 3689114"/>
              <a:gd name="connsiteY122" fmla="*/ 2607314 h 2607908"/>
              <a:gd name="connsiteX123" fmla="*/ 2063249 w 3689114"/>
              <a:gd name="connsiteY123" fmla="*/ 2595572 h 2607908"/>
              <a:gd name="connsiteX124" fmla="*/ 2074991 w 3689114"/>
              <a:gd name="connsiteY124" fmla="*/ 2583830 h 2607908"/>
              <a:gd name="connsiteX125" fmla="*/ 1614123 w 3689114"/>
              <a:gd name="connsiteY125" fmla="*/ 2583830 h 2607908"/>
              <a:gd name="connsiteX126" fmla="*/ 1625865 w 3689114"/>
              <a:gd name="connsiteY126" fmla="*/ 2595572 h 2607908"/>
              <a:gd name="connsiteX127" fmla="*/ 1614123 w 3689114"/>
              <a:gd name="connsiteY127" fmla="*/ 2607314 h 2607908"/>
              <a:gd name="connsiteX128" fmla="*/ 1602381 w 3689114"/>
              <a:gd name="connsiteY128" fmla="*/ 2595572 h 2607908"/>
              <a:gd name="connsiteX129" fmla="*/ 1614123 w 3689114"/>
              <a:gd name="connsiteY129" fmla="*/ 2583830 h 2607908"/>
              <a:gd name="connsiteX130" fmla="*/ 1959774 w 3689114"/>
              <a:gd name="connsiteY130" fmla="*/ 2583386 h 2607908"/>
              <a:gd name="connsiteX131" fmla="*/ 1971960 w 3689114"/>
              <a:gd name="connsiteY131" fmla="*/ 2595572 h 2607908"/>
              <a:gd name="connsiteX132" fmla="*/ 1959774 w 3689114"/>
              <a:gd name="connsiteY132" fmla="*/ 2607758 h 2607908"/>
              <a:gd name="connsiteX133" fmla="*/ 1947588 w 3689114"/>
              <a:gd name="connsiteY133" fmla="*/ 2595572 h 2607908"/>
              <a:gd name="connsiteX134" fmla="*/ 1959774 w 3689114"/>
              <a:gd name="connsiteY134" fmla="*/ 2583386 h 2607908"/>
              <a:gd name="connsiteX135" fmla="*/ 1729340 w 3689114"/>
              <a:gd name="connsiteY135" fmla="*/ 2583386 h 2607908"/>
              <a:gd name="connsiteX136" fmla="*/ 1741526 w 3689114"/>
              <a:gd name="connsiteY136" fmla="*/ 2595572 h 2607908"/>
              <a:gd name="connsiteX137" fmla="*/ 1729340 w 3689114"/>
              <a:gd name="connsiteY137" fmla="*/ 2607758 h 2607908"/>
              <a:gd name="connsiteX138" fmla="*/ 1717154 w 3689114"/>
              <a:gd name="connsiteY138" fmla="*/ 2595572 h 2607908"/>
              <a:gd name="connsiteX139" fmla="*/ 1729340 w 3689114"/>
              <a:gd name="connsiteY139" fmla="*/ 2583386 h 2607908"/>
              <a:gd name="connsiteX140" fmla="*/ 1844558 w 3689114"/>
              <a:gd name="connsiteY140" fmla="*/ 2583236 h 2607908"/>
              <a:gd name="connsiteX141" fmla="*/ 1856893 w 3689114"/>
              <a:gd name="connsiteY141" fmla="*/ 2595572 h 2607908"/>
              <a:gd name="connsiteX142" fmla="*/ 1844558 w 3689114"/>
              <a:gd name="connsiteY142" fmla="*/ 2607908 h 2607908"/>
              <a:gd name="connsiteX143" fmla="*/ 1832221 w 3689114"/>
              <a:gd name="connsiteY143" fmla="*/ 2595572 h 2607908"/>
              <a:gd name="connsiteX144" fmla="*/ 1844558 w 3689114"/>
              <a:gd name="connsiteY144" fmla="*/ 2583236 h 2607908"/>
              <a:gd name="connsiteX145" fmla="*/ 3515204 w 3689114"/>
              <a:gd name="connsiteY145" fmla="*/ 2494563 h 2607908"/>
              <a:gd name="connsiteX146" fmla="*/ 3516432 w 3689114"/>
              <a:gd name="connsiteY146" fmla="*/ 2495791 h 2607908"/>
              <a:gd name="connsiteX147" fmla="*/ 3515204 w 3689114"/>
              <a:gd name="connsiteY147" fmla="*/ 2497018 h 2607908"/>
              <a:gd name="connsiteX148" fmla="*/ 3513976 w 3689114"/>
              <a:gd name="connsiteY148" fmla="*/ 2495791 h 2607908"/>
              <a:gd name="connsiteX149" fmla="*/ 3515204 w 3689114"/>
              <a:gd name="connsiteY149" fmla="*/ 2494563 h 2607908"/>
              <a:gd name="connsiteX150" fmla="*/ 173910 w 3689114"/>
              <a:gd name="connsiteY150" fmla="*/ 2494563 h 2607908"/>
              <a:gd name="connsiteX151" fmla="*/ 175139 w 3689114"/>
              <a:gd name="connsiteY151" fmla="*/ 2495791 h 2607908"/>
              <a:gd name="connsiteX152" fmla="*/ 173910 w 3689114"/>
              <a:gd name="connsiteY152" fmla="*/ 2497018 h 2607908"/>
              <a:gd name="connsiteX153" fmla="*/ 172683 w 3689114"/>
              <a:gd name="connsiteY153" fmla="*/ 2495791 h 2607908"/>
              <a:gd name="connsiteX154" fmla="*/ 173910 w 3689114"/>
              <a:gd name="connsiteY154" fmla="*/ 2494563 h 2607908"/>
              <a:gd name="connsiteX155" fmla="*/ 3399987 w 3689114"/>
              <a:gd name="connsiteY155" fmla="*/ 2493969 h 2607908"/>
              <a:gd name="connsiteX156" fmla="*/ 3401809 w 3689114"/>
              <a:gd name="connsiteY156" fmla="*/ 2495791 h 2607908"/>
              <a:gd name="connsiteX157" fmla="*/ 3399987 w 3689114"/>
              <a:gd name="connsiteY157" fmla="*/ 2497613 h 2607908"/>
              <a:gd name="connsiteX158" fmla="*/ 3398165 w 3689114"/>
              <a:gd name="connsiteY158" fmla="*/ 2495791 h 2607908"/>
              <a:gd name="connsiteX159" fmla="*/ 3399987 w 3689114"/>
              <a:gd name="connsiteY159" fmla="*/ 2493969 h 2607908"/>
              <a:gd name="connsiteX160" fmla="*/ 289128 w 3689114"/>
              <a:gd name="connsiteY160" fmla="*/ 2493969 h 2607908"/>
              <a:gd name="connsiteX161" fmla="*/ 290950 w 3689114"/>
              <a:gd name="connsiteY161" fmla="*/ 2495791 h 2607908"/>
              <a:gd name="connsiteX162" fmla="*/ 289128 w 3689114"/>
              <a:gd name="connsiteY162" fmla="*/ 2497613 h 2607908"/>
              <a:gd name="connsiteX163" fmla="*/ 287307 w 3689114"/>
              <a:gd name="connsiteY163" fmla="*/ 2495791 h 2607908"/>
              <a:gd name="connsiteX164" fmla="*/ 289128 w 3689114"/>
              <a:gd name="connsiteY164" fmla="*/ 2493969 h 2607908"/>
              <a:gd name="connsiteX165" fmla="*/ 3284770 w 3689114"/>
              <a:gd name="connsiteY165" fmla="*/ 2493192 h 2607908"/>
              <a:gd name="connsiteX166" fmla="*/ 3287370 w 3689114"/>
              <a:gd name="connsiteY166" fmla="*/ 2495791 h 2607908"/>
              <a:gd name="connsiteX167" fmla="*/ 3284770 w 3689114"/>
              <a:gd name="connsiteY167" fmla="*/ 2498391 h 2607908"/>
              <a:gd name="connsiteX168" fmla="*/ 3282170 w 3689114"/>
              <a:gd name="connsiteY168" fmla="*/ 2495791 h 2607908"/>
              <a:gd name="connsiteX169" fmla="*/ 3284770 w 3689114"/>
              <a:gd name="connsiteY169" fmla="*/ 2493192 h 2607908"/>
              <a:gd name="connsiteX170" fmla="*/ 404345 w 3689114"/>
              <a:gd name="connsiteY170" fmla="*/ 2493192 h 2607908"/>
              <a:gd name="connsiteX171" fmla="*/ 406945 w 3689114"/>
              <a:gd name="connsiteY171" fmla="*/ 2495791 h 2607908"/>
              <a:gd name="connsiteX172" fmla="*/ 404345 w 3689114"/>
              <a:gd name="connsiteY172" fmla="*/ 2498391 h 2607908"/>
              <a:gd name="connsiteX173" fmla="*/ 401744 w 3689114"/>
              <a:gd name="connsiteY173" fmla="*/ 2495791 h 2607908"/>
              <a:gd name="connsiteX174" fmla="*/ 404345 w 3689114"/>
              <a:gd name="connsiteY174" fmla="*/ 2493192 h 2607908"/>
              <a:gd name="connsiteX175" fmla="*/ 3169553 w 3689114"/>
              <a:gd name="connsiteY175" fmla="*/ 2492361 h 2607908"/>
              <a:gd name="connsiteX176" fmla="*/ 3172983 w 3689114"/>
              <a:gd name="connsiteY176" fmla="*/ 2495791 h 2607908"/>
              <a:gd name="connsiteX177" fmla="*/ 3169553 w 3689114"/>
              <a:gd name="connsiteY177" fmla="*/ 2499222 h 2607908"/>
              <a:gd name="connsiteX178" fmla="*/ 3166122 w 3689114"/>
              <a:gd name="connsiteY178" fmla="*/ 2495791 h 2607908"/>
              <a:gd name="connsiteX179" fmla="*/ 3169553 w 3689114"/>
              <a:gd name="connsiteY179" fmla="*/ 2492361 h 2607908"/>
              <a:gd name="connsiteX180" fmla="*/ 519562 w 3689114"/>
              <a:gd name="connsiteY180" fmla="*/ 2492361 h 2607908"/>
              <a:gd name="connsiteX181" fmla="*/ 522992 w 3689114"/>
              <a:gd name="connsiteY181" fmla="*/ 2495791 h 2607908"/>
              <a:gd name="connsiteX182" fmla="*/ 519562 w 3689114"/>
              <a:gd name="connsiteY182" fmla="*/ 2499222 h 2607908"/>
              <a:gd name="connsiteX183" fmla="*/ 516132 w 3689114"/>
              <a:gd name="connsiteY183" fmla="*/ 2495791 h 2607908"/>
              <a:gd name="connsiteX184" fmla="*/ 519562 w 3689114"/>
              <a:gd name="connsiteY184" fmla="*/ 2492361 h 2607908"/>
              <a:gd name="connsiteX185" fmla="*/ 3054336 w 3689114"/>
              <a:gd name="connsiteY185" fmla="*/ 2491327 h 2607908"/>
              <a:gd name="connsiteX186" fmla="*/ 3058799 w 3689114"/>
              <a:gd name="connsiteY186" fmla="*/ 2495791 h 2607908"/>
              <a:gd name="connsiteX187" fmla="*/ 3054336 w 3689114"/>
              <a:gd name="connsiteY187" fmla="*/ 2500255 h 2607908"/>
              <a:gd name="connsiteX188" fmla="*/ 3049871 w 3689114"/>
              <a:gd name="connsiteY188" fmla="*/ 2495791 h 2607908"/>
              <a:gd name="connsiteX189" fmla="*/ 3054336 w 3689114"/>
              <a:gd name="connsiteY189" fmla="*/ 2491327 h 2607908"/>
              <a:gd name="connsiteX190" fmla="*/ 634779 w 3689114"/>
              <a:gd name="connsiteY190" fmla="*/ 2491327 h 2607908"/>
              <a:gd name="connsiteX191" fmla="*/ 639242 w 3689114"/>
              <a:gd name="connsiteY191" fmla="*/ 2495791 h 2607908"/>
              <a:gd name="connsiteX192" fmla="*/ 634779 w 3689114"/>
              <a:gd name="connsiteY192" fmla="*/ 2500255 h 2607908"/>
              <a:gd name="connsiteX193" fmla="*/ 630316 w 3689114"/>
              <a:gd name="connsiteY193" fmla="*/ 2495791 h 2607908"/>
              <a:gd name="connsiteX194" fmla="*/ 634779 w 3689114"/>
              <a:gd name="connsiteY194" fmla="*/ 2491327 h 2607908"/>
              <a:gd name="connsiteX195" fmla="*/ 2939119 w 3689114"/>
              <a:gd name="connsiteY195" fmla="*/ 2490264 h 2607908"/>
              <a:gd name="connsiteX196" fmla="*/ 2944646 w 3689114"/>
              <a:gd name="connsiteY196" fmla="*/ 2495791 h 2607908"/>
              <a:gd name="connsiteX197" fmla="*/ 2939119 w 3689114"/>
              <a:gd name="connsiteY197" fmla="*/ 2501318 h 2607908"/>
              <a:gd name="connsiteX198" fmla="*/ 2933592 w 3689114"/>
              <a:gd name="connsiteY198" fmla="*/ 2495791 h 2607908"/>
              <a:gd name="connsiteX199" fmla="*/ 2939119 w 3689114"/>
              <a:gd name="connsiteY199" fmla="*/ 2490264 h 2607908"/>
              <a:gd name="connsiteX200" fmla="*/ 749995 w 3689114"/>
              <a:gd name="connsiteY200" fmla="*/ 2490264 h 2607908"/>
              <a:gd name="connsiteX201" fmla="*/ 755523 w 3689114"/>
              <a:gd name="connsiteY201" fmla="*/ 2495791 h 2607908"/>
              <a:gd name="connsiteX202" fmla="*/ 749995 w 3689114"/>
              <a:gd name="connsiteY202" fmla="*/ 2501318 h 2607908"/>
              <a:gd name="connsiteX203" fmla="*/ 744468 w 3689114"/>
              <a:gd name="connsiteY203" fmla="*/ 2495791 h 2607908"/>
              <a:gd name="connsiteX204" fmla="*/ 749995 w 3689114"/>
              <a:gd name="connsiteY204" fmla="*/ 2490264 h 2607908"/>
              <a:gd name="connsiteX205" fmla="*/ 865212 w 3689114"/>
              <a:gd name="connsiteY205" fmla="*/ 2489202 h 2607908"/>
              <a:gd name="connsiteX206" fmla="*/ 871802 w 3689114"/>
              <a:gd name="connsiteY206" fmla="*/ 2495791 h 2607908"/>
              <a:gd name="connsiteX207" fmla="*/ 865212 w 3689114"/>
              <a:gd name="connsiteY207" fmla="*/ 2502381 h 2607908"/>
              <a:gd name="connsiteX208" fmla="*/ 858623 w 3689114"/>
              <a:gd name="connsiteY208" fmla="*/ 2495791 h 2607908"/>
              <a:gd name="connsiteX209" fmla="*/ 865212 w 3689114"/>
              <a:gd name="connsiteY209" fmla="*/ 2489202 h 2607908"/>
              <a:gd name="connsiteX210" fmla="*/ 2823902 w 3689114"/>
              <a:gd name="connsiteY210" fmla="*/ 2489091 h 2607908"/>
              <a:gd name="connsiteX211" fmla="*/ 2830602 w 3689114"/>
              <a:gd name="connsiteY211" fmla="*/ 2495792 h 2607908"/>
              <a:gd name="connsiteX212" fmla="*/ 2823902 w 3689114"/>
              <a:gd name="connsiteY212" fmla="*/ 2502492 h 2607908"/>
              <a:gd name="connsiteX213" fmla="*/ 2817201 w 3689114"/>
              <a:gd name="connsiteY213" fmla="*/ 2495792 h 2607908"/>
              <a:gd name="connsiteX214" fmla="*/ 2823902 w 3689114"/>
              <a:gd name="connsiteY214" fmla="*/ 2489091 h 2607908"/>
              <a:gd name="connsiteX215" fmla="*/ 2708685 w 3689114"/>
              <a:gd name="connsiteY215" fmla="*/ 2488049 h 2607908"/>
              <a:gd name="connsiteX216" fmla="*/ 2716427 w 3689114"/>
              <a:gd name="connsiteY216" fmla="*/ 2495792 h 2607908"/>
              <a:gd name="connsiteX217" fmla="*/ 2708685 w 3689114"/>
              <a:gd name="connsiteY217" fmla="*/ 2503533 h 2607908"/>
              <a:gd name="connsiteX218" fmla="*/ 2700943 w 3689114"/>
              <a:gd name="connsiteY218" fmla="*/ 2495792 h 2607908"/>
              <a:gd name="connsiteX219" fmla="*/ 2708685 w 3689114"/>
              <a:gd name="connsiteY219" fmla="*/ 2488049 h 2607908"/>
              <a:gd name="connsiteX220" fmla="*/ 980430 w 3689114"/>
              <a:gd name="connsiteY220" fmla="*/ 2488049 h 2607908"/>
              <a:gd name="connsiteX221" fmla="*/ 988172 w 3689114"/>
              <a:gd name="connsiteY221" fmla="*/ 2495792 h 2607908"/>
              <a:gd name="connsiteX222" fmla="*/ 980430 w 3689114"/>
              <a:gd name="connsiteY222" fmla="*/ 2503533 h 2607908"/>
              <a:gd name="connsiteX223" fmla="*/ 972687 w 3689114"/>
              <a:gd name="connsiteY223" fmla="*/ 2495792 h 2607908"/>
              <a:gd name="connsiteX224" fmla="*/ 980430 w 3689114"/>
              <a:gd name="connsiteY224" fmla="*/ 2488049 h 2607908"/>
              <a:gd name="connsiteX225" fmla="*/ 2593468 w 3689114"/>
              <a:gd name="connsiteY225" fmla="*/ 2486805 h 2607908"/>
              <a:gd name="connsiteX226" fmla="*/ 2602454 w 3689114"/>
              <a:gd name="connsiteY226" fmla="*/ 2495791 h 2607908"/>
              <a:gd name="connsiteX227" fmla="*/ 2593468 w 3689114"/>
              <a:gd name="connsiteY227" fmla="*/ 2504777 h 2607908"/>
              <a:gd name="connsiteX228" fmla="*/ 2584482 w 3689114"/>
              <a:gd name="connsiteY228" fmla="*/ 2495791 h 2607908"/>
              <a:gd name="connsiteX229" fmla="*/ 2593468 w 3689114"/>
              <a:gd name="connsiteY229" fmla="*/ 2486805 h 2607908"/>
              <a:gd name="connsiteX230" fmla="*/ 1095646 w 3689114"/>
              <a:gd name="connsiteY230" fmla="*/ 2486805 h 2607908"/>
              <a:gd name="connsiteX231" fmla="*/ 1104632 w 3689114"/>
              <a:gd name="connsiteY231" fmla="*/ 2495791 h 2607908"/>
              <a:gd name="connsiteX232" fmla="*/ 1095646 w 3689114"/>
              <a:gd name="connsiteY232" fmla="*/ 2504777 h 2607908"/>
              <a:gd name="connsiteX233" fmla="*/ 1086661 w 3689114"/>
              <a:gd name="connsiteY233" fmla="*/ 2495791 h 2607908"/>
              <a:gd name="connsiteX234" fmla="*/ 1095646 w 3689114"/>
              <a:gd name="connsiteY234" fmla="*/ 2486805 h 2607908"/>
              <a:gd name="connsiteX235" fmla="*/ 2478251 w 3689114"/>
              <a:gd name="connsiteY235" fmla="*/ 2485610 h 2607908"/>
              <a:gd name="connsiteX236" fmla="*/ 2488433 w 3689114"/>
              <a:gd name="connsiteY236" fmla="*/ 2495792 h 2607908"/>
              <a:gd name="connsiteX237" fmla="*/ 2478251 w 3689114"/>
              <a:gd name="connsiteY237" fmla="*/ 2505973 h 2607908"/>
              <a:gd name="connsiteX238" fmla="*/ 2468069 w 3689114"/>
              <a:gd name="connsiteY238" fmla="*/ 2495792 h 2607908"/>
              <a:gd name="connsiteX239" fmla="*/ 2478251 w 3689114"/>
              <a:gd name="connsiteY239" fmla="*/ 2485610 h 2607908"/>
              <a:gd name="connsiteX240" fmla="*/ 1210864 w 3689114"/>
              <a:gd name="connsiteY240" fmla="*/ 2485610 h 2607908"/>
              <a:gd name="connsiteX241" fmla="*/ 1221045 w 3689114"/>
              <a:gd name="connsiteY241" fmla="*/ 2495792 h 2607908"/>
              <a:gd name="connsiteX242" fmla="*/ 1210864 w 3689114"/>
              <a:gd name="connsiteY242" fmla="*/ 2505973 h 2607908"/>
              <a:gd name="connsiteX243" fmla="*/ 1200682 w 3689114"/>
              <a:gd name="connsiteY243" fmla="*/ 2495792 h 2607908"/>
              <a:gd name="connsiteX244" fmla="*/ 1210864 w 3689114"/>
              <a:gd name="connsiteY244" fmla="*/ 2485610 h 2607908"/>
              <a:gd name="connsiteX245" fmla="*/ 2363033 w 3689114"/>
              <a:gd name="connsiteY245" fmla="*/ 2484629 h 2607908"/>
              <a:gd name="connsiteX246" fmla="*/ 2374195 w 3689114"/>
              <a:gd name="connsiteY246" fmla="*/ 2495791 h 2607908"/>
              <a:gd name="connsiteX247" fmla="*/ 2363033 w 3689114"/>
              <a:gd name="connsiteY247" fmla="*/ 2506953 h 2607908"/>
              <a:gd name="connsiteX248" fmla="*/ 2351872 w 3689114"/>
              <a:gd name="connsiteY248" fmla="*/ 2495791 h 2607908"/>
              <a:gd name="connsiteX249" fmla="*/ 2363033 w 3689114"/>
              <a:gd name="connsiteY249" fmla="*/ 2484629 h 2607908"/>
              <a:gd name="connsiteX250" fmla="*/ 1326080 w 3689114"/>
              <a:gd name="connsiteY250" fmla="*/ 2484629 h 2607908"/>
              <a:gd name="connsiteX251" fmla="*/ 1337243 w 3689114"/>
              <a:gd name="connsiteY251" fmla="*/ 2495791 h 2607908"/>
              <a:gd name="connsiteX252" fmla="*/ 1326080 w 3689114"/>
              <a:gd name="connsiteY252" fmla="*/ 2506953 h 2607908"/>
              <a:gd name="connsiteX253" fmla="*/ 1314919 w 3689114"/>
              <a:gd name="connsiteY253" fmla="*/ 2495791 h 2607908"/>
              <a:gd name="connsiteX254" fmla="*/ 1326080 w 3689114"/>
              <a:gd name="connsiteY254" fmla="*/ 2484629 h 2607908"/>
              <a:gd name="connsiteX255" fmla="*/ 2247817 w 3689114"/>
              <a:gd name="connsiteY255" fmla="*/ 2483605 h 2607908"/>
              <a:gd name="connsiteX256" fmla="*/ 2260002 w 3689114"/>
              <a:gd name="connsiteY256" fmla="*/ 2495792 h 2607908"/>
              <a:gd name="connsiteX257" fmla="*/ 2247817 w 3689114"/>
              <a:gd name="connsiteY257" fmla="*/ 2507977 h 2607908"/>
              <a:gd name="connsiteX258" fmla="*/ 2235631 w 3689114"/>
              <a:gd name="connsiteY258" fmla="*/ 2495792 h 2607908"/>
              <a:gd name="connsiteX259" fmla="*/ 2247817 w 3689114"/>
              <a:gd name="connsiteY259" fmla="*/ 2483605 h 2607908"/>
              <a:gd name="connsiteX260" fmla="*/ 1441298 w 3689114"/>
              <a:gd name="connsiteY260" fmla="*/ 2483605 h 2607908"/>
              <a:gd name="connsiteX261" fmla="*/ 1453484 w 3689114"/>
              <a:gd name="connsiteY261" fmla="*/ 2495792 h 2607908"/>
              <a:gd name="connsiteX262" fmla="*/ 1441298 w 3689114"/>
              <a:gd name="connsiteY262" fmla="*/ 2507977 h 2607908"/>
              <a:gd name="connsiteX263" fmla="*/ 1429112 w 3689114"/>
              <a:gd name="connsiteY263" fmla="*/ 2495792 h 2607908"/>
              <a:gd name="connsiteX264" fmla="*/ 1441298 w 3689114"/>
              <a:gd name="connsiteY264" fmla="*/ 2483605 h 2607908"/>
              <a:gd name="connsiteX265" fmla="*/ 1556514 w 3689114"/>
              <a:gd name="connsiteY265" fmla="*/ 2482847 h 2607908"/>
              <a:gd name="connsiteX266" fmla="*/ 1569459 w 3689114"/>
              <a:gd name="connsiteY266" fmla="*/ 2495791 h 2607908"/>
              <a:gd name="connsiteX267" fmla="*/ 1556514 w 3689114"/>
              <a:gd name="connsiteY267" fmla="*/ 2508736 h 2607908"/>
              <a:gd name="connsiteX268" fmla="*/ 1543570 w 3689114"/>
              <a:gd name="connsiteY268" fmla="*/ 2495791 h 2607908"/>
              <a:gd name="connsiteX269" fmla="*/ 1556514 w 3689114"/>
              <a:gd name="connsiteY269" fmla="*/ 2482847 h 2607908"/>
              <a:gd name="connsiteX270" fmla="*/ 2132600 w 3689114"/>
              <a:gd name="connsiteY270" fmla="*/ 2482692 h 2607908"/>
              <a:gd name="connsiteX271" fmla="*/ 2145699 w 3689114"/>
              <a:gd name="connsiteY271" fmla="*/ 2495791 h 2607908"/>
              <a:gd name="connsiteX272" fmla="*/ 2132600 w 3689114"/>
              <a:gd name="connsiteY272" fmla="*/ 2508890 h 2607908"/>
              <a:gd name="connsiteX273" fmla="*/ 2119501 w 3689114"/>
              <a:gd name="connsiteY273" fmla="*/ 2495791 h 2607908"/>
              <a:gd name="connsiteX274" fmla="*/ 2132600 w 3689114"/>
              <a:gd name="connsiteY274" fmla="*/ 2482692 h 2607908"/>
              <a:gd name="connsiteX275" fmla="*/ 2017383 w 3689114"/>
              <a:gd name="connsiteY275" fmla="*/ 2482224 h 2607908"/>
              <a:gd name="connsiteX276" fmla="*/ 2030950 w 3689114"/>
              <a:gd name="connsiteY276" fmla="*/ 2495792 h 2607908"/>
              <a:gd name="connsiteX277" fmla="*/ 2017383 w 3689114"/>
              <a:gd name="connsiteY277" fmla="*/ 2509359 h 2607908"/>
              <a:gd name="connsiteX278" fmla="*/ 2003815 w 3689114"/>
              <a:gd name="connsiteY278" fmla="*/ 2495792 h 2607908"/>
              <a:gd name="connsiteX279" fmla="*/ 2017383 w 3689114"/>
              <a:gd name="connsiteY279" fmla="*/ 2482224 h 2607908"/>
              <a:gd name="connsiteX280" fmla="*/ 1671732 w 3689114"/>
              <a:gd name="connsiteY280" fmla="*/ 2482224 h 2607908"/>
              <a:gd name="connsiteX281" fmla="*/ 1685299 w 3689114"/>
              <a:gd name="connsiteY281" fmla="*/ 2495792 h 2607908"/>
              <a:gd name="connsiteX282" fmla="*/ 1671732 w 3689114"/>
              <a:gd name="connsiteY282" fmla="*/ 2509359 h 2607908"/>
              <a:gd name="connsiteX283" fmla="*/ 1658165 w 3689114"/>
              <a:gd name="connsiteY283" fmla="*/ 2495792 h 2607908"/>
              <a:gd name="connsiteX284" fmla="*/ 1671732 w 3689114"/>
              <a:gd name="connsiteY284" fmla="*/ 2482224 h 2607908"/>
              <a:gd name="connsiteX285" fmla="*/ 1902166 w 3689114"/>
              <a:gd name="connsiteY285" fmla="*/ 2481907 h 2607908"/>
              <a:gd name="connsiteX286" fmla="*/ 1916050 w 3689114"/>
              <a:gd name="connsiteY286" fmla="*/ 2495791 h 2607908"/>
              <a:gd name="connsiteX287" fmla="*/ 1902166 w 3689114"/>
              <a:gd name="connsiteY287" fmla="*/ 2509675 h 2607908"/>
              <a:gd name="connsiteX288" fmla="*/ 1888282 w 3689114"/>
              <a:gd name="connsiteY288" fmla="*/ 2495791 h 2607908"/>
              <a:gd name="connsiteX289" fmla="*/ 1902166 w 3689114"/>
              <a:gd name="connsiteY289" fmla="*/ 2481907 h 2607908"/>
              <a:gd name="connsiteX290" fmla="*/ 1786949 w 3689114"/>
              <a:gd name="connsiteY290" fmla="*/ 2481907 h 2607908"/>
              <a:gd name="connsiteX291" fmla="*/ 1800833 w 3689114"/>
              <a:gd name="connsiteY291" fmla="*/ 2495791 h 2607908"/>
              <a:gd name="connsiteX292" fmla="*/ 1786949 w 3689114"/>
              <a:gd name="connsiteY292" fmla="*/ 2509675 h 2607908"/>
              <a:gd name="connsiteX293" fmla="*/ 1773065 w 3689114"/>
              <a:gd name="connsiteY293" fmla="*/ 2495791 h 2607908"/>
              <a:gd name="connsiteX294" fmla="*/ 1786949 w 3689114"/>
              <a:gd name="connsiteY294" fmla="*/ 2481907 h 2607908"/>
              <a:gd name="connsiteX295" fmla="*/ 3572813 w 3689114"/>
              <a:gd name="connsiteY295" fmla="*/ 2394831 h 2607908"/>
              <a:gd name="connsiteX296" fmla="*/ 3573992 w 3689114"/>
              <a:gd name="connsiteY296" fmla="*/ 2396010 h 2607908"/>
              <a:gd name="connsiteX297" fmla="*/ 3572813 w 3689114"/>
              <a:gd name="connsiteY297" fmla="*/ 2397189 h 2607908"/>
              <a:gd name="connsiteX298" fmla="*/ 3571634 w 3689114"/>
              <a:gd name="connsiteY298" fmla="*/ 2396010 h 2607908"/>
              <a:gd name="connsiteX299" fmla="*/ 3572813 w 3689114"/>
              <a:gd name="connsiteY299" fmla="*/ 2394831 h 2607908"/>
              <a:gd name="connsiteX300" fmla="*/ 116302 w 3689114"/>
              <a:gd name="connsiteY300" fmla="*/ 2394831 h 2607908"/>
              <a:gd name="connsiteX301" fmla="*/ 117481 w 3689114"/>
              <a:gd name="connsiteY301" fmla="*/ 2396010 h 2607908"/>
              <a:gd name="connsiteX302" fmla="*/ 116302 w 3689114"/>
              <a:gd name="connsiteY302" fmla="*/ 2397189 h 2607908"/>
              <a:gd name="connsiteX303" fmla="*/ 115123 w 3689114"/>
              <a:gd name="connsiteY303" fmla="*/ 2396010 h 2607908"/>
              <a:gd name="connsiteX304" fmla="*/ 116302 w 3689114"/>
              <a:gd name="connsiteY304" fmla="*/ 2394831 h 2607908"/>
              <a:gd name="connsiteX305" fmla="*/ 3457595 w 3689114"/>
              <a:gd name="connsiteY305" fmla="*/ 2394247 h 2607908"/>
              <a:gd name="connsiteX306" fmla="*/ 3459359 w 3689114"/>
              <a:gd name="connsiteY306" fmla="*/ 2396010 h 2607908"/>
              <a:gd name="connsiteX307" fmla="*/ 3457595 w 3689114"/>
              <a:gd name="connsiteY307" fmla="*/ 2397774 h 2607908"/>
              <a:gd name="connsiteX308" fmla="*/ 3455832 w 3689114"/>
              <a:gd name="connsiteY308" fmla="*/ 2396010 h 2607908"/>
              <a:gd name="connsiteX309" fmla="*/ 3457595 w 3689114"/>
              <a:gd name="connsiteY309" fmla="*/ 2394247 h 2607908"/>
              <a:gd name="connsiteX310" fmla="*/ 231519 w 3689114"/>
              <a:gd name="connsiteY310" fmla="*/ 2394247 h 2607908"/>
              <a:gd name="connsiteX311" fmla="*/ 233283 w 3689114"/>
              <a:gd name="connsiteY311" fmla="*/ 2396010 h 2607908"/>
              <a:gd name="connsiteX312" fmla="*/ 231519 w 3689114"/>
              <a:gd name="connsiteY312" fmla="*/ 2397774 h 2607908"/>
              <a:gd name="connsiteX313" fmla="*/ 229757 w 3689114"/>
              <a:gd name="connsiteY313" fmla="*/ 2396010 h 2607908"/>
              <a:gd name="connsiteX314" fmla="*/ 231519 w 3689114"/>
              <a:gd name="connsiteY314" fmla="*/ 2394247 h 2607908"/>
              <a:gd name="connsiteX315" fmla="*/ 3342379 w 3689114"/>
              <a:gd name="connsiteY315" fmla="*/ 2393481 h 2607908"/>
              <a:gd name="connsiteX316" fmla="*/ 3344908 w 3689114"/>
              <a:gd name="connsiteY316" fmla="*/ 2396010 h 2607908"/>
              <a:gd name="connsiteX317" fmla="*/ 3342379 w 3689114"/>
              <a:gd name="connsiteY317" fmla="*/ 2398541 h 2607908"/>
              <a:gd name="connsiteX318" fmla="*/ 3339849 w 3689114"/>
              <a:gd name="connsiteY318" fmla="*/ 2396010 h 2607908"/>
              <a:gd name="connsiteX319" fmla="*/ 3342379 w 3689114"/>
              <a:gd name="connsiteY319" fmla="*/ 2393481 h 2607908"/>
              <a:gd name="connsiteX320" fmla="*/ 346736 w 3689114"/>
              <a:gd name="connsiteY320" fmla="*/ 2393481 h 2607908"/>
              <a:gd name="connsiteX321" fmla="*/ 349267 w 3689114"/>
              <a:gd name="connsiteY321" fmla="*/ 2396010 h 2607908"/>
              <a:gd name="connsiteX322" fmla="*/ 346736 w 3689114"/>
              <a:gd name="connsiteY322" fmla="*/ 2398541 h 2607908"/>
              <a:gd name="connsiteX323" fmla="*/ 344207 w 3689114"/>
              <a:gd name="connsiteY323" fmla="*/ 2396010 h 2607908"/>
              <a:gd name="connsiteX324" fmla="*/ 346736 w 3689114"/>
              <a:gd name="connsiteY324" fmla="*/ 2393481 h 2607908"/>
              <a:gd name="connsiteX325" fmla="*/ 3227162 w 3689114"/>
              <a:gd name="connsiteY325" fmla="*/ 2392660 h 2607908"/>
              <a:gd name="connsiteX326" fmla="*/ 3230512 w 3689114"/>
              <a:gd name="connsiteY326" fmla="*/ 2396010 h 2607908"/>
              <a:gd name="connsiteX327" fmla="*/ 3227162 w 3689114"/>
              <a:gd name="connsiteY327" fmla="*/ 2399361 h 2607908"/>
              <a:gd name="connsiteX328" fmla="*/ 3223812 w 3689114"/>
              <a:gd name="connsiteY328" fmla="*/ 2396010 h 2607908"/>
              <a:gd name="connsiteX329" fmla="*/ 3227162 w 3689114"/>
              <a:gd name="connsiteY329" fmla="*/ 2392660 h 2607908"/>
              <a:gd name="connsiteX330" fmla="*/ 461953 w 3689114"/>
              <a:gd name="connsiteY330" fmla="*/ 2392660 h 2607908"/>
              <a:gd name="connsiteX331" fmla="*/ 465304 w 3689114"/>
              <a:gd name="connsiteY331" fmla="*/ 2396010 h 2607908"/>
              <a:gd name="connsiteX332" fmla="*/ 461953 w 3689114"/>
              <a:gd name="connsiteY332" fmla="*/ 2399361 h 2607908"/>
              <a:gd name="connsiteX333" fmla="*/ 458603 w 3689114"/>
              <a:gd name="connsiteY333" fmla="*/ 2396010 h 2607908"/>
              <a:gd name="connsiteX334" fmla="*/ 461953 w 3689114"/>
              <a:gd name="connsiteY334" fmla="*/ 2392660 h 2607908"/>
              <a:gd name="connsiteX335" fmla="*/ 3111944 w 3689114"/>
              <a:gd name="connsiteY335" fmla="*/ 2391638 h 2607908"/>
              <a:gd name="connsiteX336" fmla="*/ 3116317 w 3689114"/>
              <a:gd name="connsiteY336" fmla="*/ 2396010 h 2607908"/>
              <a:gd name="connsiteX337" fmla="*/ 3111944 w 3689114"/>
              <a:gd name="connsiteY337" fmla="*/ 2400383 h 2607908"/>
              <a:gd name="connsiteX338" fmla="*/ 3107572 w 3689114"/>
              <a:gd name="connsiteY338" fmla="*/ 2396010 h 2607908"/>
              <a:gd name="connsiteX339" fmla="*/ 3111944 w 3689114"/>
              <a:gd name="connsiteY339" fmla="*/ 2391638 h 2607908"/>
              <a:gd name="connsiteX340" fmla="*/ 577170 w 3689114"/>
              <a:gd name="connsiteY340" fmla="*/ 2391638 h 2607908"/>
              <a:gd name="connsiteX341" fmla="*/ 581544 w 3689114"/>
              <a:gd name="connsiteY341" fmla="*/ 2396010 h 2607908"/>
              <a:gd name="connsiteX342" fmla="*/ 577170 w 3689114"/>
              <a:gd name="connsiteY342" fmla="*/ 2400383 h 2607908"/>
              <a:gd name="connsiteX343" fmla="*/ 572799 w 3689114"/>
              <a:gd name="connsiteY343" fmla="*/ 2396010 h 2607908"/>
              <a:gd name="connsiteX344" fmla="*/ 577170 w 3689114"/>
              <a:gd name="connsiteY344" fmla="*/ 2391638 h 2607908"/>
              <a:gd name="connsiteX345" fmla="*/ 2996728 w 3689114"/>
              <a:gd name="connsiteY345" fmla="*/ 2390483 h 2607908"/>
              <a:gd name="connsiteX346" fmla="*/ 3002255 w 3689114"/>
              <a:gd name="connsiteY346" fmla="*/ 2396010 h 2607908"/>
              <a:gd name="connsiteX347" fmla="*/ 2996728 w 3689114"/>
              <a:gd name="connsiteY347" fmla="*/ 2401538 h 2607908"/>
              <a:gd name="connsiteX348" fmla="*/ 2991201 w 3689114"/>
              <a:gd name="connsiteY348" fmla="*/ 2396010 h 2607908"/>
              <a:gd name="connsiteX349" fmla="*/ 2996728 w 3689114"/>
              <a:gd name="connsiteY349" fmla="*/ 2390483 h 2607908"/>
              <a:gd name="connsiteX350" fmla="*/ 692388 w 3689114"/>
              <a:gd name="connsiteY350" fmla="*/ 2390483 h 2607908"/>
              <a:gd name="connsiteX351" fmla="*/ 697915 w 3689114"/>
              <a:gd name="connsiteY351" fmla="*/ 2396010 h 2607908"/>
              <a:gd name="connsiteX352" fmla="*/ 692388 w 3689114"/>
              <a:gd name="connsiteY352" fmla="*/ 2401538 h 2607908"/>
              <a:gd name="connsiteX353" fmla="*/ 686861 w 3689114"/>
              <a:gd name="connsiteY353" fmla="*/ 2396010 h 2607908"/>
              <a:gd name="connsiteX354" fmla="*/ 692388 w 3689114"/>
              <a:gd name="connsiteY354" fmla="*/ 2390483 h 2607908"/>
              <a:gd name="connsiteX355" fmla="*/ 807604 w 3689114"/>
              <a:gd name="connsiteY355" fmla="*/ 2389421 h 2607908"/>
              <a:gd name="connsiteX356" fmla="*/ 814193 w 3689114"/>
              <a:gd name="connsiteY356" fmla="*/ 2396010 h 2607908"/>
              <a:gd name="connsiteX357" fmla="*/ 807604 w 3689114"/>
              <a:gd name="connsiteY357" fmla="*/ 2402600 h 2607908"/>
              <a:gd name="connsiteX358" fmla="*/ 801015 w 3689114"/>
              <a:gd name="connsiteY358" fmla="*/ 2396010 h 2607908"/>
              <a:gd name="connsiteX359" fmla="*/ 807604 w 3689114"/>
              <a:gd name="connsiteY359" fmla="*/ 2389421 h 2607908"/>
              <a:gd name="connsiteX360" fmla="*/ 2881510 w 3689114"/>
              <a:gd name="connsiteY360" fmla="*/ 2389309 h 2607908"/>
              <a:gd name="connsiteX361" fmla="*/ 2888210 w 3689114"/>
              <a:gd name="connsiteY361" fmla="*/ 2396010 h 2607908"/>
              <a:gd name="connsiteX362" fmla="*/ 2881510 w 3689114"/>
              <a:gd name="connsiteY362" fmla="*/ 2402710 h 2607908"/>
              <a:gd name="connsiteX363" fmla="*/ 2874810 w 3689114"/>
              <a:gd name="connsiteY363" fmla="*/ 2396010 h 2607908"/>
              <a:gd name="connsiteX364" fmla="*/ 2881510 w 3689114"/>
              <a:gd name="connsiteY364" fmla="*/ 2389309 h 2607908"/>
              <a:gd name="connsiteX365" fmla="*/ 2766293 w 3689114"/>
              <a:gd name="connsiteY365" fmla="*/ 2388027 h 2607908"/>
              <a:gd name="connsiteX366" fmla="*/ 2774277 w 3689114"/>
              <a:gd name="connsiteY366" fmla="*/ 2396010 h 2607908"/>
              <a:gd name="connsiteX367" fmla="*/ 2766293 w 3689114"/>
              <a:gd name="connsiteY367" fmla="*/ 2403994 h 2607908"/>
              <a:gd name="connsiteX368" fmla="*/ 2758310 w 3689114"/>
              <a:gd name="connsiteY368" fmla="*/ 2396010 h 2607908"/>
              <a:gd name="connsiteX369" fmla="*/ 2766293 w 3689114"/>
              <a:gd name="connsiteY369" fmla="*/ 2388027 h 2607908"/>
              <a:gd name="connsiteX370" fmla="*/ 922821 w 3689114"/>
              <a:gd name="connsiteY370" fmla="*/ 2388027 h 2607908"/>
              <a:gd name="connsiteX371" fmla="*/ 930805 w 3689114"/>
              <a:gd name="connsiteY371" fmla="*/ 2396010 h 2607908"/>
              <a:gd name="connsiteX372" fmla="*/ 922821 w 3689114"/>
              <a:gd name="connsiteY372" fmla="*/ 2403994 h 2607908"/>
              <a:gd name="connsiteX373" fmla="*/ 914837 w 3689114"/>
              <a:gd name="connsiteY373" fmla="*/ 2396010 h 2607908"/>
              <a:gd name="connsiteX374" fmla="*/ 922821 w 3689114"/>
              <a:gd name="connsiteY374" fmla="*/ 2388027 h 2607908"/>
              <a:gd name="connsiteX375" fmla="*/ 2651076 w 3689114"/>
              <a:gd name="connsiteY375" fmla="*/ 2386765 h 2607908"/>
              <a:gd name="connsiteX376" fmla="*/ 2660321 w 3689114"/>
              <a:gd name="connsiteY376" fmla="*/ 2396010 h 2607908"/>
              <a:gd name="connsiteX377" fmla="*/ 2651076 w 3689114"/>
              <a:gd name="connsiteY377" fmla="*/ 2405255 h 2607908"/>
              <a:gd name="connsiteX378" fmla="*/ 2641831 w 3689114"/>
              <a:gd name="connsiteY378" fmla="*/ 2396010 h 2607908"/>
              <a:gd name="connsiteX379" fmla="*/ 2651076 w 3689114"/>
              <a:gd name="connsiteY379" fmla="*/ 2386765 h 2607908"/>
              <a:gd name="connsiteX380" fmla="*/ 1038038 w 3689114"/>
              <a:gd name="connsiteY380" fmla="*/ 2386765 h 2607908"/>
              <a:gd name="connsiteX381" fmla="*/ 1047283 w 3689114"/>
              <a:gd name="connsiteY381" fmla="*/ 2396010 h 2607908"/>
              <a:gd name="connsiteX382" fmla="*/ 1038038 w 3689114"/>
              <a:gd name="connsiteY382" fmla="*/ 2405255 h 2607908"/>
              <a:gd name="connsiteX383" fmla="*/ 1028793 w 3689114"/>
              <a:gd name="connsiteY383" fmla="*/ 2396010 h 2607908"/>
              <a:gd name="connsiteX384" fmla="*/ 1038038 w 3689114"/>
              <a:gd name="connsiteY384" fmla="*/ 2386765 h 2607908"/>
              <a:gd name="connsiteX385" fmla="*/ 2535859 w 3689114"/>
              <a:gd name="connsiteY385" fmla="*/ 2385414 h 2607908"/>
              <a:gd name="connsiteX386" fmla="*/ 2546455 w 3689114"/>
              <a:gd name="connsiteY386" fmla="*/ 2396010 h 2607908"/>
              <a:gd name="connsiteX387" fmla="*/ 2535859 w 3689114"/>
              <a:gd name="connsiteY387" fmla="*/ 2406606 h 2607908"/>
              <a:gd name="connsiteX388" fmla="*/ 2525263 w 3689114"/>
              <a:gd name="connsiteY388" fmla="*/ 2396010 h 2607908"/>
              <a:gd name="connsiteX389" fmla="*/ 2535859 w 3689114"/>
              <a:gd name="connsiteY389" fmla="*/ 2385414 h 2607908"/>
              <a:gd name="connsiteX390" fmla="*/ 1153255 w 3689114"/>
              <a:gd name="connsiteY390" fmla="*/ 2385414 h 2607908"/>
              <a:gd name="connsiteX391" fmla="*/ 1163851 w 3689114"/>
              <a:gd name="connsiteY391" fmla="*/ 2396010 h 2607908"/>
              <a:gd name="connsiteX392" fmla="*/ 1153255 w 3689114"/>
              <a:gd name="connsiteY392" fmla="*/ 2406606 h 2607908"/>
              <a:gd name="connsiteX393" fmla="*/ 1142659 w 3689114"/>
              <a:gd name="connsiteY393" fmla="*/ 2396010 h 2607908"/>
              <a:gd name="connsiteX394" fmla="*/ 1153255 w 3689114"/>
              <a:gd name="connsiteY394" fmla="*/ 2385414 h 2607908"/>
              <a:gd name="connsiteX395" fmla="*/ 2420642 w 3689114"/>
              <a:gd name="connsiteY395" fmla="*/ 2384269 h 2607908"/>
              <a:gd name="connsiteX396" fmla="*/ 2432384 w 3689114"/>
              <a:gd name="connsiteY396" fmla="*/ 2396010 h 2607908"/>
              <a:gd name="connsiteX397" fmla="*/ 2420642 w 3689114"/>
              <a:gd name="connsiteY397" fmla="*/ 2407753 h 2607908"/>
              <a:gd name="connsiteX398" fmla="*/ 2408900 w 3689114"/>
              <a:gd name="connsiteY398" fmla="*/ 2396010 h 2607908"/>
              <a:gd name="connsiteX399" fmla="*/ 2420642 w 3689114"/>
              <a:gd name="connsiteY399" fmla="*/ 2384269 h 2607908"/>
              <a:gd name="connsiteX400" fmla="*/ 1268472 w 3689114"/>
              <a:gd name="connsiteY400" fmla="*/ 2384269 h 2607908"/>
              <a:gd name="connsiteX401" fmla="*/ 1280214 w 3689114"/>
              <a:gd name="connsiteY401" fmla="*/ 2396010 h 2607908"/>
              <a:gd name="connsiteX402" fmla="*/ 1268472 w 3689114"/>
              <a:gd name="connsiteY402" fmla="*/ 2407753 h 2607908"/>
              <a:gd name="connsiteX403" fmla="*/ 1256731 w 3689114"/>
              <a:gd name="connsiteY403" fmla="*/ 2396010 h 2607908"/>
              <a:gd name="connsiteX404" fmla="*/ 1268472 w 3689114"/>
              <a:gd name="connsiteY404" fmla="*/ 2384269 h 2607908"/>
              <a:gd name="connsiteX405" fmla="*/ 2305425 w 3689114"/>
              <a:gd name="connsiteY405" fmla="*/ 2382912 h 2607908"/>
              <a:gd name="connsiteX406" fmla="*/ 2318524 w 3689114"/>
              <a:gd name="connsiteY406" fmla="*/ 2396010 h 2607908"/>
              <a:gd name="connsiteX407" fmla="*/ 2305425 w 3689114"/>
              <a:gd name="connsiteY407" fmla="*/ 2409110 h 2607908"/>
              <a:gd name="connsiteX408" fmla="*/ 2292326 w 3689114"/>
              <a:gd name="connsiteY408" fmla="*/ 2396010 h 2607908"/>
              <a:gd name="connsiteX409" fmla="*/ 2305425 w 3689114"/>
              <a:gd name="connsiteY409" fmla="*/ 2382912 h 2607908"/>
              <a:gd name="connsiteX410" fmla="*/ 1383689 w 3689114"/>
              <a:gd name="connsiteY410" fmla="*/ 2382912 h 2607908"/>
              <a:gd name="connsiteX411" fmla="*/ 1396788 w 3689114"/>
              <a:gd name="connsiteY411" fmla="*/ 2396010 h 2607908"/>
              <a:gd name="connsiteX412" fmla="*/ 1383689 w 3689114"/>
              <a:gd name="connsiteY412" fmla="*/ 2409110 h 2607908"/>
              <a:gd name="connsiteX413" fmla="*/ 1370590 w 3689114"/>
              <a:gd name="connsiteY413" fmla="*/ 2396010 h 2607908"/>
              <a:gd name="connsiteX414" fmla="*/ 1383689 w 3689114"/>
              <a:gd name="connsiteY414" fmla="*/ 2382912 h 2607908"/>
              <a:gd name="connsiteX415" fmla="*/ 2190209 w 3689114"/>
              <a:gd name="connsiteY415" fmla="*/ 2381966 h 2607908"/>
              <a:gd name="connsiteX416" fmla="*/ 2204252 w 3689114"/>
              <a:gd name="connsiteY416" fmla="*/ 2396010 h 2607908"/>
              <a:gd name="connsiteX417" fmla="*/ 2190209 w 3689114"/>
              <a:gd name="connsiteY417" fmla="*/ 2410054 h 2607908"/>
              <a:gd name="connsiteX418" fmla="*/ 2176165 w 3689114"/>
              <a:gd name="connsiteY418" fmla="*/ 2396010 h 2607908"/>
              <a:gd name="connsiteX419" fmla="*/ 2190209 w 3689114"/>
              <a:gd name="connsiteY419" fmla="*/ 2381966 h 2607908"/>
              <a:gd name="connsiteX420" fmla="*/ 1498906 w 3689114"/>
              <a:gd name="connsiteY420" fmla="*/ 2381966 h 2607908"/>
              <a:gd name="connsiteX421" fmla="*/ 1512950 w 3689114"/>
              <a:gd name="connsiteY421" fmla="*/ 2396010 h 2607908"/>
              <a:gd name="connsiteX422" fmla="*/ 1498906 w 3689114"/>
              <a:gd name="connsiteY422" fmla="*/ 2410054 h 2607908"/>
              <a:gd name="connsiteX423" fmla="*/ 1484862 w 3689114"/>
              <a:gd name="connsiteY423" fmla="*/ 2396010 h 2607908"/>
              <a:gd name="connsiteX424" fmla="*/ 1498906 w 3689114"/>
              <a:gd name="connsiteY424" fmla="*/ 2381966 h 2607908"/>
              <a:gd name="connsiteX425" fmla="*/ 2074991 w 3689114"/>
              <a:gd name="connsiteY425" fmla="*/ 2381155 h 2607908"/>
              <a:gd name="connsiteX426" fmla="*/ 2089846 w 3689114"/>
              <a:gd name="connsiteY426" fmla="*/ 2396010 h 2607908"/>
              <a:gd name="connsiteX427" fmla="*/ 2074991 w 3689114"/>
              <a:gd name="connsiteY427" fmla="*/ 2410866 h 2607908"/>
              <a:gd name="connsiteX428" fmla="*/ 2060135 w 3689114"/>
              <a:gd name="connsiteY428" fmla="*/ 2396010 h 2607908"/>
              <a:gd name="connsiteX429" fmla="*/ 2074991 w 3689114"/>
              <a:gd name="connsiteY429" fmla="*/ 2381155 h 2607908"/>
              <a:gd name="connsiteX430" fmla="*/ 1614123 w 3689114"/>
              <a:gd name="connsiteY430" fmla="*/ 2381155 h 2607908"/>
              <a:gd name="connsiteX431" fmla="*/ 1628979 w 3689114"/>
              <a:gd name="connsiteY431" fmla="*/ 2396010 h 2607908"/>
              <a:gd name="connsiteX432" fmla="*/ 1614123 w 3689114"/>
              <a:gd name="connsiteY432" fmla="*/ 2410866 h 2607908"/>
              <a:gd name="connsiteX433" fmla="*/ 1599268 w 3689114"/>
              <a:gd name="connsiteY433" fmla="*/ 2396010 h 2607908"/>
              <a:gd name="connsiteX434" fmla="*/ 1614123 w 3689114"/>
              <a:gd name="connsiteY434" fmla="*/ 2381155 h 2607908"/>
              <a:gd name="connsiteX435" fmla="*/ 1959774 w 3689114"/>
              <a:gd name="connsiteY435" fmla="*/ 2380657 h 2607908"/>
              <a:gd name="connsiteX436" fmla="*/ 1975127 w 3689114"/>
              <a:gd name="connsiteY436" fmla="*/ 2396010 h 2607908"/>
              <a:gd name="connsiteX437" fmla="*/ 1959774 w 3689114"/>
              <a:gd name="connsiteY437" fmla="*/ 2411364 h 2607908"/>
              <a:gd name="connsiteX438" fmla="*/ 1944421 w 3689114"/>
              <a:gd name="connsiteY438" fmla="*/ 2396010 h 2607908"/>
              <a:gd name="connsiteX439" fmla="*/ 1959774 w 3689114"/>
              <a:gd name="connsiteY439" fmla="*/ 2380657 h 2607908"/>
              <a:gd name="connsiteX440" fmla="*/ 1729340 w 3689114"/>
              <a:gd name="connsiteY440" fmla="*/ 2380657 h 2607908"/>
              <a:gd name="connsiteX441" fmla="*/ 1744693 w 3689114"/>
              <a:gd name="connsiteY441" fmla="*/ 2396010 h 2607908"/>
              <a:gd name="connsiteX442" fmla="*/ 1729340 w 3689114"/>
              <a:gd name="connsiteY442" fmla="*/ 2411364 h 2607908"/>
              <a:gd name="connsiteX443" fmla="*/ 1713986 w 3689114"/>
              <a:gd name="connsiteY443" fmla="*/ 2396010 h 2607908"/>
              <a:gd name="connsiteX444" fmla="*/ 1729340 w 3689114"/>
              <a:gd name="connsiteY444" fmla="*/ 2380657 h 2607908"/>
              <a:gd name="connsiteX445" fmla="*/ 1844557 w 3689114"/>
              <a:gd name="connsiteY445" fmla="*/ 2380489 h 2607908"/>
              <a:gd name="connsiteX446" fmla="*/ 1860078 w 3689114"/>
              <a:gd name="connsiteY446" fmla="*/ 2396010 h 2607908"/>
              <a:gd name="connsiteX447" fmla="*/ 1844557 w 3689114"/>
              <a:gd name="connsiteY447" fmla="*/ 2411531 h 2607908"/>
              <a:gd name="connsiteX448" fmla="*/ 1829036 w 3689114"/>
              <a:gd name="connsiteY448" fmla="*/ 2396010 h 2607908"/>
              <a:gd name="connsiteX449" fmla="*/ 1844557 w 3689114"/>
              <a:gd name="connsiteY449" fmla="*/ 2380489 h 2607908"/>
              <a:gd name="connsiteX450" fmla="*/ 3515205 w 3689114"/>
              <a:gd name="connsiteY450" fmla="*/ 2294636 h 2607908"/>
              <a:gd name="connsiteX451" fmla="*/ 3516797 w 3689114"/>
              <a:gd name="connsiteY451" fmla="*/ 2296229 h 2607908"/>
              <a:gd name="connsiteX452" fmla="*/ 3515205 w 3689114"/>
              <a:gd name="connsiteY452" fmla="*/ 2297822 h 2607908"/>
              <a:gd name="connsiteX453" fmla="*/ 3513612 w 3689114"/>
              <a:gd name="connsiteY453" fmla="*/ 2296229 h 2607908"/>
              <a:gd name="connsiteX454" fmla="*/ 3515205 w 3689114"/>
              <a:gd name="connsiteY454" fmla="*/ 2294636 h 2607908"/>
              <a:gd name="connsiteX455" fmla="*/ 173910 w 3689114"/>
              <a:gd name="connsiteY455" fmla="*/ 2294636 h 2607908"/>
              <a:gd name="connsiteX456" fmla="*/ 175503 w 3689114"/>
              <a:gd name="connsiteY456" fmla="*/ 2296229 h 2607908"/>
              <a:gd name="connsiteX457" fmla="*/ 173910 w 3689114"/>
              <a:gd name="connsiteY457" fmla="*/ 2297822 h 2607908"/>
              <a:gd name="connsiteX458" fmla="*/ 172319 w 3689114"/>
              <a:gd name="connsiteY458" fmla="*/ 2296229 h 2607908"/>
              <a:gd name="connsiteX459" fmla="*/ 173910 w 3689114"/>
              <a:gd name="connsiteY459" fmla="*/ 2294636 h 2607908"/>
              <a:gd name="connsiteX460" fmla="*/ 3399987 w 3689114"/>
              <a:gd name="connsiteY460" fmla="*/ 2293904 h 2607908"/>
              <a:gd name="connsiteX461" fmla="*/ 3402313 w 3689114"/>
              <a:gd name="connsiteY461" fmla="*/ 2296229 h 2607908"/>
              <a:gd name="connsiteX462" fmla="*/ 3399987 w 3689114"/>
              <a:gd name="connsiteY462" fmla="*/ 2298555 h 2607908"/>
              <a:gd name="connsiteX463" fmla="*/ 3397662 w 3689114"/>
              <a:gd name="connsiteY463" fmla="*/ 2296229 h 2607908"/>
              <a:gd name="connsiteX464" fmla="*/ 3399987 w 3689114"/>
              <a:gd name="connsiteY464" fmla="*/ 2293904 h 2607908"/>
              <a:gd name="connsiteX465" fmla="*/ 289128 w 3689114"/>
              <a:gd name="connsiteY465" fmla="*/ 2293904 h 2607908"/>
              <a:gd name="connsiteX466" fmla="*/ 291454 w 3689114"/>
              <a:gd name="connsiteY466" fmla="*/ 2296229 h 2607908"/>
              <a:gd name="connsiteX467" fmla="*/ 289128 w 3689114"/>
              <a:gd name="connsiteY467" fmla="*/ 2298555 h 2607908"/>
              <a:gd name="connsiteX468" fmla="*/ 286802 w 3689114"/>
              <a:gd name="connsiteY468" fmla="*/ 2296229 h 2607908"/>
              <a:gd name="connsiteX469" fmla="*/ 289128 w 3689114"/>
              <a:gd name="connsiteY469" fmla="*/ 2293904 h 2607908"/>
              <a:gd name="connsiteX470" fmla="*/ 3284770 w 3689114"/>
              <a:gd name="connsiteY470" fmla="*/ 2292958 h 2607908"/>
              <a:gd name="connsiteX471" fmla="*/ 3288041 w 3689114"/>
              <a:gd name="connsiteY471" fmla="*/ 2296229 h 2607908"/>
              <a:gd name="connsiteX472" fmla="*/ 3284770 w 3689114"/>
              <a:gd name="connsiteY472" fmla="*/ 2299500 h 2607908"/>
              <a:gd name="connsiteX473" fmla="*/ 3281499 w 3689114"/>
              <a:gd name="connsiteY473" fmla="*/ 2296229 h 2607908"/>
              <a:gd name="connsiteX474" fmla="*/ 3284770 w 3689114"/>
              <a:gd name="connsiteY474" fmla="*/ 2292958 h 2607908"/>
              <a:gd name="connsiteX475" fmla="*/ 404345 w 3689114"/>
              <a:gd name="connsiteY475" fmla="*/ 2292958 h 2607908"/>
              <a:gd name="connsiteX476" fmla="*/ 407616 w 3689114"/>
              <a:gd name="connsiteY476" fmla="*/ 2296229 h 2607908"/>
              <a:gd name="connsiteX477" fmla="*/ 404345 w 3689114"/>
              <a:gd name="connsiteY477" fmla="*/ 2299500 h 2607908"/>
              <a:gd name="connsiteX478" fmla="*/ 401074 w 3689114"/>
              <a:gd name="connsiteY478" fmla="*/ 2296229 h 2607908"/>
              <a:gd name="connsiteX479" fmla="*/ 404345 w 3689114"/>
              <a:gd name="connsiteY479" fmla="*/ 2292958 h 2607908"/>
              <a:gd name="connsiteX480" fmla="*/ 3169553 w 3689114"/>
              <a:gd name="connsiteY480" fmla="*/ 2292036 h 2607908"/>
              <a:gd name="connsiteX481" fmla="*/ 3173747 w 3689114"/>
              <a:gd name="connsiteY481" fmla="*/ 2296229 h 2607908"/>
              <a:gd name="connsiteX482" fmla="*/ 3169553 w 3689114"/>
              <a:gd name="connsiteY482" fmla="*/ 2300422 h 2607908"/>
              <a:gd name="connsiteX483" fmla="*/ 3165360 w 3689114"/>
              <a:gd name="connsiteY483" fmla="*/ 2296229 h 2607908"/>
              <a:gd name="connsiteX484" fmla="*/ 3169553 w 3689114"/>
              <a:gd name="connsiteY484" fmla="*/ 2292036 h 2607908"/>
              <a:gd name="connsiteX485" fmla="*/ 519562 w 3689114"/>
              <a:gd name="connsiteY485" fmla="*/ 2292036 h 2607908"/>
              <a:gd name="connsiteX486" fmla="*/ 523756 w 3689114"/>
              <a:gd name="connsiteY486" fmla="*/ 2296229 h 2607908"/>
              <a:gd name="connsiteX487" fmla="*/ 519562 w 3689114"/>
              <a:gd name="connsiteY487" fmla="*/ 2300422 h 2607908"/>
              <a:gd name="connsiteX488" fmla="*/ 515369 w 3689114"/>
              <a:gd name="connsiteY488" fmla="*/ 2296229 h 2607908"/>
              <a:gd name="connsiteX489" fmla="*/ 519562 w 3689114"/>
              <a:gd name="connsiteY489" fmla="*/ 2292036 h 2607908"/>
              <a:gd name="connsiteX490" fmla="*/ 3054336 w 3689114"/>
              <a:gd name="connsiteY490" fmla="*/ 2290803 h 2607908"/>
              <a:gd name="connsiteX491" fmla="*/ 3059762 w 3689114"/>
              <a:gd name="connsiteY491" fmla="*/ 2296229 h 2607908"/>
              <a:gd name="connsiteX492" fmla="*/ 3054336 w 3689114"/>
              <a:gd name="connsiteY492" fmla="*/ 2301655 h 2607908"/>
              <a:gd name="connsiteX493" fmla="*/ 3048911 w 3689114"/>
              <a:gd name="connsiteY493" fmla="*/ 2296229 h 2607908"/>
              <a:gd name="connsiteX494" fmla="*/ 3054336 w 3689114"/>
              <a:gd name="connsiteY494" fmla="*/ 2290803 h 2607908"/>
              <a:gd name="connsiteX495" fmla="*/ 634779 w 3689114"/>
              <a:gd name="connsiteY495" fmla="*/ 2290803 h 2607908"/>
              <a:gd name="connsiteX496" fmla="*/ 640205 w 3689114"/>
              <a:gd name="connsiteY496" fmla="*/ 2296229 h 2607908"/>
              <a:gd name="connsiteX497" fmla="*/ 634779 w 3689114"/>
              <a:gd name="connsiteY497" fmla="*/ 2301655 h 2607908"/>
              <a:gd name="connsiteX498" fmla="*/ 629353 w 3689114"/>
              <a:gd name="connsiteY498" fmla="*/ 2296229 h 2607908"/>
              <a:gd name="connsiteX499" fmla="*/ 634779 w 3689114"/>
              <a:gd name="connsiteY499" fmla="*/ 2290803 h 2607908"/>
              <a:gd name="connsiteX500" fmla="*/ 2939119 w 3689114"/>
              <a:gd name="connsiteY500" fmla="*/ 2289640 h 2607908"/>
              <a:gd name="connsiteX501" fmla="*/ 2945708 w 3689114"/>
              <a:gd name="connsiteY501" fmla="*/ 2296229 h 2607908"/>
              <a:gd name="connsiteX502" fmla="*/ 2939119 w 3689114"/>
              <a:gd name="connsiteY502" fmla="*/ 2302819 h 2607908"/>
              <a:gd name="connsiteX503" fmla="*/ 2932529 w 3689114"/>
              <a:gd name="connsiteY503" fmla="*/ 2296229 h 2607908"/>
              <a:gd name="connsiteX504" fmla="*/ 2939119 w 3689114"/>
              <a:gd name="connsiteY504" fmla="*/ 2289640 h 2607908"/>
              <a:gd name="connsiteX505" fmla="*/ 749995 w 3689114"/>
              <a:gd name="connsiteY505" fmla="*/ 2289640 h 2607908"/>
              <a:gd name="connsiteX506" fmla="*/ 756585 w 3689114"/>
              <a:gd name="connsiteY506" fmla="*/ 2296229 h 2607908"/>
              <a:gd name="connsiteX507" fmla="*/ 749995 w 3689114"/>
              <a:gd name="connsiteY507" fmla="*/ 2302819 h 2607908"/>
              <a:gd name="connsiteX508" fmla="*/ 743406 w 3689114"/>
              <a:gd name="connsiteY508" fmla="*/ 2296229 h 2607908"/>
              <a:gd name="connsiteX509" fmla="*/ 749995 w 3689114"/>
              <a:gd name="connsiteY509" fmla="*/ 2289640 h 2607908"/>
              <a:gd name="connsiteX510" fmla="*/ 2823901 w 3689114"/>
              <a:gd name="connsiteY510" fmla="*/ 2288246 h 2607908"/>
              <a:gd name="connsiteX511" fmla="*/ 2831885 w 3689114"/>
              <a:gd name="connsiteY511" fmla="*/ 2296229 h 2607908"/>
              <a:gd name="connsiteX512" fmla="*/ 2823901 w 3689114"/>
              <a:gd name="connsiteY512" fmla="*/ 2304213 h 2607908"/>
              <a:gd name="connsiteX513" fmla="*/ 2815918 w 3689114"/>
              <a:gd name="connsiteY513" fmla="*/ 2296229 h 2607908"/>
              <a:gd name="connsiteX514" fmla="*/ 2823901 w 3689114"/>
              <a:gd name="connsiteY514" fmla="*/ 2288246 h 2607908"/>
              <a:gd name="connsiteX515" fmla="*/ 865212 w 3689114"/>
              <a:gd name="connsiteY515" fmla="*/ 2288246 h 2607908"/>
              <a:gd name="connsiteX516" fmla="*/ 873196 w 3689114"/>
              <a:gd name="connsiteY516" fmla="*/ 2296229 h 2607908"/>
              <a:gd name="connsiteX517" fmla="*/ 865212 w 3689114"/>
              <a:gd name="connsiteY517" fmla="*/ 2304213 h 2607908"/>
              <a:gd name="connsiteX518" fmla="*/ 857229 w 3689114"/>
              <a:gd name="connsiteY518" fmla="*/ 2296229 h 2607908"/>
              <a:gd name="connsiteX519" fmla="*/ 865212 w 3689114"/>
              <a:gd name="connsiteY519" fmla="*/ 2288246 h 2607908"/>
              <a:gd name="connsiteX520" fmla="*/ 2708685 w 3689114"/>
              <a:gd name="connsiteY520" fmla="*/ 2286984 h 2607908"/>
              <a:gd name="connsiteX521" fmla="*/ 2717930 w 3689114"/>
              <a:gd name="connsiteY521" fmla="*/ 2296229 h 2607908"/>
              <a:gd name="connsiteX522" fmla="*/ 2708685 w 3689114"/>
              <a:gd name="connsiteY522" fmla="*/ 2305475 h 2607908"/>
              <a:gd name="connsiteX523" fmla="*/ 2699440 w 3689114"/>
              <a:gd name="connsiteY523" fmla="*/ 2296229 h 2607908"/>
              <a:gd name="connsiteX524" fmla="*/ 2708685 w 3689114"/>
              <a:gd name="connsiteY524" fmla="*/ 2286984 h 2607908"/>
              <a:gd name="connsiteX525" fmla="*/ 980430 w 3689114"/>
              <a:gd name="connsiteY525" fmla="*/ 2286984 h 2607908"/>
              <a:gd name="connsiteX526" fmla="*/ 989675 w 3689114"/>
              <a:gd name="connsiteY526" fmla="*/ 2296229 h 2607908"/>
              <a:gd name="connsiteX527" fmla="*/ 980430 w 3689114"/>
              <a:gd name="connsiteY527" fmla="*/ 2305475 h 2607908"/>
              <a:gd name="connsiteX528" fmla="*/ 971185 w 3689114"/>
              <a:gd name="connsiteY528" fmla="*/ 2296229 h 2607908"/>
              <a:gd name="connsiteX529" fmla="*/ 980430 w 3689114"/>
              <a:gd name="connsiteY529" fmla="*/ 2286984 h 2607908"/>
              <a:gd name="connsiteX530" fmla="*/ 2593467 w 3689114"/>
              <a:gd name="connsiteY530" fmla="*/ 2285493 h 2607908"/>
              <a:gd name="connsiteX531" fmla="*/ 2604204 w 3689114"/>
              <a:gd name="connsiteY531" fmla="*/ 2296229 h 2607908"/>
              <a:gd name="connsiteX532" fmla="*/ 2593467 w 3689114"/>
              <a:gd name="connsiteY532" fmla="*/ 2306965 h 2607908"/>
              <a:gd name="connsiteX533" fmla="*/ 2582731 w 3689114"/>
              <a:gd name="connsiteY533" fmla="*/ 2296229 h 2607908"/>
              <a:gd name="connsiteX534" fmla="*/ 2593467 w 3689114"/>
              <a:gd name="connsiteY534" fmla="*/ 2285493 h 2607908"/>
              <a:gd name="connsiteX535" fmla="*/ 1095647 w 3689114"/>
              <a:gd name="connsiteY535" fmla="*/ 2285493 h 2607908"/>
              <a:gd name="connsiteX536" fmla="*/ 1106383 w 3689114"/>
              <a:gd name="connsiteY536" fmla="*/ 2296229 h 2607908"/>
              <a:gd name="connsiteX537" fmla="*/ 1095647 w 3689114"/>
              <a:gd name="connsiteY537" fmla="*/ 2306965 h 2607908"/>
              <a:gd name="connsiteX538" fmla="*/ 1084910 w 3689114"/>
              <a:gd name="connsiteY538" fmla="*/ 2296229 h 2607908"/>
              <a:gd name="connsiteX539" fmla="*/ 1095647 w 3689114"/>
              <a:gd name="connsiteY539" fmla="*/ 2285493 h 2607908"/>
              <a:gd name="connsiteX540" fmla="*/ 2478251 w 3689114"/>
              <a:gd name="connsiteY540" fmla="*/ 2284043 h 2607908"/>
              <a:gd name="connsiteX541" fmla="*/ 2490437 w 3689114"/>
              <a:gd name="connsiteY541" fmla="*/ 2296229 h 2607908"/>
              <a:gd name="connsiteX542" fmla="*/ 2478251 w 3689114"/>
              <a:gd name="connsiteY542" fmla="*/ 2308415 h 2607908"/>
              <a:gd name="connsiteX543" fmla="*/ 2466065 w 3689114"/>
              <a:gd name="connsiteY543" fmla="*/ 2296229 h 2607908"/>
              <a:gd name="connsiteX544" fmla="*/ 2478251 w 3689114"/>
              <a:gd name="connsiteY544" fmla="*/ 2284043 h 2607908"/>
              <a:gd name="connsiteX545" fmla="*/ 1210864 w 3689114"/>
              <a:gd name="connsiteY545" fmla="*/ 2284043 h 2607908"/>
              <a:gd name="connsiteX546" fmla="*/ 1223050 w 3689114"/>
              <a:gd name="connsiteY546" fmla="*/ 2296229 h 2607908"/>
              <a:gd name="connsiteX547" fmla="*/ 1210864 w 3689114"/>
              <a:gd name="connsiteY547" fmla="*/ 2308415 h 2607908"/>
              <a:gd name="connsiteX548" fmla="*/ 1198678 w 3689114"/>
              <a:gd name="connsiteY548" fmla="*/ 2296229 h 2607908"/>
              <a:gd name="connsiteX549" fmla="*/ 1210864 w 3689114"/>
              <a:gd name="connsiteY549" fmla="*/ 2284043 h 2607908"/>
              <a:gd name="connsiteX550" fmla="*/ 2363033 w 3689114"/>
              <a:gd name="connsiteY550" fmla="*/ 2282662 h 2607908"/>
              <a:gd name="connsiteX551" fmla="*/ 2376601 w 3689114"/>
              <a:gd name="connsiteY551" fmla="*/ 2296229 h 2607908"/>
              <a:gd name="connsiteX552" fmla="*/ 2363033 w 3689114"/>
              <a:gd name="connsiteY552" fmla="*/ 2309796 h 2607908"/>
              <a:gd name="connsiteX553" fmla="*/ 2349466 w 3689114"/>
              <a:gd name="connsiteY553" fmla="*/ 2296229 h 2607908"/>
              <a:gd name="connsiteX554" fmla="*/ 2363033 w 3689114"/>
              <a:gd name="connsiteY554" fmla="*/ 2282662 h 2607908"/>
              <a:gd name="connsiteX555" fmla="*/ 1326081 w 3689114"/>
              <a:gd name="connsiteY555" fmla="*/ 2282662 h 2607908"/>
              <a:gd name="connsiteX556" fmla="*/ 1339648 w 3689114"/>
              <a:gd name="connsiteY556" fmla="*/ 2296229 h 2607908"/>
              <a:gd name="connsiteX557" fmla="*/ 1326081 w 3689114"/>
              <a:gd name="connsiteY557" fmla="*/ 2309796 h 2607908"/>
              <a:gd name="connsiteX558" fmla="*/ 1312513 w 3689114"/>
              <a:gd name="connsiteY558" fmla="*/ 2296229 h 2607908"/>
              <a:gd name="connsiteX559" fmla="*/ 1326081 w 3689114"/>
              <a:gd name="connsiteY559" fmla="*/ 2282662 h 2607908"/>
              <a:gd name="connsiteX560" fmla="*/ 2247817 w 3689114"/>
              <a:gd name="connsiteY560" fmla="*/ 2281374 h 2607908"/>
              <a:gd name="connsiteX561" fmla="*/ 2262672 w 3689114"/>
              <a:gd name="connsiteY561" fmla="*/ 2296229 h 2607908"/>
              <a:gd name="connsiteX562" fmla="*/ 2247817 w 3689114"/>
              <a:gd name="connsiteY562" fmla="*/ 2311085 h 2607908"/>
              <a:gd name="connsiteX563" fmla="*/ 2232961 w 3689114"/>
              <a:gd name="connsiteY563" fmla="*/ 2296229 h 2607908"/>
              <a:gd name="connsiteX564" fmla="*/ 2247817 w 3689114"/>
              <a:gd name="connsiteY564" fmla="*/ 2281374 h 2607908"/>
              <a:gd name="connsiteX565" fmla="*/ 1441297 w 3689114"/>
              <a:gd name="connsiteY565" fmla="*/ 2281374 h 2607908"/>
              <a:gd name="connsiteX566" fmla="*/ 1456153 w 3689114"/>
              <a:gd name="connsiteY566" fmla="*/ 2296229 h 2607908"/>
              <a:gd name="connsiteX567" fmla="*/ 1441297 w 3689114"/>
              <a:gd name="connsiteY567" fmla="*/ 2311085 h 2607908"/>
              <a:gd name="connsiteX568" fmla="*/ 1426442 w 3689114"/>
              <a:gd name="connsiteY568" fmla="*/ 2296229 h 2607908"/>
              <a:gd name="connsiteX569" fmla="*/ 1441297 w 3689114"/>
              <a:gd name="connsiteY569" fmla="*/ 2281374 h 2607908"/>
              <a:gd name="connsiteX570" fmla="*/ 2132600 w 3689114"/>
              <a:gd name="connsiteY570" fmla="*/ 2280370 h 2607908"/>
              <a:gd name="connsiteX571" fmla="*/ 2148459 w 3689114"/>
              <a:gd name="connsiteY571" fmla="*/ 2296229 h 2607908"/>
              <a:gd name="connsiteX572" fmla="*/ 2132600 w 3689114"/>
              <a:gd name="connsiteY572" fmla="*/ 2312089 h 2607908"/>
              <a:gd name="connsiteX573" fmla="*/ 2116741 w 3689114"/>
              <a:gd name="connsiteY573" fmla="*/ 2296229 h 2607908"/>
              <a:gd name="connsiteX574" fmla="*/ 2132600 w 3689114"/>
              <a:gd name="connsiteY574" fmla="*/ 2280370 h 2607908"/>
              <a:gd name="connsiteX575" fmla="*/ 1556514 w 3689114"/>
              <a:gd name="connsiteY575" fmla="*/ 2280370 h 2607908"/>
              <a:gd name="connsiteX576" fmla="*/ 1572374 w 3689114"/>
              <a:gd name="connsiteY576" fmla="*/ 2296229 h 2607908"/>
              <a:gd name="connsiteX577" fmla="*/ 1556514 w 3689114"/>
              <a:gd name="connsiteY577" fmla="*/ 2312089 h 2607908"/>
              <a:gd name="connsiteX578" fmla="*/ 1540655 w 3689114"/>
              <a:gd name="connsiteY578" fmla="*/ 2296229 h 2607908"/>
              <a:gd name="connsiteX579" fmla="*/ 1556514 w 3689114"/>
              <a:gd name="connsiteY579" fmla="*/ 2280370 h 2607908"/>
              <a:gd name="connsiteX580" fmla="*/ 2017383 w 3689114"/>
              <a:gd name="connsiteY580" fmla="*/ 2279510 h 2607908"/>
              <a:gd name="connsiteX581" fmla="*/ 2034103 w 3689114"/>
              <a:gd name="connsiteY581" fmla="*/ 2296229 h 2607908"/>
              <a:gd name="connsiteX582" fmla="*/ 2017383 w 3689114"/>
              <a:gd name="connsiteY582" fmla="*/ 2312949 h 2607908"/>
              <a:gd name="connsiteX583" fmla="*/ 2000663 w 3689114"/>
              <a:gd name="connsiteY583" fmla="*/ 2296229 h 2607908"/>
              <a:gd name="connsiteX584" fmla="*/ 2017383 w 3689114"/>
              <a:gd name="connsiteY584" fmla="*/ 2279510 h 2607908"/>
              <a:gd name="connsiteX585" fmla="*/ 1671732 w 3689114"/>
              <a:gd name="connsiteY585" fmla="*/ 2279510 h 2607908"/>
              <a:gd name="connsiteX586" fmla="*/ 1688451 w 3689114"/>
              <a:gd name="connsiteY586" fmla="*/ 2296229 h 2607908"/>
              <a:gd name="connsiteX587" fmla="*/ 1671732 w 3689114"/>
              <a:gd name="connsiteY587" fmla="*/ 2312949 h 2607908"/>
              <a:gd name="connsiteX588" fmla="*/ 1655012 w 3689114"/>
              <a:gd name="connsiteY588" fmla="*/ 2296229 h 2607908"/>
              <a:gd name="connsiteX589" fmla="*/ 1671732 w 3689114"/>
              <a:gd name="connsiteY589" fmla="*/ 2279510 h 2607908"/>
              <a:gd name="connsiteX590" fmla="*/ 1902166 w 3689114"/>
              <a:gd name="connsiteY590" fmla="*/ 2279159 h 2607908"/>
              <a:gd name="connsiteX591" fmla="*/ 1919235 w 3689114"/>
              <a:gd name="connsiteY591" fmla="*/ 2296229 h 2607908"/>
              <a:gd name="connsiteX592" fmla="*/ 1902166 w 3689114"/>
              <a:gd name="connsiteY592" fmla="*/ 2313299 h 2607908"/>
              <a:gd name="connsiteX593" fmla="*/ 1885095 w 3689114"/>
              <a:gd name="connsiteY593" fmla="*/ 2296229 h 2607908"/>
              <a:gd name="connsiteX594" fmla="*/ 1902166 w 3689114"/>
              <a:gd name="connsiteY594" fmla="*/ 2279159 h 2607908"/>
              <a:gd name="connsiteX595" fmla="*/ 1786949 w 3689114"/>
              <a:gd name="connsiteY595" fmla="*/ 2279159 h 2607908"/>
              <a:gd name="connsiteX596" fmla="*/ 1804019 w 3689114"/>
              <a:gd name="connsiteY596" fmla="*/ 2296229 h 2607908"/>
              <a:gd name="connsiteX597" fmla="*/ 1786949 w 3689114"/>
              <a:gd name="connsiteY597" fmla="*/ 2313299 h 2607908"/>
              <a:gd name="connsiteX598" fmla="*/ 1769878 w 3689114"/>
              <a:gd name="connsiteY598" fmla="*/ 2296229 h 2607908"/>
              <a:gd name="connsiteX599" fmla="*/ 1786949 w 3689114"/>
              <a:gd name="connsiteY599" fmla="*/ 2279159 h 2607908"/>
              <a:gd name="connsiteX600" fmla="*/ 3572813 w 3689114"/>
              <a:gd name="connsiteY600" fmla="*/ 2195018 h 2607908"/>
              <a:gd name="connsiteX601" fmla="*/ 3574243 w 3689114"/>
              <a:gd name="connsiteY601" fmla="*/ 2196449 h 2607908"/>
              <a:gd name="connsiteX602" fmla="*/ 3572813 w 3689114"/>
              <a:gd name="connsiteY602" fmla="*/ 2197879 h 2607908"/>
              <a:gd name="connsiteX603" fmla="*/ 3571382 w 3689114"/>
              <a:gd name="connsiteY603" fmla="*/ 2196449 h 2607908"/>
              <a:gd name="connsiteX604" fmla="*/ 3572813 w 3689114"/>
              <a:gd name="connsiteY604" fmla="*/ 2195018 h 2607908"/>
              <a:gd name="connsiteX605" fmla="*/ 116302 w 3689114"/>
              <a:gd name="connsiteY605" fmla="*/ 2195018 h 2607908"/>
              <a:gd name="connsiteX606" fmla="*/ 117733 w 3689114"/>
              <a:gd name="connsiteY606" fmla="*/ 2196449 h 2607908"/>
              <a:gd name="connsiteX607" fmla="*/ 116302 w 3689114"/>
              <a:gd name="connsiteY607" fmla="*/ 2197879 h 2607908"/>
              <a:gd name="connsiteX608" fmla="*/ 114871 w 3689114"/>
              <a:gd name="connsiteY608" fmla="*/ 2196449 h 2607908"/>
              <a:gd name="connsiteX609" fmla="*/ 116302 w 3689114"/>
              <a:gd name="connsiteY609" fmla="*/ 2195018 h 2607908"/>
              <a:gd name="connsiteX610" fmla="*/ 3457596 w 3689114"/>
              <a:gd name="connsiteY610" fmla="*/ 2194318 h 2607908"/>
              <a:gd name="connsiteX611" fmla="*/ 3459725 w 3689114"/>
              <a:gd name="connsiteY611" fmla="*/ 2196448 h 2607908"/>
              <a:gd name="connsiteX612" fmla="*/ 3457596 w 3689114"/>
              <a:gd name="connsiteY612" fmla="*/ 2198578 h 2607908"/>
              <a:gd name="connsiteX613" fmla="*/ 3455466 w 3689114"/>
              <a:gd name="connsiteY613" fmla="*/ 2196448 h 2607908"/>
              <a:gd name="connsiteX614" fmla="*/ 3457596 w 3689114"/>
              <a:gd name="connsiteY614" fmla="*/ 2194318 h 2607908"/>
              <a:gd name="connsiteX615" fmla="*/ 231519 w 3689114"/>
              <a:gd name="connsiteY615" fmla="*/ 2194318 h 2607908"/>
              <a:gd name="connsiteX616" fmla="*/ 233649 w 3689114"/>
              <a:gd name="connsiteY616" fmla="*/ 2196448 h 2607908"/>
              <a:gd name="connsiteX617" fmla="*/ 231519 w 3689114"/>
              <a:gd name="connsiteY617" fmla="*/ 2198578 h 2607908"/>
              <a:gd name="connsiteX618" fmla="*/ 229389 w 3689114"/>
              <a:gd name="connsiteY618" fmla="*/ 2196448 h 2607908"/>
              <a:gd name="connsiteX619" fmla="*/ 231519 w 3689114"/>
              <a:gd name="connsiteY619" fmla="*/ 2194318 h 2607908"/>
              <a:gd name="connsiteX620" fmla="*/ 3342379 w 3689114"/>
              <a:gd name="connsiteY620" fmla="*/ 2193410 h 2607908"/>
              <a:gd name="connsiteX621" fmla="*/ 3345418 w 3689114"/>
              <a:gd name="connsiteY621" fmla="*/ 2196449 h 2607908"/>
              <a:gd name="connsiteX622" fmla="*/ 3342379 w 3689114"/>
              <a:gd name="connsiteY622" fmla="*/ 2199488 h 2607908"/>
              <a:gd name="connsiteX623" fmla="*/ 3339340 w 3689114"/>
              <a:gd name="connsiteY623" fmla="*/ 2196449 h 2607908"/>
              <a:gd name="connsiteX624" fmla="*/ 3342379 w 3689114"/>
              <a:gd name="connsiteY624" fmla="*/ 2193410 h 2607908"/>
              <a:gd name="connsiteX625" fmla="*/ 346736 w 3689114"/>
              <a:gd name="connsiteY625" fmla="*/ 2193410 h 2607908"/>
              <a:gd name="connsiteX626" fmla="*/ 349775 w 3689114"/>
              <a:gd name="connsiteY626" fmla="*/ 2196449 h 2607908"/>
              <a:gd name="connsiteX627" fmla="*/ 346736 w 3689114"/>
              <a:gd name="connsiteY627" fmla="*/ 2199488 h 2607908"/>
              <a:gd name="connsiteX628" fmla="*/ 343697 w 3689114"/>
              <a:gd name="connsiteY628" fmla="*/ 2196449 h 2607908"/>
              <a:gd name="connsiteX629" fmla="*/ 346736 w 3689114"/>
              <a:gd name="connsiteY629" fmla="*/ 2193410 h 2607908"/>
              <a:gd name="connsiteX630" fmla="*/ 3227161 w 3689114"/>
              <a:gd name="connsiteY630" fmla="*/ 2192431 h 2607908"/>
              <a:gd name="connsiteX631" fmla="*/ 3231178 w 3689114"/>
              <a:gd name="connsiteY631" fmla="*/ 2196448 h 2607908"/>
              <a:gd name="connsiteX632" fmla="*/ 3227161 w 3689114"/>
              <a:gd name="connsiteY632" fmla="*/ 2200466 h 2607908"/>
              <a:gd name="connsiteX633" fmla="*/ 3223144 w 3689114"/>
              <a:gd name="connsiteY633" fmla="*/ 2196448 h 2607908"/>
              <a:gd name="connsiteX634" fmla="*/ 3227161 w 3689114"/>
              <a:gd name="connsiteY634" fmla="*/ 2192431 h 2607908"/>
              <a:gd name="connsiteX635" fmla="*/ 461953 w 3689114"/>
              <a:gd name="connsiteY635" fmla="*/ 2192431 h 2607908"/>
              <a:gd name="connsiteX636" fmla="*/ 465971 w 3689114"/>
              <a:gd name="connsiteY636" fmla="*/ 2196448 h 2607908"/>
              <a:gd name="connsiteX637" fmla="*/ 461953 w 3689114"/>
              <a:gd name="connsiteY637" fmla="*/ 2200466 h 2607908"/>
              <a:gd name="connsiteX638" fmla="*/ 457937 w 3689114"/>
              <a:gd name="connsiteY638" fmla="*/ 2196448 h 2607908"/>
              <a:gd name="connsiteX639" fmla="*/ 461953 w 3689114"/>
              <a:gd name="connsiteY639" fmla="*/ 2192431 h 2607908"/>
              <a:gd name="connsiteX640" fmla="*/ 3111944 w 3689114"/>
              <a:gd name="connsiteY640" fmla="*/ 2191321 h 2607908"/>
              <a:gd name="connsiteX641" fmla="*/ 3117072 w 3689114"/>
              <a:gd name="connsiteY641" fmla="*/ 2196449 h 2607908"/>
              <a:gd name="connsiteX642" fmla="*/ 3111944 w 3689114"/>
              <a:gd name="connsiteY642" fmla="*/ 2201576 h 2607908"/>
              <a:gd name="connsiteX643" fmla="*/ 3106816 w 3689114"/>
              <a:gd name="connsiteY643" fmla="*/ 2196449 h 2607908"/>
              <a:gd name="connsiteX644" fmla="*/ 3111944 w 3689114"/>
              <a:gd name="connsiteY644" fmla="*/ 2191321 h 2607908"/>
              <a:gd name="connsiteX645" fmla="*/ 577170 w 3689114"/>
              <a:gd name="connsiteY645" fmla="*/ 2191321 h 2607908"/>
              <a:gd name="connsiteX646" fmla="*/ 582298 w 3689114"/>
              <a:gd name="connsiteY646" fmla="*/ 2196449 h 2607908"/>
              <a:gd name="connsiteX647" fmla="*/ 577170 w 3689114"/>
              <a:gd name="connsiteY647" fmla="*/ 2201576 h 2607908"/>
              <a:gd name="connsiteX648" fmla="*/ 572044 w 3689114"/>
              <a:gd name="connsiteY648" fmla="*/ 2196449 h 2607908"/>
              <a:gd name="connsiteX649" fmla="*/ 577170 w 3689114"/>
              <a:gd name="connsiteY649" fmla="*/ 2191321 h 2607908"/>
              <a:gd name="connsiteX650" fmla="*/ 2996727 w 3689114"/>
              <a:gd name="connsiteY650" fmla="*/ 2190079 h 2607908"/>
              <a:gd name="connsiteX651" fmla="*/ 3003097 w 3689114"/>
              <a:gd name="connsiteY651" fmla="*/ 2196448 h 2607908"/>
              <a:gd name="connsiteX652" fmla="*/ 2996727 w 3689114"/>
              <a:gd name="connsiteY652" fmla="*/ 2202818 h 2607908"/>
              <a:gd name="connsiteX653" fmla="*/ 2990358 w 3689114"/>
              <a:gd name="connsiteY653" fmla="*/ 2196448 h 2607908"/>
              <a:gd name="connsiteX654" fmla="*/ 2996727 w 3689114"/>
              <a:gd name="connsiteY654" fmla="*/ 2190079 h 2607908"/>
              <a:gd name="connsiteX655" fmla="*/ 692388 w 3689114"/>
              <a:gd name="connsiteY655" fmla="*/ 2190079 h 2607908"/>
              <a:gd name="connsiteX656" fmla="*/ 698757 w 3689114"/>
              <a:gd name="connsiteY656" fmla="*/ 2196448 h 2607908"/>
              <a:gd name="connsiteX657" fmla="*/ 692388 w 3689114"/>
              <a:gd name="connsiteY657" fmla="*/ 2202818 h 2607908"/>
              <a:gd name="connsiteX658" fmla="*/ 686019 w 3689114"/>
              <a:gd name="connsiteY658" fmla="*/ 2196448 h 2607908"/>
              <a:gd name="connsiteX659" fmla="*/ 692388 w 3689114"/>
              <a:gd name="connsiteY659" fmla="*/ 2190079 h 2607908"/>
              <a:gd name="connsiteX660" fmla="*/ 2881510 w 3689114"/>
              <a:gd name="connsiteY660" fmla="*/ 2188706 h 2607908"/>
              <a:gd name="connsiteX661" fmla="*/ 2889252 w 3689114"/>
              <a:gd name="connsiteY661" fmla="*/ 2196449 h 2607908"/>
              <a:gd name="connsiteX662" fmla="*/ 2881510 w 3689114"/>
              <a:gd name="connsiteY662" fmla="*/ 2204190 h 2607908"/>
              <a:gd name="connsiteX663" fmla="*/ 2873768 w 3689114"/>
              <a:gd name="connsiteY663" fmla="*/ 2196449 h 2607908"/>
              <a:gd name="connsiteX664" fmla="*/ 2881510 w 3689114"/>
              <a:gd name="connsiteY664" fmla="*/ 2188706 h 2607908"/>
              <a:gd name="connsiteX665" fmla="*/ 807604 w 3689114"/>
              <a:gd name="connsiteY665" fmla="*/ 2188706 h 2607908"/>
              <a:gd name="connsiteX666" fmla="*/ 815346 w 3689114"/>
              <a:gd name="connsiteY666" fmla="*/ 2196449 h 2607908"/>
              <a:gd name="connsiteX667" fmla="*/ 807604 w 3689114"/>
              <a:gd name="connsiteY667" fmla="*/ 2204190 h 2607908"/>
              <a:gd name="connsiteX668" fmla="*/ 799861 w 3689114"/>
              <a:gd name="connsiteY668" fmla="*/ 2196449 h 2607908"/>
              <a:gd name="connsiteX669" fmla="*/ 807604 w 3689114"/>
              <a:gd name="connsiteY669" fmla="*/ 2188706 h 2607908"/>
              <a:gd name="connsiteX670" fmla="*/ 2766293 w 3689114"/>
              <a:gd name="connsiteY670" fmla="*/ 2187204 h 2607908"/>
              <a:gd name="connsiteX671" fmla="*/ 2775538 w 3689114"/>
              <a:gd name="connsiteY671" fmla="*/ 2196449 h 2607908"/>
              <a:gd name="connsiteX672" fmla="*/ 2766293 w 3689114"/>
              <a:gd name="connsiteY672" fmla="*/ 2205694 h 2607908"/>
              <a:gd name="connsiteX673" fmla="*/ 2757048 w 3689114"/>
              <a:gd name="connsiteY673" fmla="*/ 2196449 h 2607908"/>
              <a:gd name="connsiteX674" fmla="*/ 2766293 w 3689114"/>
              <a:gd name="connsiteY674" fmla="*/ 2187204 h 2607908"/>
              <a:gd name="connsiteX675" fmla="*/ 922821 w 3689114"/>
              <a:gd name="connsiteY675" fmla="*/ 2187204 h 2607908"/>
              <a:gd name="connsiteX676" fmla="*/ 932066 w 3689114"/>
              <a:gd name="connsiteY676" fmla="*/ 2196449 h 2607908"/>
              <a:gd name="connsiteX677" fmla="*/ 922821 w 3689114"/>
              <a:gd name="connsiteY677" fmla="*/ 2205694 h 2607908"/>
              <a:gd name="connsiteX678" fmla="*/ 913576 w 3689114"/>
              <a:gd name="connsiteY678" fmla="*/ 2196449 h 2607908"/>
              <a:gd name="connsiteX679" fmla="*/ 922821 w 3689114"/>
              <a:gd name="connsiteY679" fmla="*/ 2187204 h 2607908"/>
              <a:gd name="connsiteX680" fmla="*/ 2651076 w 3689114"/>
              <a:gd name="connsiteY680" fmla="*/ 2185712 h 2607908"/>
              <a:gd name="connsiteX681" fmla="*/ 2661813 w 3689114"/>
              <a:gd name="connsiteY681" fmla="*/ 2196448 h 2607908"/>
              <a:gd name="connsiteX682" fmla="*/ 2651076 w 3689114"/>
              <a:gd name="connsiteY682" fmla="*/ 2207185 h 2607908"/>
              <a:gd name="connsiteX683" fmla="*/ 2640340 w 3689114"/>
              <a:gd name="connsiteY683" fmla="*/ 2196448 h 2607908"/>
              <a:gd name="connsiteX684" fmla="*/ 2651076 w 3689114"/>
              <a:gd name="connsiteY684" fmla="*/ 2185712 h 2607908"/>
              <a:gd name="connsiteX685" fmla="*/ 1038037 w 3689114"/>
              <a:gd name="connsiteY685" fmla="*/ 2185712 h 2607908"/>
              <a:gd name="connsiteX686" fmla="*/ 1048774 w 3689114"/>
              <a:gd name="connsiteY686" fmla="*/ 2196448 h 2607908"/>
              <a:gd name="connsiteX687" fmla="*/ 1038037 w 3689114"/>
              <a:gd name="connsiteY687" fmla="*/ 2207185 h 2607908"/>
              <a:gd name="connsiteX688" fmla="*/ 1027301 w 3689114"/>
              <a:gd name="connsiteY688" fmla="*/ 2196448 h 2607908"/>
              <a:gd name="connsiteX689" fmla="*/ 1038037 w 3689114"/>
              <a:gd name="connsiteY689" fmla="*/ 2185712 h 2607908"/>
              <a:gd name="connsiteX690" fmla="*/ 2535860 w 3689114"/>
              <a:gd name="connsiteY690" fmla="*/ 2184112 h 2607908"/>
              <a:gd name="connsiteX691" fmla="*/ 2548195 w 3689114"/>
              <a:gd name="connsiteY691" fmla="*/ 2196449 h 2607908"/>
              <a:gd name="connsiteX692" fmla="*/ 2535860 w 3689114"/>
              <a:gd name="connsiteY692" fmla="*/ 2208784 h 2607908"/>
              <a:gd name="connsiteX693" fmla="*/ 2523524 w 3689114"/>
              <a:gd name="connsiteY693" fmla="*/ 2196449 h 2607908"/>
              <a:gd name="connsiteX694" fmla="*/ 2535860 w 3689114"/>
              <a:gd name="connsiteY694" fmla="*/ 2184112 h 2607908"/>
              <a:gd name="connsiteX695" fmla="*/ 1153255 w 3689114"/>
              <a:gd name="connsiteY695" fmla="*/ 2184112 h 2607908"/>
              <a:gd name="connsiteX696" fmla="*/ 1165591 w 3689114"/>
              <a:gd name="connsiteY696" fmla="*/ 2196449 h 2607908"/>
              <a:gd name="connsiteX697" fmla="*/ 1153255 w 3689114"/>
              <a:gd name="connsiteY697" fmla="*/ 2208784 h 2607908"/>
              <a:gd name="connsiteX698" fmla="*/ 1140919 w 3689114"/>
              <a:gd name="connsiteY698" fmla="*/ 2196449 h 2607908"/>
              <a:gd name="connsiteX699" fmla="*/ 1153255 w 3689114"/>
              <a:gd name="connsiteY699" fmla="*/ 2184112 h 2607908"/>
              <a:gd name="connsiteX700" fmla="*/ 2420643 w 3689114"/>
              <a:gd name="connsiteY700" fmla="*/ 2182564 h 2607908"/>
              <a:gd name="connsiteX701" fmla="*/ 2434527 w 3689114"/>
              <a:gd name="connsiteY701" fmla="*/ 2196448 h 2607908"/>
              <a:gd name="connsiteX702" fmla="*/ 2420643 w 3689114"/>
              <a:gd name="connsiteY702" fmla="*/ 2210333 h 2607908"/>
              <a:gd name="connsiteX703" fmla="*/ 2406758 w 3689114"/>
              <a:gd name="connsiteY703" fmla="*/ 2196448 h 2607908"/>
              <a:gd name="connsiteX704" fmla="*/ 2420643 w 3689114"/>
              <a:gd name="connsiteY704" fmla="*/ 2182564 h 2607908"/>
              <a:gd name="connsiteX705" fmla="*/ 1268472 w 3689114"/>
              <a:gd name="connsiteY705" fmla="*/ 2182564 h 2607908"/>
              <a:gd name="connsiteX706" fmla="*/ 1282356 w 3689114"/>
              <a:gd name="connsiteY706" fmla="*/ 2196448 h 2607908"/>
              <a:gd name="connsiteX707" fmla="*/ 1268472 w 3689114"/>
              <a:gd name="connsiteY707" fmla="*/ 2210333 h 2607908"/>
              <a:gd name="connsiteX708" fmla="*/ 1254588 w 3689114"/>
              <a:gd name="connsiteY708" fmla="*/ 2196448 h 2607908"/>
              <a:gd name="connsiteX709" fmla="*/ 1268472 w 3689114"/>
              <a:gd name="connsiteY709" fmla="*/ 2182564 h 2607908"/>
              <a:gd name="connsiteX710" fmla="*/ 2305425 w 3689114"/>
              <a:gd name="connsiteY710" fmla="*/ 2181095 h 2607908"/>
              <a:gd name="connsiteX711" fmla="*/ 2320778 w 3689114"/>
              <a:gd name="connsiteY711" fmla="*/ 2196448 h 2607908"/>
              <a:gd name="connsiteX712" fmla="*/ 2305425 w 3689114"/>
              <a:gd name="connsiteY712" fmla="*/ 2211801 h 2607908"/>
              <a:gd name="connsiteX713" fmla="*/ 2290072 w 3689114"/>
              <a:gd name="connsiteY713" fmla="*/ 2196448 h 2607908"/>
              <a:gd name="connsiteX714" fmla="*/ 2305425 w 3689114"/>
              <a:gd name="connsiteY714" fmla="*/ 2181095 h 2607908"/>
              <a:gd name="connsiteX715" fmla="*/ 1383689 w 3689114"/>
              <a:gd name="connsiteY715" fmla="*/ 2181095 h 2607908"/>
              <a:gd name="connsiteX716" fmla="*/ 1399043 w 3689114"/>
              <a:gd name="connsiteY716" fmla="*/ 2196448 h 2607908"/>
              <a:gd name="connsiteX717" fmla="*/ 1383689 w 3689114"/>
              <a:gd name="connsiteY717" fmla="*/ 2211801 h 2607908"/>
              <a:gd name="connsiteX718" fmla="*/ 1368336 w 3689114"/>
              <a:gd name="connsiteY718" fmla="*/ 2196448 h 2607908"/>
              <a:gd name="connsiteX719" fmla="*/ 1383689 w 3689114"/>
              <a:gd name="connsiteY719" fmla="*/ 2181095 h 2607908"/>
              <a:gd name="connsiteX720" fmla="*/ 2190208 w 3689114"/>
              <a:gd name="connsiteY720" fmla="*/ 2179729 h 2607908"/>
              <a:gd name="connsiteX721" fmla="*/ 2206928 w 3689114"/>
              <a:gd name="connsiteY721" fmla="*/ 2196449 h 2607908"/>
              <a:gd name="connsiteX722" fmla="*/ 2190208 w 3689114"/>
              <a:gd name="connsiteY722" fmla="*/ 2213169 h 2607908"/>
              <a:gd name="connsiteX723" fmla="*/ 2173488 w 3689114"/>
              <a:gd name="connsiteY723" fmla="*/ 2196449 h 2607908"/>
              <a:gd name="connsiteX724" fmla="*/ 2190208 w 3689114"/>
              <a:gd name="connsiteY724" fmla="*/ 2179729 h 2607908"/>
              <a:gd name="connsiteX725" fmla="*/ 1498906 w 3689114"/>
              <a:gd name="connsiteY725" fmla="*/ 2179729 h 2607908"/>
              <a:gd name="connsiteX726" fmla="*/ 1515626 w 3689114"/>
              <a:gd name="connsiteY726" fmla="*/ 2196449 h 2607908"/>
              <a:gd name="connsiteX727" fmla="*/ 1498906 w 3689114"/>
              <a:gd name="connsiteY727" fmla="*/ 2213169 h 2607908"/>
              <a:gd name="connsiteX728" fmla="*/ 1482186 w 3689114"/>
              <a:gd name="connsiteY728" fmla="*/ 2196449 h 2607908"/>
              <a:gd name="connsiteX729" fmla="*/ 1498906 w 3689114"/>
              <a:gd name="connsiteY729" fmla="*/ 2179729 h 2607908"/>
              <a:gd name="connsiteX730" fmla="*/ 2074992 w 3689114"/>
              <a:gd name="connsiteY730" fmla="*/ 2178667 h 2607908"/>
              <a:gd name="connsiteX731" fmla="*/ 2092773 w 3689114"/>
              <a:gd name="connsiteY731" fmla="*/ 2196449 h 2607908"/>
              <a:gd name="connsiteX732" fmla="*/ 2074992 w 3689114"/>
              <a:gd name="connsiteY732" fmla="*/ 2214230 h 2607908"/>
              <a:gd name="connsiteX733" fmla="*/ 2057209 w 3689114"/>
              <a:gd name="connsiteY733" fmla="*/ 2196449 h 2607908"/>
              <a:gd name="connsiteX734" fmla="*/ 2074992 w 3689114"/>
              <a:gd name="connsiteY734" fmla="*/ 2178667 h 2607908"/>
              <a:gd name="connsiteX735" fmla="*/ 1614123 w 3689114"/>
              <a:gd name="connsiteY735" fmla="*/ 2178667 h 2607908"/>
              <a:gd name="connsiteX736" fmla="*/ 1631905 w 3689114"/>
              <a:gd name="connsiteY736" fmla="*/ 2196449 h 2607908"/>
              <a:gd name="connsiteX737" fmla="*/ 1614123 w 3689114"/>
              <a:gd name="connsiteY737" fmla="*/ 2214230 h 2607908"/>
              <a:gd name="connsiteX738" fmla="*/ 1596341 w 3689114"/>
              <a:gd name="connsiteY738" fmla="*/ 2196449 h 2607908"/>
              <a:gd name="connsiteX739" fmla="*/ 1614123 w 3689114"/>
              <a:gd name="connsiteY739" fmla="*/ 2178667 h 2607908"/>
              <a:gd name="connsiteX740" fmla="*/ 1959774 w 3689114"/>
              <a:gd name="connsiteY740" fmla="*/ 2178123 h 2607908"/>
              <a:gd name="connsiteX741" fmla="*/ 1978099 w 3689114"/>
              <a:gd name="connsiteY741" fmla="*/ 2196448 h 2607908"/>
              <a:gd name="connsiteX742" fmla="*/ 1959774 w 3689114"/>
              <a:gd name="connsiteY742" fmla="*/ 2214773 h 2607908"/>
              <a:gd name="connsiteX743" fmla="*/ 1941449 w 3689114"/>
              <a:gd name="connsiteY743" fmla="*/ 2196448 h 2607908"/>
              <a:gd name="connsiteX744" fmla="*/ 1959774 w 3689114"/>
              <a:gd name="connsiteY744" fmla="*/ 2178123 h 2607908"/>
              <a:gd name="connsiteX745" fmla="*/ 1729340 w 3689114"/>
              <a:gd name="connsiteY745" fmla="*/ 2178123 h 2607908"/>
              <a:gd name="connsiteX746" fmla="*/ 1747664 w 3689114"/>
              <a:gd name="connsiteY746" fmla="*/ 2196448 h 2607908"/>
              <a:gd name="connsiteX747" fmla="*/ 1729340 w 3689114"/>
              <a:gd name="connsiteY747" fmla="*/ 2214773 h 2607908"/>
              <a:gd name="connsiteX748" fmla="*/ 1711015 w 3689114"/>
              <a:gd name="connsiteY748" fmla="*/ 2196448 h 2607908"/>
              <a:gd name="connsiteX749" fmla="*/ 1729340 w 3689114"/>
              <a:gd name="connsiteY749" fmla="*/ 2178123 h 2607908"/>
              <a:gd name="connsiteX750" fmla="*/ 1844558 w 3689114"/>
              <a:gd name="connsiteY750" fmla="*/ 2177757 h 2607908"/>
              <a:gd name="connsiteX751" fmla="*/ 1863248 w 3689114"/>
              <a:gd name="connsiteY751" fmla="*/ 2196449 h 2607908"/>
              <a:gd name="connsiteX752" fmla="*/ 1844558 w 3689114"/>
              <a:gd name="connsiteY752" fmla="*/ 2215140 h 2607908"/>
              <a:gd name="connsiteX753" fmla="*/ 1825866 w 3689114"/>
              <a:gd name="connsiteY753" fmla="*/ 2196449 h 2607908"/>
              <a:gd name="connsiteX754" fmla="*/ 1844558 w 3689114"/>
              <a:gd name="connsiteY754" fmla="*/ 2177757 h 2607908"/>
              <a:gd name="connsiteX755" fmla="*/ 3630421 w 3689114"/>
              <a:gd name="connsiteY755" fmla="*/ 2095440 h 2607908"/>
              <a:gd name="connsiteX756" fmla="*/ 3631649 w 3689114"/>
              <a:gd name="connsiteY756" fmla="*/ 2096667 h 2607908"/>
              <a:gd name="connsiteX757" fmla="*/ 3630421 w 3689114"/>
              <a:gd name="connsiteY757" fmla="*/ 2097894 h 2607908"/>
              <a:gd name="connsiteX758" fmla="*/ 3629193 w 3689114"/>
              <a:gd name="connsiteY758" fmla="*/ 2096667 h 2607908"/>
              <a:gd name="connsiteX759" fmla="*/ 3630421 w 3689114"/>
              <a:gd name="connsiteY759" fmla="*/ 2095440 h 2607908"/>
              <a:gd name="connsiteX760" fmla="*/ 58694 w 3689114"/>
              <a:gd name="connsiteY760" fmla="*/ 2095440 h 2607908"/>
              <a:gd name="connsiteX761" fmla="*/ 59922 w 3689114"/>
              <a:gd name="connsiteY761" fmla="*/ 2096667 h 2607908"/>
              <a:gd name="connsiteX762" fmla="*/ 58694 w 3689114"/>
              <a:gd name="connsiteY762" fmla="*/ 2097894 h 2607908"/>
              <a:gd name="connsiteX763" fmla="*/ 57466 w 3689114"/>
              <a:gd name="connsiteY763" fmla="*/ 2096667 h 2607908"/>
              <a:gd name="connsiteX764" fmla="*/ 58694 w 3689114"/>
              <a:gd name="connsiteY764" fmla="*/ 2095440 h 2607908"/>
              <a:gd name="connsiteX765" fmla="*/ 3515204 w 3689114"/>
              <a:gd name="connsiteY765" fmla="*/ 2094786 h 2607908"/>
              <a:gd name="connsiteX766" fmla="*/ 3517086 w 3689114"/>
              <a:gd name="connsiteY766" fmla="*/ 2096668 h 2607908"/>
              <a:gd name="connsiteX767" fmla="*/ 3515204 w 3689114"/>
              <a:gd name="connsiteY767" fmla="*/ 2098549 h 2607908"/>
              <a:gd name="connsiteX768" fmla="*/ 3513323 w 3689114"/>
              <a:gd name="connsiteY768" fmla="*/ 2096668 h 2607908"/>
              <a:gd name="connsiteX769" fmla="*/ 3515204 w 3689114"/>
              <a:gd name="connsiteY769" fmla="*/ 2094786 h 2607908"/>
              <a:gd name="connsiteX770" fmla="*/ 173910 w 3689114"/>
              <a:gd name="connsiteY770" fmla="*/ 2094786 h 2607908"/>
              <a:gd name="connsiteX771" fmla="*/ 175792 w 3689114"/>
              <a:gd name="connsiteY771" fmla="*/ 2096668 h 2607908"/>
              <a:gd name="connsiteX772" fmla="*/ 173910 w 3689114"/>
              <a:gd name="connsiteY772" fmla="*/ 2098549 h 2607908"/>
              <a:gd name="connsiteX773" fmla="*/ 172029 w 3689114"/>
              <a:gd name="connsiteY773" fmla="*/ 2096668 h 2607908"/>
              <a:gd name="connsiteX774" fmla="*/ 173910 w 3689114"/>
              <a:gd name="connsiteY774" fmla="*/ 2094786 h 2607908"/>
              <a:gd name="connsiteX775" fmla="*/ 3399987 w 3689114"/>
              <a:gd name="connsiteY775" fmla="*/ 2093925 h 2607908"/>
              <a:gd name="connsiteX776" fmla="*/ 3402730 w 3689114"/>
              <a:gd name="connsiteY776" fmla="*/ 2096668 h 2607908"/>
              <a:gd name="connsiteX777" fmla="*/ 3399987 w 3689114"/>
              <a:gd name="connsiteY777" fmla="*/ 2099410 h 2607908"/>
              <a:gd name="connsiteX778" fmla="*/ 3397245 w 3689114"/>
              <a:gd name="connsiteY778" fmla="*/ 2096668 h 2607908"/>
              <a:gd name="connsiteX779" fmla="*/ 3399987 w 3689114"/>
              <a:gd name="connsiteY779" fmla="*/ 2093925 h 2607908"/>
              <a:gd name="connsiteX780" fmla="*/ 289128 w 3689114"/>
              <a:gd name="connsiteY780" fmla="*/ 2093925 h 2607908"/>
              <a:gd name="connsiteX781" fmla="*/ 291870 w 3689114"/>
              <a:gd name="connsiteY781" fmla="*/ 2096668 h 2607908"/>
              <a:gd name="connsiteX782" fmla="*/ 289128 w 3689114"/>
              <a:gd name="connsiteY782" fmla="*/ 2099410 h 2607908"/>
              <a:gd name="connsiteX783" fmla="*/ 286385 w 3689114"/>
              <a:gd name="connsiteY783" fmla="*/ 2096668 h 2607908"/>
              <a:gd name="connsiteX784" fmla="*/ 289128 w 3689114"/>
              <a:gd name="connsiteY784" fmla="*/ 2093925 h 2607908"/>
              <a:gd name="connsiteX785" fmla="*/ 3284770 w 3689114"/>
              <a:gd name="connsiteY785" fmla="*/ 2092907 h 2607908"/>
              <a:gd name="connsiteX786" fmla="*/ 3288530 w 3689114"/>
              <a:gd name="connsiteY786" fmla="*/ 2096667 h 2607908"/>
              <a:gd name="connsiteX787" fmla="*/ 3284770 w 3689114"/>
              <a:gd name="connsiteY787" fmla="*/ 2100428 h 2607908"/>
              <a:gd name="connsiteX788" fmla="*/ 3281009 w 3689114"/>
              <a:gd name="connsiteY788" fmla="*/ 2096667 h 2607908"/>
              <a:gd name="connsiteX789" fmla="*/ 3284770 w 3689114"/>
              <a:gd name="connsiteY789" fmla="*/ 2092907 h 2607908"/>
              <a:gd name="connsiteX790" fmla="*/ 404345 w 3689114"/>
              <a:gd name="connsiteY790" fmla="*/ 2092907 h 2607908"/>
              <a:gd name="connsiteX791" fmla="*/ 408105 w 3689114"/>
              <a:gd name="connsiteY791" fmla="*/ 2096667 h 2607908"/>
              <a:gd name="connsiteX792" fmla="*/ 404345 w 3689114"/>
              <a:gd name="connsiteY792" fmla="*/ 2100428 h 2607908"/>
              <a:gd name="connsiteX793" fmla="*/ 400585 w 3689114"/>
              <a:gd name="connsiteY793" fmla="*/ 2096667 h 2607908"/>
              <a:gd name="connsiteX794" fmla="*/ 404345 w 3689114"/>
              <a:gd name="connsiteY794" fmla="*/ 2092907 h 2607908"/>
              <a:gd name="connsiteX795" fmla="*/ 3169553 w 3689114"/>
              <a:gd name="connsiteY795" fmla="*/ 2091830 h 2607908"/>
              <a:gd name="connsiteX796" fmla="*/ 3174391 w 3689114"/>
              <a:gd name="connsiteY796" fmla="*/ 2096668 h 2607908"/>
              <a:gd name="connsiteX797" fmla="*/ 3169553 w 3689114"/>
              <a:gd name="connsiteY797" fmla="*/ 2101505 h 2607908"/>
              <a:gd name="connsiteX798" fmla="*/ 3164715 w 3689114"/>
              <a:gd name="connsiteY798" fmla="*/ 2096668 h 2607908"/>
              <a:gd name="connsiteX799" fmla="*/ 3169553 w 3689114"/>
              <a:gd name="connsiteY799" fmla="*/ 2091830 h 2607908"/>
              <a:gd name="connsiteX800" fmla="*/ 519562 w 3689114"/>
              <a:gd name="connsiteY800" fmla="*/ 2091830 h 2607908"/>
              <a:gd name="connsiteX801" fmla="*/ 524400 w 3689114"/>
              <a:gd name="connsiteY801" fmla="*/ 2096668 h 2607908"/>
              <a:gd name="connsiteX802" fmla="*/ 519562 w 3689114"/>
              <a:gd name="connsiteY802" fmla="*/ 2101505 h 2607908"/>
              <a:gd name="connsiteX803" fmla="*/ 514725 w 3689114"/>
              <a:gd name="connsiteY803" fmla="*/ 2096668 h 2607908"/>
              <a:gd name="connsiteX804" fmla="*/ 519562 w 3689114"/>
              <a:gd name="connsiteY804" fmla="*/ 2091830 h 2607908"/>
              <a:gd name="connsiteX805" fmla="*/ 3054336 w 3689114"/>
              <a:gd name="connsiteY805" fmla="*/ 2090514 h 2607908"/>
              <a:gd name="connsiteX806" fmla="*/ 3060489 w 3689114"/>
              <a:gd name="connsiteY806" fmla="*/ 2096667 h 2607908"/>
              <a:gd name="connsiteX807" fmla="*/ 3054336 w 3689114"/>
              <a:gd name="connsiteY807" fmla="*/ 2102821 h 2607908"/>
              <a:gd name="connsiteX808" fmla="*/ 3048182 w 3689114"/>
              <a:gd name="connsiteY808" fmla="*/ 2096667 h 2607908"/>
              <a:gd name="connsiteX809" fmla="*/ 3054336 w 3689114"/>
              <a:gd name="connsiteY809" fmla="*/ 2090514 h 2607908"/>
              <a:gd name="connsiteX810" fmla="*/ 634779 w 3689114"/>
              <a:gd name="connsiteY810" fmla="*/ 2090514 h 2607908"/>
              <a:gd name="connsiteX811" fmla="*/ 640932 w 3689114"/>
              <a:gd name="connsiteY811" fmla="*/ 2096667 h 2607908"/>
              <a:gd name="connsiteX812" fmla="*/ 634779 w 3689114"/>
              <a:gd name="connsiteY812" fmla="*/ 2102821 h 2607908"/>
              <a:gd name="connsiteX813" fmla="*/ 628626 w 3689114"/>
              <a:gd name="connsiteY813" fmla="*/ 2096667 h 2607908"/>
              <a:gd name="connsiteX814" fmla="*/ 634779 w 3689114"/>
              <a:gd name="connsiteY814" fmla="*/ 2090514 h 2607908"/>
              <a:gd name="connsiteX815" fmla="*/ 2939119 w 3689114"/>
              <a:gd name="connsiteY815" fmla="*/ 2089163 h 2607908"/>
              <a:gd name="connsiteX816" fmla="*/ 2946623 w 3689114"/>
              <a:gd name="connsiteY816" fmla="*/ 2096667 h 2607908"/>
              <a:gd name="connsiteX817" fmla="*/ 2939119 w 3689114"/>
              <a:gd name="connsiteY817" fmla="*/ 2104172 h 2607908"/>
              <a:gd name="connsiteX818" fmla="*/ 2931614 w 3689114"/>
              <a:gd name="connsiteY818" fmla="*/ 2096667 h 2607908"/>
              <a:gd name="connsiteX819" fmla="*/ 2939119 w 3689114"/>
              <a:gd name="connsiteY819" fmla="*/ 2089163 h 2607908"/>
              <a:gd name="connsiteX820" fmla="*/ 749995 w 3689114"/>
              <a:gd name="connsiteY820" fmla="*/ 2089163 h 2607908"/>
              <a:gd name="connsiteX821" fmla="*/ 757499 w 3689114"/>
              <a:gd name="connsiteY821" fmla="*/ 2096667 h 2607908"/>
              <a:gd name="connsiteX822" fmla="*/ 749995 w 3689114"/>
              <a:gd name="connsiteY822" fmla="*/ 2104172 h 2607908"/>
              <a:gd name="connsiteX823" fmla="*/ 742491 w 3689114"/>
              <a:gd name="connsiteY823" fmla="*/ 2096667 h 2607908"/>
              <a:gd name="connsiteX824" fmla="*/ 749995 w 3689114"/>
              <a:gd name="connsiteY824" fmla="*/ 2089163 h 2607908"/>
              <a:gd name="connsiteX825" fmla="*/ 2823902 w 3689114"/>
              <a:gd name="connsiteY825" fmla="*/ 2087682 h 2607908"/>
              <a:gd name="connsiteX826" fmla="*/ 2832888 w 3689114"/>
              <a:gd name="connsiteY826" fmla="*/ 2096667 h 2607908"/>
              <a:gd name="connsiteX827" fmla="*/ 2823902 w 3689114"/>
              <a:gd name="connsiteY827" fmla="*/ 2105653 h 2607908"/>
              <a:gd name="connsiteX828" fmla="*/ 2814917 w 3689114"/>
              <a:gd name="connsiteY828" fmla="*/ 2096667 h 2607908"/>
              <a:gd name="connsiteX829" fmla="*/ 2823902 w 3689114"/>
              <a:gd name="connsiteY829" fmla="*/ 2087682 h 2607908"/>
              <a:gd name="connsiteX830" fmla="*/ 865213 w 3689114"/>
              <a:gd name="connsiteY830" fmla="*/ 2087682 h 2607908"/>
              <a:gd name="connsiteX831" fmla="*/ 874198 w 3689114"/>
              <a:gd name="connsiteY831" fmla="*/ 2096667 h 2607908"/>
              <a:gd name="connsiteX832" fmla="*/ 865213 w 3689114"/>
              <a:gd name="connsiteY832" fmla="*/ 2105653 h 2607908"/>
              <a:gd name="connsiteX833" fmla="*/ 856227 w 3689114"/>
              <a:gd name="connsiteY833" fmla="*/ 2096667 h 2607908"/>
              <a:gd name="connsiteX834" fmla="*/ 865213 w 3689114"/>
              <a:gd name="connsiteY834" fmla="*/ 2087682 h 2607908"/>
              <a:gd name="connsiteX835" fmla="*/ 2708685 w 3689114"/>
              <a:gd name="connsiteY835" fmla="*/ 2086071 h 2607908"/>
              <a:gd name="connsiteX836" fmla="*/ 2719281 w 3689114"/>
              <a:gd name="connsiteY836" fmla="*/ 2096667 h 2607908"/>
              <a:gd name="connsiteX837" fmla="*/ 2708685 w 3689114"/>
              <a:gd name="connsiteY837" fmla="*/ 2107264 h 2607908"/>
              <a:gd name="connsiteX838" fmla="*/ 2698089 w 3689114"/>
              <a:gd name="connsiteY838" fmla="*/ 2096667 h 2607908"/>
              <a:gd name="connsiteX839" fmla="*/ 2708685 w 3689114"/>
              <a:gd name="connsiteY839" fmla="*/ 2086071 h 2607908"/>
              <a:gd name="connsiteX840" fmla="*/ 980429 w 3689114"/>
              <a:gd name="connsiteY840" fmla="*/ 2086071 h 2607908"/>
              <a:gd name="connsiteX841" fmla="*/ 991025 w 3689114"/>
              <a:gd name="connsiteY841" fmla="*/ 2096667 h 2607908"/>
              <a:gd name="connsiteX842" fmla="*/ 980429 w 3689114"/>
              <a:gd name="connsiteY842" fmla="*/ 2107264 h 2607908"/>
              <a:gd name="connsiteX843" fmla="*/ 969833 w 3689114"/>
              <a:gd name="connsiteY843" fmla="*/ 2096667 h 2607908"/>
              <a:gd name="connsiteX844" fmla="*/ 980429 w 3689114"/>
              <a:gd name="connsiteY844" fmla="*/ 2086071 h 2607908"/>
              <a:gd name="connsiteX845" fmla="*/ 2593468 w 3689114"/>
              <a:gd name="connsiteY845" fmla="*/ 2084482 h 2607908"/>
              <a:gd name="connsiteX846" fmla="*/ 2605654 w 3689114"/>
              <a:gd name="connsiteY846" fmla="*/ 2096668 h 2607908"/>
              <a:gd name="connsiteX847" fmla="*/ 2593468 w 3689114"/>
              <a:gd name="connsiteY847" fmla="*/ 2108854 h 2607908"/>
              <a:gd name="connsiteX848" fmla="*/ 2581282 w 3689114"/>
              <a:gd name="connsiteY848" fmla="*/ 2096668 h 2607908"/>
              <a:gd name="connsiteX849" fmla="*/ 2593468 w 3689114"/>
              <a:gd name="connsiteY849" fmla="*/ 2084482 h 2607908"/>
              <a:gd name="connsiteX850" fmla="*/ 1095647 w 3689114"/>
              <a:gd name="connsiteY850" fmla="*/ 2084482 h 2607908"/>
              <a:gd name="connsiteX851" fmla="*/ 1107832 w 3689114"/>
              <a:gd name="connsiteY851" fmla="*/ 2096668 h 2607908"/>
              <a:gd name="connsiteX852" fmla="*/ 1095647 w 3689114"/>
              <a:gd name="connsiteY852" fmla="*/ 2108854 h 2607908"/>
              <a:gd name="connsiteX853" fmla="*/ 1083461 w 3689114"/>
              <a:gd name="connsiteY853" fmla="*/ 2096668 h 2607908"/>
              <a:gd name="connsiteX854" fmla="*/ 1095647 w 3689114"/>
              <a:gd name="connsiteY854" fmla="*/ 2084482 h 2607908"/>
              <a:gd name="connsiteX855" fmla="*/ 2478250 w 3689114"/>
              <a:gd name="connsiteY855" fmla="*/ 2082784 h 2607908"/>
              <a:gd name="connsiteX856" fmla="*/ 2492135 w 3689114"/>
              <a:gd name="connsiteY856" fmla="*/ 2096667 h 2607908"/>
              <a:gd name="connsiteX857" fmla="*/ 2478250 w 3689114"/>
              <a:gd name="connsiteY857" fmla="*/ 2110552 h 2607908"/>
              <a:gd name="connsiteX858" fmla="*/ 2464366 w 3689114"/>
              <a:gd name="connsiteY858" fmla="*/ 2096667 h 2607908"/>
              <a:gd name="connsiteX859" fmla="*/ 2478250 w 3689114"/>
              <a:gd name="connsiteY859" fmla="*/ 2082784 h 2607908"/>
              <a:gd name="connsiteX860" fmla="*/ 1210863 w 3689114"/>
              <a:gd name="connsiteY860" fmla="*/ 2082784 h 2607908"/>
              <a:gd name="connsiteX861" fmla="*/ 1224748 w 3689114"/>
              <a:gd name="connsiteY861" fmla="*/ 2096667 h 2607908"/>
              <a:gd name="connsiteX862" fmla="*/ 1210863 w 3689114"/>
              <a:gd name="connsiteY862" fmla="*/ 2110552 h 2607908"/>
              <a:gd name="connsiteX863" fmla="*/ 1196980 w 3689114"/>
              <a:gd name="connsiteY863" fmla="*/ 2096667 h 2607908"/>
              <a:gd name="connsiteX864" fmla="*/ 1210863 w 3689114"/>
              <a:gd name="connsiteY864" fmla="*/ 2082784 h 2607908"/>
              <a:gd name="connsiteX865" fmla="*/ 2363034 w 3689114"/>
              <a:gd name="connsiteY865" fmla="*/ 2081146 h 2607908"/>
              <a:gd name="connsiteX866" fmla="*/ 2378555 w 3689114"/>
              <a:gd name="connsiteY866" fmla="*/ 2096667 h 2607908"/>
              <a:gd name="connsiteX867" fmla="*/ 2363034 w 3689114"/>
              <a:gd name="connsiteY867" fmla="*/ 2112188 h 2607908"/>
              <a:gd name="connsiteX868" fmla="*/ 2347513 w 3689114"/>
              <a:gd name="connsiteY868" fmla="*/ 2096667 h 2607908"/>
              <a:gd name="connsiteX869" fmla="*/ 2363034 w 3689114"/>
              <a:gd name="connsiteY869" fmla="*/ 2081146 h 2607908"/>
              <a:gd name="connsiteX870" fmla="*/ 1326080 w 3689114"/>
              <a:gd name="connsiteY870" fmla="*/ 2081146 h 2607908"/>
              <a:gd name="connsiteX871" fmla="*/ 1341602 w 3689114"/>
              <a:gd name="connsiteY871" fmla="*/ 2096667 h 2607908"/>
              <a:gd name="connsiteX872" fmla="*/ 1326080 w 3689114"/>
              <a:gd name="connsiteY872" fmla="*/ 2112188 h 2607908"/>
              <a:gd name="connsiteX873" fmla="*/ 1310559 w 3689114"/>
              <a:gd name="connsiteY873" fmla="*/ 2096667 h 2607908"/>
              <a:gd name="connsiteX874" fmla="*/ 1326080 w 3689114"/>
              <a:gd name="connsiteY874" fmla="*/ 2081146 h 2607908"/>
              <a:gd name="connsiteX875" fmla="*/ 2247817 w 3689114"/>
              <a:gd name="connsiteY875" fmla="*/ 2079597 h 2607908"/>
              <a:gd name="connsiteX876" fmla="*/ 2264887 w 3689114"/>
              <a:gd name="connsiteY876" fmla="*/ 2096668 h 2607908"/>
              <a:gd name="connsiteX877" fmla="*/ 2247817 w 3689114"/>
              <a:gd name="connsiteY877" fmla="*/ 2113738 h 2607908"/>
              <a:gd name="connsiteX878" fmla="*/ 2230746 w 3689114"/>
              <a:gd name="connsiteY878" fmla="*/ 2096668 h 2607908"/>
              <a:gd name="connsiteX879" fmla="*/ 2247817 w 3689114"/>
              <a:gd name="connsiteY879" fmla="*/ 2079597 h 2607908"/>
              <a:gd name="connsiteX880" fmla="*/ 1441298 w 3689114"/>
              <a:gd name="connsiteY880" fmla="*/ 2079597 h 2607908"/>
              <a:gd name="connsiteX881" fmla="*/ 1458368 w 3689114"/>
              <a:gd name="connsiteY881" fmla="*/ 2096668 h 2607908"/>
              <a:gd name="connsiteX882" fmla="*/ 1441298 w 3689114"/>
              <a:gd name="connsiteY882" fmla="*/ 2113738 h 2607908"/>
              <a:gd name="connsiteX883" fmla="*/ 1424228 w 3689114"/>
              <a:gd name="connsiteY883" fmla="*/ 2096668 h 2607908"/>
              <a:gd name="connsiteX884" fmla="*/ 1441298 w 3689114"/>
              <a:gd name="connsiteY884" fmla="*/ 2079597 h 2607908"/>
              <a:gd name="connsiteX885" fmla="*/ 2132600 w 3689114"/>
              <a:gd name="connsiteY885" fmla="*/ 2078160 h 2607908"/>
              <a:gd name="connsiteX886" fmla="*/ 2151107 w 3689114"/>
              <a:gd name="connsiteY886" fmla="*/ 2096668 h 2607908"/>
              <a:gd name="connsiteX887" fmla="*/ 2132600 w 3689114"/>
              <a:gd name="connsiteY887" fmla="*/ 2115176 h 2607908"/>
              <a:gd name="connsiteX888" fmla="*/ 2114092 w 3689114"/>
              <a:gd name="connsiteY888" fmla="*/ 2096668 h 2607908"/>
              <a:gd name="connsiteX889" fmla="*/ 2132600 w 3689114"/>
              <a:gd name="connsiteY889" fmla="*/ 2078160 h 2607908"/>
              <a:gd name="connsiteX890" fmla="*/ 1556514 w 3689114"/>
              <a:gd name="connsiteY890" fmla="*/ 2078160 h 2607908"/>
              <a:gd name="connsiteX891" fmla="*/ 1575022 w 3689114"/>
              <a:gd name="connsiteY891" fmla="*/ 2096668 h 2607908"/>
              <a:gd name="connsiteX892" fmla="*/ 1556514 w 3689114"/>
              <a:gd name="connsiteY892" fmla="*/ 2115176 h 2607908"/>
              <a:gd name="connsiteX893" fmla="*/ 1538007 w 3689114"/>
              <a:gd name="connsiteY893" fmla="*/ 2096668 h 2607908"/>
              <a:gd name="connsiteX894" fmla="*/ 1556514 w 3689114"/>
              <a:gd name="connsiteY894" fmla="*/ 2078160 h 2607908"/>
              <a:gd name="connsiteX895" fmla="*/ 2017383 w 3689114"/>
              <a:gd name="connsiteY895" fmla="*/ 2077233 h 2607908"/>
              <a:gd name="connsiteX896" fmla="*/ 2036817 w 3689114"/>
              <a:gd name="connsiteY896" fmla="*/ 2096667 h 2607908"/>
              <a:gd name="connsiteX897" fmla="*/ 2017383 w 3689114"/>
              <a:gd name="connsiteY897" fmla="*/ 2116102 h 2607908"/>
              <a:gd name="connsiteX898" fmla="*/ 1997948 w 3689114"/>
              <a:gd name="connsiteY898" fmla="*/ 2096667 h 2607908"/>
              <a:gd name="connsiteX899" fmla="*/ 2017383 w 3689114"/>
              <a:gd name="connsiteY899" fmla="*/ 2077233 h 2607908"/>
              <a:gd name="connsiteX900" fmla="*/ 1671732 w 3689114"/>
              <a:gd name="connsiteY900" fmla="*/ 2077233 h 2607908"/>
              <a:gd name="connsiteX901" fmla="*/ 1691166 w 3689114"/>
              <a:gd name="connsiteY901" fmla="*/ 2096667 h 2607908"/>
              <a:gd name="connsiteX902" fmla="*/ 1671732 w 3689114"/>
              <a:gd name="connsiteY902" fmla="*/ 2116102 h 2607908"/>
              <a:gd name="connsiteX903" fmla="*/ 1652297 w 3689114"/>
              <a:gd name="connsiteY903" fmla="*/ 2096667 h 2607908"/>
              <a:gd name="connsiteX904" fmla="*/ 1671732 w 3689114"/>
              <a:gd name="connsiteY904" fmla="*/ 2077233 h 2607908"/>
              <a:gd name="connsiteX905" fmla="*/ 1902166 w 3689114"/>
              <a:gd name="connsiteY905" fmla="*/ 2076666 h 2607908"/>
              <a:gd name="connsiteX906" fmla="*/ 1922167 w 3689114"/>
              <a:gd name="connsiteY906" fmla="*/ 2096667 h 2607908"/>
              <a:gd name="connsiteX907" fmla="*/ 1902166 w 3689114"/>
              <a:gd name="connsiteY907" fmla="*/ 2116669 h 2607908"/>
              <a:gd name="connsiteX908" fmla="*/ 1882164 w 3689114"/>
              <a:gd name="connsiteY908" fmla="*/ 2096667 h 2607908"/>
              <a:gd name="connsiteX909" fmla="*/ 1902166 w 3689114"/>
              <a:gd name="connsiteY909" fmla="*/ 2076666 h 2607908"/>
              <a:gd name="connsiteX910" fmla="*/ 1786949 w 3689114"/>
              <a:gd name="connsiteY910" fmla="*/ 2076666 h 2607908"/>
              <a:gd name="connsiteX911" fmla="*/ 1806950 w 3689114"/>
              <a:gd name="connsiteY911" fmla="*/ 2096667 h 2607908"/>
              <a:gd name="connsiteX912" fmla="*/ 1786949 w 3689114"/>
              <a:gd name="connsiteY912" fmla="*/ 2116669 h 2607908"/>
              <a:gd name="connsiteX913" fmla="*/ 1766947 w 3689114"/>
              <a:gd name="connsiteY913" fmla="*/ 2096667 h 2607908"/>
              <a:gd name="connsiteX914" fmla="*/ 1786949 w 3689114"/>
              <a:gd name="connsiteY914" fmla="*/ 2076666 h 2607908"/>
              <a:gd name="connsiteX915" fmla="*/ 3572813 w 3689114"/>
              <a:gd name="connsiteY915" fmla="*/ 1995238 h 2607908"/>
              <a:gd name="connsiteX916" fmla="*/ 3574461 w 3689114"/>
              <a:gd name="connsiteY916" fmla="*/ 1996887 h 2607908"/>
              <a:gd name="connsiteX917" fmla="*/ 3572813 w 3689114"/>
              <a:gd name="connsiteY917" fmla="*/ 1998536 h 2607908"/>
              <a:gd name="connsiteX918" fmla="*/ 3571164 w 3689114"/>
              <a:gd name="connsiteY918" fmla="*/ 1996887 h 2607908"/>
              <a:gd name="connsiteX919" fmla="*/ 3572813 w 3689114"/>
              <a:gd name="connsiteY919" fmla="*/ 1995238 h 2607908"/>
              <a:gd name="connsiteX920" fmla="*/ 116302 w 3689114"/>
              <a:gd name="connsiteY920" fmla="*/ 1995238 h 2607908"/>
              <a:gd name="connsiteX921" fmla="*/ 117951 w 3689114"/>
              <a:gd name="connsiteY921" fmla="*/ 1996887 h 2607908"/>
              <a:gd name="connsiteX922" fmla="*/ 116302 w 3689114"/>
              <a:gd name="connsiteY922" fmla="*/ 1998536 h 2607908"/>
              <a:gd name="connsiteX923" fmla="*/ 114654 w 3689114"/>
              <a:gd name="connsiteY923" fmla="*/ 1996887 h 2607908"/>
              <a:gd name="connsiteX924" fmla="*/ 116302 w 3689114"/>
              <a:gd name="connsiteY924" fmla="*/ 1995238 h 2607908"/>
              <a:gd name="connsiteX925" fmla="*/ 3457596 w 3689114"/>
              <a:gd name="connsiteY925" fmla="*/ 1994494 h 2607908"/>
              <a:gd name="connsiteX926" fmla="*/ 3459989 w 3689114"/>
              <a:gd name="connsiteY926" fmla="*/ 1996887 h 2607908"/>
              <a:gd name="connsiteX927" fmla="*/ 3457596 w 3689114"/>
              <a:gd name="connsiteY927" fmla="*/ 1999279 h 2607908"/>
              <a:gd name="connsiteX928" fmla="*/ 3455203 w 3689114"/>
              <a:gd name="connsiteY928" fmla="*/ 1996887 h 2607908"/>
              <a:gd name="connsiteX929" fmla="*/ 3457596 w 3689114"/>
              <a:gd name="connsiteY929" fmla="*/ 1994494 h 2607908"/>
              <a:gd name="connsiteX930" fmla="*/ 231519 w 3689114"/>
              <a:gd name="connsiteY930" fmla="*/ 1994494 h 2607908"/>
              <a:gd name="connsiteX931" fmla="*/ 233912 w 3689114"/>
              <a:gd name="connsiteY931" fmla="*/ 1996887 h 2607908"/>
              <a:gd name="connsiteX932" fmla="*/ 231519 w 3689114"/>
              <a:gd name="connsiteY932" fmla="*/ 1999279 h 2607908"/>
              <a:gd name="connsiteX933" fmla="*/ 229126 w 3689114"/>
              <a:gd name="connsiteY933" fmla="*/ 1996887 h 2607908"/>
              <a:gd name="connsiteX934" fmla="*/ 231519 w 3689114"/>
              <a:gd name="connsiteY934" fmla="*/ 1994494 h 2607908"/>
              <a:gd name="connsiteX935" fmla="*/ 3342378 w 3689114"/>
              <a:gd name="connsiteY935" fmla="*/ 1993537 h 2607908"/>
              <a:gd name="connsiteX936" fmla="*/ 3345729 w 3689114"/>
              <a:gd name="connsiteY936" fmla="*/ 1996887 h 2607908"/>
              <a:gd name="connsiteX937" fmla="*/ 3342378 w 3689114"/>
              <a:gd name="connsiteY937" fmla="*/ 2000237 h 2607908"/>
              <a:gd name="connsiteX938" fmla="*/ 3339028 w 3689114"/>
              <a:gd name="connsiteY938" fmla="*/ 1996887 h 2607908"/>
              <a:gd name="connsiteX939" fmla="*/ 3342378 w 3689114"/>
              <a:gd name="connsiteY939" fmla="*/ 1993537 h 2607908"/>
              <a:gd name="connsiteX940" fmla="*/ 346736 w 3689114"/>
              <a:gd name="connsiteY940" fmla="*/ 1993537 h 2607908"/>
              <a:gd name="connsiteX941" fmla="*/ 350087 w 3689114"/>
              <a:gd name="connsiteY941" fmla="*/ 1996887 h 2607908"/>
              <a:gd name="connsiteX942" fmla="*/ 346736 w 3689114"/>
              <a:gd name="connsiteY942" fmla="*/ 2000237 h 2607908"/>
              <a:gd name="connsiteX943" fmla="*/ 343386 w 3689114"/>
              <a:gd name="connsiteY943" fmla="*/ 1996887 h 2607908"/>
              <a:gd name="connsiteX944" fmla="*/ 346736 w 3689114"/>
              <a:gd name="connsiteY944" fmla="*/ 1993537 h 2607908"/>
              <a:gd name="connsiteX945" fmla="*/ 3227161 w 3689114"/>
              <a:gd name="connsiteY945" fmla="*/ 1992423 h 2607908"/>
              <a:gd name="connsiteX946" fmla="*/ 3231625 w 3689114"/>
              <a:gd name="connsiteY946" fmla="*/ 1996887 h 2607908"/>
              <a:gd name="connsiteX947" fmla="*/ 3227161 w 3689114"/>
              <a:gd name="connsiteY947" fmla="*/ 2001350 h 2607908"/>
              <a:gd name="connsiteX948" fmla="*/ 3222697 w 3689114"/>
              <a:gd name="connsiteY948" fmla="*/ 1996887 h 2607908"/>
              <a:gd name="connsiteX949" fmla="*/ 3227161 w 3689114"/>
              <a:gd name="connsiteY949" fmla="*/ 1992423 h 2607908"/>
              <a:gd name="connsiteX950" fmla="*/ 461953 w 3689114"/>
              <a:gd name="connsiteY950" fmla="*/ 1992423 h 2607908"/>
              <a:gd name="connsiteX951" fmla="*/ 466416 w 3689114"/>
              <a:gd name="connsiteY951" fmla="*/ 1996887 h 2607908"/>
              <a:gd name="connsiteX952" fmla="*/ 461953 w 3689114"/>
              <a:gd name="connsiteY952" fmla="*/ 2001350 h 2607908"/>
              <a:gd name="connsiteX953" fmla="*/ 457489 w 3689114"/>
              <a:gd name="connsiteY953" fmla="*/ 1996887 h 2607908"/>
              <a:gd name="connsiteX954" fmla="*/ 461953 w 3689114"/>
              <a:gd name="connsiteY954" fmla="*/ 1992423 h 2607908"/>
              <a:gd name="connsiteX955" fmla="*/ 3111945 w 3689114"/>
              <a:gd name="connsiteY955" fmla="*/ 1991155 h 2607908"/>
              <a:gd name="connsiteX956" fmla="*/ 3117677 w 3689114"/>
              <a:gd name="connsiteY956" fmla="*/ 1996887 h 2607908"/>
              <a:gd name="connsiteX957" fmla="*/ 3111945 w 3689114"/>
              <a:gd name="connsiteY957" fmla="*/ 2002619 h 2607908"/>
              <a:gd name="connsiteX958" fmla="*/ 3106213 w 3689114"/>
              <a:gd name="connsiteY958" fmla="*/ 1996887 h 2607908"/>
              <a:gd name="connsiteX959" fmla="*/ 3111945 w 3689114"/>
              <a:gd name="connsiteY959" fmla="*/ 1991155 h 2607908"/>
              <a:gd name="connsiteX960" fmla="*/ 577171 w 3689114"/>
              <a:gd name="connsiteY960" fmla="*/ 1991155 h 2607908"/>
              <a:gd name="connsiteX961" fmla="*/ 582903 w 3689114"/>
              <a:gd name="connsiteY961" fmla="*/ 1996887 h 2607908"/>
              <a:gd name="connsiteX962" fmla="*/ 577171 w 3689114"/>
              <a:gd name="connsiteY962" fmla="*/ 2002619 h 2607908"/>
              <a:gd name="connsiteX963" fmla="*/ 571439 w 3689114"/>
              <a:gd name="connsiteY963" fmla="*/ 1996887 h 2607908"/>
              <a:gd name="connsiteX964" fmla="*/ 577171 w 3689114"/>
              <a:gd name="connsiteY964" fmla="*/ 1991155 h 2607908"/>
              <a:gd name="connsiteX965" fmla="*/ 2996727 w 3689114"/>
              <a:gd name="connsiteY965" fmla="*/ 1989847 h 2607908"/>
              <a:gd name="connsiteX966" fmla="*/ 3003767 w 3689114"/>
              <a:gd name="connsiteY966" fmla="*/ 1996887 h 2607908"/>
              <a:gd name="connsiteX967" fmla="*/ 2996727 w 3689114"/>
              <a:gd name="connsiteY967" fmla="*/ 2003926 h 2607908"/>
              <a:gd name="connsiteX968" fmla="*/ 2989688 w 3689114"/>
              <a:gd name="connsiteY968" fmla="*/ 1996887 h 2607908"/>
              <a:gd name="connsiteX969" fmla="*/ 2996727 w 3689114"/>
              <a:gd name="connsiteY969" fmla="*/ 1989847 h 2607908"/>
              <a:gd name="connsiteX970" fmla="*/ 692388 w 3689114"/>
              <a:gd name="connsiteY970" fmla="*/ 1989847 h 2607908"/>
              <a:gd name="connsiteX971" fmla="*/ 699428 w 3689114"/>
              <a:gd name="connsiteY971" fmla="*/ 1996887 h 2607908"/>
              <a:gd name="connsiteX972" fmla="*/ 692388 w 3689114"/>
              <a:gd name="connsiteY972" fmla="*/ 2003926 h 2607908"/>
              <a:gd name="connsiteX973" fmla="*/ 685348 w 3689114"/>
              <a:gd name="connsiteY973" fmla="*/ 1996887 h 2607908"/>
              <a:gd name="connsiteX974" fmla="*/ 692388 w 3689114"/>
              <a:gd name="connsiteY974" fmla="*/ 1989847 h 2607908"/>
              <a:gd name="connsiteX975" fmla="*/ 2881510 w 3689114"/>
              <a:gd name="connsiteY975" fmla="*/ 1988409 h 2607908"/>
              <a:gd name="connsiteX976" fmla="*/ 2889987 w 3689114"/>
              <a:gd name="connsiteY976" fmla="*/ 1996887 h 2607908"/>
              <a:gd name="connsiteX977" fmla="*/ 2881510 w 3689114"/>
              <a:gd name="connsiteY977" fmla="*/ 2005363 h 2607908"/>
              <a:gd name="connsiteX978" fmla="*/ 2873033 w 3689114"/>
              <a:gd name="connsiteY978" fmla="*/ 1996887 h 2607908"/>
              <a:gd name="connsiteX979" fmla="*/ 2881510 w 3689114"/>
              <a:gd name="connsiteY979" fmla="*/ 1988409 h 2607908"/>
              <a:gd name="connsiteX980" fmla="*/ 807604 w 3689114"/>
              <a:gd name="connsiteY980" fmla="*/ 1988409 h 2607908"/>
              <a:gd name="connsiteX981" fmla="*/ 816081 w 3689114"/>
              <a:gd name="connsiteY981" fmla="*/ 1996887 h 2607908"/>
              <a:gd name="connsiteX982" fmla="*/ 807604 w 3689114"/>
              <a:gd name="connsiteY982" fmla="*/ 2005363 h 2607908"/>
              <a:gd name="connsiteX983" fmla="*/ 799126 w 3689114"/>
              <a:gd name="connsiteY983" fmla="*/ 1996887 h 2607908"/>
              <a:gd name="connsiteX984" fmla="*/ 807604 w 3689114"/>
              <a:gd name="connsiteY984" fmla="*/ 1988409 h 2607908"/>
              <a:gd name="connsiteX985" fmla="*/ 2766293 w 3689114"/>
              <a:gd name="connsiteY985" fmla="*/ 1986705 h 2607908"/>
              <a:gd name="connsiteX986" fmla="*/ 2776474 w 3689114"/>
              <a:gd name="connsiteY986" fmla="*/ 1996887 h 2607908"/>
              <a:gd name="connsiteX987" fmla="*/ 2766293 w 3689114"/>
              <a:gd name="connsiteY987" fmla="*/ 2007068 h 2607908"/>
              <a:gd name="connsiteX988" fmla="*/ 2756112 w 3689114"/>
              <a:gd name="connsiteY988" fmla="*/ 1996887 h 2607908"/>
              <a:gd name="connsiteX989" fmla="*/ 2766293 w 3689114"/>
              <a:gd name="connsiteY989" fmla="*/ 1986705 h 2607908"/>
              <a:gd name="connsiteX990" fmla="*/ 922821 w 3689114"/>
              <a:gd name="connsiteY990" fmla="*/ 1986705 h 2607908"/>
              <a:gd name="connsiteX991" fmla="*/ 933002 w 3689114"/>
              <a:gd name="connsiteY991" fmla="*/ 1996887 h 2607908"/>
              <a:gd name="connsiteX992" fmla="*/ 922821 w 3689114"/>
              <a:gd name="connsiteY992" fmla="*/ 2007068 h 2607908"/>
              <a:gd name="connsiteX993" fmla="*/ 912639 w 3689114"/>
              <a:gd name="connsiteY993" fmla="*/ 1996887 h 2607908"/>
              <a:gd name="connsiteX994" fmla="*/ 922821 w 3689114"/>
              <a:gd name="connsiteY994" fmla="*/ 1986705 h 2607908"/>
              <a:gd name="connsiteX995" fmla="*/ 2651076 w 3689114"/>
              <a:gd name="connsiteY995" fmla="*/ 1985145 h 2607908"/>
              <a:gd name="connsiteX996" fmla="*/ 2662818 w 3689114"/>
              <a:gd name="connsiteY996" fmla="*/ 1996887 h 2607908"/>
              <a:gd name="connsiteX997" fmla="*/ 2651076 w 3689114"/>
              <a:gd name="connsiteY997" fmla="*/ 2008629 h 2607908"/>
              <a:gd name="connsiteX998" fmla="*/ 2639335 w 3689114"/>
              <a:gd name="connsiteY998" fmla="*/ 1996887 h 2607908"/>
              <a:gd name="connsiteX999" fmla="*/ 2651076 w 3689114"/>
              <a:gd name="connsiteY999" fmla="*/ 1985145 h 2607908"/>
              <a:gd name="connsiteX1000" fmla="*/ 1038038 w 3689114"/>
              <a:gd name="connsiteY1000" fmla="*/ 1985145 h 2607908"/>
              <a:gd name="connsiteX1001" fmla="*/ 1049780 w 3689114"/>
              <a:gd name="connsiteY1001" fmla="*/ 1996887 h 2607908"/>
              <a:gd name="connsiteX1002" fmla="*/ 1038038 w 3689114"/>
              <a:gd name="connsiteY1002" fmla="*/ 2008629 h 2607908"/>
              <a:gd name="connsiteX1003" fmla="*/ 1026296 w 3689114"/>
              <a:gd name="connsiteY1003" fmla="*/ 1996887 h 2607908"/>
              <a:gd name="connsiteX1004" fmla="*/ 1038038 w 3689114"/>
              <a:gd name="connsiteY1004" fmla="*/ 1985145 h 2607908"/>
              <a:gd name="connsiteX1005" fmla="*/ 2535860 w 3689114"/>
              <a:gd name="connsiteY1005" fmla="*/ 1983319 h 2607908"/>
              <a:gd name="connsiteX1006" fmla="*/ 2549427 w 3689114"/>
              <a:gd name="connsiteY1006" fmla="*/ 1996887 h 2607908"/>
              <a:gd name="connsiteX1007" fmla="*/ 2535860 w 3689114"/>
              <a:gd name="connsiteY1007" fmla="*/ 2010454 h 2607908"/>
              <a:gd name="connsiteX1008" fmla="*/ 2522292 w 3689114"/>
              <a:gd name="connsiteY1008" fmla="*/ 1996887 h 2607908"/>
              <a:gd name="connsiteX1009" fmla="*/ 2535860 w 3689114"/>
              <a:gd name="connsiteY1009" fmla="*/ 1983319 h 2607908"/>
              <a:gd name="connsiteX1010" fmla="*/ 1153255 w 3689114"/>
              <a:gd name="connsiteY1010" fmla="*/ 1983319 h 2607908"/>
              <a:gd name="connsiteX1011" fmla="*/ 1166822 w 3689114"/>
              <a:gd name="connsiteY1011" fmla="*/ 1996887 h 2607908"/>
              <a:gd name="connsiteX1012" fmla="*/ 1153255 w 3689114"/>
              <a:gd name="connsiteY1012" fmla="*/ 2010454 h 2607908"/>
              <a:gd name="connsiteX1013" fmla="*/ 1139688 w 3689114"/>
              <a:gd name="connsiteY1013" fmla="*/ 1996887 h 2607908"/>
              <a:gd name="connsiteX1014" fmla="*/ 1153255 w 3689114"/>
              <a:gd name="connsiteY1014" fmla="*/ 1983319 h 2607908"/>
              <a:gd name="connsiteX1015" fmla="*/ 2420642 w 3689114"/>
              <a:gd name="connsiteY1015" fmla="*/ 1981533 h 2607908"/>
              <a:gd name="connsiteX1016" fmla="*/ 2435995 w 3689114"/>
              <a:gd name="connsiteY1016" fmla="*/ 1996887 h 2607908"/>
              <a:gd name="connsiteX1017" fmla="*/ 2420642 w 3689114"/>
              <a:gd name="connsiteY1017" fmla="*/ 2012240 h 2607908"/>
              <a:gd name="connsiteX1018" fmla="*/ 2405289 w 3689114"/>
              <a:gd name="connsiteY1018" fmla="*/ 1996887 h 2607908"/>
              <a:gd name="connsiteX1019" fmla="*/ 2420642 w 3689114"/>
              <a:gd name="connsiteY1019" fmla="*/ 1981533 h 2607908"/>
              <a:gd name="connsiteX1020" fmla="*/ 1268472 w 3689114"/>
              <a:gd name="connsiteY1020" fmla="*/ 1981533 h 2607908"/>
              <a:gd name="connsiteX1021" fmla="*/ 1283826 w 3689114"/>
              <a:gd name="connsiteY1021" fmla="*/ 1996887 h 2607908"/>
              <a:gd name="connsiteX1022" fmla="*/ 1268472 w 3689114"/>
              <a:gd name="connsiteY1022" fmla="*/ 2012240 h 2607908"/>
              <a:gd name="connsiteX1023" fmla="*/ 1253119 w 3689114"/>
              <a:gd name="connsiteY1023" fmla="*/ 1996887 h 2607908"/>
              <a:gd name="connsiteX1024" fmla="*/ 1268472 w 3689114"/>
              <a:gd name="connsiteY1024" fmla="*/ 1981533 h 2607908"/>
              <a:gd name="connsiteX1025" fmla="*/ 2305426 w 3689114"/>
              <a:gd name="connsiteY1025" fmla="*/ 1979816 h 2607908"/>
              <a:gd name="connsiteX1026" fmla="*/ 2322496 w 3689114"/>
              <a:gd name="connsiteY1026" fmla="*/ 1996887 h 2607908"/>
              <a:gd name="connsiteX1027" fmla="*/ 2305426 w 3689114"/>
              <a:gd name="connsiteY1027" fmla="*/ 2013956 h 2607908"/>
              <a:gd name="connsiteX1028" fmla="*/ 2288355 w 3689114"/>
              <a:gd name="connsiteY1028" fmla="*/ 1996887 h 2607908"/>
              <a:gd name="connsiteX1029" fmla="*/ 2305426 w 3689114"/>
              <a:gd name="connsiteY1029" fmla="*/ 1979816 h 2607908"/>
              <a:gd name="connsiteX1030" fmla="*/ 1383689 w 3689114"/>
              <a:gd name="connsiteY1030" fmla="*/ 1979816 h 2607908"/>
              <a:gd name="connsiteX1031" fmla="*/ 1400759 w 3689114"/>
              <a:gd name="connsiteY1031" fmla="*/ 1996887 h 2607908"/>
              <a:gd name="connsiteX1032" fmla="*/ 1383689 w 3689114"/>
              <a:gd name="connsiteY1032" fmla="*/ 2013956 h 2607908"/>
              <a:gd name="connsiteX1033" fmla="*/ 1366619 w 3689114"/>
              <a:gd name="connsiteY1033" fmla="*/ 1996887 h 2607908"/>
              <a:gd name="connsiteX1034" fmla="*/ 1383689 w 3689114"/>
              <a:gd name="connsiteY1034" fmla="*/ 1979816 h 2607908"/>
              <a:gd name="connsiteX1035" fmla="*/ 2190209 w 3689114"/>
              <a:gd name="connsiteY1035" fmla="*/ 1978195 h 2607908"/>
              <a:gd name="connsiteX1036" fmla="*/ 2208900 w 3689114"/>
              <a:gd name="connsiteY1036" fmla="*/ 1996887 h 2607908"/>
              <a:gd name="connsiteX1037" fmla="*/ 2190209 w 3689114"/>
              <a:gd name="connsiteY1037" fmla="*/ 2015577 h 2607908"/>
              <a:gd name="connsiteX1038" fmla="*/ 2171517 w 3689114"/>
              <a:gd name="connsiteY1038" fmla="*/ 1996887 h 2607908"/>
              <a:gd name="connsiteX1039" fmla="*/ 2190209 w 3689114"/>
              <a:gd name="connsiteY1039" fmla="*/ 1978195 h 2607908"/>
              <a:gd name="connsiteX1040" fmla="*/ 1498906 w 3689114"/>
              <a:gd name="connsiteY1040" fmla="*/ 1978195 h 2607908"/>
              <a:gd name="connsiteX1041" fmla="*/ 1517597 w 3689114"/>
              <a:gd name="connsiteY1041" fmla="*/ 1996887 h 2607908"/>
              <a:gd name="connsiteX1042" fmla="*/ 1498906 w 3689114"/>
              <a:gd name="connsiteY1042" fmla="*/ 2015577 h 2607908"/>
              <a:gd name="connsiteX1043" fmla="*/ 1480215 w 3689114"/>
              <a:gd name="connsiteY1043" fmla="*/ 1996887 h 2607908"/>
              <a:gd name="connsiteX1044" fmla="*/ 1498906 w 3689114"/>
              <a:gd name="connsiteY1044" fmla="*/ 1978195 h 2607908"/>
              <a:gd name="connsiteX1045" fmla="*/ 2074992 w 3689114"/>
              <a:gd name="connsiteY1045" fmla="*/ 1976885 h 2607908"/>
              <a:gd name="connsiteX1046" fmla="*/ 2094993 w 3689114"/>
              <a:gd name="connsiteY1046" fmla="*/ 1996887 h 2607908"/>
              <a:gd name="connsiteX1047" fmla="*/ 2074992 w 3689114"/>
              <a:gd name="connsiteY1047" fmla="*/ 2016888 h 2607908"/>
              <a:gd name="connsiteX1048" fmla="*/ 2054990 w 3689114"/>
              <a:gd name="connsiteY1048" fmla="*/ 1996887 h 2607908"/>
              <a:gd name="connsiteX1049" fmla="*/ 2074992 w 3689114"/>
              <a:gd name="connsiteY1049" fmla="*/ 1976885 h 2607908"/>
              <a:gd name="connsiteX1050" fmla="*/ 1614123 w 3689114"/>
              <a:gd name="connsiteY1050" fmla="*/ 1976885 h 2607908"/>
              <a:gd name="connsiteX1051" fmla="*/ 1634125 w 3689114"/>
              <a:gd name="connsiteY1051" fmla="*/ 1996887 h 2607908"/>
              <a:gd name="connsiteX1052" fmla="*/ 1614123 w 3689114"/>
              <a:gd name="connsiteY1052" fmla="*/ 2016888 h 2607908"/>
              <a:gd name="connsiteX1053" fmla="*/ 1594122 w 3689114"/>
              <a:gd name="connsiteY1053" fmla="*/ 1996887 h 2607908"/>
              <a:gd name="connsiteX1054" fmla="*/ 1614123 w 3689114"/>
              <a:gd name="connsiteY1054" fmla="*/ 1976885 h 2607908"/>
              <a:gd name="connsiteX1055" fmla="*/ 1959774 w 3689114"/>
              <a:gd name="connsiteY1055" fmla="*/ 1976117 h 2607908"/>
              <a:gd name="connsiteX1056" fmla="*/ 1980544 w 3689114"/>
              <a:gd name="connsiteY1056" fmla="*/ 1996887 h 2607908"/>
              <a:gd name="connsiteX1057" fmla="*/ 1959774 w 3689114"/>
              <a:gd name="connsiteY1057" fmla="*/ 2017656 h 2607908"/>
              <a:gd name="connsiteX1058" fmla="*/ 1939005 w 3689114"/>
              <a:gd name="connsiteY1058" fmla="*/ 1996887 h 2607908"/>
              <a:gd name="connsiteX1059" fmla="*/ 1959774 w 3689114"/>
              <a:gd name="connsiteY1059" fmla="*/ 1976117 h 2607908"/>
              <a:gd name="connsiteX1060" fmla="*/ 1729340 w 3689114"/>
              <a:gd name="connsiteY1060" fmla="*/ 1976117 h 2607908"/>
              <a:gd name="connsiteX1061" fmla="*/ 1750110 w 3689114"/>
              <a:gd name="connsiteY1061" fmla="*/ 1996887 h 2607908"/>
              <a:gd name="connsiteX1062" fmla="*/ 1729340 w 3689114"/>
              <a:gd name="connsiteY1062" fmla="*/ 2017656 h 2607908"/>
              <a:gd name="connsiteX1063" fmla="*/ 1708571 w 3689114"/>
              <a:gd name="connsiteY1063" fmla="*/ 1996887 h 2607908"/>
              <a:gd name="connsiteX1064" fmla="*/ 1729340 w 3689114"/>
              <a:gd name="connsiteY1064" fmla="*/ 1976117 h 2607908"/>
              <a:gd name="connsiteX1065" fmla="*/ 1844558 w 3689114"/>
              <a:gd name="connsiteY1065" fmla="*/ 1975923 h 2607908"/>
              <a:gd name="connsiteX1066" fmla="*/ 1865521 w 3689114"/>
              <a:gd name="connsiteY1066" fmla="*/ 1996887 h 2607908"/>
              <a:gd name="connsiteX1067" fmla="*/ 1844558 w 3689114"/>
              <a:gd name="connsiteY1067" fmla="*/ 2017850 h 2607908"/>
              <a:gd name="connsiteX1068" fmla="*/ 1823594 w 3689114"/>
              <a:gd name="connsiteY1068" fmla="*/ 1996887 h 2607908"/>
              <a:gd name="connsiteX1069" fmla="*/ 1844558 w 3689114"/>
              <a:gd name="connsiteY1069" fmla="*/ 1975923 h 2607908"/>
              <a:gd name="connsiteX1070" fmla="*/ 3630421 w 3689114"/>
              <a:gd name="connsiteY1070" fmla="*/ 1895779 h 2607908"/>
              <a:gd name="connsiteX1071" fmla="*/ 3631748 w 3689114"/>
              <a:gd name="connsiteY1071" fmla="*/ 1897106 h 2607908"/>
              <a:gd name="connsiteX1072" fmla="*/ 3630421 w 3689114"/>
              <a:gd name="connsiteY1072" fmla="*/ 1898433 h 2607908"/>
              <a:gd name="connsiteX1073" fmla="*/ 3629094 w 3689114"/>
              <a:gd name="connsiteY1073" fmla="*/ 1897106 h 2607908"/>
              <a:gd name="connsiteX1074" fmla="*/ 3630421 w 3689114"/>
              <a:gd name="connsiteY1074" fmla="*/ 1895779 h 2607908"/>
              <a:gd name="connsiteX1075" fmla="*/ 58694 w 3689114"/>
              <a:gd name="connsiteY1075" fmla="*/ 1895779 h 2607908"/>
              <a:gd name="connsiteX1076" fmla="*/ 60021 w 3689114"/>
              <a:gd name="connsiteY1076" fmla="*/ 1897106 h 2607908"/>
              <a:gd name="connsiteX1077" fmla="*/ 58694 w 3689114"/>
              <a:gd name="connsiteY1077" fmla="*/ 1898433 h 2607908"/>
              <a:gd name="connsiteX1078" fmla="*/ 57367 w 3689114"/>
              <a:gd name="connsiteY1078" fmla="*/ 1897106 h 2607908"/>
              <a:gd name="connsiteX1079" fmla="*/ 58694 w 3689114"/>
              <a:gd name="connsiteY1079" fmla="*/ 1895779 h 2607908"/>
              <a:gd name="connsiteX1080" fmla="*/ 3515203 w 3689114"/>
              <a:gd name="connsiteY1080" fmla="*/ 1895039 h 2607908"/>
              <a:gd name="connsiteX1081" fmla="*/ 3517270 w 3689114"/>
              <a:gd name="connsiteY1081" fmla="*/ 1897106 h 2607908"/>
              <a:gd name="connsiteX1082" fmla="*/ 3515203 w 3689114"/>
              <a:gd name="connsiteY1082" fmla="*/ 1899172 h 2607908"/>
              <a:gd name="connsiteX1083" fmla="*/ 3513137 w 3689114"/>
              <a:gd name="connsiteY1083" fmla="*/ 1897106 h 2607908"/>
              <a:gd name="connsiteX1084" fmla="*/ 3515203 w 3689114"/>
              <a:gd name="connsiteY1084" fmla="*/ 1895039 h 2607908"/>
              <a:gd name="connsiteX1085" fmla="*/ 173910 w 3689114"/>
              <a:gd name="connsiteY1085" fmla="*/ 1895039 h 2607908"/>
              <a:gd name="connsiteX1086" fmla="*/ 175978 w 3689114"/>
              <a:gd name="connsiteY1086" fmla="*/ 1897106 h 2607908"/>
              <a:gd name="connsiteX1087" fmla="*/ 173910 w 3689114"/>
              <a:gd name="connsiteY1087" fmla="*/ 1899172 h 2607908"/>
              <a:gd name="connsiteX1088" fmla="*/ 171845 w 3689114"/>
              <a:gd name="connsiteY1088" fmla="*/ 1897106 h 2607908"/>
              <a:gd name="connsiteX1089" fmla="*/ 173910 w 3689114"/>
              <a:gd name="connsiteY1089" fmla="*/ 1895039 h 2607908"/>
              <a:gd name="connsiteX1090" fmla="*/ 3399988 w 3689114"/>
              <a:gd name="connsiteY1090" fmla="*/ 1894217 h 2607908"/>
              <a:gd name="connsiteX1091" fmla="*/ 3402877 w 3689114"/>
              <a:gd name="connsiteY1091" fmla="*/ 1897106 h 2607908"/>
              <a:gd name="connsiteX1092" fmla="*/ 3399988 w 3689114"/>
              <a:gd name="connsiteY1092" fmla="*/ 1899994 h 2607908"/>
              <a:gd name="connsiteX1093" fmla="*/ 3397098 w 3689114"/>
              <a:gd name="connsiteY1093" fmla="*/ 1897106 h 2607908"/>
              <a:gd name="connsiteX1094" fmla="*/ 3399988 w 3689114"/>
              <a:gd name="connsiteY1094" fmla="*/ 1894217 h 2607908"/>
              <a:gd name="connsiteX1095" fmla="*/ 289128 w 3689114"/>
              <a:gd name="connsiteY1095" fmla="*/ 1894217 h 2607908"/>
              <a:gd name="connsiteX1096" fmla="*/ 292016 w 3689114"/>
              <a:gd name="connsiteY1096" fmla="*/ 1897106 h 2607908"/>
              <a:gd name="connsiteX1097" fmla="*/ 289128 w 3689114"/>
              <a:gd name="connsiteY1097" fmla="*/ 1899994 h 2607908"/>
              <a:gd name="connsiteX1098" fmla="*/ 286239 w 3689114"/>
              <a:gd name="connsiteY1098" fmla="*/ 1897106 h 2607908"/>
              <a:gd name="connsiteX1099" fmla="*/ 289128 w 3689114"/>
              <a:gd name="connsiteY1099" fmla="*/ 1894217 h 2607908"/>
              <a:gd name="connsiteX1100" fmla="*/ 3284770 w 3689114"/>
              <a:gd name="connsiteY1100" fmla="*/ 1893088 h 2607908"/>
              <a:gd name="connsiteX1101" fmla="*/ 3288787 w 3689114"/>
              <a:gd name="connsiteY1101" fmla="*/ 1897105 h 2607908"/>
              <a:gd name="connsiteX1102" fmla="*/ 3284770 w 3689114"/>
              <a:gd name="connsiteY1102" fmla="*/ 1901123 h 2607908"/>
              <a:gd name="connsiteX1103" fmla="*/ 3280753 w 3689114"/>
              <a:gd name="connsiteY1103" fmla="*/ 1897105 h 2607908"/>
              <a:gd name="connsiteX1104" fmla="*/ 3284770 w 3689114"/>
              <a:gd name="connsiteY1104" fmla="*/ 1893088 h 2607908"/>
              <a:gd name="connsiteX1105" fmla="*/ 404345 w 3689114"/>
              <a:gd name="connsiteY1105" fmla="*/ 1893088 h 2607908"/>
              <a:gd name="connsiteX1106" fmla="*/ 408362 w 3689114"/>
              <a:gd name="connsiteY1106" fmla="*/ 1897105 h 2607908"/>
              <a:gd name="connsiteX1107" fmla="*/ 404345 w 3689114"/>
              <a:gd name="connsiteY1107" fmla="*/ 1901123 h 2607908"/>
              <a:gd name="connsiteX1108" fmla="*/ 400328 w 3689114"/>
              <a:gd name="connsiteY1108" fmla="*/ 1897105 h 2607908"/>
              <a:gd name="connsiteX1109" fmla="*/ 404345 w 3689114"/>
              <a:gd name="connsiteY1109" fmla="*/ 1893088 h 2607908"/>
              <a:gd name="connsiteX1110" fmla="*/ 3169553 w 3689114"/>
              <a:gd name="connsiteY1110" fmla="*/ 1891978 h 2607908"/>
              <a:gd name="connsiteX1111" fmla="*/ 3174680 w 3689114"/>
              <a:gd name="connsiteY1111" fmla="*/ 1897106 h 2607908"/>
              <a:gd name="connsiteX1112" fmla="*/ 3169553 w 3689114"/>
              <a:gd name="connsiteY1112" fmla="*/ 1902233 h 2607908"/>
              <a:gd name="connsiteX1113" fmla="*/ 3164425 w 3689114"/>
              <a:gd name="connsiteY1113" fmla="*/ 1897106 h 2607908"/>
              <a:gd name="connsiteX1114" fmla="*/ 3169553 w 3689114"/>
              <a:gd name="connsiteY1114" fmla="*/ 1891978 h 2607908"/>
              <a:gd name="connsiteX1115" fmla="*/ 519562 w 3689114"/>
              <a:gd name="connsiteY1115" fmla="*/ 1891978 h 2607908"/>
              <a:gd name="connsiteX1116" fmla="*/ 524690 w 3689114"/>
              <a:gd name="connsiteY1116" fmla="*/ 1897106 h 2607908"/>
              <a:gd name="connsiteX1117" fmla="*/ 519562 w 3689114"/>
              <a:gd name="connsiteY1117" fmla="*/ 1902233 h 2607908"/>
              <a:gd name="connsiteX1118" fmla="*/ 514434 w 3689114"/>
              <a:gd name="connsiteY1118" fmla="*/ 1897106 h 2607908"/>
              <a:gd name="connsiteX1119" fmla="*/ 519562 w 3689114"/>
              <a:gd name="connsiteY1119" fmla="*/ 1891978 h 2607908"/>
              <a:gd name="connsiteX1120" fmla="*/ 3054336 w 3689114"/>
              <a:gd name="connsiteY1120" fmla="*/ 1890627 h 2607908"/>
              <a:gd name="connsiteX1121" fmla="*/ 3060814 w 3689114"/>
              <a:gd name="connsiteY1121" fmla="*/ 1897106 h 2607908"/>
              <a:gd name="connsiteX1122" fmla="*/ 3054336 w 3689114"/>
              <a:gd name="connsiteY1122" fmla="*/ 1903585 h 2607908"/>
              <a:gd name="connsiteX1123" fmla="*/ 3047856 w 3689114"/>
              <a:gd name="connsiteY1123" fmla="*/ 1897106 h 2607908"/>
              <a:gd name="connsiteX1124" fmla="*/ 3054336 w 3689114"/>
              <a:gd name="connsiteY1124" fmla="*/ 1890627 h 2607908"/>
              <a:gd name="connsiteX1125" fmla="*/ 634779 w 3689114"/>
              <a:gd name="connsiteY1125" fmla="*/ 1890627 h 2607908"/>
              <a:gd name="connsiteX1126" fmla="*/ 641257 w 3689114"/>
              <a:gd name="connsiteY1126" fmla="*/ 1897106 h 2607908"/>
              <a:gd name="connsiteX1127" fmla="*/ 634779 w 3689114"/>
              <a:gd name="connsiteY1127" fmla="*/ 1903585 h 2607908"/>
              <a:gd name="connsiteX1128" fmla="*/ 628301 w 3689114"/>
              <a:gd name="connsiteY1128" fmla="*/ 1897106 h 2607908"/>
              <a:gd name="connsiteX1129" fmla="*/ 634779 w 3689114"/>
              <a:gd name="connsiteY1129" fmla="*/ 1890627 h 2607908"/>
              <a:gd name="connsiteX1130" fmla="*/ 2939119 w 3689114"/>
              <a:gd name="connsiteY1130" fmla="*/ 1889244 h 2607908"/>
              <a:gd name="connsiteX1131" fmla="*/ 2946982 w 3689114"/>
              <a:gd name="connsiteY1131" fmla="*/ 1897106 h 2607908"/>
              <a:gd name="connsiteX1132" fmla="*/ 2939119 w 3689114"/>
              <a:gd name="connsiteY1132" fmla="*/ 1904969 h 2607908"/>
              <a:gd name="connsiteX1133" fmla="*/ 2931256 w 3689114"/>
              <a:gd name="connsiteY1133" fmla="*/ 1897106 h 2607908"/>
              <a:gd name="connsiteX1134" fmla="*/ 2939119 w 3689114"/>
              <a:gd name="connsiteY1134" fmla="*/ 1889244 h 2607908"/>
              <a:gd name="connsiteX1135" fmla="*/ 749995 w 3689114"/>
              <a:gd name="connsiteY1135" fmla="*/ 1889244 h 2607908"/>
              <a:gd name="connsiteX1136" fmla="*/ 757857 w 3689114"/>
              <a:gd name="connsiteY1136" fmla="*/ 1897106 h 2607908"/>
              <a:gd name="connsiteX1137" fmla="*/ 749995 w 3689114"/>
              <a:gd name="connsiteY1137" fmla="*/ 1904969 h 2607908"/>
              <a:gd name="connsiteX1138" fmla="*/ 742133 w 3689114"/>
              <a:gd name="connsiteY1138" fmla="*/ 1897106 h 2607908"/>
              <a:gd name="connsiteX1139" fmla="*/ 749995 w 3689114"/>
              <a:gd name="connsiteY1139" fmla="*/ 1889244 h 2607908"/>
              <a:gd name="connsiteX1140" fmla="*/ 2823902 w 3689114"/>
              <a:gd name="connsiteY1140" fmla="*/ 1887598 h 2607908"/>
              <a:gd name="connsiteX1141" fmla="*/ 2833410 w 3689114"/>
              <a:gd name="connsiteY1141" fmla="*/ 1897106 h 2607908"/>
              <a:gd name="connsiteX1142" fmla="*/ 2823902 w 3689114"/>
              <a:gd name="connsiteY1142" fmla="*/ 1906614 h 2607908"/>
              <a:gd name="connsiteX1143" fmla="*/ 2814394 w 3689114"/>
              <a:gd name="connsiteY1143" fmla="*/ 1897106 h 2607908"/>
              <a:gd name="connsiteX1144" fmla="*/ 2823902 w 3689114"/>
              <a:gd name="connsiteY1144" fmla="*/ 1887598 h 2607908"/>
              <a:gd name="connsiteX1145" fmla="*/ 865213 w 3689114"/>
              <a:gd name="connsiteY1145" fmla="*/ 1887598 h 2607908"/>
              <a:gd name="connsiteX1146" fmla="*/ 874720 w 3689114"/>
              <a:gd name="connsiteY1146" fmla="*/ 1897106 h 2607908"/>
              <a:gd name="connsiteX1147" fmla="*/ 865213 w 3689114"/>
              <a:gd name="connsiteY1147" fmla="*/ 1906614 h 2607908"/>
              <a:gd name="connsiteX1148" fmla="*/ 855705 w 3689114"/>
              <a:gd name="connsiteY1148" fmla="*/ 1897106 h 2607908"/>
              <a:gd name="connsiteX1149" fmla="*/ 865213 w 3689114"/>
              <a:gd name="connsiteY1149" fmla="*/ 1887598 h 2607908"/>
              <a:gd name="connsiteX1150" fmla="*/ 2708684 w 3689114"/>
              <a:gd name="connsiteY1150" fmla="*/ 1885944 h 2607908"/>
              <a:gd name="connsiteX1151" fmla="*/ 2719847 w 3689114"/>
              <a:gd name="connsiteY1151" fmla="*/ 1897105 h 2607908"/>
              <a:gd name="connsiteX1152" fmla="*/ 2708684 w 3689114"/>
              <a:gd name="connsiteY1152" fmla="*/ 1908267 h 2607908"/>
              <a:gd name="connsiteX1153" fmla="*/ 2697523 w 3689114"/>
              <a:gd name="connsiteY1153" fmla="*/ 1897105 h 2607908"/>
              <a:gd name="connsiteX1154" fmla="*/ 2708684 w 3689114"/>
              <a:gd name="connsiteY1154" fmla="*/ 1885944 h 2607908"/>
              <a:gd name="connsiteX1155" fmla="*/ 980429 w 3689114"/>
              <a:gd name="connsiteY1155" fmla="*/ 1885944 h 2607908"/>
              <a:gd name="connsiteX1156" fmla="*/ 991591 w 3689114"/>
              <a:gd name="connsiteY1156" fmla="*/ 1897105 h 2607908"/>
              <a:gd name="connsiteX1157" fmla="*/ 980429 w 3689114"/>
              <a:gd name="connsiteY1157" fmla="*/ 1908267 h 2607908"/>
              <a:gd name="connsiteX1158" fmla="*/ 969268 w 3689114"/>
              <a:gd name="connsiteY1158" fmla="*/ 1897105 h 2607908"/>
              <a:gd name="connsiteX1159" fmla="*/ 980429 w 3689114"/>
              <a:gd name="connsiteY1159" fmla="*/ 1885944 h 2607908"/>
              <a:gd name="connsiteX1160" fmla="*/ 2593467 w 3689114"/>
              <a:gd name="connsiteY1160" fmla="*/ 1884006 h 2607908"/>
              <a:gd name="connsiteX1161" fmla="*/ 2606567 w 3689114"/>
              <a:gd name="connsiteY1161" fmla="*/ 1897105 h 2607908"/>
              <a:gd name="connsiteX1162" fmla="*/ 2593467 w 3689114"/>
              <a:gd name="connsiteY1162" fmla="*/ 1910205 h 2607908"/>
              <a:gd name="connsiteX1163" fmla="*/ 2580369 w 3689114"/>
              <a:gd name="connsiteY1163" fmla="*/ 1897105 h 2607908"/>
              <a:gd name="connsiteX1164" fmla="*/ 2593467 w 3689114"/>
              <a:gd name="connsiteY1164" fmla="*/ 1884006 h 2607908"/>
              <a:gd name="connsiteX1165" fmla="*/ 1095646 w 3689114"/>
              <a:gd name="connsiteY1165" fmla="*/ 1884006 h 2607908"/>
              <a:gd name="connsiteX1166" fmla="*/ 1108746 w 3689114"/>
              <a:gd name="connsiteY1166" fmla="*/ 1897105 h 2607908"/>
              <a:gd name="connsiteX1167" fmla="*/ 1095646 w 3689114"/>
              <a:gd name="connsiteY1167" fmla="*/ 1910205 h 2607908"/>
              <a:gd name="connsiteX1168" fmla="*/ 1082548 w 3689114"/>
              <a:gd name="connsiteY1168" fmla="*/ 1897105 h 2607908"/>
              <a:gd name="connsiteX1169" fmla="*/ 1095646 w 3689114"/>
              <a:gd name="connsiteY1169" fmla="*/ 1884006 h 2607908"/>
              <a:gd name="connsiteX1170" fmla="*/ 2478251 w 3689114"/>
              <a:gd name="connsiteY1170" fmla="*/ 1882250 h 2607908"/>
              <a:gd name="connsiteX1171" fmla="*/ 2493107 w 3689114"/>
              <a:gd name="connsiteY1171" fmla="*/ 1897106 h 2607908"/>
              <a:gd name="connsiteX1172" fmla="*/ 2478251 w 3689114"/>
              <a:gd name="connsiteY1172" fmla="*/ 1911962 h 2607908"/>
              <a:gd name="connsiteX1173" fmla="*/ 2463395 w 3689114"/>
              <a:gd name="connsiteY1173" fmla="*/ 1897106 h 2607908"/>
              <a:gd name="connsiteX1174" fmla="*/ 2478251 w 3689114"/>
              <a:gd name="connsiteY1174" fmla="*/ 1882250 h 2607908"/>
              <a:gd name="connsiteX1175" fmla="*/ 1210863 w 3689114"/>
              <a:gd name="connsiteY1175" fmla="*/ 1882250 h 2607908"/>
              <a:gd name="connsiteX1176" fmla="*/ 1225719 w 3689114"/>
              <a:gd name="connsiteY1176" fmla="*/ 1897106 h 2607908"/>
              <a:gd name="connsiteX1177" fmla="*/ 1210863 w 3689114"/>
              <a:gd name="connsiteY1177" fmla="*/ 1911962 h 2607908"/>
              <a:gd name="connsiteX1178" fmla="*/ 1196008 w 3689114"/>
              <a:gd name="connsiteY1178" fmla="*/ 1897106 h 2607908"/>
              <a:gd name="connsiteX1179" fmla="*/ 1210863 w 3689114"/>
              <a:gd name="connsiteY1179" fmla="*/ 1882250 h 2607908"/>
              <a:gd name="connsiteX1180" fmla="*/ 2363034 w 3689114"/>
              <a:gd name="connsiteY1180" fmla="*/ 1880386 h 2607908"/>
              <a:gd name="connsiteX1181" fmla="*/ 2379754 w 3689114"/>
              <a:gd name="connsiteY1181" fmla="*/ 1897106 h 2607908"/>
              <a:gd name="connsiteX1182" fmla="*/ 2363034 w 3689114"/>
              <a:gd name="connsiteY1182" fmla="*/ 1913826 h 2607908"/>
              <a:gd name="connsiteX1183" fmla="*/ 2346314 w 3689114"/>
              <a:gd name="connsiteY1183" fmla="*/ 1897106 h 2607908"/>
              <a:gd name="connsiteX1184" fmla="*/ 2363034 w 3689114"/>
              <a:gd name="connsiteY1184" fmla="*/ 1880386 h 2607908"/>
              <a:gd name="connsiteX1185" fmla="*/ 1326080 w 3689114"/>
              <a:gd name="connsiteY1185" fmla="*/ 1880386 h 2607908"/>
              <a:gd name="connsiteX1186" fmla="*/ 1342800 w 3689114"/>
              <a:gd name="connsiteY1186" fmla="*/ 1897106 h 2607908"/>
              <a:gd name="connsiteX1187" fmla="*/ 1326080 w 3689114"/>
              <a:gd name="connsiteY1187" fmla="*/ 1913826 h 2607908"/>
              <a:gd name="connsiteX1188" fmla="*/ 1309360 w 3689114"/>
              <a:gd name="connsiteY1188" fmla="*/ 1897106 h 2607908"/>
              <a:gd name="connsiteX1189" fmla="*/ 1326080 w 3689114"/>
              <a:gd name="connsiteY1189" fmla="*/ 1880386 h 2607908"/>
              <a:gd name="connsiteX1190" fmla="*/ 2247817 w 3689114"/>
              <a:gd name="connsiteY1190" fmla="*/ 1878598 h 2607908"/>
              <a:gd name="connsiteX1191" fmla="*/ 2266325 w 3689114"/>
              <a:gd name="connsiteY1191" fmla="*/ 1897106 h 2607908"/>
              <a:gd name="connsiteX1192" fmla="*/ 2247817 w 3689114"/>
              <a:gd name="connsiteY1192" fmla="*/ 1915614 h 2607908"/>
              <a:gd name="connsiteX1193" fmla="*/ 2229309 w 3689114"/>
              <a:gd name="connsiteY1193" fmla="*/ 1897106 h 2607908"/>
              <a:gd name="connsiteX1194" fmla="*/ 2247817 w 3689114"/>
              <a:gd name="connsiteY1194" fmla="*/ 1878598 h 2607908"/>
              <a:gd name="connsiteX1195" fmla="*/ 1441297 w 3689114"/>
              <a:gd name="connsiteY1195" fmla="*/ 1878598 h 2607908"/>
              <a:gd name="connsiteX1196" fmla="*/ 1459804 w 3689114"/>
              <a:gd name="connsiteY1196" fmla="*/ 1897106 h 2607908"/>
              <a:gd name="connsiteX1197" fmla="*/ 1441297 w 3689114"/>
              <a:gd name="connsiteY1197" fmla="*/ 1915614 h 2607908"/>
              <a:gd name="connsiteX1198" fmla="*/ 1422790 w 3689114"/>
              <a:gd name="connsiteY1198" fmla="*/ 1897106 h 2607908"/>
              <a:gd name="connsiteX1199" fmla="*/ 1441297 w 3689114"/>
              <a:gd name="connsiteY1199" fmla="*/ 1878598 h 2607908"/>
              <a:gd name="connsiteX1200" fmla="*/ 2132600 w 3689114"/>
              <a:gd name="connsiteY1200" fmla="*/ 1877294 h 2607908"/>
              <a:gd name="connsiteX1201" fmla="*/ 2152411 w 3689114"/>
              <a:gd name="connsiteY1201" fmla="*/ 1897106 h 2607908"/>
              <a:gd name="connsiteX1202" fmla="*/ 2132600 w 3689114"/>
              <a:gd name="connsiteY1202" fmla="*/ 1916917 h 2607908"/>
              <a:gd name="connsiteX1203" fmla="*/ 2112788 w 3689114"/>
              <a:gd name="connsiteY1203" fmla="*/ 1897106 h 2607908"/>
              <a:gd name="connsiteX1204" fmla="*/ 2132600 w 3689114"/>
              <a:gd name="connsiteY1204" fmla="*/ 1877294 h 2607908"/>
              <a:gd name="connsiteX1205" fmla="*/ 1556515 w 3689114"/>
              <a:gd name="connsiteY1205" fmla="*/ 1877294 h 2607908"/>
              <a:gd name="connsiteX1206" fmla="*/ 1576326 w 3689114"/>
              <a:gd name="connsiteY1206" fmla="*/ 1897106 h 2607908"/>
              <a:gd name="connsiteX1207" fmla="*/ 1556515 w 3689114"/>
              <a:gd name="connsiteY1207" fmla="*/ 1916917 h 2607908"/>
              <a:gd name="connsiteX1208" fmla="*/ 1536703 w 3689114"/>
              <a:gd name="connsiteY1208" fmla="*/ 1897106 h 2607908"/>
              <a:gd name="connsiteX1209" fmla="*/ 1556515 w 3689114"/>
              <a:gd name="connsiteY1209" fmla="*/ 1877294 h 2607908"/>
              <a:gd name="connsiteX1210" fmla="*/ 2017383 w 3689114"/>
              <a:gd name="connsiteY1210" fmla="*/ 1876142 h 2607908"/>
              <a:gd name="connsiteX1211" fmla="*/ 2038347 w 3689114"/>
              <a:gd name="connsiteY1211" fmla="*/ 1897106 h 2607908"/>
              <a:gd name="connsiteX1212" fmla="*/ 2017383 w 3689114"/>
              <a:gd name="connsiteY1212" fmla="*/ 1918070 h 2607908"/>
              <a:gd name="connsiteX1213" fmla="*/ 1996419 w 3689114"/>
              <a:gd name="connsiteY1213" fmla="*/ 1897106 h 2607908"/>
              <a:gd name="connsiteX1214" fmla="*/ 2017383 w 3689114"/>
              <a:gd name="connsiteY1214" fmla="*/ 1876142 h 2607908"/>
              <a:gd name="connsiteX1215" fmla="*/ 1671732 w 3689114"/>
              <a:gd name="connsiteY1215" fmla="*/ 1876142 h 2607908"/>
              <a:gd name="connsiteX1216" fmla="*/ 1692695 w 3689114"/>
              <a:gd name="connsiteY1216" fmla="*/ 1897106 h 2607908"/>
              <a:gd name="connsiteX1217" fmla="*/ 1671732 w 3689114"/>
              <a:gd name="connsiteY1217" fmla="*/ 1918070 h 2607908"/>
              <a:gd name="connsiteX1218" fmla="*/ 1650768 w 3689114"/>
              <a:gd name="connsiteY1218" fmla="*/ 1897106 h 2607908"/>
              <a:gd name="connsiteX1219" fmla="*/ 1671732 w 3689114"/>
              <a:gd name="connsiteY1219" fmla="*/ 1876142 h 2607908"/>
              <a:gd name="connsiteX1220" fmla="*/ 1902166 w 3689114"/>
              <a:gd name="connsiteY1220" fmla="*/ 1875554 h 2607908"/>
              <a:gd name="connsiteX1221" fmla="*/ 1923717 w 3689114"/>
              <a:gd name="connsiteY1221" fmla="*/ 1897106 h 2607908"/>
              <a:gd name="connsiteX1222" fmla="*/ 1902166 w 3689114"/>
              <a:gd name="connsiteY1222" fmla="*/ 1918657 h 2607908"/>
              <a:gd name="connsiteX1223" fmla="*/ 1880614 w 3689114"/>
              <a:gd name="connsiteY1223" fmla="*/ 1897106 h 2607908"/>
              <a:gd name="connsiteX1224" fmla="*/ 1902166 w 3689114"/>
              <a:gd name="connsiteY1224" fmla="*/ 1875554 h 2607908"/>
              <a:gd name="connsiteX1225" fmla="*/ 1786949 w 3689114"/>
              <a:gd name="connsiteY1225" fmla="*/ 1875554 h 2607908"/>
              <a:gd name="connsiteX1226" fmla="*/ 1808500 w 3689114"/>
              <a:gd name="connsiteY1226" fmla="*/ 1897106 h 2607908"/>
              <a:gd name="connsiteX1227" fmla="*/ 1786949 w 3689114"/>
              <a:gd name="connsiteY1227" fmla="*/ 1918657 h 2607908"/>
              <a:gd name="connsiteX1228" fmla="*/ 1765397 w 3689114"/>
              <a:gd name="connsiteY1228" fmla="*/ 1897106 h 2607908"/>
              <a:gd name="connsiteX1229" fmla="*/ 1786949 w 3689114"/>
              <a:gd name="connsiteY1229" fmla="*/ 1875554 h 2607908"/>
              <a:gd name="connsiteX1230" fmla="*/ 3688029 w 3689114"/>
              <a:gd name="connsiteY1230" fmla="*/ 1796248 h 2607908"/>
              <a:gd name="connsiteX1231" fmla="*/ 3689114 w 3689114"/>
              <a:gd name="connsiteY1231" fmla="*/ 1797333 h 2607908"/>
              <a:gd name="connsiteX1232" fmla="*/ 3688029 w 3689114"/>
              <a:gd name="connsiteY1232" fmla="*/ 1798416 h 2607908"/>
              <a:gd name="connsiteX1233" fmla="*/ 3686944 w 3689114"/>
              <a:gd name="connsiteY1233" fmla="*/ 1797333 h 2607908"/>
              <a:gd name="connsiteX1234" fmla="*/ 3688029 w 3689114"/>
              <a:gd name="connsiteY1234" fmla="*/ 1796248 h 2607908"/>
              <a:gd name="connsiteX1235" fmla="*/ 1085 w 3689114"/>
              <a:gd name="connsiteY1235" fmla="*/ 1796248 h 2607908"/>
              <a:gd name="connsiteX1236" fmla="*/ 2170 w 3689114"/>
              <a:gd name="connsiteY1236" fmla="*/ 1797333 h 2607908"/>
              <a:gd name="connsiteX1237" fmla="*/ 1085 w 3689114"/>
              <a:gd name="connsiteY1237" fmla="*/ 1798416 h 2607908"/>
              <a:gd name="connsiteX1238" fmla="*/ 0 w 3689114"/>
              <a:gd name="connsiteY1238" fmla="*/ 1797333 h 2607908"/>
              <a:gd name="connsiteX1239" fmla="*/ 1085 w 3689114"/>
              <a:gd name="connsiteY1239" fmla="*/ 1796248 h 2607908"/>
              <a:gd name="connsiteX1240" fmla="*/ 3572813 w 3689114"/>
              <a:gd name="connsiteY1240" fmla="*/ 1795630 h 2607908"/>
              <a:gd name="connsiteX1241" fmla="*/ 3574518 w 3689114"/>
              <a:gd name="connsiteY1241" fmla="*/ 1797333 h 2607908"/>
              <a:gd name="connsiteX1242" fmla="*/ 3572813 w 3689114"/>
              <a:gd name="connsiteY1242" fmla="*/ 1799035 h 2607908"/>
              <a:gd name="connsiteX1243" fmla="*/ 3571107 w 3689114"/>
              <a:gd name="connsiteY1243" fmla="*/ 1797333 h 2607908"/>
              <a:gd name="connsiteX1244" fmla="*/ 3572813 w 3689114"/>
              <a:gd name="connsiteY1244" fmla="*/ 1795630 h 2607908"/>
              <a:gd name="connsiteX1245" fmla="*/ 116302 w 3689114"/>
              <a:gd name="connsiteY1245" fmla="*/ 1795630 h 2607908"/>
              <a:gd name="connsiteX1246" fmla="*/ 118008 w 3689114"/>
              <a:gd name="connsiteY1246" fmla="*/ 1797333 h 2607908"/>
              <a:gd name="connsiteX1247" fmla="*/ 116302 w 3689114"/>
              <a:gd name="connsiteY1247" fmla="*/ 1799035 h 2607908"/>
              <a:gd name="connsiteX1248" fmla="*/ 114597 w 3689114"/>
              <a:gd name="connsiteY1248" fmla="*/ 1797333 h 2607908"/>
              <a:gd name="connsiteX1249" fmla="*/ 116302 w 3689114"/>
              <a:gd name="connsiteY1249" fmla="*/ 1795630 h 2607908"/>
              <a:gd name="connsiteX1250" fmla="*/ 3457595 w 3689114"/>
              <a:gd name="connsiteY1250" fmla="*/ 1794876 h 2607908"/>
              <a:gd name="connsiteX1251" fmla="*/ 3460056 w 3689114"/>
              <a:gd name="connsiteY1251" fmla="*/ 1797333 h 2607908"/>
              <a:gd name="connsiteX1252" fmla="*/ 3457595 w 3689114"/>
              <a:gd name="connsiteY1252" fmla="*/ 1799793 h 2607908"/>
              <a:gd name="connsiteX1253" fmla="*/ 3455134 w 3689114"/>
              <a:gd name="connsiteY1253" fmla="*/ 1797333 h 2607908"/>
              <a:gd name="connsiteX1254" fmla="*/ 3457595 w 3689114"/>
              <a:gd name="connsiteY1254" fmla="*/ 1794876 h 2607908"/>
              <a:gd name="connsiteX1255" fmla="*/ 231519 w 3689114"/>
              <a:gd name="connsiteY1255" fmla="*/ 1794876 h 2607908"/>
              <a:gd name="connsiteX1256" fmla="*/ 233981 w 3689114"/>
              <a:gd name="connsiteY1256" fmla="*/ 1797333 h 2607908"/>
              <a:gd name="connsiteX1257" fmla="*/ 231519 w 3689114"/>
              <a:gd name="connsiteY1257" fmla="*/ 1799793 h 2607908"/>
              <a:gd name="connsiteX1258" fmla="*/ 229059 w 3689114"/>
              <a:gd name="connsiteY1258" fmla="*/ 1797333 h 2607908"/>
              <a:gd name="connsiteX1259" fmla="*/ 231519 w 3689114"/>
              <a:gd name="connsiteY1259" fmla="*/ 1794876 h 2607908"/>
              <a:gd name="connsiteX1260" fmla="*/ 3342378 w 3689114"/>
              <a:gd name="connsiteY1260" fmla="*/ 1793826 h 2607908"/>
              <a:gd name="connsiteX1261" fmla="*/ 3345890 w 3689114"/>
              <a:gd name="connsiteY1261" fmla="*/ 1797333 h 2607908"/>
              <a:gd name="connsiteX1262" fmla="*/ 3342378 w 3689114"/>
              <a:gd name="connsiteY1262" fmla="*/ 1800840 h 2607908"/>
              <a:gd name="connsiteX1263" fmla="*/ 3338867 w 3689114"/>
              <a:gd name="connsiteY1263" fmla="*/ 1797333 h 2607908"/>
              <a:gd name="connsiteX1264" fmla="*/ 3342378 w 3689114"/>
              <a:gd name="connsiteY1264" fmla="*/ 1793826 h 2607908"/>
              <a:gd name="connsiteX1265" fmla="*/ 346737 w 3689114"/>
              <a:gd name="connsiteY1265" fmla="*/ 1793826 h 2607908"/>
              <a:gd name="connsiteX1266" fmla="*/ 350248 w 3689114"/>
              <a:gd name="connsiteY1266" fmla="*/ 1797333 h 2607908"/>
              <a:gd name="connsiteX1267" fmla="*/ 346737 w 3689114"/>
              <a:gd name="connsiteY1267" fmla="*/ 1800840 h 2607908"/>
              <a:gd name="connsiteX1268" fmla="*/ 343225 w 3689114"/>
              <a:gd name="connsiteY1268" fmla="*/ 1797333 h 2607908"/>
              <a:gd name="connsiteX1269" fmla="*/ 346737 w 3689114"/>
              <a:gd name="connsiteY1269" fmla="*/ 1793826 h 2607908"/>
              <a:gd name="connsiteX1270" fmla="*/ 3227162 w 3689114"/>
              <a:gd name="connsiteY1270" fmla="*/ 1792778 h 2607908"/>
              <a:gd name="connsiteX1271" fmla="*/ 3231718 w 3689114"/>
              <a:gd name="connsiteY1271" fmla="*/ 1797333 h 2607908"/>
              <a:gd name="connsiteX1272" fmla="*/ 3227162 w 3689114"/>
              <a:gd name="connsiteY1272" fmla="*/ 1801887 h 2607908"/>
              <a:gd name="connsiteX1273" fmla="*/ 3222606 w 3689114"/>
              <a:gd name="connsiteY1273" fmla="*/ 1797333 h 2607908"/>
              <a:gd name="connsiteX1274" fmla="*/ 3227162 w 3689114"/>
              <a:gd name="connsiteY1274" fmla="*/ 1792778 h 2607908"/>
              <a:gd name="connsiteX1275" fmla="*/ 461953 w 3689114"/>
              <a:gd name="connsiteY1275" fmla="*/ 1792778 h 2607908"/>
              <a:gd name="connsiteX1276" fmla="*/ 466510 w 3689114"/>
              <a:gd name="connsiteY1276" fmla="*/ 1797333 h 2607908"/>
              <a:gd name="connsiteX1277" fmla="*/ 461953 w 3689114"/>
              <a:gd name="connsiteY1277" fmla="*/ 1801887 h 2607908"/>
              <a:gd name="connsiteX1278" fmla="*/ 457398 w 3689114"/>
              <a:gd name="connsiteY1278" fmla="*/ 1797333 h 2607908"/>
              <a:gd name="connsiteX1279" fmla="*/ 461953 w 3689114"/>
              <a:gd name="connsiteY1279" fmla="*/ 1792778 h 2607908"/>
              <a:gd name="connsiteX1280" fmla="*/ 3111944 w 3689114"/>
              <a:gd name="connsiteY1280" fmla="*/ 1791500 h 2607908"/>
              <a:gd name="connsiteX1281" fmla="*/ 3117780 w 3689114"/>
              <a:gd name="connsiteY1281" fmla="*/ 1797333 h 2607908"/>
              <a:gd name="connsiteX1282" fmla="*/ 3111944 w 3689114"/>
              <a:gd name="connsiteY1282" fmla="*/ 1803166 h 2607908"/>
              <a:gd name="connsiteX1283" fmla="*/ 3106107 w 3689114"/>
              <a:gd name="connsiteY1283" fmla="*/ 1797333 h 2607908"/>
              <a:gd name="connsiteX1284" fmla="*/ 3111944 w 3689114"/>
              <a:gd name="connsiteY1284" fmla="*/ 1791500 h 2607908"/>
              <a:gd name="connsiteX1285" fmla="*/ 577170 w 3689114"/>
              <a:gd name="connsiteY1285" fmla="*/ 1791500 h 2607908"/>
              <a:gd name="connsiteX1286" fmla="*/ 583007 w 3689114"/>
              <a:gd name="connsiteY1286" fmla="*/ 1797333 h 2607908"/>
              <a:gd name="connsiteX1287" fmla="*/ 577170 w 3689114"/>
              <a:gd name="connsiteY1287" fmla="*/ 1803166 h 2607908"/>
              <a:gd name="connsiteX1288" fmla="*/ 571334 w 3689114"/>
              <a:gd name="connsiteY1288" fmla="*/ 1797333 h 2607908"/>
              <a:gd name="connsiteX1289" fmla="*/ 577170 w 3689114"/>
              <a:gd name="connsiteY1289" fmla="*/ 1791500 h 2607908"/>
              <a:gd name="connsiteX1290" fmla="*/ 2996727 w 3689114"/>
              <a:gd name="connsiteY1290" fmla="*/ 1790066 h 2607908"/>
              <a:gd name="connsiteX1291" fmla="*/ 3003997 w 3689114"/>
              <a:gd name="connsiteY1291" fmla="*/ 1797333 h 2607908"/>
              <a:gd name="connsiteX1292" fmla="*/ 2996727 w 3689114"/>
              <a:gd name="connsiteY1292" fmla="*/ 1804599 h 2607908"/>
              <a:gd name="connsiteX1293" fmla="*/ 2989457 w 3689114"/>
              <a:gd name="connsiteY1293" fmla="*/ 1797333 h 2607908"/>
              <a:gd name="connsiteX1294" fmla="*/ 2996727 w 3689114"/>
              <a:gd name="connsiteY1294" fmla="*/ 1790066 h 2607908"/>
              <a:gd name="connsiteX1295" fmla="*/ 692388 w 3689114"/>
              <a:gd name="connsiteY1295" fmla="*/ 1790066 h 2607908"/>
              <a:gd name="connsiteX1296" fmla="*/ 699657 w 3689114"/>
              <a:gd name="connsiteY1296" fmla="*/ 1797333 h 2607908"/>
              <a:gd name="connsiteX1297" fmla="*/ 692388 w 3689114"/>
              <a:gd name="connsiteY1297" fmla="*/ 1804599 h 2607908"/>
              <a:gd name="connsiteX1298" fmla="*/ 685118 w 3689114"/>
              <a:gd name="connsiteY1298" fmla="*/ 1797333 h 2607908"/>
              <a:gd name="connsiteX1299" fmla="*/ 692388 w 3689114"/>
              <a:gd name="connsiteY1299" fmla="*/ 1790066 h 2607908"/>
              <a:gd name="connsiteX1300" fmla="*/ 2881510 w 3689114"/>
              <a:gd name="connsiteY1300" fmla="*/ 1788607 h 2607908"/>
              <a:gd name="connsiteX1301" fmla="*/ 2890240 w 3689114"/>
              <a:gd name="connsiteY1301" fmla="*/ 1797333 h 2607908"/>
              <a:gd name="connsiteX1302" fmla="*/ 2881510 w 3689114"/>
              <a:gd name="connsiteY1302" fmla="*/ 1806058 h 2607908"/>
              <a:gd name="connsiteX1303" fmla="*/ 2872781 w 3689114"/>
              <a:gd name="connsiteY1303" fmla="*/ 1797333 h 2607908"/>
              <a:gd name="connsiteX1304" fmla="*/ 2881510 w 3689114"/>
              <a:gd name="connsiteY1304" fmla="*/ 1788607 h 2607908"/>
              <a:gd name="connsiteX1305" fmla="*/ 807604 w 3689114"/>
              <a:gd name="connsiteY1305" fmla="*/ 1788607 h 2607908"/>
              <a:gd name="connsiteX1306" fmla="*/ 816334 w 3689114"/>
              <a:gd name="connsiteY1306" fmla="*/ 1797333 h 2607908"/>
              <a:gd name="connsiteX1307" fmla="*/ 807604 w 3689114"/>
              <a:gd name="connsiteY1307" fmla="*/ 1806058 h 2607908"/>
              <a:gd name="connsiteX1308" fmla="*/ 798874 w 3689114"/>
              <a:gd name="connsiteY1308" fmla="*/ 1797333 h 2607908"/>
              <a:gd name="connsiteX1309" fmla="*/ 807604 w 3689114"/>
              <a:gd name="connsiteY1309" fmla="*/ 1788607 h 2607908"/>
              <a:gd name="connsiteX1310" fmla="*/ 2766293 w 3689114"/>
              <a:gd name="connsiteY1310" fmla="*/ 1786880 h 2607908"/>
              <a:gd name="connsiteX1311" fmla="*/ 2776750 w 3689114"/>
              <a:gd name="connsiteY1311" fmla="*/ 1797333 h 2607908"/>
              <a:gd name="connsiteX1312" fmla="*/ 2766293 w 3689114"/>
              <a:gd name="connsiteY1312" fmla="*/ 1807785 h 2607908"/>
              <a:gd name="connsiteX1313" fmla="*/ 2755836 w 3689114"/>
              <a:gd name="connsiteY1313" fmla="*/ 1797333 h 2607908"/>
              <a:gd name="connsiteX1314" fmla="*/ 2766293 w 3689114"/>
              <a:gd name="connsiteY1314" fmla="*/ 1786880 h 2607908"/>
              <a:gd name="connsiteX1315" fmla="*/ 922821 w 3689114"/>
              <a:gd name="connsiteY1315" fmla="*/ 1786880 h 2607908"/>
              <a:gd name="connsiteX1316" fmla="*/ 933278 w 3689114"/>
              <a:gd name="connsiteY1316" fmla="*/ 1797333 h 2607908"/>
              <a:gd name="connsiteX1317" fmla="*/ 922821 w 3689114"/>
              <a:gd name="connsiteY1317" fmla="*/ 1807785 h 2607908"/>
              <a:gd name="connsiteX1318" fmla="*/ 912364 w 3689114"/>
              <a:gd name="connsiteY1318" fmla="*/ 1797333 h 2607908"/>
              <a:gd name="connsiteX1319" fmla="*/ 922821 w 3689114"/>
              <a:gd name="connsiteY1319" fmla="*/ 1786880 h 2607908"/>
              <a:gd name="connsiteX1320" fmla="*/ 2651076 w 3689114"/>
              <a:gd name="connsiteY1320" fmla="*/ 1785151 h 2607908"/>
              <a:gd name="connsiteX1321" fmla="*/ 2663262 w 3689114"/>
              <a:gd name="connsiteY1321" fmla="*/ 1797333 h 2607908"/>
              <a:gd name="connsiteX1322" fmla="*/ 2651076 w 3689114"/>
              <a:gd name="connsiteY1322" fmla="*/ 1809515 h 2607908"/>
              <a:gd name="connsiteX1323" fmla="*/ 2638890 w 3689114"/>
              <a:gd name="connsiteY1323" fmla="*/ 1797333 h 2607908"/>
              <a:gd name="connsiteX1324" fmla="*/ 2651076 w 3689114"/>
              <a:gd name="connsiteY1324" fmla="*/ 1785151 h 2607908"/>
              <a:gd name="connsiteX1325" fmla="*/ 1038038 w 3689114"/>
              <a:gd name="connsiteY1325" fmla="*/ 1785151 h 2607908"/>
              <a:gd name="connsiteX1326" fmla="*/ 1050224 w 3689114"/>
              <a:gd name="connsiteY1326" fmla="*/ 1797333 h 2607908"/>
              <a:gd name="connsiteX1327" fmla="*/ 1038038 w 3689114"/>
              <a:gd name="connsiteY1327" fmla="*/ 1809515 h 2607908"/>
              <a:gd name="connsiteX1328" fmla="*/ 1025852 w 3689114"/>
              <a:gd name="connsiteY1328" fmla="*/ 1797333 h 2607908"/>
              <a:gd name="connsiteX1329" fmla="*/ 1038038 w 3689114"/>
              <a:gd name="connsiteY1329" fmla="*/ 1785151 h 2607908"/>
              <a:gd name="connsiteX1330" fmla="*/ 2535860 w 3689114"/>
              <a:gd name="connsiteY1330" fmla="*/ 1783294 h 2607908"/>
              <a:gd name="connsiteX1331" fmla="*/ 2549903 w 3689114"/>
              <a:gd name="connsiteY1331" fmla="*/ 1797333 h 2607908"/>
              <a:gd name="connsiteX1332" fmla="*/ 2535860 w 3689114"/>
              <a:gd name="connsiteY1332" fmla="*/ 1811373 h 2607908"/>
              <a:gd name="connsiteX1333" fmla="*/ 2521816 w 3689114"/>
              <a:gd name="connsiteY1333" fmla="*/ 1797333 h 2607908"/>
              <a:gd name="connsiteX1334" fmla="*/ 2535860 w 3689114"/>
              <a:gd name="connsiteY1334" fmla="*/ 1783294 h 2607908"/>
              <a:gd name="connsiteX1335" fmla="*/ 1153255 w 3689114"/>
              <a:gd name="connsiteY1335" fmla="*/ 1783294 h 2607908"/>
              <a:gd name="connsiteX1336" fmla="*/ 1167298 w 3689114"/>
              <a:gd name="connsiteY1336" fmla="*/ 1797333 h 2607908"/>
              <a:gd name="connsiteX1337" fmla="*/ 1153255 w 3689114"/>
              <a:gd name="connsiteY1337" fmla="*/ 1811373 h 2607908"/>
              <a:gd name="connsiteX1338" fmla="*/ 1139211 w 3689114"/>
              <a:gd name="connsiteY1338" fmla="*/ 1797333 h 2607908"/>
              <a:gd name="connsiteX1339" fmla="*/ 1153255 w 3689114"/>
              <a:gd name="connsiteY1339" fmla="*/ 1783294 h 2607908"/>
              <a:gd name="connsiteX1340" fmla="*/ 2420642 w 3689114"/>
              <a:gd name="connsiteY1340" fmla="*/ 1781476 h 2607908"/>
              <a:gd name="connsiteX1341" fmla="*/ 2436501 w 3689114"/>
              <a:gd name="connsiteY1341" fmla="*/ 1797333 h 2607908"/>
              <a:gd name="connsiteX1342" fmla="*/ 2420642 w 3689114"/>
              <a:gd name="connsiteY1342" fmla="*/ 1813189 h 2607908"/>
              <a:gd name="connsiteX1343" fmla="*/ 2404783 w 3689114"/>
              <a:gd name="connsiteY1343" fmla="*/ 1797333 h 2607908"/>
              <a:gd name="connsiteX1344" fmla="*/ 2420642 w 3689114"/>
              <a:gd name="connsiteY1344" fmla="*/ 1781476 h 2607908"/>
              <a:gd name="connsiteX1345" fmla="*/ 1268472 w 3689114"/>
              <a:gd name="connsiteY1345" fmla="*/ 1781476 h 2607908"/>
              <a:gd name="connsiteX1346" fmla="*/ 1284331 w 3689114"/>
              <a:gd name="connsiteY1346" fmla="*/ 1797333 h 2607908"/>
              <a:gd name="connsiteX1347" fmla="*/ 1268472 w 3689114"/>
              <a:gd name="connsiteY1347" fmla="*/ 1813189 h 2607908"/>
              <a:gd name="connsiteX1348" fmla="*/ 1252613 w 3689114"/>
              <a:gd name="connsiteY1348" fmla="*/ 1797333 h 2607908"/>
              <a:gd name="connsiteX1349" fmla="*/ 1268472 w 3689114"/>
              <a:gd name="connsiteY1349" fmla="*/ 1781476 h 2607908"/>
              <a:gd name="connsiteX1350" fmla="*/ 2305426 w 3689114"/>
              <a:gd name="connsiteY1350" fmla="*/ 1779554 h 2607908"/>
              <a:gd name="connsiteX1351" fmla="*/ 2323207 w 3689114"/>
              <a:gd name="connsiteY1351" fmla="*/ 1797333 h 2607908"/>
              <a:gd name="connsiteX1352" fmla="*/ 2305426 w 3689114"/>
              <a:gd name="connsiteY1352" fmla="*/ 1815110 h 2607908"/>
              <a:gd name="connsiteX1353" fmla="*/ 2287644 w 3689114"/>
              <a:gd name="connsiteY1353" fmla="*/ 1797333 h 2607908"/>
              <a:gd name="connsiteX1354" fmla="*/ 2305426 w 3689114"/>
              <a:gd name="connsiteY1354" fmla="*/ 1779554 h 2607908"/>
              <a:gd name="connsiteX1355" fmla="*/ 1383689 w 3689114"/>
              <a:gd name="connsiteY1355" fmla="*/ 1779554 h 2607908"/>
              <a:gd name="connsiteX1356" fmla="*/ 1401471 w 3689114"/>
              <a:gd name="connsiteY1356" fmla="*/ 1797333 h 2607908"/>
              <a:gd name="connsiteX1357" fmla="*/ 1383689 w 3689114"/>
              <a:gd name="connsiteY1357" fmla="*/ 1815110 h 2607908"/>
              <a:gd name="connsiteX1358" fmla="*/ 1365907 w 3689114"/>
              <a:gd name="connsiteY1358" fmla="*/ 1797333 h 2607908"/>
              <a:gd name="connsiteX1359" fmla="*/ 1383689 w 3689114"/>
              <a:gd name="connsiteY1359" fmla="*/ 1779554 h 2607908"/>
              <a:gd name="connsiteX1360" fmla="*/ 2190209 w 3689114"/>
              <a:gd name="connsiteY1360" fmla="*/ 1777904 h 2607908"/>
              <a:gd name="connsiteX1361" fmla="*/ 2209643 w 3689114"/>
              <a:gd name="connsiteY1361" fmla="*/ 1797333 h 2607908"/>
              <a:gd name="connsiteX1362" fmla="*/ 2190209 w 3689114"/>
              <a:gd name="connsiteY1362" fmla="*/ 1816766 h 2607908"/>
              <a:gd name="connsiteX1363" fmla="*/ 2170774 w 3689114"/>
              <a:gd name="connsiteY1363" fmla="*/ 1797333 h 2607908"/>
              <a:gd name="connsiteX1364" fmla="*/ 2190209 w 3689114"/>
              <a:gd name="connsiteY1364" fmla="*/ 1777904 h 2607908"/>
              <a:gd name="connsiteX1365" fmla="*/ 1498906 w 3689114"/>
              <a:gd name="connsiteY1365" fmla="*/ 1777904 h 2607908"/>
              <a:gd name="connsiteX1366" fmla="*/ 1518341 w 3689114"/>
              <a:gd name="connsiteY1366" fmla="*/ 1797333 h 2607908"/>
              <a:gd name="connsiteX1367" fmla="*/ 1498906 w 3689114"/>
              <a:gd name="connsiteY1367" fmla="*/ 1816766 h 2607908"/>
              <a:gd name="connsiteX1368" fmla="*/ 1479472 w 3689114"/>
              <a:gd name="connsiteY1368" fmla="*/ 1797333 h 2607908"/>
              <a:gd name="connsiteX1369" fmla="*/ 1498906 w 3689114"/>
              <a:gd name="connsiteY1369" fmla="*/ 1777904 h 2607908"/>
              <a:gd name="connsiteX1370" fmla="*/ 2074992 w 3689114"/>
              <a:gd name="connsiteY1370" fmla="*/ 1776569 h 2607908"/>
              <a:gd name="connsiteX1371" fmla="*/ 2095761 w 3689114"/>
              <a:gd name="connsiteY1371" fmla="*/ 1797333 h 2607908"/>
              <a:gd name="connsiteX1372" fmla="*/ 2074992 w 3689114"/>
              <a:gd name="connsiteY1372" fmla="*/ 1818098 h 2607908"/>
              <a:gd name="connsiteX1373" fmla="*/ 2054222 w 3689114"/>
              <a:gd name="connsiteY1373" fmla="*/ 1797333 h 2607908"/>
              <a:gd name="connsiteX1374" fmla="*/ 2074992 w 3689114"/>
              <a:gd name="connsiteY1374" fmla="*/ 1776569 h 2607908"/>
              <a:gd name="connsiteX1375" fmla="*/ 1614123 w 3689114"/>
              <a:gd name="connsiteY1375" fmla="*/ 1776569 h 2607908"/>
              <a:gd name="connsiteX1376" fmla="*/ 1634892 w 3689114"/>
              <a:gd name="connsiteY1376" fmla="*/ 1797333 h 2607908"/>
              <a:gd name="connsiteX1377" fmla="*/ 1614123 w 3689114"/>
              <a:gd name="connsiteY1377" fmla="*/ 1818098 h 2607908"/>
              <a:gd name="connsiteX1378" fmla="*/ 1593354 w 3689114"/>
              <a:gd name="connsiteY1378" fmla="*/ 1797333 h 2607908"/>
              <a:gd name="connsiteX1379" fmla="*/ 1614123 w 3689114"/>
              <a:gd name="connsiteY1379" fmla="*/ 1776569 h 2607908"/>
              <a:gd name="connsiteX1380" fmla="*/ 1959774 w 3689114"/>
              <a:gd name="connsiteY1380" fmla="*/ 1775787 h 2607908"/>
              <a:gd name="connsiteX1381" fmla="*/ 1981326 w 3689114"/>
              <a:gd name="connsiteY1381" fmla="*/ 1797333 h 2607908"/>
              <a:gd name="connsiteX1382" fmla="*/ 1959774 w 3689114"/>
              <a:gd name="connsiteY1382" fmla="*/ 1818880 h 2607908"/>
              <a:gd name="connsiteX1383" fmla="*/ 1938223 w 3689114"/>
              <a:gd name="connsiteY1383" fmla="*/ 1797333 h 2607908"/>
              <a:gd name="connsiteX1384" fmla="*/ 1959774 w 3689114"/>
              <a:gd name="connsiteY1384" fmla="*/ 1775787 h 2607908"/>
              <a:gd name="connsiteX1385" fmla="*/ 1729340 w 3689114"/>
              <a:gd name="connsiteY1385" fmla="*/ 1775787 h 2607908"/>
              <a:gd name="connsiteX1386" fmla="*/ 1750892 w 3689114"/>
              <a:gd name="connsiteY1386" fmla="*/ 1797333 h 2607908"/>
              <a:gd name="connsiteX1387" fmla="*/ 1729340 w 3689114"/>
              <a:gd name="connsiteY1387" fmla="*/ 1818880 h 2607908"/>
              <a:gd name="connsiteX1388" fmla="*/ 1707788 w 3689114"/>
              <a:gd name="connsiteY1388" fmla="*/ 1797333 h 2607908"/>
              <a:gd name="connsiteX1389" fmla="*/ 1729340 w 3689114"/>
              <a:gd name="connsiteY1389" fmla="*/ 1775787 h 2607908"/>
              <a:gd name="connsiteX1390" fmla="*/ 1844558 w 3689114"/>
              <a:gd name="connsiteY1390" fmla="*/ 1775392 h 2607908"/>
              <a:gd name="connsiteX1391" fmla="*/ 1866506 w 3689114"/>
              <a:gd name="connsiteY1391" fmla="*/ 1797333 h 2607908"/>
              <a:gd name="connsiteX1392" fmla="*/ 1844558 w 3689114"/>
              <a:gd name="connsiteY1392" fmla="*/ 1819279 h 2607908"/>
              <a:gd name="connsiteX1393" fmla="*/ 1822609 w 3689114"/>
              <a:gd name="connsiteY1393" fmla="*/ 1797333 h 2607908"/>
              <a:gd name="connsiteX1394" fmla="*/ 1844558 w 3689114"/>
              <a:gd name="connsiteY1394" fmla="*/ 1775392 h 2607908"/>
              <a:gd name="connsiteX1395" fmla="*/ 3630421 w 3689114"/>
              <a:gd name="connsiteY1395" fmla="*/ 1696240 h 2607908"/>
              <a:gd name="connsiteX1396" fmla="*/ 3631748 w 3689114"/>
              <a:gd name="connsiteY1396" fmla="*/ 1697568 h 2607908"/>
              <a:gd name="connsiteX1397" fmla="*/ 3630421 w 3689114"/>
              <a:gd name="connsiteY1397" fmla="*/ 1698895 h 2607908"/>
              <a:gd name="connsiteX1398" fmla="*/ 3629094 w 3689114"/>
              <a:gd name="connsiteY1398" fmla="*/ 1697568 h 2607908"/>
              <a:gd name="connsiteX1399" fmla="*/ 3630421 w 3689114"/>
              <a:gd name="connsiteY1399" fmla="*/ 1696240 h 2607908"/>
              <a:gd name="connsiteX1400" fmla="*/ 58694 w 3689114"/>
              <a:gd name="connsiteY1400" fmla="*/ 1696240 h 2607908"/>
              <a:gd name="connsiteX1401" fmla="*/ 60021 w 3689114"/>
              <a:gd name="connsiteY1401" fmla="*/ 1697568 h 2607908"/>
              <a:gd name="connsiteX1402" fmla="*/ 58694 w 3689114"/>
              <a:gd name="connsiteY1402" fmla="*/ 1698895 h 2607908"/>
              <a:gd name="connsiteX1403" fmla="*/ 57367 w 3689114"/>
              <a:gd name="connsiteY1403" fmla="*/ 1697568 h 2607908"/>
              <a:gd name="connsiteX1404" fmla="*/ 58694 w 3689114"/>
              <a:gd name="connsiteY1404" fmla="*/ 1696240 h 2607908"/>
              <a:gd name="connsiteX1405" fmla="*/ 3515203 w 3689114"/>
              <a:gd name="connsiteY1405" fmla="*/ 1695499 h 2607908"/>
              <a:gd name="connsiteX1406" fmla="*/ 3517270 w 3689114"/>
              <a:gd name="connsiteY1406" fmla="*/ 1697568 h 2607908"/>
              <a:gd name="connsiteX1407" fmla="*/ 3515203 w 3689114"/>
              <a:gd name="connsiteY1407" fmla="*/ 1699633 h 2607908"/>
              <a:gd name="connsiteX1408" fmla="*/ 3513137 w 3689114"/>
              <a:gd name="connsiteY1408" fmla="*/ 1697568 h 2607908"/>
              <a:gd name="connsiteX1409" fmla="*/ 3515203 w 3689114"/>
              <a:gd name="connsiteY1409" fmla="*/ 1695499 h 2607908"/>
              <a:gd name="connsiteX1410" fmla="*/ 173910 w 3689114"/>
              <a:gd name="connsiteY1410" fmla="*/ 1695499 h 2607908"/>
              <a:gd name="connsiteX1411" fmla="*/ 175978 w 3689114"/>
              <a:gd name="connsiteY1411" fmla="*/ 1697568 h 2607908"/>
              <a:gd name="connsiteX1412" fmla="*/ 173910 w 3689114"/>
              <a:gd name="connsiteY1412" fmla="*/ 1699633 h 2607908"/>
              <a:gd name="connsiteX1413" fmla="*/ 171845 w 3689114"/>
              <a:gd name="connsiteY1413" fmla="*/ 1697568 h 2607908"/>
              <a:gd name="connsiteX1414" fmla="*/ 173910 w 3689114"/>
              <a:gd name="connsiteY1414" fmla="*/ 1695499 h 2607908"/>
              <a:gd name="connsiteX1415" fmla="*/ 3399988 w 3689114"/>
              <a:gd name="connsiteY1415" fmla="*/ 1694680 h 2607908"/>
              <a:gd name="connsiteX1416" fmla="*/ 3402877 w 3689114"/>
              <a:gd name="connsiteY1416" fmla="*/ 1697568 h 2607908"/>
              <a:gd name="connsiteX1417" fmla="*/ 3399988 w 3689114"/>
              <a:gd name="connsiteY1417" fmla="*/ 1700456 h 2607908"/>
              <a:gd name="connsiteX1418" fmla="*/ 3397098 w 3689114"/>
              <a:gd name="connsiteY1418" fmla="*/ 1697568 h 2607908"/>
              <a:gd name="connsiteX1419" fmla="*/ 3399988 w 3689114"/>
              <a:gd name="connsiteY1419" fmla="*/ 1694680 h 2607908"/>
              <a:gd name="connsiteX1420" fmla="*/ 289128 w 3689114"/>
              <a:gd name="connsiteY1420" fmla="*/ 1694680 h 2607908"/>
              <a:gd name="connsiteX1421" fmla="*/ 292016 w 3689114"/>
              <a:gd name="connsiteY1421" fmla="*/ 1697568 h 2607908"/>
              <a:gd name="connsiteX1422" fmla="*/ 289128 w 3689114"/>
              <a:gd name="connsiteY1422" fmla="*/ 1700456 h 2607908"/>
              <a:gd name="connsiteX1423" fmla="*/ 286239 w 3689114"/>
              <a:gd name="connsiteY1423" fmla="*/ 1697568 h 2607908"/>
              <a:gd name="connsiteX1424" fmla="*/ 289128 w 3689114"/>
              <a:gd name="connsiteY1424" fmla="*/ 1694680 h 2607908"/>
              <a:gd name="connsiteX1425" fmla="*/ 3284770 w 3689114"/>
              <a:gd name="connsiteY1425" fmla="*/ 1693550 h 2607908"/>
              <a:gd name="connsiteX1426" fmla="*/ 3288787 w 3689114"/>
              <a:gd name="connsiteY1426" fmla="*/ 1697568 h 2607908"/>
              <a:gd name="connsiteX1427" fmla="*/ 3284770 w 3689114"/>
              <a:gd name="connsiteY1427" fmla="*/ 1701585 h 2607908"/>
              <a:gd name="connsiteX1428" fmla="*/ 3280753 w 3689114"/>
              <a:gd name="connsiteY1428" fmla="*/ 1697568 h 2607908"/>
              <a:gd name="connsiteX1429" fmla="*/ 3284770 w 3689114"/>
              <a:gd name="connsiteY1429" fmla="*/ 1693550 h 2607908"/>
              <a:gd name="connsiteX1430" fmla="*/ 404345 w 3689114"/>
              <a:gd name="connsiteY1430" fmla="*/ 1693550 h 2607908"/>
              <a:gd name="connsiteX1431" fmla="*/ 408362 w 3689114"/>
              <a:gd name="connsiteY1431" fmla="*/ 1697568 h 2607908"/>
              <a:gd name="connsiteX1432" fmla="*/ 404345 w 3689114"/>
              <a:gd name="connsiteY1432" fmla="*/ 1701585 h 2607908"/>
              <a:gd name="connsiteX1433" fmla="*/ 400328 w 3689114"/>
              <a:gd name="connsiteY1433" fmla="*/ 1697568 h 2607908"/>
              <a:gd name="connsiteX1434" fmla="*/ 404345 w 3689114"/>
              <a:gd name="connsiteY1434" fmla="*/ 1693550 h 2607908"/>
              <a:gd name="connsiteX1435" fmla="*/ 3169553 w 3689114"/>
              <a:gd name="connsiteY1435" fmla="*/ 1692439 h 2607908"/>
              <a:gd name="connsiteX1436" fmla="*/ 3174680 w 3689114"/>
              <a:gd name="connsiteY1436" fmla="*/ 1697568 h 2607908"/>
              <a:gd name="connsiteX1437" fmla="*/ 3169553 w 3689114"/>
              <a:gd name="connsiteY1437" fmla="*/ 1702695 h 2607908"/>
              <a:gd name="connsiteX1438" fmla="*/ 3164425 w 3689114"/>
              <a:gd name="connsiteY1438" fmla="*/ 1697568 h 2607908"/>
              <a:gd name="connsiteX1439" fmla="*/ 3169553 w 3689114"/>
              <a:gd name="connsiteY1439" fmla="*/ 1692439 h 2607908"/>
              <a:gd name="connsiteX1440" fmla="*/ 519562 w 3689114"/>
              <a:gd name="connsiteY1440" fmla="*/ 1692439 h 2607908"/>
              <a:gd name="connsiteX1441" fmla="*/ 524690 w 3689114"/>
              <a:gd name="connsiteY1441" fmla="*/ 1697568 h 2607908"/>
              <a:gd name="connsiteX1442" fmla="*/ 519562 w 3689114"/>
              <a:gd name="connsiteY1442" fmla="*/ 1702695 h 2607908"/>
              <a:gd name="connsiteX1443" fmla="*/ 514434 w 3689114"/>
              <a:gd name="connsiteY1443" fmla="*/ 1697568 h 2607908"/>
              <a:gd name="connsiteX1444" fmla="*/ 519562 w 3689114"/>
              <a:gd name="connsiteY1444" fmla="*/ 1692439 h 2607908"/>
              <a:gd name="connsiteX1445" fmla="*/ 3054336 w 3689114"/>
              <a:gd name="connsiteY1445" fmla="*/ 1691089 h 2607908"/>
              <a:gd name="connsiteX1446" fmla="*/ 3060814 w 3689114"/>
              <a:gd name="connsiteY1446" fmla="*/ 1697568 h 2607908"/>
              <a:gd name="connsiteX1447" fmla="*/ 3054336 w 3689114"/>
              <a:gd name="connsiteY1447" fmla="*/ 1704044 h 2607908"/>
              <a:gd name="connsiteX1448" fmla="*/ 3047856 w 3689114"/>
              <a:gd name="connsiteY1448" fmla="*/ 1697568 h 2607908"/>
              <a:gd name="connsiteX1449" fmla="*/ 3054336 w 3689114"/>
              <a:gd name="connsiteY1449" fmla="*/ 1691089 h 2607908"/>
              <a:gd name="connsiteX1450" fmla="*/ 634779 w 3689114"/>
              <a:gd name="connsiteY1450" fmla="*/ 1691089 h 2607908"/>
              <a:gd name="connsiteX1451" fmla="*/ 641257 w 3689114"/>
              <a:gd name="connsiteY1451" fmla="*/ 1697568 h 2607908"/>
              <a:gd name="connsiteX1452" fmla="*/ 634779 w 3689114"/>
              <a:gd name="connsiteY1452" fmla="*/ 1704044 h 2607908"/>
              <a:gd name="connsiteX1453" fmla="*/ 628301 w 3689114"/>
              <a:gd name="connsiteY1453" fmla="*/ 1697568 h 2607908"/>
              <a:gd name="connsiteX1454" fmla="*/ 634779 w 3689114"/>
              <a:gd name="connsiteY1454" fmla="*/ 1691089 h 2607908"/>
              <a:gd name="connsiteX1455" fmla="*/ 2939119 w 3689114"/>
              <a:gd name="connsiteY1455" fmla="*/ 1689706 h 2607908"/>
              <a:gd name="connsiteX1456" fmla="*/ 2946982 w 3689114"/>
              <a:gd name="connsiteY1456" fmla="*/ 1697568 h 2607908"/>
              <a:gd name="connsiteX1457" fmla="*/ 2939119 w 3689114"/>
              <a:gd name="connsiteY1457" fmla="*/ 1705428 h 2607908"/>
              <a:gd name="connsiteX1458" fmla="*/ 2931256 w 3689114"/>
              <a:gd name="connsiteY1458" fmla="*/ 1697568 h 2607908"/>
              <a:gd name="connsiteX1459" fmla="*/ 2939119 w 3689114"/>
              <a:gd name="connsiteY1459" fmla="*/ 1689706 h 2607908"/>
              <a:gd name="connsiteX1460" fmla="*/ 749995 w 3689114"/>
              <a:gd name="connsiteY1460" fmla="*/ 1689706 h 2607908"/>
              <a:gd name="connsiteX1461" fmla="*/ 757857 w 3689114"/>
              <a:gd name="connsiteY1461" fmla="*/ 1697568 h 2607908"/>
              <a:gd name="connsiteX1462" fmla="*/ 749995 w 3689114"/>
              <a:gd name="connsiteY1462" fmla="*/ 1705428 h 2607908"/>
              <a:gd name="connsiteX1463" fmla="*/ 742133 w 3689114"/>
              <a:gd name="connsiteY1463" fmla="*/ 1697568 h 2607908"/>
              <a:gd name="connsiteX1464" fmla="*/ 749995 w 3689114"/>
              <a:gd name="connsiteY1464" fmla="*/ 1689706 h 2607908"/>
              <a:gd name="connsiteX1465" fmla="*/ 2823902 w 3689114"/>
              <a:gd name="connsiteY1465" fmla="*/ 1688060 h 2607908"/>
              <a:gd name="connsiteX1466" fmla="*/ 2833410 w 3689114"/>
              <a:gd name="connsiteY1466" fmla="*/ 1697568 h 2607908"/>
              <a:gd name="connsiteX1467" fmla="*/ 2823902 w 3689114"/>
              <a:gd name="connsiteY1467" fmla="*/ 1707075 h 2607908"/>
              <a:gd name="connsiteX1468" fmla="*/ 2814394 w 3689114"/>
              <a:gd name="connsiteY1468" fmla="*/ 1697568 h 2607908"/>
              <a:gd name="connsiteX1469" fmla="*/ 2823902 w 3689114"/>
              <a:gd name="connsiteY1469" fmla="*/ 1688060 h 2607908"/>
              <a:gd name="connsiteX1470" fmla="*/ 865213 w 3689114"/>
              <a:gd name="connsiteY1470" fmla="*/ 1688060 h 2607908"/>
              <a:gd name="connsiteX1471" fmla="*/ 874720 w 3689114"/>
              <a:gd name="connsiteY1471" fmla="*/ 1697568 h 2607908"/>
              <a:gd name="connsiteX1472" fmla="*/ 865213 w 3689114"/>
              <a:gd name="connsiteY1472" fmla="*/ 1707075 h 2607908"/>
              <a:gd name="connsiteX1473" fmla="*/ 855705 w 3689114"/>
              <a:gd name="connsiteY1473" fmla="*/ 1697568 h 2607908"/>
              <a:gd name="connsiteX1474" fmla="*/ 865213 w 3689114"/>
              <a:gd name="connsiteY1474" fmla="*/ 1688060 h 2607908"/>
              <a:gd name="connsiteX1475" fmla="*/ 2708684 w 3689114"/>
              <a:gd name="connsiteY1475" fmla="*/ 1686406 h 2607908"/>
              <a:gd name="connsiteX1476" fmla="*/ 2719847 w 3689114"/>
              <a:gd name="connsiteY1476" fmla="*/ 1697568 h 2607908"/>
              <a:gd name="connsiteX1477" fmla="*/ 2708684 w 3689114"/>
              <a:gd name="connsiteY1477" fmla="*/ 1708729 h 2607908"/>
              <a:gd name="connsiteX1478" fmla="*/ 2697523 w 3689114"/>
              <a:gd name="connsiteY1478" fmla="*/ 1697568 h 2607908"/>
              <a:gd name="connsiteX1479" fmla="*/ 2708684 w 3689114"/>
              <a:gd name="connsiteY1479" fmla="*/ 1686406 h 2607908"/>
              <a:gd name="connsiteX1480" fmla="*/ 980429 w 3689114"/>
              <a:gd name="connsiteY1480" fmla="*/ 1686406 h 2607908"/>
              <a:gd name="connsiteX1481" fmla="*/ 991591 w 3689114"/>
              <a:gd name="connsiteY1481" fmla="*/ 1697568 h 2607908"/>
              <a:gd name="connsiteX1482" fmla="*/ 980429 w 3689114"/>
              <a:gd name="connsiteY1482" fmla="*/ 1708729 h 2607908"/>
              <a:gd name="connsiteX1483" fmla="*/ 969268 w 3689114"/>
              <a:gd name="connsiteY1483" fmla="*/ 1697568 h 2607908"/>
              <a:gd name="connsiteX1484" fmla="*/ 980429 w 3689114"/>
              <a:gd name="connsiteY1484" fmla="*/ 1686406 h 2607908"/>
              <a:gd name="connsiteX1485" fmla="*/ 2593467 w 3689114"/>
              <a:gd name="connsiteY1485" fmla="*/ 1684472 h 2607908"/>
              <a:gd name="connsiteX1486" fmla="*/ 2606567 w 3689114"/>
              <a:gd name="connsiteY1486" fmla="*/ 1697568 h 2607908"/>
              <a:gd name="connsiteX1487" fmla="*/ 2593467 w 3689114"/>
              <a:gd name="connsiteY1487" fmla="*/ 1710663 h 2607908"/>
              <a:gd name="connsiteX1488" fmla="*/ 2580369 w 3689114"/>
              <a:gd name="connsiteY1488" fmla="*/ 1697568 h 2607908"/>
              <a:gd name="connsiteX1489" fmla="*/ 2593467 w 3689114"/>
              <a:gd name="connsiteY1489" fmla="*/ 1684472 h 2607908"/>
              <a:gd name="connsiteX1490" fmla="*/ 1095646 w 3689114"/>
              <a:gd name="connsiteY1490" fmla="*/ 1684472 h 2607908"/>
              <a:gd name="connsiteX1491" fmla="*/ 1108746 w 3689114"/>
              <a:gd name="connsiteY1491" fmla="*/ 1697568 h 2607908"/>
              <a:gd name="connsiteX1492" fmla="*/ 1095646 w 3689114"/>
              <a:gd name="connsiteY1492" fmla="*/ 1710663 h 2607908"/>
              <a:gd name="connsiteX1493" fmla="*/ 1082548 w 3689114"/>
              <a:gd name="connsiteY1493" fmla="*/ 1697568 h 2607908"/>
              <a:gd name="connsiteX1494" fmla="*/ 1095646 w 3689114"/>
              <a:gd name="connsiteY1494" fmla="*/ 1684472 h 2607908"/>
              <a:gd name="connsiteX1495" fmla="*/ 2478251 w 3689114"/>
              <a:gd name="connsiteY1495" fmla="*/ 1682713 h 2607908"/>
              <a:gd name="connsiteX1496" fmla="*/ 2493107 w 3689114"/>
              <a:gd name="connsiteY1496" fmla="*/ 1697568 h 2607908"/>
              <a:gd name="connsiteX1497" fmla="*/ 2478251 w 3689114"/>
              <a:gd name="connsiteY1497" fmla="*/ 1712418 h 2607908"/>
              <a:gd name="connsiteX1498" fmla="*/ 2463395 w 3689114"/>
              <a:gd name="connsiteY1498" fmla="*/ 1697568 h 2607908"/>
              <a:gd name="connsiteX1499" fmla="*/ 2478251 w 3689114"/>
              <a:gd name="connsiteY1499" fmla="*/ 1682713 h 2607908"/>
              <a:gd name="connsiteX1500" fmla="*/ 1210863 w 3689114"/>
              <a:gd name="connsiteY1500" fmla="*/ 1682713 h 2607908"/>
              <a:gd name="connsiteX1501" fmla="*/ 1225719 w 3689114"/>
              <a:gd name="connsiteY1501" fmla="*/ 1697568 h 2607908"/>
              <a:gd name="connsiteX1502" fmla="*/ 1210863 w 3689114"/>
              <a:gd name="connsiteY1502" fmla="*/ 1712418 h 2607908"/>
              <a:gd name="connsiteX1503" fmla="*/ 1196008 w 3689114"/>
              <a:gd name="connsiteY1503" fmla="*/ 1697568 h 2607908"/>
              <a:gd name="connsiteX1504" fmla="*/ 1210863 w 3689114"/>
              <a:gd name="connsiteY1504" fmla="*/ 1682713 h 2607908"/>
              <a:gd name="connsiteX1505" fmla="*/ 2363034 w 3689114"/>
              <a:gd name="connsiteY1505" fmla="*/ 1680847 h 2607908"/>
              <a:gd name="connsiteX1506" fmla="*/ 2379754 w 3689114"/>
              <a:gd name="connsiteY1506" fmla="*/ 1697568 h 2607908"/>
              <a:gd name="connsiteX1507" fmla="*/ 2363034 w 3689114"/>
              <a:gd name="connsiteY1507" fmla="*/ 1714285 h 2607908"/>
              <a:gd name="connsiteX1508" fmla="*/ 2346314 w 3689114"/>
              <a:gd name="connsiteY1508" fmla="*/ 1697568 h 2607908"/>
              <a:gd name="connsiteX1509" fmla="*/ 2363034 w 3689114"/>
              <a:gd name="connsiteY1509" fmla="*/ 1680847 h 2607908"/>
              <a:gd name="connsiteX1510" fmla="*/ 1326080 w 3689114"/>
              <a:gd name="connsiteY1510" fmla="*/ 1680847 h 2607908"/>
              <a:gd name="connsiteX1511" fmla="*/ 1342800 w 3689114"/>
              <a:gd name="connsiteY1511" fmla="*/ 1697568 h 2607908"/>
              <a:gd name="connsiteX1512" fmla="*/ 1326080 w 3689114"/>
              <a:gd name="connsiteY1512" fmla="*/ 1714285 h 2607908"/>
              <a:gd name="connsiteX1513" fmla="*/ 1309360 w 3689114"/>
              <a:gd name="connsiteY1513" fmla="*/ 1697568 h 2607908"/>
              <a:gd name="connsiteX1514" fmla="*/ 1326080 w 3689114"/>
              <a:gd name="connsiteY1514" fmla="*/ 1680847 h 2607908"/>
              <a:gd name="connsiteX1515" fmla="*/ 2247817 w 3689114"/>
              <a:gd name="connsiteY1515" fmla="*/ 1679059 h 2607908"/>
              <a:gd name="connsiteX1516" fmla="*/ 2266325 w 3689114"/>
              <a:gd name="connsiteY1516" fmla="*/ 1697568 h 2607908"/>
              <a:gd name="connsiteX1517" fmla="*/ 2247817 w 3689114"/>
              <a:gd name="connsiteY1517" fmla="*/ 1716071 h 2607908"/>
              <a:gd name="connsiteX1518" fmla="*/ 2229309 w 3689114"/>
              <a:gd name="connsiteY1518" fmla="*/ 1697568 h 2607908"/>
              <a:gd name="connsiteX1519" fmla="*/ 2247817 w 3689114"/>
              <a:gd name="connsiteY1519" fmla="*/ 1679059 h 2607908"/>
              <a:gd name="connsiteX1520" fmla="*/ 1441297 w 3689114"/>
              <a:gd name="connsiteY1520" fmla="*/ 1679059 h 2607908"/>
              <a:gd name="connsiteX1521" fmla="*/ 1459804 w 3689114"/>
              <a:gd name="connsiteY1521" fmla="*/ 1697568 h 2607908"/>
              <a:gd name="connsiteX1522" fmla="*/ 1441297 w 3689114"/>
              <a:gd name="connsiteY1522" fmla="*/ 1716071 h 2607908"/>
              <a:gd name="connsiteX1523" fmla="*/ 1422790 w 3689114"/>
              <a:gd name="connsiteY1523" fmla="*/ 1697568 h 2607908"/>
              <a:gd name="connsiteX1524" fmla="*/ 1441297 w 3689114"/>
              <a:gd name="connsiteY1524" fmla="*/ 1679059 h 2607908"/>
              <a:gd name="connsiteX1525" fmla="*/ 2132600 w 3689114"/>
              <a:gd name="connsiteY1525" fmla="*/ 1677755 h 2607908"/>
              <a:gd name="connsiteX1526" fmla="*/ 2152411 w 3689114"/>
              <a:gd name="connsiteY1526" fmla="*/ 1697568 h 2607908"/>
              <a:gd name="connsiteX1527" fmla="*/ 2132600 w 3689114"/>
              <a:gd name="connsiteY1527" fmla="*/ 1717375 h 2607908"/>
              <a:gd name="connsiteX1528" fmla="*/ 2112788 w 3689114"/>
              <a:gd name="connsiteY1528" fmla="*/ 1697568 h 2607908"/>
              <a:gd name="connsiteX1529" fmla="*/ 2132600 w 3689114"/>
              <a:gd name="connsiteY1529" fmla="*/ 1677755 h 2607908"/>
              <a:gd name="connsiteX1530" fmla="*/ 1556515 w 3689114"/>
              <a:gd name="connsiteY1530" fmla="*/ 1677755 h 2607908"/>
              <a:gd name="connsiteX1531" fmla="*/ 1576326 w 3689114"/>
              <a:gd name="connsiteY1531" fmla="*/ 1697568 h 2607908"/>
              <a:gd name="connsiteX1532" fmla="*/ 1556515 w 3689114"/>
              <a:gd name="connsiteY1532" fmla="*/ 1717375 h 2607908"/>
              <a:gd name="connsiteX1533" fmla="*/ 1536703 w 3689114"/>
              <a:gd name="connsiteY1533" fmla="*/ 1697568 h 2607908"/>
              <a:gd name="connsiteX1534" fmla="*/ 1556515 w 3689114"/>
              <a:gd name="connsiteY1534" fmla="*/ 1677755 h 2607908"/>
              <a:gd name="connsiteX1535" fmla="*/ 2017383 w 3689114"/>
              <a:gd name="connsiteY1535" fmla="*/ 1676602 h 2607908"/>
              <a:gd name="connsiteX1536" fmla="*/ 2038347 w 3689114"/>
              <a:gd name="connsiteY1536" fmla="*/ 1697568 h 2607908"/>
              <a:gd name="connsiteX1537" fmla="*/ 2017383 w 3689114"/>
              <a:gd name="connsiteY1537" fmla="*/ 1718530 h 2607908"/>
              <a:gd name="connsiteX1538" fmla="*/ 1996419 w 3689114"/>
              <a:gd name="connsiteY1538" fmla="*/ 1697568 h 2607908"/>
              <a:gd name="connsiteX1539" fmla="*/ 2017383 w 3689114"/>
              <a:gd name="connsiteY1539" fmla="*/ 1676602 h 2607908"/>
              <a:gd name="connsiteX1540" fmla="*/ 1671732 w 3689114"/>
              <a:gd name="connsiteY1540" fmla="*/ 1676602 h 2607908"/>
              <a:gd name="connsiteX1541" fmla="*/ 1692695 w 3689114"/>
              <a:gd name="connsiteY1541" fmla="*/ 1697568 h 2607908"/>
              <a:gd name="connsiteX1542" fmla="*/ 1671732 w 3689114"/>
              <a:gd name="connsiteY1542" fmla="*/ 1718530 h 2607908"/>
              <a:gd name="connsiteX1543" fmla="*/ 1650768 w 3689114"/>
              <a:gd name="connsiteY1543" fmla="*/ 1697568 h 2607908"/>
              <a:gd name="connsiteX1544" fmla="*/ 1671732 w 3689114"/>
              <a:gd name="connsiteY1544" fmla="*/ 1676602 h 2607908"/>
              <a:gd name="connsiteX1545" fmla="*/ 1902166 w 3689114"/>
              <a:gd name="connsiteY1545" fmla="*/ 1676016 h 2607908"/>
              <a:gd name="connsiteX1546" fmla="*/ 1923717 w 3689114"/>
              <a:gd name="connsiteY1546" fmla="*/ 1697568 h 2607908"/>
              <a:gd name="connsiteX1547" fmla="*/ 1902166 w 3689114"/>
              <a:gd name="connsiteY1547" fmla="*/ 1719116 h 2607908"/>
              <a:gd name="connsiteX1548" fmla="*/ 1880614 w 3689114"/>
              <a:gd name="connsiteY1548" fmla="*/ 1697568 h 2607908"/>
              <a:gd name="connsiteX1549" fmla="*/ 1902166 w 3689114"/>
              <a:gd name="connsiteY1549" fmla="*/ 1676016 h 2607908"/>
              <a:gd name="connsiteX1550" fmla="*/ 1786949 w 3689114"/>
              <a:gd name="connsiteY1550" fmla="*/ 1676016 h 2607908"/>
              <a:gd name="connsiteX1551" fmla="*/ 1808500 w 3689114"/>
              <a:gd name="connsiteY1551" fmla="*/ 1697568 h 2607908"/>
              <a:gd name="connsiteX1552" fmla="*/ 1786949 w 3689114"/>
              <a:gd name="connsiteY1552" fmla="*/ 1719116 h 2607908"/>
              <a:gd name="connsiteX1553" fmla="*/ 1765397 w 3689114"/>
              <a:gd name="connsiteY1553" fmla="*/ 1697568 h 2607908"/>
              <a:gd name="connsiteX1554" fmla="*/ 1786949 w 3689114"/>
              <a:gd name="connsiteY1554" fmla="*/ 1676016 h 2607908"/>
              <a:gd name="connsiteX1555" fmla="*/ 3572813 w 3689114"/>
              <a:gd name="connsiteY1555" fmla="*/ 1596141 h 2607908"/>
              <a:gd name="connsiteX1556" fmla="*/ 3574461 w 3689114"/>
              <a:gd name="connsiteY1556" fmla="*/ 1597789 h 2607908"/>
              <a:gd name="connsiteX1557" fmla="*/ 3572813 w 3689114"/>
              <a:gd name="connsiteY1557" fmla="*/ 1599438 h 2607908"/>
              <a:gd name="connsiteX1558" fmla="*/ 3571164 w 3689114"/>
              <a:gd name="connsiteY1558" fmla="*/ 1597789 h 2607908"/>
              <a:gd name="connsiteX1559" fmla="*/ 3572813 w 3689114"/>
              <a:gd name="connsiteY1559" fmla="*/ 1596141 h 2607908"/>
              <a:gd name="connsiteX1560" fmla="*/ 116302 w 3689114"/>
              <a:gd name="connsiteY1560" fmla="*/ 1596141 h 2607908"/>
              <a:gd name="connsiteX1561" fmla="*/ 117951 w 3689114"/>
              <a:gd name="connsiteY1561" fmla="*/ 1597789 h 2607908"/>
              <a:gd name="connsiteX1562" fmla="*/ 116302 w 3689114"/>
              <a:gd name="connsiteY1562" fmla="*/ 1599438 h 2607908"/>
              <a:gd name="connsiteX1563" fmla="*/ 114654 w 3689114"/>
              <a:gd name="connsiteY1563" fmla="*/ 1597789 h 2607908"/>
              <a:gd name="connsiteX1564" fmla="*/ 116302 w 3689114"/>
              <a:gd name="connsiteY1564" fmla="*/ 1596141 h 2607908"/>
              <a:gd name="connsiteX1565" fmla="*/ 3457596 w 3689114"/>
              <a:gd name="connsiteY1565" fmla="*/ 1595395 h 2607908"/>
              <a:gd name="connsiteX1566" fmla="*/ 3459989 w 3689114"/>
              <a:gd name="connsiteY1566" fmla="*/ 1597789 h 2607908"/>
              <a:gd name="connsiteX1567" fmla="*/ 3457596 w 3689114"/>
              <a:gd name="connsiteY1567" fmla="*/ 1600183 h 2607908"/>
              <a:gd name="connsiteX1568" fmla="*/ 3455203 w 3689114"/>
              <a:gd name="connsiteY1568" fmla="*/ 1597789 h 2607908"/>
              <a:gd name="connsiteX1569" fmla="*/ 3457596 w 3689114"/>
              <a:gd name="connsiteY1569" fmla="*/ 1595395 h 2607908"/>
              <a:gd name="connsiteX1570" fmla="*/ 231519 w 3689114"/>
              <a:gd name="connsiteY1570" fmla="*/ 1595395 h 2607908"/>
              <a:gd name="connsiteX1571" fmla="*/ 233912 w 3689114"/>
              <a:gd name="connsiteY1571" fmla="*/ 1597789 h 2607908"/>
              <a:gd name="connsiteX1572" fmla="*/ 231519 w 3689114"/>
              <a:gd name="connsiteY1572" fmla="*/ 1600183 h 2607908"/>
              <a:gd name="connsiteX1573" fmla="*/ 229126 w 3689114"/>
              <a:gd name="connsiteY1573" fmla="*/ 1597789 h 2607908"/>
              <a:gd name="connsiteX1574" fmla="*/ 231519 w 3689114"/>
              <a:gd name="connsiteY1574" fmla="*/ 1595395 h 2607908"/>
              <a:gd name="connsiteX1575" fmla="*/ 3342378 w 3689114"/>
              <a:gd name="connsiteY1575" fmla="*/ 1594439 h 2607908"/>
              <a:gd name="connsiteX1576" fmla="*/ 3345729 w 3689114"/>
              <a:gd name="connsiteY1576" fmla="*/ 1597789 h 2607908"/>
              <a:gd name="connsiteX1577" fmla="*/ 3342378 w 3689114"/>
              <a:gd name="connsiteY1577" fmla="*/ 1601142 h 2607908"/>
              <a:gd name="connsiteX1578" fmla="*/ 3339028 w 3689114"/>
              <a:gd name="connsiteY1578" fmla="*/ 1597789 h 2607908"/>
              <a:gd name="connsiteX1579" fmla="*/ 3342378 w 3689114"/>
              <a:gd name="connsiteY1579" fmla="*/ 1594439 h 2607908"/>
              <a:gd name="connsiteX1580" fmla="*/ 346736 w 3689114"/>
              <a:gd name="connsiteY1580" fmla="*/ 1594439 h 2607908"/>
              <a:gd name="connsiteX1581" fmla="*/ 350087 w 3689114"/>
              <a:gd name="connsiteY1581" fmla="*/ 1597789 h 2607908"/>
              <a:gd name="connsiteX1582" fmla="*/ 346736 w 3689114"/>
              <a:gd name="connsiteY1582" fmla="*/ 1601142 h 2607908"/>
              <a:gd name="connsiteX1583" fmla="*/ 343386 w 3689114"/>
              <a:gd name="connsiteY1583" fmla="*/ 1597789 h 2607908"/>
              <a:gd name="connsiteX1584" fmla="*/ 346736 w 3689114"/>
              <a:gd name="connsiteY1584" fmla="*/ 1594439 h 2607908"/>
              <a:gd name="connsiteX1585" fmla="*/ 3227161 w 3689114"/>
              <a:gd name="connsiteY1585" fmla="*/ 1593326 h 2607908"/>
              <a:gd name="connsiteX1586" fmla="*/ 3231625 w 3689114"/>
              <a:gd name="connsiteY1586" fmla="*/ 1597789 h 2607908"/>
              <a:gd name="connsiteX1587" fmla="*/ 3227161 w 3689114"/>
              <a:gd name="connsiteY1587" fmla="*/ 1602253 h 2607908"/>
              <a:gd name="connsiteX1588" fmla="*/ 3222697 w 3689114"/>
              <a:gd name="connsiteY1588" fmla="*/ 1597789 h 2607908"/>
              <a:gd name="connsiteX1589" fmla="*/ 3227161 w 3689114"/>
              <a:gd name="connsiteY1589" fmla="*/ 1593326 h 2607908"/>
              <a:gd name="connsiteX1590" fmla="*/ 461953 w 3689114"/>
              <a:gd name="connsiteY1590" fmla="*/ 1593326 h 2607908"/>
              <a:gd name="connsiteX1591" fmla="*/ 466416 w 3689114"/>
              <a:gd name="connsiteY1591" fmla="*/ 1597789 h 2607908"/>
              <a:gd name="connsiteX1592" fmla="*/ 461953 w 3689114"/>
              <a:gd name="connsiteY1592" fmla="*/ 1602253 h 2607908"/>
              <a:gd name="connsiteX1593" fmla="*/ 457489 w 3689114"/>
              <a:gd name="connsiteY1593" fmla="*/ 1597789 h 2607908"/>
              <a:gd name="connsiteX1594" fmla="*/ 461953 w 3689114"/>
              <a:gd name="connsiteY1594" fmla="*/ 1593326 h 2607908"/>
              <a:gd name="connsiteX1595" fmla="*/ 3111945 w 3689114"/>
              <a:gd name="connsiteY1595" fmla="*/ 1592058 h 2607908"/>
              <a:gd name="connsiteX1596" fmla="*/ 3117677 w 3689114"/>
              <a:gd name="connsiteY1596" fmla="*/ 1597789 h 2607908"/>
              <a:gd name="connsiteX1597" fmla="*/ 3111945 w 3689114"/>
              <a:gd name="connsiteY1597" fmla="*/ 1603523 h 2607908"/>
              <a:gd name="connsiteX1598" fmla="*/ 3106213 w 3689114"/>
              <a:gd name="connsiteY1598" fmla="*/ 1597789 h 2607908"/>
              <a:gd name="connsiteX1599" fmla="*/ 3111945 w 3689114"/>
              <a:gd name="connsiteY1599" fmla="*/ 1592058 h 2607908"/>
              <a:gd name="connsiteX1600" fmla="*/ 577171 w 3689114"/>
              <a:gd name="connsiteY1600" fmla="*/ 1592058 h 2607908"/>
              <a:gd name="connsiteX1601" fmla="*/ 582903 w 3689114"/>
              <a:gd name="connsiteY1601" fmla="*/ 1597789 h 2607908"/>
              <a:gd name="connsiteX1602" fmla="*/ 577171 w 3689114"/>
              <a:gd name="connsiteY1602" fmla="*/ 1603523 h 2607908"/>
              <a:gd name="connsiteX1603" fmla="*/ 571439 w 3689114"/>
              <a:gd name="connsiteY1603" fmla="*/ 1597789 h 2607908"/>
              <a:gd name="connsiteX1604" fmla="*/ 577171 w 3689114"/>
              <a:gd name="connsiteY1604" fmla="*/ 1592058 h 2607908"/>
              <a:gd name="connsiteX1605" fmla="*/ 2996727 w 3689114"/>
              <a:gd name="connsiteY1605" fmla="*/ 1590750 h 2607908"/>
              <a:gd name="connsiteX1606" fmla="*/ 3003767 w 3689114"/>
              <a:gd name="connsiteY1606" fmla="*/ 1597789 h 2607908"/>
              <a:gd name="connsiteX1607" fmla="*/ 2996727 w 3689114"/>
              <a:gd name="connsiteY1607" fmla="*/ 1604827 h 2607908"/>
              <a:gd name="connsiteX1608" fmla="*/ 2989688 w 3689114"/>
              <a:gd name="connsiteY1608" fmla="*/ 1597789 h 2607908"/>
              <a:gd name="connsiteX1609" fmla="*/ 2996727 w 3689114"/>
              <a:gd name="connsiteY1609" fmla="*/ 1590750 h 2607908"/>
              <a:gd name="connsiteX1610" fmla="*/ 692388 w 3689114"/>
              <a:gd name="connsiteY1610" fmla="*/ 1590750 h 2607908"/>
              <a:gd name="connsiteX1611" fmla="*/ 699428 w 3689114"/>
              <a:gd name="connsiteY1611" fmla="*/ 1597789 h 2607908"/>
              <a:gd name="connsiteX1612" fmla="*/ 692388 w 3689114"/>
              <a:gd name="connsiteY1612" fmla="*/ 1604827 h 2607908"/>
              <a:gd name="connsiteX1613" fmla="*/ 685348 w 3689114"/>
              <a:gd name="connsiteY1613" fmla="*/ 1597789 h 2607908"/>
              <a:gd name="connsiteX1614" fmla="*/ 692388 w 3689114"/>
              <a:gd name="connsiteY1614" fmla="*/ 1590750 h 2607908"/>
              <a:gd name="connsiteX1615" fmla="*/ 2881510 w 3689114"/>
              <a:gd name="connsiteY1615" fmla="*/ 1589313 h 2607908"/>
              <a:gd name="connsiteX1616" fmla="*/ 2889987 w 3689114"/>
              <a:gd name="connsiteY1616" fmla="*/ 1597789 h 2607908"/>
              <a:gd name="connsiteX1617" fmla="*/ 2881510 w 3689114"/>
              <a:gd name="connsiteY1617" fmla="*/ 1606266 h 2607908"/>
              <a:gd name="connsiteX1618" fmla="*/ 2873033 w 3689114"/>
              <a:gd name="connsiteY1618" fmla="*/ 1597789 h 2607908"/>
              <a:gd name="connsiteX1619" fmla="*/ 2881510 w 3689114"/>
              <a:gd name="connsiteY1619" fmla="*/ 1589313 h 2607908"/>
              <a:gd name="connsiteX1620" fmla="*/ 807604 w 3689114"/>
              <a:gd name="connsiteY1620" fmla="*/ 1589313 h 2607908"/>
              <a:gd name="connsiteX1621" fmla="*/ 816081 w 3689114"/>
              <a:gd name="connsiteY1621" fmla="*/ 1597789 h 2607908"/>
              <a:gd name="connsiteX1622" fmla="*/ 807604 w 3689114"/>
              <a:gd name="connsiteY1622" fmla="*/ 1606266 h 2607908"/>
              <a:gd name="connsiteX1623" fmla="*/ 799126 w 3689114"/>
              <a:gd name="connsiteY1623" fmla="*/ 1597789 h 2607908"/>
              <a:gd name="connsiteX1624" fmla="*/ 807604 w 3689114"/>
              <a:gd name="connsiteY1624" fmla="*/ 1589313 h 2607908"/>
              <a:gd name="connsiteX1625" fmla="*/ 2766293 w 3689114"/>
              <a:gd name="connsiteY1625" fmla="*/ 1587609 h 2607908"/>
              <a:gd name="connsiteX1626" fmla="*/ 2776474 w 3689114"/>
              <a:gd name="connsiteY1626" fmla="*/ 1597789 h 2607908"/>
              <a:gd name="connsiteX1627" fmla="*/ 2766293 w 3689114"/>
              <a:gd name="connsiteY1627" fmla="*/ 1607969 h 2607908"/>
              <a:gd name="connsiteX1628" fmla="*/ 2756112 w 3689114"/>
              <a:gd name="connsiteY1628" fmla="*/ 1597789 h 2607908"/>
              <a:gd name="connsiteX1629" fmla="*/ 2766293 w 3689114"/>
              <a:gd name="connsiteY1629" fmla="*/ 1587609 h 2607908"/>
              <a:gd name="connsiteX1630" fmla="*/ 922821 w 3689114"/>
              <a:gd name="connsiteY1630" fmla="*/ 1587609 h 2607908"/>
              <a:gd name="connsiteX1631" fmla="*/ 933002 w 3689114"/>
              <a:gd name="connsiteY1631" fmla="*/ 1597789 h 2607908"/>
              <a:gd name="connsiteX1632" fmla="*/ 922821 w 3689114"/>
              <a:gd name="connsiteY1632" fmla="*/ 1607969 h 2607908"/>
              <a:gd name="connsiteX1633" fmla="*/ 912639 w 3689114"/>
              <a:gd name="connsiteY1633" fmla="*/ 1597789 h 2607908"/>
              <a:gd name="connsiteX1634" fmla="*/ 922821 w 3689114"/>
              <a:gd name="connsiteY1634" fmla="*/ 1587609 h 2607908"/>
              <a:gd name="connsiteX1635" fmla="*/ 2651076 w 3689114"/>
              <a:gd name="connsiteY1635" fmla="*/ 1586049 h 2607908"/>
              <a:gd name="connsiteX1636" fmla="*/ 2662818 w 3689114"/>
              <a:gd name="connsiteY1636" fmla="*/ 1597789 h 2607908"/>
              <a:gd name="connsiteX1637" fmla="*/ 2651076 w 3689114"/>
              <a:gd name="connsiteY1637" fmla="*/ 1609530 h 2607908"/>
              <a:gd name="connsiteX1638" fmla="*/ 2639335 w 3689114"/>
              <a:gd name="connsiteY1638" fmla="*/ 1597789 h 2607908"/>
              <a:gd name="connsiteX1639" fmla="*/ 2651076 w 3689114"/>
              <a:gd name="connsiteY1639" fmla="*/ 1586049 h 2607908"/>
              <a:gd name="connsiteX1640" fmla="*/ 1038038 w 3689114"/>
              <a:gd name="connsiteY1640" fmla="*/ 1586049 h 2607908"/>
              <a:gd name="connsiteX1641" fmla="*/ 1049780 w 3689114"/>
              <a:gd name="connsiteY1641" fmla="*/ 1597789 h 2607908"/>
              <a:gd name="connsiteX1642" fmla="*/ 1038038 w 3689114"/>
              <a:gd name="connsiteY1642" fmla="*/ 1609530 h 2607908"/>
              <a:gd name="connsiteX1643" fmla="*/ 1026296 w 3689114"/>
              <a:gd name="connsiteY1643" fmla="*/ 1597789 h 2607908"/>
              <a:gd name="connsiteX1644" fmla="*/ 1038038 w 3689114"/>
              <a:gd name="connsiteY1644" fmla="*/ 1586049 h 2607908"/>
              <a:gd name="connsiteX1645" fmla="*/ 2535860 w 3689114"/>
              <a:gd name="connsiteY1645" fmla="*/ 1584222 h 2607908"/>
              <a:gd name="connsiteX1646" fmla="*/ 2549427 w 3689114"/>
              <a:gd name="connsiteY1646" fmla="*/ 1597789 h 2607908"/>
              <a:gd name="connsiteX1647" fmla="*/ 2535860 w 3689114"/>
              <a:gd name="connsiteY1647" fmla="*/ 1611354 h 2607908"/>
              <a:gd name="connsiteX1648" fmla="*/ 2522292 w 3689114"/>
              <a:gd name="connsiteY1648" fmla="*/ 1597789 h 2607908"/>
              <a:gd name="connsiteX1649" fmla="*/ 2535860 w 3689114"/>
              <a:gd name="connsiteY1649" fmla="*/ 1584222 h 2607908"/>
              <a:gd name="connsiteX1650" fmla="*/ 1153255 w 3689114"/>
              <a:gd name="connsiteY1650" fmla="*/ 1584222 h 2607908"/>
              <a:gd name="connsiteX1651" fmla="*/ 1166822 w 3689114"/>
              <a:gd name="connsiteY1651" fmla="*/ 1597789 h 2607908"/>
              <a:gd name="connsiteX1652" fmla="*/ 1153255 w 3689114"/>
              <a:gd name="connsiteY1652" fmla="*/ 1611354 h 2607908"/>
              <a:gd name="connsiteX1653" fmla="*/ 1139688 w 3689114"/>
              <a:gd name="connsiteY1653" fmla="*/ 1597789 h 2607908"/>
              <a:gd name="connsiteX1654" fmla="*/ 1153255 w 3689114"/>
              <a:gd name="connsiteY1654" fmla="*/ 1584222 h 2607908"/>
              <a:gd name="connsiteX1655" fmla="*/ 2420642 w 3689114"/>
              <a:gd name="connsiteY1655" fmla="*/ 1582437 h 2607908"/>
              <a:gd name="connsiteX1656" fmla="*/ 2435995 w 3689114"/>
              <a:gd name="connsiteY1656" fmla="*/ 1597789 h 2607908"/>
              <a:gd name="connsiteX1657" fmla="*/ 2420642 w 3689114"/>
              <a:gd name="connsiteY1657" fmla="*/ 1613143 h 2607908"/>
              <a:gd name="connsiteX1658" fmla="*/ 2405289 w 3689114"/>
              <a:gd name="connsiteY1658" fmla="*/ 1597789 h 2607908"/>
              <a:gd name="connsiteX1659" fmla="*/ 2420642 w 3689114"/>
              <a:gd name="connsiteY1659" fmla="*/ 1582437 h 2607908"/>
              <a:gd name="connsiteX1660" fmla="*/ 1268472 w 3689114"/>
              <a:gd name="connsiteY1660" fmla="*/ 1582437 h 2607908"/>
              <a:gd name="connsiteX1661" fmla="*/ 1283826 w 3689114"/>
              <a:gd name="connsiteY1661" fmla="*/ 1597789 h 2607908"/>
              <a:gd name="connsiteX1662" fmla="*/ 1268472 w 3689114"/>
              <a:gd name="connsiteY1662" fmla="*/ 1613143 h 2607908"/>
              <a:gd name="connsiteX1663" fmla="*/ 1253119 w 3689114"/>
              <a:gd name="connsiteY1663" fmla="*/ 1597789 h 2607908"/>
              <a:gd name="connsiteX1664" fmla="*/ 1268472 w 3689114"/>
              <a:gd name="connsiteY1664" fmla="*/ 1582437 h 2607908"/>
              <a:gd name="connsiteX1665" fmla="*/ 1383689 w 3689114"/>
              <a:gd name="connsiteY1665" fmla="*/ 1580719 h 2607908"/>
              <a:gd name="connsiteX1666" fmla="*/ 1400759 w 3689114"/>
              <a:gd name="connsiteY1666" fmla="*/ 1597789 h 2607908"/>
              <a:gd name="connsiteX1667" fmla="*/ 1383689 w 3689114"/>
              <a:gd name="connsiteY1667" fmla="*/ 1614859 h 2607908"/>
              <a:gd name="connsiteX1668" fmla="*/ 1366619 w 3689114"/>
              <a:gd name="connsiteY1668" fmla="*/ 1597789 h 2607908"/>
              <a:gd name="connsiteX1669" fmla="*/ 1383689 w 3689114"/>
              <a:gd name="connsiteY1669" fmla="*/ 1580719 h 2607908"/>
              <a:gd name="connsiteX1670" fmla="*/ 2305425 w 3689114"/>
              <a:gd name="connsiteY1670" fmla="*/ 1580543 h 2607908"/>
              <a:gd name="connsiteX1671" fmla="*/ 2322672 w 3689114"/>
              <a:gd name="connsiteY1671" fmla="*/ 1597789 h 2607908"/>
              <a:gd name="connsiteX1672" fmla="*/ 2305425 w 3689114"/>
              <a:gd name="connsiteY1672" fmla="*/ 1615035 h 2607908"/>
              <a:gd name="connsiteX1673" fmla="*/ 2288178 w 3689114"/>
              <a:gd name="connsiteY1673" fmla="*/ 1597789 h 2607908"/>
              <a:gd name="connsiteX1674" fmla="*/ 2305425 w 3689114"/>
              <a:gd name="connsiteY1674" fmla="*/ 1580543 h 2607908"/>
              <a:gd name="connsiteX1675" fmla="*/ 2190209 w 3689114"/>
              <a:gd name="connsiteY1675" fmla="*/ 1579100 h 2607908"/>
              <a:gd name="connsiteX1676" fmla="*/ 2208900 w 3689114"/>
              <a:gd name="connsiteY1676" fmla="*/ 1597789 h 2607908"/>
              <a:gd name="connsiteX1677" fmla="*/ 2190209 w 3689114"/>
              <a:gd name="connsiteY1677" fmla="*/ 1616479 h 2607908"/>
              <a:gd name="connsiteX1678" fmla="*/ 2171517 w 3689114"/>
              <a:gd name="connsiteY1678" fmla="*/ 1597789 h 2607908"/>
              <a:gd name="connsiteX1679" fmla="*/ 2190209 w 3689114"/>
              <a:gd name="connsiteY1679" fmla="*/ 1579100 h 2607908"/>
              <a:gd name="connsiteX1680" fmla="*/ 1498906 w 3689114"/>
              <a:gd name="connsiteY1680" fmla="*/ 1579100 h 2607908"/>
              <a:gd name="connsiteX1681" fmla="*/ 1517597 w 3689114"/>
              <a:gd name="connsiteY1681" fmla="*/ 1597789 h 2607908"/>
              <a:gd name="connsiteX1682" fmla="*/ 1498906 w 3689114"/>
              <a:gd name="connsiteY1682" fmla="*/ 1616479 h 2607908"/>
              <a:gd name="connsiteX1683" fmla="*/ 1480215 w 3689114"/>
              <a:gd name="connsiteY1683" fmla="*/ 1597789 h 2607908"/>
              <a:gd name="connsiteX1684" fmla="*/ 1498906 w 3689114"/>
              <a:gd name="connsiteY1684" fmla="*/ 1579100 h 2607908"/>
              <a:gd name="connsiteX1685" fmla="*/ 2074992 w 3689114"/>
              <a:gd name="connsiteY1685" fmla="*/ 1577788 h 2607908"/>
              <a:gd name="connsiteX1686" fmla="*/ 2094993 w 3689114"/>
              <a:gd name="connsiteY1686" fmla="*/ 1597789 h 2607908"/>
              <a:gd name="connsiteX1687" fmla="*/ 2074992 w 3689114"/>
              <a:gd name="connsiteY1687" fmla="*/ 1617790 h 2607908"/>
              <a:gd name="connsiteX1688" fmla="*/ 2054990 w 3689114"/>
              <a:gd name="connsiteY1688" fmla="*/ 1597789 h 2607908"/>
              <a:gd name="connsiteX1689" fmla="*/ 2074992 w 3689114"/>
              <a:gd name="connsiteY1689" fmla="*/ 1577788 h 2607908"/>
              <a:gd name="connsiteX1690" fmla="*/ 1614123 w 3689114"/>
              <a:gd name="connsiteY1690" fmla="*/ 1577788 h 2607908"/>
              <a:gd name="connsiteX1691" fmla="*/ 1634125 w 3689114"/>
              <a:gd name="connsiteY1691" fmla="*/ 1597789 h 2607908"/>
              <a:gd name="connsiteX1692" fmla="*/ 1614123 w 3689114"/>
              <a:gd name="connsiteY1692" fmla="*/ 1617790 h 2607908"/>
              <a:gd name="connsiteX1693" fmla="*/ 1594122 w 3689114"/>
              <a:gd name="connsiteY1693" fmla="*/ 1597789 h 2607908"/>
              <a:gd name="connsiteX1694" fmla="*/ 1614123 w 3689114"/>
              <a:gd name="connsiteY1694" fmla="*/ 1577788 h 2607908"/>
              <a:gd name="connsiteX1695" fmla="*/ 1959774 w 3689114"/>
              <a:gd name="connsiteY1695" fmla="*/ 1577020 h 2607908"/>
              <a:gd name="connsiteX1696" fmla="*/ 1980544 w 3689114"/>
              <a:gd name="connsiteY1696" fmla="*/ 1597789 h 2607908"/>
              <a:gd name="connsiteX1697" fmla="*/ 1959774 w 3689114"/>
              <a:gd name="connsiteY1697" fmla="*/ 1618558 h 2607908"/>
              <a:gd name="connsiteX1698" fmla="*/ 1939005 w 3689114"/>
              <a:gd name="connsiteY1698" fmla="*/ 1597789 h 2607908"/>
              <a:gd name="connsiteX1699" fmla="*/ 1959774 w 3689114"/>
              <a:gd name="connsiteY1699" fmla="*/ 1577020 h 2607908"/>
              <a:gd name="connsiteX1700" fmla="*/ 1729340 w 3689114"/>
              <a:gd name="connsiteY1700" fmla="*/ 1577020 h 2607908"/>
              <a:gd name="connsiteX1701" fmla="*/ 1750110 w 3689114"/>
              <a:gd name="connsiteY1701" fmla="*/ 1597789 h 2607908"/>
              <a:gd name="connsiteX1702" fmla="*/ 1729340 w 3689114"/>
              <a:gd name="connsiteY1702" fmla="*/ 1618558 h 2607908"/>
              <a:gd name="connsiteX1703" fmla="*/ 1708571 w 3689114"/>
              <a:gd name="connsiteY1703" fmla="*/ 1597789 h 2607908"/>
              <a:gd name="connsiteX1704" fmla="*/ 1729340 w 3689114"/>
              <a:gd name="connsiteY1704" fmla="*/ 1577020 h 2607908"/>
              <a:gd name="connsiteX1705" fmla="*/ 1844558 w 3689114"/>
              <a:gd name="connsiteY1705" fmla="*/ 1576828 h 2607908"/>
              <a:gd name="connsiteX1706" fmla="*/ 1865521 w 3689114"/>
              <a:gd name="connsiteY1706" fmla="*/ 1597789 h 2607908"/>
              <a:gd name="connsiteX1707" fmla="*/ 1844558 w 3689114"/>
              <a:gd name="connsiteY1707" fmla="*/ 1618750 h 2607908"/>
              <a:gd name="connsiteX1708" fmla="*/ 1823594 w 3689114"/>
              <a:gd name="connsiteY1708" fmla="*/ 1597789 h 2607908"/>
              <a:gd name="connsiteX1709" fmla="*/ 1844558 w 3689114"/>
              <a:gd name="connsiteY1709" fmla="*/ 1576828 h 2607908"/>
              <a:gd name="connsiteX1710" fmla="*/ 3630421 w 3689114"/>
              <a:gd name="connsiteY1710" fmla="*/ 1496785 h 2607908"/>
              <a:gd name="connsiteX1711" fmla="*/ 3631649 w 3689114"/>
              <a:gd name="connsiteY1711" fmla="*/ 1498011 h 2607908"/>
              <a:gd name="connsiteX1712" fmla="*/ 3630421 w 3689114"/>
              <a:gd name="connsiteY1712" fmla="*/ 1499239 h 2607908"/>
              <a:gd name="connsiteX1713" fmla="*/ 3629193 w 3689114"/>
              <a:gd name="connsiteY1713" fmla="*/ 1498011 h 2607908"/>
              <a:gd name="connsiteX1714" fmla="*/ 3630421 w 3689114"/>
              <a:gd name="connsiteY1714" fmla="*/ 1496785 h 2607908"/>
              <a:gd name="connsiteX1715" fmla="*/ 58694 w 3689114"/>
              <a:gd name="connsiteY1715" fmla="*/ 1496785 h 2607908"/>
              <a:gd name="connsiteX1716" fmla="*/ 59922 w 3689114"/>
              <a:gd name="connsiteY1716" fmla="*/ 1498011 h 2607908"/>
              <a:gd name="connsiteX1717" fmla="*/ 58694 w 3689114"/>
              <a:gd name="connsiteY1717" fmla="*/ 1499239 h 2607908"/>
              <a:gd name="connsiteX1718" fmla="*/ 57466 w 3689114"/>
              <a:gd name="connsiteY1718" fmla="*/ 1498011 h 2607908"/>
              <a:gd name="connsiteX1719" fmla="*/ 58694 w 3689114"/>
              <a:gd name="connsiteY1719" fmla="*/ 1496785 h 2607908"/>
              <a:gd name="connsiteX1720" fmla="*/ 3515204 w 3689114"/>
              <a:gd name="connsiteY1720" fmla="*/ 1496130 h 2607908"/>
              <a:gd name="connsiteX1721" fmla="*/ 3517086 w 3689114"/>
              <a:gd name="connsiteY1721" fmla="*/ 1498011 h 2607908"/>
              <a:gd name="connsiteX1722" fmla="*/ 3515204 w 3689114"/>
              <a:gd name="connsiteY1722" fmla="*/ 1499894 h 2607908"/>
              <a:gd name="connsiteX1723" fmla="*/ 3513323 w 3689114"/>
              <a:gd name="connsiteY1723" fmla="*/ 1498011 h 2607908"/>
              <a:gd name="connsiteX1724" fmla="*/ 3515204 w 3689114"/>
              <a:gd name="connsiteY1724" fmla="*/ 1496130 h 2607908"/>
              <a:gd name="connsiteX1725" fmla="*/ 173910 w 3689114"/>
              <a:gd name="connsiteY1725" fmla="*/ 1496130 h 2607908"/>
              <a:gd name="connsiteX1726" fmla="*/ 175792 w 3689114"/>
              <a:gd name="connsiteY1726" fmla="*/ 1498011 h 2607908"/>
              <a:gd name="connsiteX1727" fmla="*/ 173910 w 3689114"/>
              <a:gd name="connsiteY1727" fmla="*/ 1499894 h 2607908"/>
              <a:gd name="connsiteX1728" fmla="*/ 172029 w 3689114"/>
              <a:gd name="connsiteY1728" fmla="*/ 1498011 h 2607908"/>
              <a:gd name="connsiteX1729" fmla="*/ 173910 w 3689114"/>
              <a:gd name="connsiteY1729" fmla="*/ 1496130 h 2607908"/>
              <a:gd name="connsiteX1730" fmla="*/ 3399987 w 3689114"/>
              <a:gd name="connsiteY1730" fmla="*/ 1495268 h 2607908"/>
              <a:gd name="connsiteX1731" fmla="*/ 3402730 w 3689114"/>
              <a:gd name="connsiteY1731" fmla="*/ 1498011 h 2607908"/>
              <a:gd name="connsiteX1732" fmla="*/ 3399987 w 3689114"/>
              <a:gd name="connsiteY1732" fmla="*/ 1500755 h 2607908"/>
              <a:gd name="connsiteX1733" fmla="*/ 3397245 w 3689114"/>
              <a:gd name="connsiteY1733" fmla="*/ 1498011 h 2607908"/>
              <a:gd name="connsiteX1734" fmla="*/ 3399987 w 3689114"/>
              <a:gd name="connsiteY1734" fmla="*/ 1495268 h 2607908"/>
              <a:gd name="connsiteX1735" fmla="*/ 289128 w 3689114"/>
              <a:gd name="connsiteY1735" fmla="*/ 1495268 h 2607908"/>
              <a:gd name="connsiteX1736" fmla="*/ 291870 w 3689114"/>
              <a:gd name="connsiteY1736" fmla="*/ 1498011 h 2607908"/>
              <a:gd name="connsiteX1737" fmla="*/ 289128 w 3689114"/>
              <a:gd name="connsiteY1737" fmla="*/ 1500755 h 2607908"/>
              <a:gd name="connsiteX1738" fmla="*/ 286385 w 3689114"/>
              <a:gd name="connsiteY1738" fmla="*/ 1498011 h 2607908"/>
              <a:gd name="connsiteX1739" fmla="*/ 289128 w 3689114"/>
              <a:gd name="connsiteY1739" fmla="*/ 1495268 h 2607908"/>
              <a:gd name="connsiteX1740" fmla="*/ 3284770 w 3689114"/>
              <a:gd name="connsiteY1740" fmla="*/ 1494252 h 2607908"/>
              <a:gd name="connsiteX1741" fmla="*/ 3288530 w 3689114"/>
              <a:gd name="connsiteY1741" fmla="*/ 1498011 h 2607908"/>
              <a:gd name="connsiteX1742" fmla="*/ 3284770 w 3689114"/>
              <a:gd name="connsiteY1742" fmla="*/ 1501770 h 2607908"/>
              <a:gd name="connsiteX1743" fmla="*/ 3281009 w 3689114"/>
              <a:gd name="connsiteY1743" fmla="*/ 1498011 h 2607908"/>
              <a:gd name="connsiteX1744" fmla="*/ 3284770 w 3689114"/>
              <a:gd name="connsiteY1744" fmla="*/ 1494252 h 2607908"/>
              <a:gd name="connsiteX1745" fmla="*/ 404345 w 3689114"/>
              <a:gd name="connsiteY1745" fmla="*/ 1494252 h 2607908"/>
              <a:gd name="connsiteX1746" fmla="*/ 408105 w 3689114"/>
              <a:gd name="connsiteY1746" fmla="*/ 1498011 h 2607908"/>
              <a:gd name="connsiteX1747" fmla="*/ 404345 w 3689114"/>
              <a:gd name="connsiteY1747" fmla="*/ 1501770 h 2607908"/>
              <a:gd name="connsiteX1748" fmla="*/ 400585 w 3689114"/>
              <a:gd name="connsiteY1748" fmla="*/ 1498011 h 2607908"/>
              <a:gd name="connsiteX1749" fmla="*/ 404345 w 3689114"/>
              <a:gd name="connsiteY1749" fmla="*/ 1494252 h 2607908"/>
              <a:gd name="connsiteX1750" fmla="*/ 3169553 w 3689114"/>
              <a:gd name="connsiteY1750" fmla="*/ 1493175 h 2607908"/>
              <a:gd name="connsiteX1751" fmla="*/ 3174391 w 3689114"/>
              <a:gd name="connsiteY1751" fmla="*/ 1498011 h 2607908"/>
              <a:gd name="connsiteX1752" fmla="*/ 3169553 w 3689114"/>
              <a:gd name="connsiteY1752" fmla="*/ 1502849 h 2607908"/>
              <a:gd name="connsiteX1753" fmla="*/ 3164715 w 3689114"/>
              <a:gd name="connsiteY1753" fmla="*/ 1498011 h 2607908"/>
              <a:gd name="connsiteX1754" fmla="*/ 3169553 w 3689114"/>
              <a:gd name="connsiteY1754" fmla="*/ 1493175 h 2607908"/>
              <a:gd name="connsiteX1755" fmla="*/ 519562 w 3689114"/>
              <a:gd name="connsiteY1755" fmla="*/ 1493175 h 2607908"/>
              <a:gd name="connsiteX1756" fmla="*/ 524400 w 3689114"/>
              <a:gd name="connsiteY1756" fmla="*/ 1498011 h 2607908"/>
              <a:gd name="connsiteX1757" fmla="*/ 519562 w 3689114"/>
              <a:gd name="connsiteY1757" fmla="*/ 1502849 h 2607908"/>
              <a:gd name="connsiteX1758" fmla="*/ 514725 w 3689114"/>
              <a:gd name="connsiteY1758" fmla="*/ 1498011 h 2607908"/>
              <a:gd name="connsiteX1759" fmla="*/ 519562 w 3689114"/>
              <a:gd name="connsiteY1759" fmla="*/ 1493175 h 2607908"/>
              <a:gd name="connsiteX1760" fmla="*/ 634779 w 3689114"/>
              <a:gd name="connsiteY1760" fmla="*/ 1491966 h 2607908"/>
              <a:gd name="connsiteX1761" fmla="*/ 640826 w 3689114"/>
              <a:gd name="connsiteY1761" fmla="*/ 1498011 h 2607908"/>
              <a:gd name="connsiteX1762" fmla="*/ 634779 w 3689114"/>
              <a:gd name="connsiteY1762" fmla="*/ 1504056 h 2607908"/>
              <a:gd name="connsiteX1763" fmla="*/ 628732 w 3689114"/>
              <a:gd name="connsiteY1763" fmla="*/ 1498011 h 2607908"/>
              <a:gd name="connsiteX1764" fmla="*/ 634779 w 3689114"/>
              <a:gd name="connsiteY1764" fmla="*/ 1491966 h 2607908"/>
              <a:gd name="connsiteX1765" fmla="*/ 3054336 w 3689114"/>
              <a:gd name="connsiteY1765" fmla="*/ 1491857 h 2607908"/>
              <a:gd name="connsiteX1766" fmla="*/ 3060489 w 3689114"/>
              <a:gd name="connsiteY1766" fmla="*/ 1498011 h 2607908"/>
              <a:gd name="connsiteX1767" fmla="*/ 3054336 w 3689114"/>
              <a:gd name="connsiteY1767" fmla="*/ 1504165 h 2607908"/>
              <a:gd name="connsiteX1768" fmla="*/ 3048182 w 3689114"/>
              <a:gd name="connsiteY1768" fmla="*/ 1498011 h 2607908"/>
              <a:gd name="connsiteX1769" fmla="*/ 3054336 w 3689114"/>
              <a:gd name="connsiteY1769" fmla="*/ 1491857 h 2607908"/>
              <a:gd name="connsiteX1770" fmla="*/ 2939119 w 3689114"/>
              <a:gd name="connsiteY1770" fmla="*/ 1490510 h 2607908"/>
              <a:gd name="connsiteX1771" fmla="*/ 2946623 w 3689114"/>
              <a:gd name="connsiteY1771" fmla="*/ 1498011 h 2607908"/>
              <a:gd name="connsiteX1772" fmla="*/ 2939119 w 3689114"/>
              <a:gd name="connsiteY1772" fmla="*/ 1505517 h 2607908"/>
              <a:gd name="connsiteX1773" fmla="*/ 2931614 w 3689114"/>
              <a:gd name="connsiteY1773" fmla="*/ 1498011 h 2607908"/>
              <a:gd name="connsiteX1774" fmla="*/ 2939119 w 3689114"/>
              <a:gd name="connsiteY1774" fmla="*/ 1490510 h 2607908"/>
              <a:gd name="connsiteX1775" fmla="*/ 749995 w 3689114"/>
              <a:gd name="connsiteY1775" fmla="*/ 1490510 h 2607908"/>
              <a:gd name="connsiteX1776" fmla="*/ 757499 w 3689114"/>
              <a:gd name="connsiteY1776" fmla="*/ 1498011 h 2607908"/>
              <a:gd name="connsiteX1777" fmla="*/ 749995 w 3689114"/>
              <a:gd name="connsiteY1777" fmla="*/ 1505517 h 2607908"/>
              <a:gd name="connsiteX1778" fmla="*/ 742491 w 3689114"/>
              <a:gd name="connsiteY1778" fmla="*/ 1498011 h 2607908"/>
              <a:gd name="connsiteX1779" fmla="*/ 749995 w 3689114"/>
              <a:gd name="connsiteY1779" fmla="*/ 1490510 h 2607908"/>
              <a:gd name="connsiteX1780" fmla="*/ 2823902 w 3689114"/>
              <a:gd name="connsiteY1780" fmla="*/ 1489028 h 2607908"/>
              <a:gd name="connsiteX1781" fmla="*/ 2832888 w 3689114"/>
              <a:gd name="connsiteY1781" fmla="*/ 1498011 h 2607908"/>
              <a:gd name="connsiteX1782" fmla="*/ 2823902 w 3689114"/>
              <a:gd name="connsiteY1782" fmla="*/ 1506997 h 2607908"/>
              <a:gd name="connsiteX1783" fmla="*/ 2814917 w 3689114"/>
              <a:gd name="connsiteY1783" fmla="*/ 1498011 h 2607908"/>
              <a:gd name="connsiteX1784" fmla="*/ 2823902 w 3689114"/>
              <a:gd name="connsiteY1784" fmla="*/ 1489028 h 2607908"/>
              <a:gd name="connsiteX1785" fmla="*/ 865213 w 3689114"/>
              <a:gd name="connsiteY1785" fmla="*/ 1489028 h 2607908"/>
              <a:gd name="connsiteX1786" fmla="*/ 874198 w 3689114"/>
              <a:gd name="connsiteY1786" fmla="*/ 1498011 h 2607908"/>
              <a:gd name="connsiteX1787" fmla="*/ 865213 w 3689114"/>
              <a:gd name="connsiteY1787" fmla="*/ 1506997 h 2607908"/>
              <a:gd name="connsiteX1788" fmla="*/ 856227 w 3689114"/>
              <a:gd name="connsiteY1788" fmla="*/ 1498011 h 2607908"/>
              <a:gd name="connsiteX1789" fmla="*/ 865213 w 3689114"/>
              <a:gd name="connsiteY1789" fmla="*/ 1489028 h 2607908"/>
              <a:gd name="connsiteX1790" fmla="*/ 2708685 w 3689114"/>
              <a:gd name="connsiteY1790" fmla="*/ 1487418 h 2607908"/>
              <a:gd name="connsiteX1791" fmla="*/ 2719281 w 3689114"/>
              <a:gd name="connsiteY1791" fmla="*/ 1498011 h 2607908"/>
              <a:gd name="connsiteX1792" fmla="*/ 2708685 w 3689114"/>
              <a:gd name="connsiteY1792" fmla="*/ 1508609 h 2607908"/>
              <a:gd name="connsiteX1793" fmla="*/ 2698089 w 3689114"/>
              <a:gd name="connsiteY1793" fmla="*/ 1498011 h 2607908"/>
              <a:gd name="connsiteX1794" fmla="*/ 2708685 w 3689114"/>
              <a:gd name="connsiteY1794" fmla="*/ 1487418 h 2607908"/>
              <a:gd name="connsiteX1795" fmla="*/ 980429 w 3689114"/>
              <a:gd name="connsiteY1795" fmla="*/ 1487418 h 2607908"/>
              <a:gd name="connsiteX1796" fmla="*/ 991025 w 3689114"/>
              <a:gd name="connsiteY1796" fmla="*/ 1498011 h 2607908"/>
              <a:gd name="connsiteX1797" fmla="*/ 980429 w 3689114"/>
              <a:gd name="connsiteY1797" fmla="*/ 1508609 h 2607908"/>
              <a:gd name="connsiteX1798" fmla="*/ 969833 w 3689114"/>
              <a:gd name="connsiteY1798" fmla="*/ 1498011 h 2607908"/>
              <a:gd name="connsiteX1799" fmla="*/ 980429 w 3689114"/>
              <a:gd name="connsiteY1799" fmla="*/ 1487418 h 2607908"/>
              <a:gd name="connsiteX1800" fmla="*/ 2593468 w 3689114"/>
              <a:gd name="connsiteY1800" fmla="*/ 1485829 h 2607908"/>
              <a:gd name="connsiteX1801" fmla="*/ 2605654 w 3689114"/>
              <a:gd name="connsiteY1801" fmla="*/ 1498011 h 2607908"/>
              <a:gd name="connsiteX1802" fmla="*/ 2593468 w 3689114"/>
              <a:gd name="connsiteY1802" fmla="*/ 1510194 h 2607908"/>
              <a:gd name="connsiteX1803" fmla="*/ 2581282 w 3689114"/>
              <a:gd name="connsiteY1803" fmla="*/ 1498011 h 2607908"/>
              <a:gd name="connsiteX1804" fmla="*/ 2593468 w 3689114"/>
              <a:gd name="connsiteY1804" fmla="*/ 1485829 h 2607908"/>
              <a:gd name="connsiteX1805" fmla="*/ 1095647 w 3689114"/>
              <a:gd name="connsiteY1805" fmla="*/ 1485829 h 2607908"/>
              <a:gd name="connsiteX1806" fmla="*/ 1107832 w 3689114"/>
              <a:gd name="connsiteY1806" fmla="*/ 1498011 h 2607908"/>
              <a:gd name="connsiteX1807" fmla="*/ 1095647 w 3689114"/>
              <a:gd name="connsiteY1807" fmla="*/ 1510194 h 2607908"/>
              <a:gd name="connsiteX1808" fmla="*/ 1083461 w 3689114"/>
              <a:gd name="connsiteY1808" fmla="*/ 1498011 h 2607908"/>
              <a:gd name="connsiteX1809" fmla="*/ 1095647 w 3689114"/>
              <a:gd name="connsiteY1809" fmla="*/ 1485829 h 2607908"/>
              <a:gd name="connsiteX1810" fmla="*/ 2478250 w 3689114"/>
              <a:gd name="connsiteY1810" fmla="*/ 1484129 h 2607908"/>
              <a:gd name="connsiteX1811" fmla="*/ 2492135 w 3689114"/>
              <a:gd name="connsiteY1811" fmla="*/ 1498011 h 2607908"/>
              <a:gd name="connsiteX1812" fmla="*/ 2478250 w 3689114"/>
              <a:gd name="connsiteY1812" fmla="*/ 1511898 h 2607908"/>
              <a:gd name="connsiteX1813" fmla="*/ 2464366 w 3689114"/>
              <a:gd name="connsiteY1813" fmla="*/ 1498011 h 2607908"/>
              <a:gd name="connsiteX1814" fmla="*/ 2478250 w 3689114"/>
              <a:gd name="connsiteY1814" fmla="*/ 1484129 h 2607908"/>
              <a:gd name="connsiteX1815" fmla="*/ 1210863 w 3689114"/>
              <a:gd name="connsiteY1815" fmla="*/ 1484129 h 2607908"/>
              <a:gd name="connsiteX1816" fmla="*/ 1224748 w 3689114"/>
              <a:gd name="connsiteY1816" fmla="*/ 1498011 h 2607908"/>
              <a:gd name="connsiteX1817" fmla="*/ 1210863 w 3689114"/>
              <a:gd name="connsiteY1817" fmla="*/ 1511898 h 2607908"/>
              <a:gd name="connsiteX1818" fmla="*/ 1196980 w 3689114"/>
              <a:gd name="connsiteY1818" fmla="*/ 1498011 h 2607908"/>
              <a:gd name="connsiteX1819" fmla="*/ 1210863 w 3689114"/>
              <a:gd name="connsiteY1819" fmla="*/ 1484129 h 2607908"/>
              <a:gd name="connsiteX1820" fmla="*/ 2363034 w 3689114"/>
              <a:gd name="connsiteY1820" fmla="*/ 1482495 h 2607908"/>
              <a:gd name="connsiteX1821" fmla="*/ 2378555 w 3689114"/>
              <a:gd name="connsiteY1821" fmla="*/ 1498011 h 2607908"/>
              <a:gd name="connsiteX1822" fmla="*/ 2363034 w 3689114"/>
              <a:gd name="connsiteY1822" fmla="*/ 1513532 h 2607908"/>
              <a:gd name="connsiteX1823" fmla="*/ 2347513 w 3689114"/>
              <a:gd name="connsiteY1823" fmla="*/ 1498011 h 2607908"/>
              <a:gd name="connsiteX1824" fmla="*/ 2363034 w 3689114"/>
              <a:gd name="connsiteY1824" fmla="*/ 1482495 h 2607908"/>
              <a:gd name="connsiteX1825" fmla="*/ 1326080 w 3689114"/>
              <a:gd name="connsiteY1825" fmla="*/ 1482495 h 2607908"/>
              <a:gd name="connsiteX1826" fmla="*/ 1341602 w 3689114"/>
              <a:gd name="connsiteY1826" fmla="*/ 1498011 h 2607908"/>
              <a:gd name="connsiteX1827" fmla="*/ 1326080 w 3689114"/>
              <a:gd name="connsiteY1827" fmla="*/ 1513532 h 2607908"/>
              <a:gd name="connsiteX1828" fmla="*/ 1310559 w 3689114"/>
              <a:gd name="connsiteY1828" fmla="*/ 1498011 h 2607908"/>
              <a:gd name="connsiteX1829" fmla="*/ 1326080 w 3689114"/>
              <a:gd name="connsiteY1829" fmla="*/ 1482495 h 2607908"/>
              <a:gd name="connsiteX1830" fmla="*/ 2247817 w 3689114"/>
              <a:gd name="connsiteY1830" fmla="*/ 1480945 h 2607908"/>
              <a:gd name="connsiteX1831" fmla="*/ 2264887 w 3689114"/>
              <a:gd name="connsiteY1831" fmla="*/ 1498011 h 2607908"/>
              <a:gd name="connsiteX1832" fmla="*/ 2247817 w 3689114"/>
              <a:gd name="connsiteY1832" fmla="*/ 1515083 h 2607908"/>
              <a:gd name="connsiteX1833" fmla="*/ 2230746 w 3689114"/>
              <a:gd name="connsiteY1833" fmla="*/ 1498011 h 2607908"/>
              <a:gd name="connsiteX1834" fmla="*/ 2247817 w 3689114"/>
              <a:gd name="connsiteY1834" fmla="*/ 1480945 h 2607908"/>
              <a:gd name="connsiteX1835" fmla="*/ 1441298 w 3689114"/>
              <a:gd name="connsiteY1835" fmla="*/ 1480945 h 2607908"/>
              <a:gd name="connsiteX1836" fmla="*/ 1458368 w 3689114"/>
              <a:gd name="connsiteY1836" fmla="*/ 1498011 h 2607908"/>
              <a:gd name="connsiteX1837" fmla="*/ 1441298 w 3689114"/>
              <a:gd name="connsiteY1837" fmla="*/ 1515083 h 2607908"/>
              <a:gd name="connsiteX1838" fmla="*/ 1424228 w 3689114"/>
              <a:gd name="connsiteY1838" fmla="*/ 1498011 h 2607908"/>
              <a:gd name="connsiteX1839" fmla="*/ 1441298 w 3689114"/>
              <a:gd name="connsiteY1839" fmla="*/ 1480945 h 2607908"/>
              <a:gd name="connsiteX1840" fmla="*/ 2132600 w 3689114"/>
              <a:gd name="connsiteY1840" fmla="*/ 1479508 h 2607908"/>
              <a:gd name="connsiteX1841" fmla="*/ 2151107 w 3689114"/>
              <a:gd name="connsiteY1841" fmla="*/ 1498011 h 2607908"/>
              <a:gd name="connsiteX1842" fmla="*/ 2132600 w 3689114"/>
              <a:gd name="connsiteY1842" fmla="*/ 1516521 h 2607908"/>
              <a:gd name="connsiteX1843" fmla="*/ 2114092 w 3689114"/>
              <a:gd name="connsiteY1843" fmla="*/ 1498011 h 2607908"/>
              <a:gd name="connsiteX1844" fmla="*/ 2132600 w 3689114"/>
              <a:gd name="connsiteY1844" fmla="*/ 1479508 h 2607908"/>
              <a:gd name="connsiteX1845" fmla="*/ 1556514 w 3689114"/>
              <a:gd name="connsiteY1845" fmla="*/ 1479508 h 2607908"/>
              <a:gd name="connsiteX1846" fmla="*/ 1575022 w 3689114"/>
              <a:gd name="connsiteY1846" fmla="*/ 1498011 h 2607908"/>
              <a:gd name="connsiteX1847" fmla="*/ 1556514 w 3689114"/>
              <a:gd name="connsiteY1847" fmla="*/ 1516521 h 2607908"/>
              <a:gd name="connsiteX1848" fmla="*/ 1538007 w 3689114"/>
              <a:gd name="connsiteY1848" fmla="*/ 1498011 h 2607908"/>
              <a:gd name="connsiteX1849" fmla="*/ 1556514 w 3689114"/>
              <a:gd name="connsiteY1849" fmla="*/ 1479508 h 2607908"/>
              <a:gd name="connsiteX1850" fmla="*/ 2017383 w 3689114"/>
              <a:gd name="connsiteY1850" fmla="*/ 1478581 h 2607908"/>
              <a:gd name="connsiteX1851" fmla="*/ 2036817 w 3689114"/>
              <a:gd name="connsiteY1851" fmla="*/ 1498011 h 2607908"/>
              <a:gd name="connsiteX1852" fmla="*/ 2017383 w 3689114"/>
              <a:gd name="connsiteY1852" fmla="*/ 1517447 h 2607908"/>
              <a:gd name="connsiteX1853" fmla="*/ 1997948 w 3689114"/>
              <a:gd name="connsiteY1853" fmla="*/ 1498011 h 2607908"/>
              <a:gd name="connsiteX1854" fmla="*/ 2017383 w 3689114"/>
              <a:gd name="connsiteY1854" fmla="*/ 1478581 h 2607908"/>
              <a:gd name="connsiteX1855" fmla="*/ 1671732 w 3689114"/>
              <a:gd name="connsiteY1855" fmla="*/ 1478581 h 2607908"/>
              <a:gd name="connsiteX1856" fmla="*/ 1691166 w 3689114"/>
              <a:gd name="connsiteY1856" fmla="*/ 1498011 h 2607908"/>
              <a:gd name="connsiteX1857" fmla="*/ 1671732 w 3689114"/>
              <a:gd name="connsiteY1857" fmla="*/ 1517447 h 2607908"/>
              <a:gd name="connsiteX1858" fmla="*/ 1652297 w 3689114"/>
              <a:gd name="connsiteY1858" fmla="*/ 1498011 h 2607908"/>
              <a:gd name="connsiteX1859" fmla="*/ 1671732 w 3689114"/>
              <a:gd name="connsiteY1859" fmla="*/ 1478581 h 2607908"/>
              <a:gd name="connsiteX1860" fmla="*/ 1902166 w 3689114"/>
              <a:gd name="connsiteY1860" fmla="*/ 1478014 h 2607908"/>
              <a:gd name="connsiteX1861" fmla="*/ 1922167 w 3689114"/>
              <a:gd name="connsiteY1861" fmla="*/ 1498011 h 2607908"/>
              <a:gd name="connsiteX1862" fmla="*/ 1902166 w 3689114"/>
              <a:gd name="connsiteY1862" fmla="*/ 1518013 h 2607908"/>
              <a:gd name="connsiteX1863" fmla="*/ 1882164 w 3689114"/>
              <a:gd name="connsiteY1863" fmla="*/ 1498011 h 2607908"/>
              <a:gd name="connsiteX1864" fmla="*/ 1902166 w 3689114"/>
              <a:gd name="connsiteY1864" fmla="*/ 1478014 h 2607908"/>
              <a:gd name="connsiteX1865" fmla="*/ 1786949 w 3689114"/>
              <a:gd name="connsiteY1865" fmla="*/ 1478014 h 2607908"/>
              <a:gd name="connsiteX1866" fmla="*/ 1806950 w 3689114"/>
              <a:gd name="connsiteY1866" fmla="*/ 1498011 h 2607908"/>
              <a:gd name="connsiteX1867" fmla="*/ 1786949 w 3689114"/>
              <a:gd name="connsiteY1867" fmla="*/ 1518013 h 2607908"/>
              <a:gd name="connsiteX1868" fmla="*/ 1766947 w 3689114"/>
              <a:gd name="connsiteY1868" fmla="*/ 1498011 h 2607908"/>
              <a:gd name="connsiteX1869" fmla="*/ 1786949 w 3689114"/>
              <a:gd name="connsiteY1869" fmla="*/ 1478014 h 2607908"/>
              <a:gd name="connsiteX1870" fmla="*/ 3572813 w 3689114"/>
              <a:gd name="connsiteY1870" fmla="*/ 1396808 h 2607908"/>
              <a:gd name="connsiteX1871" fmla="*/ 3574243 w 3689114"/>
              <a:gd name="connsiteY1871" fmla="*/ 1398238 h 2607908"/>
              <a:gd name="connsiteX1872" fmla="*/ 3572813 w 3689114"/>
              <a:gd name="connsiteY1872" fmla="*/ 1399668 h 2607908"/>
              <a:gd name="connsiteX1873" fmla="*/ 3571382 w 3689114"/>
              <a:gd name="connsiteY1873" fmla="*/ 1398238 h 2607908"/>
              <a:gd name="connsiteX1874" fmla="*/ 3572813 w 3689114"/>
              <a:gd name="connsiteY1874" fmla="*/ 1396808 h 2607908"/>
              <a:gd name="connsiteX1875" fmla="*/ 116302 w 3689114"/>
              <a:gd name="connsiteY1875" fmla="*/ 1396808 h 2607908"/>
              <a:gd name="connsiteX1876" fmla="*/ 117733 w 3689114"/>
              <a:gd name="connsiteY1876" fmla="*/ 1398238 h 2607908"/>
              <a:gd name="connsiteX1877" fmla="*/ 116302 w 3689114"/>
              <a:gd name="connsiteY1877" fmla="*/ 1399668 h 2607908"/>
              <a:gd name="connsiteX1878" fmla="*/ 114871 w 3689114"/>
              <a:gd name="connsiteY1878" fmla="*/ 1398238 h 2607908"/>
              <a:gd name="connsiteX1879" fmla="*/ 116302 w 3689114"/>
              <a:gd name="connsiteY1879" fmla="*/ 1396808 h 2607908"/>
              <a:gd name="connsiteX1880" fmla="*/ 3457596 w 3689114"/>
              <a:gd name="connsiteY1880" fmla="*/ 1396106 h 2607908"/>
              <a:gd name="connsiteX1881" fmla="*/ 3459725 w 3689114"/>
              <a:gd name="connsiteY1881" fmla="*/ 1398238 h 2607908"/>
              <a:gd name="connsiteX1882" fmla="*/ 3457596 w 3689114"/>
              <a:gd name="connsiteY1882" fmla="*/ 1400366 h 2607908"/>
              <a:gd name="connsiteX1883" fmla="*/ 3455466 w 3689114"/>
              <a:gd name="connsiteY1883" fmla="*/ 1398238 h 2607908"/>
              <a:gd name="connsiteX1884" fmla="*/ 3457596 w 3689114"/>
              <a:gd name="connsiteY1884" fmla="*/ 1396106 h 2607908"/>
              <a:gd name="connsiteX1885" fmla="*/ 231519 w 3689114"/>
              <a:gd name="connsiteY1885" fmla="*/ 1396106 h 2607908"/>
              <a:gd name="connsiteX1886" fmla="*/ 233649 w 3689114"/>
              <a:gd name="connsiteY1886" fmla="*/ 1398238 h 2607908"/>
              <a:gd name="connsiteX1887" fmla="*/ 231519 w 3689114"/>
              <a:gd name="connsiteY1887" fmla="*/ 1400366 h 2607908"/>
              <a:gd name="connsiteX1888" fmla="*/ 229389 w 3689114"/>
              <a:gd name="connsiteY1888" fmla="*/ 1398238 h 2607908"/>
              <a:gd name="connsiteX1889" fmla="*/ 231519 w 3689114"/>
              <a:gd name="connsiteY1889" fmla="*/ 1396106 h 2607908"/>
              <a:gd name="connsiteX1890" fmla="*/ 3342379 w 3689114"/>
              <a:gd name="connsiteY1890" fmla="*/ 1395198 h 2607908"/>
              <a:gd name="connsiteX1891" fmla="*/ 3345418 w 3689114"/>
              <a:gd name="connsiteY1891" fmla="*/ 1398238 h 2607908"/>
              <a:gd name="connsiteX1892" fmla="*/ 3342379 w 3689114"/>
              <a:gd name="connsiteY1892" fmla="*/ 1401277 h 2607908"/>
              <a:gd name="connsiteX1893" fmla="*/ 3339340 w 3689114"/>
              <a:gd name="connsiteY1893" fmla="*/ 1398238 h 2607908"/>
              <a:gd name="connsiteX1894" fmla="*/ 3342379 w 3689114"/>
              <a:gd name="connsiteY1894" fmla="*/ 1395198 h 2607908"/>
              <a:gd name="connsiteX1895" fmla="*/ 346736 w 3689114"/>
              <a:gd name="connsiteY1895" fmla="*/ 1395198 h 2607908"/>
              <a:gd name="connsiteX1896" fmla="*/ 349775 w 3689114"/>
              <a:gd name="connsiteY1896" fmla="*/ 1398238 h 2607908"/>
              <a:gd name="connsiteX1897" fmla="*/ 346736 w 3689114"/>
              <a:gd name="connsiteY1897" fmla="*/ 1401277 h 2607908"/>
              <a:gd name="connsiteX1898" fmla="*/ 343697 w 3689114"/>
              <a:gd name="connsiteY1898" fmla="*/ 1398238 h 2607908"/>
              <a:gd name="connsiteX1899" fmla="*/ 346736 w 3689114"/>
              <a:gd name="connsiteY1899" fmla="*/ 1395198 h 2607908"/>
              <a:gd name="connsiteX1900" fmla="*/ 3227161 w 3689114"/>
              <a:gd name="connsiteY1900" fmla="*/ 1394221 h 2607908"/>
              <a:gd name="connsiteX1901" fmla="*/ 3231178 w 3689114"/>
              <a:gd name="connsiteY1901" fmla="*/ 1398238 h 2607908"/>
              <a:gd name="connsiteX1902" fmla="*/ 3227161 w 3689114"/>
              <a:gd name="connsiteY1902" fmla="*/ 1402254 h 2607908"/>
              <a:gd name="connsiteX1903" fmla="*/ 3223144 w 3689114"/>
              <a:gd name="connsiteY1903" fmla="*/ 1398238 h 2607908"/>
              <a:gd name="connsiteX1904" fmla="*/ 3227161 w 3689114"/>
              <a:gd name="connsiteY1904" fmla="*/ 1394221 h 2607908"/>
              <a:gd name="connsiteX1905" fmla="*/ 461953 w 3689114"/>
              <a:gd name="connsiteY1905" fmla="*/ 1394221 h 2607908"/>
              <a:gd name="connsiteX1906" fmla="*/ 465971 w 3689114"/>
              <a:gd name="connsiteY1906" fmla="*/ 1398238 h 2607908"/>
              <a:gd name="connsiteX1907" fmla="*/ 461953 w 3689114"/>
              <a:gd name="connsiteY1907" fmla="*/ 1402254 h 2607908"/>
              <a:gd name="connsiteX1908" fmla="*/ 457937 w 3689114"/>
              <a:gd name="connsiteY1908" fmla="*/ 1398238 h 2607908"/>
              <a:gd name="connsiteX1909" fmla="*/ 461953 w 3689114"/>
              <a:gd name="connsiteY1909" fmla="*/ 1394221 h 2607908"/>
              <a:gd name="connsiteX1910" fmla="*/ 3111944 w 3689114"/>
              <a:gd name="connsiteY1910" fmla="*/ 1393009 h 2607908"/>
              <a:gd name="connsiteX1911" fmla="*/ 3117171 w 3689114"/>
              <a:gd name="connsiteY1911" fmla="*/ 1398238 h 2607908"/>
              <a:gd name="connsiteX1912" fmla="*/ 3111944 w 3689114"/>
              <a:gd name="connsiteY1912" fmla="*/ 1403463 h 2607908"/>
              <a:gd name="connsiteX1913" fmla="*/ 3106718 w 3689114"/>
              <a:gd name="connsiteY1913" fmla="*/ 1398238 h 2607908"/>
              <a:gd name="connsiteX1914" fmla="*/ 3111944 w 3689114"/>
              <a:gd name="connsiteY1914" fmla="*/ 1393009 h 2607908"/>
              <a:gd name="connsiteX1915" fmla="*/ 577170 w 3689114"/>
              <a:gd name="connsiteY1915" fmla="*/ 1393009 h 2607908"/>
              <a:gd name="connsiteX1916" fmla="*/ 582397 w 3689114"/>
              <a:gd name="connsiteY1916" fmla="*/ 1398238 h 2607908"/>
              <a:gd name="connsiteX1917" fmla="*/ 577170 w 3689114"/>
              <a:gd name="connsiteY1917" fmla="*/ 1403463 h 2607908"/>
              <a:gd name="connsiteX1918" fmla="*/ 571944 w 3689114"/>
              <a:gd name="connsiteY1918" fmla="*/ 1398238 h 2607908"/>
              <a:gd name="connsiteX1919" fmla="*/ 577170 w 3689114"/>
              <a:gd name="connsiteY1919" fmla="*/ 1393009 h 2607908"/>
              <a:gd name="connsiteX1920" fmla="*/ 2996727 w 3689114"/>
              <a:gd name="connsiteY1920" fmla="*/ 1391865 h 2607908"/>
              <a:gd name="connsiteX1921" fmla="*/ 3003097 w 3689114"/>
              <a:gd name="connsiteY1921" fmla="*/ 1398238 h 2607908"/>
              <a:gd name="connsiteX1922" fmla="*/ 2996727 w 3689114"/>
              <a:gd name="connsiteY1922" fmla="*/ 1404607 h 2607908"/>
              <a:gd name="connsiteX1923" fmla="*/ 2990358 w 3689114"/>
              <a:gd name="connsiteY1923" fmla="*/ 1398238 h 2607908"/>
              <a:gd name="connsiteX1924" fmla="*/ 2996727 w 3689114"/>
              <a:gd name="connsiteY1924" fmla="*/ 1391865 h 2607908"/>
              <a:gd name="connsiteX1925" fmla="*/ 692388 w 3689114"/>
              <a:gd name="connsiteY1925" fmla="*/ 1391865 h 2607908"/>
              <a:gd name="connsiteX1926" fmla="*/ 698757 w 3689114"/>
              <a:gd name="connsiteY1926" fmla="*/ 1398238 h 2607908"/>
              <a:gd name="connsiteX1927" fmla="*/ 692388 w 3689114"/>
              <a:gd name="connsiteY1927" fmla="*/ 1404607 h 2607908"/>
              <a:gd name="connsiteX1928" fmla="*/ 686019 w 3689114"/>
              <a:gd name="connsiteY1928" fmla="*/ 1398238 h 2607908"/>
              <a:gd name="connsiteX1929" fmla="*/ 692388 w 3689114"/>
              <a:gd name="connsiteY1929" fmla="*/ 1391865 h 2607908"/>
              <a:gd name="connsiteX1930" fmla="*/ 2881510 w 3689114"/>
              <a:gd name="connsiteY1930" fmla="*/ 1390492 h 2607908"/>
              <a:gd name="connsiteX1931" fmla="*/ 2889252 w 3689114"/>
              <a:gd name="connsiteY1931" fmla="*/ 1398238 h 2607908"/>
              <a:gd name="connsiteX1932" fmla="*/ 2881510 w 3689114"/>
              <a:gd name="connsiteY1932" fmla="*/ 1405980 h 2607908"/>
              <a:gd name="connsiteX1933" fmla="*/ 2873768 w 3689114"/>
              <a:gd name="connsiteY1933" fmla="*/ 1398238 h 2607908"/>
              <a:gd name="connsiteX1934" fmla="*/ 2881510 w 3689114"/>
              <a:gd name="connsiteY1934" fmla="*/ 1390492 h 2607908"/>
              <a:gd name="connsiteX1935" fmla="*/ 807604 w 3689114"/>
              <a:gd name="connsiteY1935" fmla="*/ 1390492 h 2607908"/>
              <a:gd name="connsiteX1936" fmla="*/ 815346 w 3689114"/>
              <a:gd name="connsiteY1936" fmla="*/ 1398238 h 2607908"/>
              <a:gd name="connsiteX1937" fmla="*/ 807604 w 3689114"/>
              <a:gd name="connsiteY1937" fmla="*/ 1405980 h 2607908"/>
              <a:gd name="connsiteX1938" fmla="*/ 799861 w 3689114"/>
              <a:gd name="connsiteY1938" fmla="*/ 1398238 h 2607908"/>
              <a:gd name="connsiteX1939" fmla="*/ 807604 w 3689114"/>
              <a:gd name="connsiteY1939" fmla="*/ 1390492 h 2607908"/>
              <a:gd name="connsiteX1940" fmla="*/ 2766293 w 3689114"/>
              <a:gd name="connsiteY1940" fmla="*/ 1388988 h 2607908"/>
              <a:gd name="connsiteX1941" fmla="*/ 2775538 w 3689114"/>
              <a:gd name="connsiteY1941" fmla="*/ 1398238 h 2607908"/>
              <a:gd name="connsiteX1942" fmla="*/ 2766293 w 3689114"/>
              <a:gd name="connsiteY1942" fmla="*/ 1407483 h 2607908"/>
              <a:gd name="connsiteX1943" fmla="*/ 2757048 w 3689114"/>
              <a:gd name="connsiteY1943" fmla="*/ 1398238 h 2607908"/>
              <a:gd name="connsiteX1944" fmla="*/ 2766293 w 3689114"/>
              <a:gd name="connsiteY1944" fmla="*/ 1388988 h 2607908"/>
              <a:gd name="connsiteX1945" fmla="*/ 922821 w 3689114"/>
              <a:gd name="connsiteY1945" fmla="*/ 1388988 h 2607908"/>
              <a:gd name="connsiteX1946" fmla="*/ 932066 w 3689114"/>
              <a:gd name="connsiteY1946" fmla="*/ 1398238 h 2607908"/>
              <a:gd name="connsiteX1947" fmla="*/ 922821 w 3689114"/>
              <a:gd name="connsiteY1947" fmla="*/ 1407483 h 2607908"/>
              <a:gd name="connsiteX1948" fmla="*/ 913576 w 3689114"/>
              <a:gd name="connsiteY1948" fmla="*/ 1398238 h 2607908"/>
              <a:gd name="connsiteX1949" fmla="*/ 922821 w 3689114"/>
              <a:gd name="connsiteY1949" fmla="*/ 1388988 h 2607908"/>
              <a:gd name="connsiteX1950" fmla="*/ 2651076 w 3689114"/>
              <a:gd name="connsiteY1950" fmla="*/ 1387499 h 2607908"/>
              <a:gd name="connsiteX1951" fmla="*/ 2661813 w 3689114"/>
              <a:gd name="connsiteY1951" fmla="*/ 1398238 h 2607908"/>
              <a:gd name="connsiteX1952" fmla="*/ 2651076 w 3689114"/>
              <a:gd name="connsiteY1952" fmla="*/ 1408973 h 2607908"/>
              <a:gd name="connsiteX1953" fmla="*/ 2640340 w 3689114"/>
              <a:gd name="connsiteY1953" fmla="*/ 1398238 h 2607908"/>
              <a:gd name="connsiteX1954" fmla="*/ 2651076 w 3689114"/>
              <a:gd name="connsiteY1954" fmla="*/ 1387499 h 2607908"/>
              <a:gd name="connsiteX1955" fmla="*/ 1038037 w 3689114"/>
              <a:gd name="connsiteY1955" fmla="*/ 1387499 h 2607908"/>
              <a:gd name="connsiteX1956" fmla="*/ 1048774 w 3689114"/>
              <a:gd name="connsiteY1956" fmla="*/ 1398238 h 2607908"/>
              <a:gd name="connsiteX1957" fmla="*/ 1038037 w 3689114"/>
              <a:gd name="connsiteY1957" fmla="*/ 1408973 h 2607908"/>
              <a:gd name="connsiteX1958" fmla="*/ 1027301 w 3689114"/>
              <a:gd name="connsiteY1958" fmla="*/ 1398238 h 2607908"/>
              <a:gd name="connsiteX1959" fmla="*/ 1038037 w 3689114"/>
              <a:gd name="connsiteY1959" fmla="*/ 1387499 h 2607908"/>
              <a:gd name="connsiteX1960" fmla="*/ 2535860 w 3689114"/>
              <a:gd name="connsiteY1960" fmla="*/ 1385901 h 2607908"/>
              <a:gd name="connsiteX1961" fmla="*/ 2548195 w 3689114"/>
              <a:gd name="connsiteY1961" fmla="*/ 1398238 h 2607908"/>
              <a:gd name="connsiteX1962" fmla="*/ 2535860 w 3689114"/>
              <a:gd name="connsiteY1962" fmla="*/ 1410575 h 2607908"/>
              <a:gd name="connsiteX1963" fmla="*/ 2523524 w 3689114"/>
              <a:gd name="connsiteY1963" fmla="*/ 1398238 h 2607908"/>
              <a:gd name="connsiteX1964" fmla="*/ 2535860 w 3689114"/>
              <a:gd name="connsiteY1964" fmla="*/ 1385901 h 2607908"/>
              <a:gd name="connsiteX1965" fmla="*/ 1153255 w 3689114"/>
              <a:gd name="connsiteY1965" fmla="*/ 1385901 h 2607908"/>
              <a:gd name="connsiteX1966" fmla="*/ 1165591 w 3689114"/>
              <a:gd name="connsiteY1966" fmla="*/ 1398238 h 2607908"/>
              <a:gd name="connsiteX1967" fmla="*/ 1153255 w 3689114"/>
              <a:gd name="connsiteY1967" fmla="*/ 1410575 h 2607908"/>
              <a:gd name="connsiteX1968" fmla="*/ 1140919 w 3689114"/>
              <a:gd name="connsiteY1968" fmla="*/ 1398238 h 2607908"/>
              <a:gd name="connsiteX1969" fmla="*/ 1153255 w 3689114"/>
              <a:gd name="connsiteY1969" fmla="*/ 1385901 h 2607908"/>
              <a:gd name="connsiteX1970" fmla="*/ 2420643 w 3689114"/>
              <a:gd name="connsiteY1970" fmla="*/ 1384353 h 2607908"/>
              <a:gd name="connsiteX1971" fmla="*/ 2434527 w 3689114"/>
              <a:gd name="connsiteY1971" fmla="*/ 1398238 h 2607908"/>
              <a:gd name="connsiteX1972" fmla="*/ 2420643 w 3689114"/>
              <a:gd name="connsiteY1972" fmla="*/ 1412121 h 2607908"/>
              <a:gd name="connsiteX1973" fmla="*/ 2406758 w 3689114"/>
              <a:gd name="connsiteY1973" fmla="*/ 1398238 h 2607908"/>
              <a:gd name="connsiteX1974" fmla="*/ 2420643 w 3689114"/>
              <a:gd name="connsiteY1974" fmla="*/ 1384353 h 2607908"/>
              <a:gd name="connsiteX1975" fmla="*/ 1268472 w 3689114"/>
              <a:gd name="connsiteY1975" fmla="*/ 1384353 h 2607908"/>
              <a:gd name="connsiteX1976" fmla="*/ 1282356 w 3689114"/>
              <a:gd name="connsiteY1976" fmla="*/ 1398238 h 2607908"/>
              <a:gd name="connsiteX1977" fmla="*/ 1268472 w 3689114"/>
              <a:gd name="connsiteY1977" fmla="*/ 1412121 h 2607908"/>
              <a:gd name="connsiteX1978" fmla="*/ 1254588 w 3689114"/>
              <a:gd name="connsiteY1978" fmla="*/ 1398238 h 2607908"/>
              <a:gd name="connsiteX1979" fmla="*/ 1268472 w 3689114"/>
              <a:gd name="connsiteY1979" fmla="*/ 1384353 h 2607908"/>
              <a:gd name="connsiteX1980" fmla="*/ 2305425 w 3689114"/>
              <a:gd name="connsiteY1980" fmla="*/ 1382712 h 2607908"/>
              <a:gd name="connsiteX1981" fmla="*/ 2320946 w 3689114"/>
              <a:gd name="connsiteY1981" fmla="*/ 1398238 h 2607908"/>
              <a:gd name="connsiteX1982" fmla="*/ 2305425 w 3689114"/>
              <a:gd name="connsiteY1982" fmla="*/ 1413758 h 2607908"/>
              <a:gd name="connsiteX1983" fmla="*/ 2289904 w 3689114"/>
              <a:gd name="connsiteY1983" fmla="*/ 1398238 h 2607908"/>
              <a:gd name="connsiteX1984" fmla="*/ 2305425 w 3689114"/>
              <a:gd name="connsiteY1984" fmla="*/ 1382712 h 2607908"/>
              <a:gd name="connsiteX1985" fmla="*/ 1383689 w 3689114"/>
              <a:gd name="connsiteY1985" fmla="*/ 1382712 h 2607908"/>
              <a:gd name="connsiteX1986" fmla="*/ 1399209 w 3689114"/>
              <a:gd name="connsiteY1986" fmla="*/ 1398238 h 2607908"/>
              <a:gd name="connsiteX1987" fmla="*/ 1383689 w 3689114"/>
              <a:gd name="connsiteY1987" fmla="*/ 1413758 h 2607908"/>
              <a:gd name="connsiteX1988" fmla="*/ 1368168 w 3689114"/>
              <a:gd name="connsiteY1988" fmla="*/ 1398238 h 2607908"/>
              <a:gd name="connsiteX1989" fmla="*/ 1383689 w 3689114"/>
              <a:gd name="connsiteY1989" fmla="*/ 1382712 h 2607908"/>
              <a:gd name="connsiteX1990" fmla="*/ 2190208 w 3689114"/>
              <a:gd name="connsiteY1990" fmla="*/ 1381518 h 2607908"/>
              <a:gd name="connsiteX1991" fmla="*/ 2206928 w 3689114"/>
              <a:gd name="connsiteY1991" fmla="*/ 1398238 h 2607908"/>
              <a:gd name="connsiteX1992" fmla="*/ 2190208 w 3689114"/>
              <a:gd name="connsiteY1992" fmla="*/ 1414957 h 2607908"/>
              <a:gd name="connsiteX1993" fmla="*/ 2173488 w 3689114"/>
              <a:gd name="connsiteY1993" fmla="*/ 1398238 h 2607908"/>
              <a:gd name="connsiteX1994" fmla="*/ 2190208 w 3689114"/>
              <a:gd name="connsiteY1994" fmla="*/ 1381518 h 2607908"/>
              <a:gd name="connsiteX1995" fmla="*/ 1498906 w 3689114"/>
              <a:gd name="connsiteY1995" fmla="*/ 1381518 h 2607908"/>
              <a:gd name="connsiteX1996" fmla="*/ 1515626 w 3689114"/>
              <a:gd name="connsiteY1996" fmla="*/ 1398238 h 2607908"/>
              <a:gd name="connsiteX1997" fmla="*/ 1498906 w 3689114"/>
              <a:gd name="connsiteY1997" fmla="*/ 1414957 h 2607908"/>
              <a:gd name="connsiteX1998" fmla="*/ 1482186 w 3689114"/>
              <a:gd name="connsiteY1998" fmla="*/ 1398238 h 2607908"/>
              <a:gd name="connsiteX1999" fmla="*/ 1498906 w 3689114"/>
              <a:gd name="connsiteY1999" fmla="*/ 1381518 h 2607908"/>
              <a:gd name="connsiteX2000" fmla="*/ 2074992 w 3689114"/>
              <a:gd name="connsiteY2000" fmla="*/ 1380452 h 2607908"/>
              <a:gd name="connsiteX2001" fmla="*/ 2092773 w 3689114"/>
              <a:gd name="connsiteY2001" fmla="*/ 1398238 h 2607908"/>
              <a:gd name="connsiteX2002" fmla="*/ 2074992 w 3689114"/>
              <a:gd name="connsiteY2002" fmla="*/ 1416015 h 2607908"/>
              <a:gd name="connsiteX2003" fmla="*/ 2057209 w 3689114"/>
              <a:gd name="connsiteY2003" fmla="*/ 1398238 h 2607908"/>
              <a:gd name="connsiteX2004" fmla="*/ 2074992 w 3689114"/>
              <a:gd name="connsiteY2004" fmla="*/ 1380452 h 2607908"/>
              <a:gd name="connsiteX2005" fmla="*/ 1614123 w 3689114"/>
              <a:gd name="connsiteY2005" fmla="*/ 1380452 h 2607908"/>
              <a:gd name="connsiteX2006" fmla="*/ 1631905 w 3689114"/>
              <a:gd name="connsiteY2006" fmla="*/ 1398238 h 2607908"/>
              <a:gd name="connsiteX2007" fmla="*/ 1614123 w 3689114"/>
              <a:gd name="connsiteY2007" fmla="*/ 1416015 h 2607908"/>
              <a:gd name="connsiteX2008" fmla="*/ 1596341 w 3689114"/>
              <a:gd name="connsiteY2008" fmla="*/ 1398238 h 2607908"/>
              <a:gd name="connsiteX2009" fmla="*/ 1614123 w 3689114"/>
              <a:gd name="connsiteY2009" fmla="*/ 1380452 h 2607908"/>
              <a:gd name="connsiteX2010" fmla="*/ 1959774 w 3689114"/>
              <a:gd name="connsiteY2010" fmla="*/ 1379727 h 2607908"/>
              <a:gd name="connsiteX2011" fmla="*/ 1978282 w 3689114"/>
              <a:gd name="connsiteY2011" fmla="*/ 1398238 h 2607908"/>
              <a:gd name="connsiteX2012" fmla="*/ 1959774 w 3689114"/>
              <a:gd name="connsiteY2012" fmla="*/ 1416745 h 2607908"/>
              <a:gd name="connsiteX2013" fmla="*/ 1941267 w 3689114"/>
              <a:gd name="connsiteY2013" fmla="*/ 1398238 h 2607908"/>
              <a:gd name="connsiteX2014" fmla="*/ 1959774 w 3689114"/>
              <a:gd name="connsiteY2014" fmla="*/ 1379727 h 2607908"/>
              <a:gd name="connsiteX2015" fmla="*/ 1729340 w 3689114"/>
              <a:gd name="connsiteY2015" fmla="*/ 1379727 h 2607908"/>
              <a:gd name="connsiteX2016" fmla="*/ 1747848 w 3689114"/>
              <a:gd name="connsiteY2016" fmla="*/ 1398238 h 2607908"/>
              <a:gd name="connsiteX2017" fmla="*/ 1729340 w 3689114"/>
              <a:gd name="connsiteY2017" fmla="*/ 1416745 h 2607908"/>
              <a:gd name="connsiteX2018" fmla="*/ 1710833 w 3689114"/>
              <a:gd name="connsiteY2018" fmla="*/ 1398238 h 2607908"/>
              <a:gd name="connsiteX2019" fmla="*/ 1729340 w 3689114"/>
              <a:gd name="connsiteY2019" fmla="*/ 1379727 h 2607908"/>
              <a:gd name="connsiteX2020" fmla="*/ 1844558 w 3689114"/>
              <a:gd name="connsiteY2020" fmla="*/ 1379544 h 2607908"/>
              <a:gd name="connsiteX2021" fmla="*/ 1863248 w 3689114"/>
              <a:gd name="connsiteY2021" fmla="*/ 1398238 h 2607908"/>
              <a:gd name="connsiteX2022" fmla="*/ 1844558 w 3689114"/>
              <a:gd name="connsiteY2022" fmla="*/ 1416928 h 2607908"/>
              <a:gd name="connsiteX2023" fmla="*/ 1825866 w 3689114"/>
              <a:gd name="connsiteY2023" fmla="*/ 1398238 h 2607908"/>
              <a:gd name="connsiteX2024" fmla="*/ 1844558 w 3689114"/>
              <a:gd name="connsiteY2024" fmla="*/ 1379544 h 2607908"/>
              <a:gd name="connsiteX2025" fmla="*/ 3515205 w 3689114"/>
              <a:gd name="connsiteY2025" fmla="*/ 1296862 h 2607908"/>
              <a:gd name="connsiteX2026" fmla="*/ 3516797 w 3689114"/>
              <a:gd name="connsiteY2026" fmla="*/ 1298454 h 2607908"/>
              <a:gd name="connsiteX2027" fmla="*/ 3515205 w 3689114"/>
              <a:gd name="connsiteY2027" fmla="*/ 1300045 h 2607908"/>
              <a:gd name="connsiteX2028" fmla="*/ 3513612 w 3689114"/>
              <a:gd name="connsiteY2028" fmla="*/ 1298454 h 2607908"/>
              <a:gd name="connsiteX2029" fmla="*/ 3515205 w 3689114"/>
              <a:gd name="connsiteY2029" fmla="*/ 1296862 h 2607908"/>
              <a:gd name="connsiteX2030" fmla="*/ 173910 w 3689114"/>
              <a:gd name="connsiteY2030" fmla="*/ 1296862 h 2607908"/>
              <a:gd name="connsiteX2031" fmla="*/ 175503 w 3689114"/>
              <a:gd name="connsiteY2031" fmla="*/ 1298454 h 2607908"/>
              <a:gd name="connsiteX2032" fmla="*/ 173910 w 3689114"/>
              <a:gd name="connsiteY2032" fmla="*/ 1300045 h 2607908"/>
              <a:gd name="connsiteX2033" fmla="*/ 172319 w 3689114"/>
              <a:gd name="connsiteY2033" fmla="*/ 1298454 h 2607908"/>
              <a:gd name="connsiteX2034" fmla="*/ 173910 w 3689114"/>
              <a:gd name="connsiteY2034" fmla="*/ 1296862 h 2607908"/>
              <a:gd name="connsiteX2035" fmla="*/ 3399987 w 3689114"/>
              <a:gd name="connsiteY2035" fmla="*/ 1296127 h 2607908"/>
              <a:gd name="connsiteX2036" fmla="*/ 3402313 w 3689114"/>
              <a:gd name="connsiteY2036" fmla="*/ 1298454 h 2607908"/>
              <a:gd name="connsiteX2037" fmla="*/ 3399987 w 3689114"/>
              <a:gd name="connsiteY2037" fmla="*/ 1300777 h 2607908"/>
              <a:gd name="connsiteX2038" fmla="*/ 3397662 w 3689114"/>
              <a:gd name="connsiteY2038" fmla="*/ 1298454 h 2607908"/>
              <a:gd name="connsiteX2039" fmla="*/ 3399987 w 3689114"/>
              <a:gd name="connsiteY2039" fmla="*/ 1296127 h 2607908"/>
              <a:gd name="connsiteX2040" fmla="*/ 289128 w 3689114"/>
              <a:gd name="connsiteY2040" fmla="*/ 1296127 h 2607908"/>
              <a:gd name="connsiteX2041" fmla="*/ 291454 w 3689114"/>
              <a:gd name="connsiteY2041" fmla="*/ 1298454 h 2607908"/>
              <a:gd name="connsiteX2042" fmla="*/ 289128 w 3689114"/>
              <a:gd name="connsiteY2042" fmla="*/ 1300777 h 2607908"/>
              <a:gd name="connsiteX2043" fmla="*/ 286802 w 3689114"/>
              <a:gd name="connsiteY2043" fmla="*/ 1298454 h 2607908"/>
              <a:gd name="connsiteX2044" fmla="*/ 289128 w 3689114"/>
              <a:gd name="connsiteY2044" fmla="*/ 1296127 h 2607908"/>
              <a:gd name="connsiteX2045" fmla="*/ 3284770 w 3689114"/>
              <a:gd name="connsiteY2045" fmla="*/ 1295182 h 2607908"/>
              <a:gd name="connsiteX2046" fmla="*/ 3288041 w 3689114"/>
              <a:gd name="connsiteY2046" fmla="*/ 1298454 h 2607908"/>
              <a:gd name="connsiteX2047" fmla="*/ 3284770 w 3689114"/>
              <a:gd name="connsiteY2047" fmla="*/ 1301723 h 2607908"/>
              <a:gd name="connsiteX2048" fmla="*/ 3281499 w 3689114"/>
              <a:gd name="connsiteY2048" fmla="*/ 1298454 h 2607908"/>
              <a:gd name="connsiteX2049" fmla="*/ 3284770 w 3689114"/>
              <a:gd name="connsiteY2049" fmla="*/ 1295182 h 2607908"/>
              <a:gd name="connsiteX2050" fmla="*/ 404345 w 3689114"/>
              <a:gd name="connsiteY2050" fmla="*/ 1295182 h 2607908"/>
              <a:gd name="connsiteX2051" fmla="*/ 407616 w 3689114"/>
              <a:gd name="connsiteY2051" fmla="*/ 1298454 h 2607908"/>
              <a:gd name="connsiteX2052" fmla="*/ 404345 w 3689114"/>
              <a:gd name="connsiteY2052" fmla="*/ 1301723 h 2607908"/>
              <a:gd name="connsiteX2053" fmla="*/ 401074 w 3689114"/>
              <a:gd name="connsiteY2053" fmla="*/ 1298454 h 2607908"/>
              <a:gd name="connsiteX2054" fmla="*/ 404345 w 3689114"/>
              <a:gd name="connsiteY2054" fmla="*/ 1295182 h 2607908"/>
              <a:gd name="connsiteX2055" fmla="*/ 3169553 w 3689114"/>
              <a:gd name="connsiteY2055" fmla="*/ 1294261 h 2607908"/>
              <a:gd name="connsiteX2056" fmla="*/ 3173747 w 3689114"/>
              <a:gd name="connsiteY2056" fmla="*/ 1298454 h 2607908"/>
              <a:gd name="connsiteX2057" fmla="*/ 3169553 w 3689114"/>
              <a:gd name="connsiteY2057" fmla="*/ 1302645 h 2607908"/>
              <a:gd name="connsiteX2058" fmla="*/ 3165360 w 3689114"/>
              <a:gd name="connsiteY2058" fmla="*/ 1298454 h 2607908"/>
              <a:gd name="connsiteX2059" fmla="*/ 3169553 w 3689114"/>
              <a:gd name="connsiteY2059" fmla="*/ 1294261 h 2607908"/>
              <a:gd name="connsiteX2060" fmla="*/ 519562 w 3689114"/>
              <a:gd name="connsiteY2060" fmla="*/ 1294261 h 2607908"/>
              <a:gd name="connsiteX2061" fmla="*/ 523756 w 3689114"/>
              <a:gd name="connsiteY2061" fmla="*/ 1298454 h 2607908"/>
              <a:gd name="connsiteX2062" fmla="*/ 519562 w 3689114"/>
              <a:gd name="connsiteY2062" fmla="*/ 1302645 h 2607908"/>
              <a:gd name="connsiteX2063" fmla="*/ 515369 w 3689114"/>
              <a:gd name="connsiteY2063" fmla="*/ 1298454 h 2607908"/>
              <a:gd name="connsiteX2064" fmla="*/ 519562 w 3689114"/>
              <a:gd name="connsiteY2064" fmla="*/ 1294261 h 2607908"/>
              <a:gd name="connsiteX2065" fmla="*/ 3054336 w 3689114"/>
              <a:gd name="connsiteY2065" fmla="*/ 1293027 h 2607908"/>
              <a:gd name="connsiteX2066" fmla="*/ 3059762 w 3689114"/>
              <a:gd name="connsiteY2066" fmla="*/ 1298454 h 2607908"/>
              <a:gd name="connsiteX2067" fmla="*/ 3054336 w 3689114"/>
              <a:gd name="connsiteY2067" fmla="*/ 1303878 h 2607908"/>
              <a:gd name="connsiteX2068" fmla="*/ 3048911 w 3689114"/>
              <a:gd name="connsiteY2068" fmla="*/ 1298454 h 2607908"/>
              <a:gd name="connsiteX2069" fmla="*/ 3054336 w 3689114"/>
              <a:gd name="connsiteY2069" fmla="*/ 1293027 h 2607908"/>
              <a:gd name="connsiteX2070" fmla="*/ 634779 w 3689114"/>
              <a:gd name="connsiteY2070" fmla="*/ 1293027 h 2607908"/>
              <a:gd name="connsiteX2071" fmla="*/ 640205 w 3689114"/>
              <a:gd name="connsiteY2071" fmla="*/ 1298454 h 2607908"/>
              <a:gd name="connsiteX2072" fmla="*/ 634779 w 3689114"/>
              <a:gd name="connsiteY2072" fmla="*/ 1303878 h 2607908"/>
              <a:gd name="connsiteX2073" fmla="*/ 629353 w 3689114"/>
              <a:gd name="connsiteY2073" fmla="*/ 1298454 h 2607908"/>
              <a:gd name="connsiteX2074" fmla="*/ 634779 w 3689114"/>
              <a:gd name="connsiteY2074" fmla="*/ 1293027 h 2607908"/>
              <a:gd name="connsiteX2075" fmla="*/ 2939119 w 3689114"/>
              <a:gd name="connsiteY2075" fmla="*/ 1291866 h 2607908"/>
              <a:gd name="connsiteX2076" fmla="*/ 2945708 w 3689114"/>
              <a:gd name="connsiteY2076" fmla="*/ 1298454 h 2607908"/>
              <a:gd name="connsiteX2077" fmla="*/ 2939119 w 3689114"/>
              <a:gd name="connsiteY2077" fmla="*/ 1305043 h 2607908"/>
              <a:gd name="connsiteX2078" fmla="*/ 2932529 w 3689114"/>
              <a:gd name="connsiteY2078" fmla="*/ 1298454 h 2607908"/>
              <a:gd name="connsiteX2079" fmla="*/ 2939119 w 3689114"/>
              <a:gd name="connsiteY2079" fmla="*/ 1291866 h 2607908"/>
              <a:gd name="connsiteX2080" fmla="*/ 749995 w 3689114"/>
              <a:gd name="connsiteY2080" fmla="*/ 1291866 h 2607908"/>
              <a:gd name="connsiteX2081" fmla="*/ 756585 w 3689114"/>
              <a:gd name="connsiteY2081" fmla="*/ 1298454 h 2607908"/>
              <a:gd name="connsiteX2082" fmla="*/ 749995 w 3689114"/>
              <a:gd name="connsiteY2082" fmla="*/ 1305043 h 2607908"/>
              <a:gd name="connsiteX2083" fmla="*/ 743406 w 3689114"/>
              <a:gd name="connsiteY2083" fmla="*/ 1298454 h 2607908"/>
              <a:gd name="connsiteX2084" fmla="*/ 749995 w 3689114"/>
              <a:gd name="connsiteY2084" fmla="*/ 1291866 h 2607908"/>
              <a:gd name="connsiteX2085" fmla="*/ 2823901 w 3689114"/>
              <a:gd name="connsiteY2085" fmla="*/ 1290472 h 2607908"/>
              <a:gd name="connsiteX2086" fmla="*/ 2831885 w 3689114"/>
              <a:gd name="connsiteY2086" fmla="*/ 1298454 h 2607908"/>
              <a:gd name="connsiteX2087" fmla="*/ 2823901 w 3689114"/>
              <a:gd name="connsiteY2087" fmla="*/ 1306435 h 2607908"/>
              <a:gd name="connsiteX2088" fmla="*/ 2815918 w 3689114"/>
              <a:gd name="connsiteY2088" fmla="*/ 1298454 h 2607908"/>
              <a:gd name="connsiteX2089" fmla="*/ 2823901 w 3689114"/>
              <a:gd name="connsiteY2089" fmla="*/ 1290472 h 2607908"/>
              <a:gd name="connsiteX2090" fmla="*/ 865212 w 3689114"/>
              <a:gd name="connsiteY2090" fmla="*/ 1290472 h 2607908"/>
              <a:gd name="connsiteX2091" fmla="*/ 873196 w 3689114"/>
              <a:gd name="connsiteY2091" fmla="*/ 1298454 h 2607908"/>
              <a:gd name="connsiteX2092" fmla="*/ 865212 w 3689114"/>
              <a:gd name="connsiteY2092" fmla="*/ 1306435 h 2607908"/>
              <a:gd name="connsiteX2093" fmla="*/ 857229 w 3689114"/>
              <a:gd name="connsiteY2093" fmla="*/ 1298454 h 2607908"/>
              <a:gd name="connsiteX2094" fmla="*/ 865212 w 3689114"/>
              <a:gd name="connsiteY2094" fmla="*/ 1290472 h 2607908"/>
              <a:gd name="connsiteX2095" fmla="*/ 2708685 w 3689114"/>
              <a:gd name="connsiteY2095" fmla="*/ 1289208 h 2607908"/>
              <a:gd name="connsiteX2096" fmla="*/ 2717930 w 3689114"/>
              <a:gd name="connsiteY2096" fmla="*/ 1298454 h 2607908"/>
              <a:gd name="connsiteX2097" fmla="*/ 2708685 w 3689114"/>
              <a:gd name="connsiteY2097" fmla="*/ 1307695 h 2607908"/>
              <a:gd name="connsiteX2098" fmla="*/ 2699440 w 3689114"/>
              <a:gd name="connsiteY2098" fmla="*/ 1298454 h 2607908"/>
              <a:gd name="connsiteX2099" fmla="*/ 2708685 w 3689114"/>
              <a:gd name="connsiteY2099" fmla="*/ 1289208 h 2607908"/>
              <a:gd name="connsiteX2100" fmla="*/ 980430 w 3689114"/>
              <a:gd name="connsiteY2100" fmla="*/ 1289208 h 2607908"/>
              <a:gd name="connsiteX2101" fmla="*/ 989675 w 3689114"/>
              <a:gd name="connsiteY2101" fmla="*/ 1298454 h 2607908"/>
              <a:gd name="connsiteX2102" fmla="*/ 980430 w 3689114"/>
              <a:gd name="connsiteY2102" fmla="*/ 1307695 h 2607908"/>
              <a:gd name="connsiteX2103" fmla="*/ 971185 w 3689114"/>
              <a:gd name="connsiteY2103" fmla="*/ 1298454 h 2607908"/>
              <a:gd name="connsiteX2104" fmla="*/ 980430 w 3689114"/>
              <a:gd name="connsiteY2104" fmla="*/ 1289208 h 2607908"/>
              <a:gd name="connsiteX2105" fmla="*/ 2593467 w 3689114"/>
              <a:gd name="connsiteY2105" fmla="*/ 1287719 h 2607908"/>
              <a:gd name="connsiteX2106" fmla="*/ 2604204 w 3689114"/>
              <a:gd name="connsiteY2106" fmla="*/ 1298454 h 2607908"/>
              <a:gd name="connsiteX2107" fmla="*/ 2593467 w 3689114"/>
              <a:gd name="connsiteY2107" fmla="*/ 1309185 h 2607908"/>
              <a:gd name="connsiteX2108" fmla="*/ 2582731 w 3689114"/>
              <a:gd name="connsiteY2108" fmla="*/ 1298454 h 2607908"/>
              <a:gd name="connsiteX2109" fmla="*/ 2593467 w 3689114"/>
              <a:gd name="connsiteY2109" fmla="*/ 1287719 h 2607908"/>
              <a:gd name="connsiteX2110" fmla="*/ 1095647 w 3689114"/>
              <a:gd name="connsiteY2110" fmla="*/ 1287719 h 2607908"/>
              <a:gd name="connsiteX2111" fmla="*/ 1106383 w 3689114"/>
              <a:gd name="connsiteY2111" fmla="*/ 1298454 h 2607908"/>
              <a:gd name="connsiteX2112" fmla="*/ 1095647 w 3689114"/>
              <a:gd name="connsiteY2112" fmla="*/ 1309185 h 2607908"/>
              <a:gd name="connsiteX2113" fmla="*/ 1084910 w 3689114"/>
              <a:gd name="connsiteY2113" fmla="*/ 1298454 h 2607908"/>
              <a:gd name="connsiteX2114" fmla="*/ 1095647 w 3689114"/>
              <a:gd name="connsiteY2114" fmla="*/ 1287719 h 2607908"/>
              <a:gd name="connsiteX2115" fmla="*/ 2478251 w 3689114"/>
              <a:gd name="connsiteY2115" fmla="*/ 1286267 h 2607908"/>
              <a:gd name="connsiteX2116" fmla="*/ 2490437 w 3689114"/>
              <a:gd name="connsiteY2116" fmla="*/ 1298454 h 2607908"/>
              <a:gd name="connsiteX2117" fmla="*/ 2478251 w 3689114"/>
              <a:gd name="connsiteY2117" fmla="*/ 1310637 h 2607908"/>
              <a:gd name="connsiteX2118" fmla="*/ 2466065 w 3689114"/>
              <a:gd name="connsiteY2118" fmla="*/ 1298454 h 2607908"/>
              <a:gd name="connsiteX2119" fmla="*/ 2478251 w 3689114"/>
              <a:gd name="connsiteY2119" fmla="*/ 1286267 h 2607908"/>
              <a:gd name="connsiteX2120" fmla="*/ 1210864 w 3689114"/>
              <a:gd name="connsiteY2120" fmla="*/ 1286267 h 2607908"/>
              <a:gd name="connsiteX2121" fmla="*/ 1223050 w 3689114"/>
              <a:gd name="connsiteY2121" fmla="*/ 1298454 h 2607908"/>
              <a:gd name="connsiteX2122" fmla="*/ 1210864 w 3689114"/>
              <a:gd name="connsiteY2122" fmla="*/ 1310637 h 2607908"/>
              <a:gd name="connsiteX2123" fmla="*/ 1198678 w 3689114"/>
              <a:gd name="connsiteY2123" fmla="*/ 1298454 h 2607908"/>
              <a:gd name="connsiteX2124" fmla="*/ 1210864 w 3689114"/>
              <a:gd name="connsiteY2124" fmla="*/ 1286267 h 2607908"/>
              <a:gd name="connsiteX2125" fmla="*/ 2363033 w 3689114"/>
              <a:gd name="connsiteY2125" fmla="*/ 1284888 h 2607908"/>
              <a:gd name="connsiteX2126" fmla="*/ 2376601 w 3689114"/>
              <a:gd name="connsiteY2126" fmla="*/ 1298454 h 2607908"/>
              <a:gd name="connsiteX2127" fmla="*/ 2363033 w 3689114"/>
              <a:gd name="connsiteY2127" fmla="*/ 1312016 h 2607908"/>
              <a:gd name="connsiteX2128" fmla="*/ 2349466 w 3689114"/>
              <a:gd name="connsiteY2128" fmla="*/ 1298454 h 2607908"/>
              <a:gd name="connsiteX2129" fmla="*/ 2363033 w 3689114"/>
              <a:gd name="connsiteY2129" fmla="*/ 1284888 h 2607908"/>
              <a:gd name="connsiteX2130" fmla="*/ 1326081 w 3689114"/>
              <a:gd name="connsiteY2130" fmla="*/ 1284888 h 2607908"/>
              <a:gd name="connsiteX2131" fmla="*/ 1339648 w 3689114"/>
              <a:gd name="connsiteY2131" fmla="*/ 1298454 h 2607908"/>
              <a:gd name="connsiteX2132" fmla="*/ 1326081 w 3689114"/>
              <a:gd name="connsiteY2132" fmla="*/ 1312016 h 2607908"/>
              <a:gd name="connsiteX2133" fmla="*/ 1312513 w 3689114"/>
              <a:gd name="connsiteY2133" fmla="*/ 1298454 h 2607908"/>
              <a:gd name="connsiteX2134" fmla="*/ 1326081 w 3689114"/>
              <a:gd name="connsiteY2134" fmla="*/ 1284888 h 2607908"/>
              <a:gd name="connsiteX2135" fmla="*/ 2247817 w 3689114"/>
              <a:gd name="connsiteY2135" fmla="*/ 1283597 h 2607908"/>
              <a:gd name="connsiteX2136" fmla="*/ 2262672 w 3689114"/>
              <a:gd name="connsiteY2136" fmla="*/ 1298454 h 2607908"/>
              <a:gd name="connsiteX2137" fmla="*/ 2247817 w 3689114"/>
              <a:gd name="connsiteY2137" fmla="*/ 1313304 h 2607908"/>
              <a:gd name="connsiteX2138" fmla="*/ 2232961 w 3689114"/>
              <a:gd name="connsiteY2138" fmla="*/ 1298454 h 2607908"/>
              <a:gd name="connsiteX2139" fmla="*/ 2247817 w 3689114"/>
              <a:gd name="connsiteY2139" fmla="*/ 1283597 h 2607908"/>
              <a:gd name="connsiteX2140" fmla="*/ 1441297 w 3689114"/>
              <a:gd name="connsiteY2140" fmla="*/ 1283597 h 2607908"/>
              <a:gd name="connsiteX2141" fmla="*/ 1456153 w 3689114"/>
              <a:gd name="connsiteY2141" fmla="*/ 1298454 h 2607908"/>
              <a:gd name="connsiteX2142" fmla="*/ 1441297 w 3689114"/>
              <a:gd name="connsiteY2142" fmla="*/ 1313304 h 2607908"/>
              <a:gd name="connsiteX2143" fmla="*/ 1426442 w 3689114"/>
              <a:gd name="connsiteY2143" fmla="*/ 1298454 h 2607908"/>
              <a:gd name="connsiteX2144" fmla="*/ 1441297 w 3689114"/>
              <a:gd name="connsiteY2144" fmla="*/ 1283597 h 2607908"/>
              <a:gd name="connsiteX2145" fmla="*/ 2132600 w 3689114"/>
              <a:gd name="connsiteY2145" fmla="*/ 1282596 h 2607908"/>
              <a:gd name="connsiteX2146" fmla="*/ 2148459 w 3689114"/>
              <a:gd name="connsiteY2146" fmla="*/ 1298454 h 2607908"/>
              <a:gd name="connsiteX2147" fmla="*/ 2132600 w 3689114"/>
              <a:gd name="connsiteY2147" fmla="*/ 1314309 h 2607908"/>
              <a:gd name="connsiteX2148" fmla="*/ 2116741 w 3689114"/>
              <a:gd name="connsiteY2148" fmla="*/ 1298454 h 2607908"/>
              <a:gd name="connsiteX2149" fmla="*/ 2132600 w 3689114"/>
              <a:gd name="connsiteY2149" fmla="*/ 1282596 h 2607908"/>
              <a:gd name="connsiteX2150" fmla="*/ 1556514 w 3689114"/>
              <a:gd name="connsiteY2150" fmla="*/ 1282596 h 2607908"/>
              <a:gd name="connsiteX2151" fmla="*/ 1572374 w 3689114"/>
              <a:gd name="connsiteY2151" fmla="*/ 1298454 h 2607908"/>
              <a:gd name="connsiteX2152" fmla="*/ 1556514 w 3689114"/>
              <a:gd name="connsiteY2152" fmla="*/ 1314309 h 2607908"/>
              <a:gd name="connsiteX2153" fmla="*/ 1540655 w 3689114"/>
              <a:gd name="connsiteY2153" fmla="*/ 1298454 h 2607908"/>
              <a:gd name="connsiteX2154" fmla="*/ 1556514 w 3689114"/>
              <a:gd name="connsiteY2154" fmla="*/ 1282596 h 2607908"/>
              <a:gd name="connsiteX2155" fmla="*/ 2017383 w 3689114"/>
              <a:gd name="connsiteY2155" fmla="*/ 1281735 h 2607908"/>
              <a:gd name="connsiteX2156" fmla="*/ 2034103 w 3689114"/>
              <a:gd name="connsiteY2156" fmla="*/ 1298454 h 2607908"/>
              <a:gd name="connsiteX2157" fmla="*/ 2017383 w 3689114"/>
              <a:gd name="connsiteY2157" fmla="*/ 1315169 h 2607908"/>
              <a:gd name="connsiteX2158" fmla="*/ 2000663 w 3689114"/>
              <a:gd name="connsiteY2158" fmla="*/ 1298454 h 2607908"/>
              <a:gd name="connsiteX2159" fmla="*/ 2017383 w 3689114"/>
              <a:gd name="connsiteY2159" fmla="*/ 1281735 h 2607908"/>
              <a:gd name="connsiteX2160" fmla="*/ 1671732 w 3689114"/>
              <a:gd name="connsiteY2160" fmla="*/ 1281735 h 2607908"/>
              <a:gd name="connsiteX2161" fmla="*/ 1688451 w 3689114"/>
              <a:gd name="connsiteY2161" fmla="*/ 1298454 h 2607908"/>
              <a:gd name="connsiteX2162" fmla="*/ 1671732 w 3689114"/>
              <a:gd name="connsiteY2162" fmla="*/ 1315169 h 2607908"/>
              <a:gd name="connsiteX2163" fmla="*/ 1655012 w 3689114"/>
              <a:gd name="connsiteY2163" fmla="*/ 1298454 h 2607908"/>
              <a:gd name="connsiteX2164" fmla="*/ 1671732 w 3689114"/>
              <a:gd name="connsiteY2164" fmla="*/ 1281735 h 2607908"/>
              <a:gd name="connsiteX2165" fmla="*/ 1902166 w 3689114"/>
              <a:gd name="connsiteY2165" fmla="*/ 1281384 h 2607908"/>
              <a:gd name="connsiteX2166" fmla="*/ 1919235 w 3689114"/>
              <a:gd name="connsiteY2166" fmla="*/ 1298454 h 2607908"/>
              <a:gd name="connsiteX2167" fmla="*/ 1902166 w 3689114"/>
              <a:gd name="connsiteY2167" fmla="*/ 1315520 h 2607908"/>
              <a:gd name="connsiteX2168" fmla="*/ 1885095 w 3689114"/>
              <a:gd name="connsiteY2168" fmla="*/ 1298454 h 2607908"/>
              <a:gd name="connsiteX2169" fmla="*/ 1902166 w 3689114"/>
              <a:gd name="connsiteY2169" fmla="*/ 1281384 h 2607908"/>
              <a:gd name="connsiteX2170" fmla="*/ 1786949 w 3689114"/>
              <a:gd name="connsiteY2170" fmla="*/ 1281384 h 2607908"/>
              <a:gd name="connsiteX2171" fmla="*/ 1804019 w 3689114"/>
              <a:gd name="connsiteY2171" fmla="*/ 1298454 h 2607908"/>
              <a:gd name="connsiteX2172" fmla="*/ 1786949 w 3689114"/>
              <a:gd name="connsiteY2172" fmla="*/ 1315520 h 2607908"/>
              <a:gd name="connsiteX2173" fmla="*/ 1769878 w 3689114"/>
              <a:gd name="connsiteY2173" fmla="*/ 1298454 h 2607908"/>
              <a:gd name="connsiteX2174" fmla="*/ 1786949 w 3689114"/>
              <a:gd name="connsiteY2174" fmla="*/ 1281384 h 2607908"/>
              <a:gd name="connsiteX2175" fmla="*/ 3572813 w 3689114"/>
              <a:gd name="connsiteY2175" fmla="*/ 1197492 h 2607908"/>
              <a:gd name="connsiteX2176" fmla="*/ 3573992 w 3689114"/>
              <a:gd name="connsiteY2176" fmla="*/ 1198668 h 2607908"/>
              <a:gd name="connsiteX2177" fmla="*/ 3572813 w 3689114"/>
              <a:gd name="connsiteY2177" fmla="*/ 1199849 h 2607908"/>
              <a:gd name="connsiteX2178" fmla="*/ 3571634 w 3689114"/>
              <a:gd name="connsiteY2178" fmla="*/ 1198668 h 2607908"/>
              <a:gd name="connsiteX2179" fmla="*/ 3572813 w 3689114"/>
              <a:gd name="connsiteY2179" fmla="*/ 1197492 h 2607908"/>
              <a:gd name="connsiteX2180" fmla="*/ 116302 w 3689114"/>
              <a:gd name="connsiteY2180" fmla="*/ 1197492 h 2607908"/>
              <a:gd name="connsiteX2181" fmla="*/ 117481 w 3689114"/>
              <a:gd name="connsiteY2181" fmla="*/ 1198668 h 2607908"/>
              <a:gd name="connsiteX2182" fmla="*/ 116302 w 3689114"/>
              <a:gd name="connsiteY2182" fmla="*/ 1199849 h 2607908"/>
              <a:gd name="connsiteX2183" fmla="*/ 115123 w 3689114"/>
              <a:gd name="connsiteY2183" fmla="*/ 1198668 h 2607908"/>
              <a:gd name="connsiteX2184" fmla="*/ 116302 w 3689114"/>
              <a:gd name="connsiteY2184" fmla="*/ 1197492 h 2607908"/>
              <a:gd name="connsiteX2185" fmla="*/ 3457595 w 3689114"/>
              <a:gd name="connsiteY2185" fmla="*/ 1196909 h 2607908"/>
              <a:gd name="connsiteX2186" fmla="*/ 3459359 w 3689114"/>
              <a:gd name="connsiteY2186" fmla="*/ 1198668 h 2607908"/>
              <a:gd name="connsiteX2187" fmla="*/ 3457595 w 3689114"/>
              <a:gd name="connsiteY2187" fmla="*/ 1200432 h 2607908"/>
              <a:gd name="connsiteX2188" fmla="*/ 3455832 w 3689114"/>
              <a:gd name="connsiteY2188" fmla="*/ 1198668 h 2607908"/>
              <a:gd name="connsiteX2189" fmla="*/ 3457595 w 3689114"/>
              <a:gd name="connsiteY2189" fmla="*/ 1196909 h 2607908"/>
              <a:gd name="connsiteX2190" fmla="*/ 231519 w 3689114"/>
              <a:gd name="connsiteY2190" fmla="*/ 1196909 h 2607908"/>
              <a:gd name="connsiteX2191" fmla="*/ 233283 w 3689114"/>
              <a:gd name="connsiteY2191" fmla="*/ 1198668 h 2607908"/>
              <a:gd name="connsiteX2192" fmla="*/ 231519 w 3689114"/>
              <a:gd name="connsiteY2192" fmla="*/ 1200432 h 2607908"/>
              <a:gd name="connsiteX2193" fmla="*/ 229757 w 3689114"/>
              <a:gd name="connsiteY2193" fmla="*/ 1198668 h 2607908"/>
              <a:gd name="connsiteX2194" fmla="*/ 231519 w 3689114"/>
              <a:gd name="connsiteY2194" fmla="*/ 1196909 h 2607908"/>
              <a:gd name="connsiteX2195" fmla="*/ 3342379 w 3689114"/>
              <a:gd name="connsiteY2195" fmla="*/ 1196141 h 2607908"/>
              <a:gd name="connsiteX2196" fmla="*/ 3344908 w 3689114"/>
              <a:gd name="connsiteY2196" fmla="*/ 1198668 h 2607908"/>
              <a:gd name="connsiteX2197" fmla="*/ 3342379 w 3689114"/>
              <a:gd name="connsiteY2197" fmla="*/ 1201199 h 2607908"/>
              <a:gd name="connsiteX2198" fmla="*/ 3339849 w 3689114"/>
              <a:gd name="connsiteY2198" fmla="*/ 1198668 h 2607908"/>
              <a:gd name="connsiteX2199" fmla="*/ 3342379 w 3689114"/>
              <a:gd name="connsiteY2199" fmla="*/ 1196141 h 2607908"/>
              <a:gd name="connsiteX2200" fmla="*/ 346736 w 3689114"/>
              <a:gd name="connsiteY2200" fmla="*/ 1196141 h 2607908"/>
              <a:gd name="connsiteX2201" fmla="*/ 349267 w 3689114"/>
              <a:gd name="connsiteY2201" fmla="*/ 1198668 h 2607908"/>
              <a:gd name="connsiteX2202" fmla="*/ 346736 w 3689114"/>
              <a:gd name="connsiteY2202" fmla="*/ 1201199 h 2607908"/>
              <a:gd name="connsiteX2203" fmla="*/ 344207 w 3689114"/>
              <a:gd name="connsiteY2203" fmla="*/ 1198668 h 2607908"/>
              <a:gd name="connsiteX2204" fmla="*/ 346736 w 3689114"/>
              <a:gd name="connsiteY2204" fmla="*/ 1196141 h 2607908"/>
              <a:gd name="connsiteX2205" fmla="*/ 3227162 w 3689114"/>
              <a:gd name="connsiteY2205" fmla="*/ 1195320 h 2607908"/>
              <a:gd name="connsiteX2206" fmla="*/ 3230512 w 3689114"/>
              <a:gd name="connsiteY2206" fmla="*/ 1198668 h 2607908"/>
              <a:gd name="connsiteX2207" fmla="*/ 3227162 w 3689114"/>
              <a:gd name="connsiteY2207" fmla="*/ 1202019 h 2607908"/>
              <a:gd name="connsiteX2208" fmla="*/ 3223812 w 3689114"/>
              <a:gd name="connsiteY2208" fmla="*/ 1198668 h 2607908"/>
              <a:gd name="connsiteX2209" fmla="*/ 3227162 w 3689114"/>
              <a:gd name="connsiteY2209" fmla="*/ 1195320 h 2607908"/>
              <a:gd name="connsiteX2210" fmla="*/ 461953 w 3689114"/>
              <a:gd name="connsiteY2210" fmla="*/ 1195320 h 2607908"/>
              <a:gd name="connsiteX2211" fmla="*/ 465304 w 3689114"/>
              <a:gd name="connsiteY2211" fmla="*/ 1198668 h 2607908"/>
              <a:gd name="connsiteX2212" fmla="*/ 461953 w 3689114"/>
              <a:gd name="connsiteY2212" fmla="*/ 1202019 h 2607908"/>
              <a:gd name="connsiteX2213" fmla="*/ 458603 w 3689114"/>
              <a:gd name="connsiteY2213" fmla="*/ 1198668 h 2607908"/>
              <a:gd name="connsiteX2214" fmla="*/ 461953 w 3689114"/>
              <a:gd name="connsiteY2214" fmla="*/ 1195320 h 2607908"/>
              <a:gd name="connsiteX2215" fmla="*/ 3111944 w 3689114"/>
              <a:gd name="connsiteY2215" fmla="*/ 1194203 h 2607908"/>
              <a:gd name="connsiteX2216" fmla="*/ 3116408 w 3689114"/>
              <a:gd name="connsiteY2216" fmla="*/ 1198668 h 2607908"/>
              <a:gd name="connsiteX2217" fmla="*/ 3111944 w 3689114"/>
              <a:gd name="connsiteY2217" fmla="*/ 1203134 h 2607908"/>
              <a:gd name="connsiteX2218" fmla="*/ 3107480 w 3689114"/>
              <a:gd name="connsiteY2218" fmla="*/ 1198668 h 2607908"/>
              <a:gd name="connsiteX2219" fmla="*/ 3111944 w 3689114"/>
              <a:gd name="connsiteY2219" fmla="*/ 1194203 h 2607908"/>
              <a:gd name="connsiteX2220" fmla="*/ 577170 w 3689114"/>
              <a:gd name="connsiteY2220" fmla="*/ 1194203 h 2607908"/>
              <a:gd name="connsiteX2221" fmla="*/ 581634 w 3689114"/>
              <a:gd name="connsiteY2221" fmla="*/ 1198668 h 2607908"/>
              <a:gd name="connsiteX2222" fmla="*/ 577170 w 3689114"/>
              <a:gd name="connsiteY2222" fmla="*/ 1203134 h 2607908"/>
              <a:gd name="connsiteX2223" fmla="*/ 572707 w 3689114"/>
              <a:gd name="connsiteY2223" fmla="*/ 1198668 h 2607908"/>
              <a:gd name="connsiteX2224" fmla="*/ 577170 w 3689114"/>
              <a:gd name="connsiteY2224" fmla="*/ 1194203 h 2607908"/>
              <a:gd name="connsiteX2225" fmla="*/ 2996728 w 3689114"/>
              <a:gd name="connsiteY2225" fmla="*/ 1193143 h 2607908"/>
              <a:gd name="connsiteX2226" fmla="*/ 3002255 w 3689114"/>
              <a:gd name="connsiteY2226" fmla="*/ 1198668 h 2607908"/>
              <a:gd name="connsiteX2227" fmla="*/ 2996728 w 3689114"/>
              <a:gd name="connsiteY2227" fmla="*/ 1204197 h 2607908"/>
              <a:gd name="connsiteX2228" fmla="*/ 2991201 w 3689114"/>
              <a:gd name="connsiteY2228" fmla="*/ 1198668 h 2607908"/>
              <a:gd name="connsiteX2229" fmla="*/ 2996728 w 3689114"/>
              <a:gd name="connsiteY2229" fmla="*/ 1193143 h 2607908"/>
              <a:gd name="connsiteX2230" fmla="*/ 692388 w 3689114"/>
              <a:gd name="connsiteY2230" fmla="*/ 1193143 h 2607908"/>
              <a:gd name="connsiteX2231" fmla="*/ 697915 w 3689114"/>
              <a:gd name="connsiteY2231" fmla="*/ 1198668 h 2607908"/>
              <a:gd name="connsiteX2232" fmla="*/ 692388 w 3689114"/>
              <a:gd name="connsiteY2232" fmla="*/ 1204197 h 2607908"/>
              <a:gd name="connsiteX2233" fmla="*/ 686861 w 3689114"/>
              <a:gd name="connsiteY2233" fmla="*/ 1198668 h 2607908"/>
              <a:gd name="connsiteX2234" fmla="*/ 692388 w 3689114"/>
              <a:gd name="connsiteY2234" fmla="*/ 1193143 h 2607908"/>
              <a:gd name="connsiteX2235" fmla="*/ 807604 w 3689114"/>
              <a:gd name="connsiteY2235" fmla="*/ 1192080 h 2607908"/>
              <a:gd name="connsiteX2236" fmla="*/ 814193 w 3689114"/>
              <a:gd name="connsiteY2236" fmla="*/ 1198668 h 2607908"/>
              <a:gd name="connsiteX2237" fmla="*/ 807604 w 3689114"/>
              <a:gd name="connsiteY2237" fmla="*/ 1205258 h 2607908"/>
              <a:gd name="connsiteX2238" fmla="*/ 801015 w 3689114"/>
              <a:gd name="connsiteY2238" fmla="*/ 1198668 h 2607908"/>
              <a:gd name="connsiteX2239" fmla="*/ 807604 w 3689114"/>
              <a:gd name="connsiteY2239" fmla="*/ 1192080 h 2607908"/>
              <a:gd name="connsiteX2240" fmla="*/ 2881510 w 3689114"/>
              <a:gd name="connsiteY2240" fmla="*/ 1191967 h 2607908"/>
              <a:gd name="connsiteX2241" fmla="*/ 2888210 w 3689114"/>
              <a:gd name="connsiteY2241" fmla="*/ 1198668 h 2607908"/>
              <a:gd name="connsiteX2242" fmla="*/ 2881510 w 3689114"/>
              <a:gd name="connsiteY2242" fmla="*/ 1205371 h 2607908"/>
              <a:gd name="connsiteX2243" fmla="*/ 2874810 w 3689114"/>
              <a:gd name="connsiteY2243" fmla="*/ 1198668 h 2607908"/>
              <a:gd name="connsiteX2244" fmla="*/ 2881510 w 3689114"/>
              <a:gd name="connsiteY2244" fmla="*/ 1191967 h 2607908"/>
              <a:gd name="connsiteX2245" fmla="*/ 2766293 w 3689114"/>
              <a:gd name="connsiteY2245" fmla="*/ 1190684 h 2607908"/>
              <a:gd name="connsiteX2246" fmla="*/ 2774277 w 3689114"/>
              <a:gd name="connsiteY2246" fmla="*/ 1198668 h 2607908"/>
              <a:gd name="connsiteX2247" fmla="*/ 2766293 w 3689114"/>
              <a:gd name="connsiteY2247" fmla="*/ 1206654 h 2607908"/>
              <a:gd name="connsiteX2248" fmla="*/ 2758310 w 3689114"/>
              <a:gd name="connsiteY2248" fmla="*/ 1198668 h 2607908"/>
              <a:gd name="connsiteX2249" fmla="*/ 2766293 w 3689114"/>
              <a:gd name="connsiteY2249" fmla="*/ 1190684 h 2607908"/>
              <a:gd name="connsiteX2250" fmla="*/ 922821 w 3689114"/>
              <a:gd name="connsiteY2250" fmla="*/ 1190684 h 2607908"/>
              <a:gd name="connsiteX2251" fmla="*/ 930805 w 3689114"/>
              <a:gd name="connsiteY2251" fmla="*/ 1198668 h 2607908"/>
              <a:gd name="connsiteX2252" fmla="*/ 922821 w 3689114"/>
              <a:gd name="connsiteY2252" fmla="*/ 1206654 h 2607908"/>
              <a:gd name="connsiteX2253" fmla="*/ 914837 w 3689114"/>
              <a:gd name="connsiteY2253" fmla="*/ 1198668 h 2607908"/>
              <a:gd name="connsiteX2254" fmla="*/ 922821 w 3689114"/>
              <a:gd name="connsiteY2254" fmla="*/ 1190684 h 2607908"/>
              <a:gd name="connsiteX2255" fmla="*/ 2651076 w 3689114"/>
              <a:gd name="connsiteY2255" fmla="*/ 1189427 h 2607908"/>
              <a:gd name="connsiteX2256" fmla="*/ 2660321 w 3689114"/>
              <a:gd name="connsiteY2256" fmla="*/ 1198668 h 2607908"/>
              <a:gd name="connsiteX2257" fmla="*/ 2651076 w 3689114"/>
              <a:gd name="connsiteY2257" fmla="*/ 1207912 h 2607908"/>
              <a:gd name="connsiteX2258" fmla="*/ 2641831 w 3689114"/>
              <a:gd name="connsiteY2258" fmla="*/ 1198668 h 2607908"/>
              <a:gd name="connsiteX2259" fmla="*/ 2651076 w 3689114"/>
              <a:gd name="connsiteY2259" fmla="*/ 1189427 h 2607908"/>
              <a:gd name="connsiteX2260" fmla="*/ 1038038 w 3689114"/>
              <a:gd name="connsiteY2260" fmla="*/ 1189427 h 2607908"/>
              <a:gd name="connsiteX2261" fmla="*/ 1047283 w 3689114"/>
              <a:gd name="connsiteY2261" fmla="*/ 1198668 h 2607908"/>
              <a:gd name="connsiteX2262" fmla="*/ 1038038 w 3689114"/>
              <a:gd name="connsiteY2262" fmla="*/ 1207912 h 2607908"/>
              <a:gd name="connsiteX2263" fmla="*/ 1028793 w 3689114"/>
              <a:gd name="connsiteY2263" fmla="*/ 1198668 h 2607908"/>
              <a:gd name="connsiteX2264" fmla="*/ 1038038 w 3689114"/>
              <a:gd name="connsiteY2264" fmla="*/ 1189427 h 2607908"/>
              <a:gd name="connsiteX2265" fmla="*/ 2535859 w 3689114"/>
              <a:gd name="connsiteY2265" fmla="*/ 1188075 h 2607908"/>
              <a:gd name="connsiteX2266" fmla="*/ 2546455 w 3689114"/>
              <a:gd name="connsiteY2266" fmla="*/ 1198668 h 2607908"/>
              <a:gd name="connsiteX2267" fmla="*/ 2535859 w 3689114"/>
              <a:gd name="connsiteY2267" fmla="*/ 1209263 h 2607908"/>
              <a:gd name="connsiteX2268" fmla="*/ 2525263 w 3689114"/>
              <a:gd name="connsiteY2268" fmla="*/ 1198668 h 2607908"/>
              <a:gd name="connsiteX2269" fmla="*/ 2535859 w 3689114"/>
              <a:gd name="connsiteY2269" fmla="*/ 1188075 h 2607908"/>
              <a:gd name="connsiteX2270" fmla="*/ 1153255 w 3689114"/>
              <a:gd name="connsiteY2270" fmla="*/ 1188075 h 2607908"/>
              <a:gd name="connsiteX2271" fmla="*/ 1163851 w 3689114"/>
              <a:gd name="connsiteY2271" fmla="*/ 1198668 h 2607908"/>
              <a:gd name="connsiteX2272" fmla="*/ 1153255 w 3689114"/>
              <a:gd name="connsiteY2272" fmla="*/ 1209263 h 2607908"/>
              <a:gd name="connsiteX2273" fmla="*/ 1142659 w 3689114"/>
              <a:gd name="connsiteY2273" fmla="*/ 1198668 h 2607908"/>
              <a:gd name="connsiteX2274" fmla="*/ 1153255 w 3689114"/>
              <a:gd name="connsiteY2274" fmla="*/ 1188075 h 2607908"/>
              <a:gd name="connsiteX2275" fmla="*/ 2420642 w 3689114"/>
              <a:gd name="connsiteY2275" fmla="*/ 1186779 h 2607908"/>
              <a:gd name="connsiteX2276" fmla="*/ 2432531 w 3689114"/>
              <a:gd name="connsiteY2276" fmla="*/ 1198668 h 2607908"/>
              <a:gd name="connsiteX2277" fmla="*/ 2420642 w 3689114"/>
              <a:gd name="connsiteY2277" fmla="*/ 1210556 h 2607908"/>
              <a:gd name="connsiteX2278" fmla="*/ 2408753 w 3689114"/>
              <a:gd name="connsiteY2278" fmla="*/ 1198668 h 2607908"/>
              <a:gd name="connsiteX2279" fmla="*/ 2420642 w 3689114"/>
              <a:gd name="connsiteY2279" fmla="*/ 1186779 h 2607908"/>
              <a:gd name="connsiteX2280" fmla="*/ 1268471 w 3689114"/>
              <a:gd name="connsiteY2280" fmla="*/ 1186779 h 2607908"/>
              <a:gd name="connsiteX2281" fmla="*/ 1280361 w 3689114"/>
              <a:gd name="connsiteY2281" fmla="*/ 1198668 h 2607908"/>
              <a:gd name="connsiteX2282" fmla="*/ 1268471 w 3689114"/>
              <a:gd name="connsiteY2282" fmla="*/ 1210556 h 2607908"/>
              <a:gd name="connsiteX2283" fmla="*/ 1256583 w 3689114"/>
              <a:gd name="connsiteY2283" fmla="*/ 1198668 h 2607908"/>
              <a:gd name="connsiteX2284" fmla="*/ 1268471 w 3689114"/>
              <a:gd name="connsiteY2284" fmla="*/ 1186779 h 2607908"/>
              <a:gd name="connsiteX2285" fmla="*/ 2305425 w 3689114"/>
              <a:gd name="connsiteY2285" fmla="*/ 1185573 h 2607908"/>
              <a:gd name="connsiteX2286" fmla="*/ 2318524 w 3689114"/>
              <a:gd name="connsiteY2286" fmla="*/ 1198668 h 2607908"/>
              <a:gd name="connsiteX2287" fmla="*/ 2305425 w 3689114"/>
              <a:gd name="connsiteY2287" fmla="*/ 1211768 h 2607908"/>
              <a:gd name="connsiteX2288" fmla="*/ 2292326 w 3689114"/>
              <a:gd name="connsiteY2288" fmla="*/ 1198668 h 2607908"/>
              <a:gd name="connsiteX2289" fmla="*/ 2305425 w 3689114"/>
              <a:gd name="connsiteY2289" fmla="*/ 1185573 h 2607908"/>
              <a:gd name="connsiteX2290" fmla="*/ 1383689 w 3689114"/>
              <a:gd name="connsiteY2290" fmla="*/ 1185573 h 2607908"/>
              <a:gd name="connsiteX2291" fmla="*/ 1396788 w 3689114"/>
              <a:gd name="connsiteY2291" fmla="*/ 1198668 h 2607908"/>
              <a:gd name="connsiteX2292" fmla="*/ 1383689 w 3689114"/>
              <a:gd name="connsiteY2292" fmla="*/ 1211768 h 2607908"/>
              <a:gd name="connsiteX2293" fmla="*/ 1370590 w 3689114"/>
              <a:gd name="connsiteY2293" fmla="*/ 1198668 h 2607908"/>
              <a:gd name="connsiteX2294" fmla="*/ 1383689 w 3689114"/>
              <a:gd name="connsiteY2294" fmla="*/ 1185573 h 2607908"/>
              <a:gd name="connsiteX2295" fmla="*/ 2190209 w 3689114"/>
              <a:gd name="connsiteY2295" fmla="*/ 1184628 h 2607908"/>
              <a:gd name="connsiteX2296" fmla="*/ 2204252 w 3689114"/>
              <a:gd name="connsiteY2296" fmla="*/ 1198668 h 2607908"/>
              <a:gd name="connsiteX2297" fmla="*/ 2190209 w 3689114"/>
              <a:gd name="connsiteY2297" fmla="*/ 1212713 h 2607908"/>
              <a:gd name="connsiteX2298" fmla="*/ 2176165 w 3689114"/>
              <a:gd name="connsiteY2298" fmla="*/ 1198668 h 2607908"/>
              <a:gd name="connsiteX2299" fmla="*/ 2190209 w 3689114"/>
              <a:gd name="connsiteY2299" fmla="*/ 1184628 h 2607908"/>
              <a:gd name="connsiteX2300" fmla="*/ 1498906 w 3689114"/>
              <a:gd name="connsiteY2300" fmla="*/ 1184628 h 2607908"/>
              <a:gd name="connsiteX2301" fmla="*/ 1512950 w 3689114"/>
              <a:gd name="connsiteY2301" fmla="*/ 1198668 h 2607908"/>
              <a:gd name="connsiteX2302" fmla="*/ 1498906 w 3689114"/>
              <a:gd name="connsiteY2302" fmla="*/ 1212713 h 2607908"/>
              <a:gd name="connsiteX2303" fmla="*/ 1484862 w 3689114"/>
              <a:gd name="connsiteY2303" fmla="*/ 1198668 h 2607908"/>
              <a:gd name="connsiteX2304" fmla="*/ 1498906 w 3689114"/>
              <a:gd name="connsiteY2304" fmla="*/ 1184628 h 2607908"/>
              <a:gd name="connsiteX2305" fmla="*/ 2074991 w 3689114"/>
              <a:gd name="connsiteY2305" fmla="*/ 1183815 h 2607908"/>
              <a:gd name="connsiteX2306" fmla="*/ 2089846 w 3689114"/>
              <a:gd name="connsiteY2306" fmla="*/ 1198668 h 2607908"/>
              <a:gd name="connsiteX2307" fmla="*/ 2074991 w 3689114"/>
              <a:gd name="connsiteY2307" fmla="*/ 1213524 h 2607908"/>
              <a:gd name="connsiteX2308" fmla="*/ 2060135 w 3689114"/>
              <a:gd name="connsiteY2308" fmla="*/ 1198668 h 2607908"/>
              <a:gd name="connsiteX2309" fmla="*/ 2074991 w 3689114"/>
              <a:gd name="connsiteY2309" fmla="*/ 1183815 h 2607908"/>
              <a:gd name="connsiteX2310" fmla="*/ 1614123 w 3689114"/>
              <a:gd name="connsiteY2310" fmla="*/ 1183815 h 2607908"/>
              <a:gd name="connsiteX2311" fmla="*/ 1628979 w 3689114"/>
              <a:gd name="connsiteY2311" fmla="*/ 1198668 h 2607908"/>
              <a:gd name="connsiteX2312" fmla="*/ 1614123 w 3689114"/>
              <a:gd name="connsiteY2312" fmla="*/ 1213524 h 2607908"/>
              <a:gd name="connsiteX2313" fmla="*/ 1599268 w 3689114"/>
              <a:gd name="connsiteY2313" fmla="*/ 1198668 h 2607908"/>
              <a:gd name="connsiteX2314" fmla="*/ 1614123 w 3689114"/>
              <a:gd name="connsiteY2314" fmla="*/ 1183815 h 2607908"/>
              <a:gd name="connsiteX2315" fmla="*/ 1959774 w 3689114"/>
              <a:gd name="connsiteY2315" fmla="*/ 1183318 h 2607908"/>
              <a:gd name="connsiteX2316" fmla="*/ 1975127 w 3689114"/>
              <a:gd name="connsiteY2316" fmla="*/ 1198668 h 2607908"/>
              <a:gd name="connsiteX2317" fmla="*/ 1959774 w 3689114"/>
              <a:gd name="connsiteY2317" fmla="*/ 1214023 h 2607908"/>
              <a:gd name="connsiteX2318" fmla="*/ 1944421 w 3689114"/>
              <a:gd name="connsiteY2318" fmla="*/ 1198668 h 2607908"/>
              <a:gd name="connsiteX2319" fmla="*/ 1959774 w 3689114"/>
              <a:gd name="connsiteY2319" fmla="*/ 1183318 h 2607908"/>
              <a:gd name="connsiteX2320" fmla="*/ 1729340 w 3689114"/>
              <a:gd name="connsiteY2320" fmla="*/ 1183318 h 2607908"/>
              <a:gd name="connsiteX2321" fmla="*/ 1744693 w 3689114"/>
              <a:gd name="connsiteY2321" fmla="*/ 1198668 h 2607908"/>
              <a:gd name="connsiteX2322" fmla="*/ 1729340 w 3689114"/>
              <a:gd name="connsiteY2322" fmla="*/ 1214023 h 2607908"/>
              <a:gd name="connsiteX2323" fmla="*/ 1713986 w 3689114"/>
              <a:gd name="connsiteY2323" fmla="*/ 1198668 h 2607908"/>
              <a:gd name="connsiteX2324" fmla="*/ 1729340 w 3689114"/>
              <a:gd name="connsiteY2324" fmla="*/ 1183318 h 2607908"/>
              <a:gd name="connsiteX2325" fmla="*/ 1844557 w 3689114"/>
              <a:gd name="connsiteY2325" fmla="*/ 1183151 h 2607908"/>
              <a:gd name="connsiteX2326" fmla="*/ 1860078 w 3689114"/>
              <a:gd name="connsiteY2326" fmla="*/ 1198668 h 2607908"/>
              <a:gd name="connsiteX2327" fmla="*/ 1844557 w 3689114"/>
              <a:gd name="connsiteY2327" fmla="*/ 1214189 h 2607908"/>
              <a:gd name="connsiteX2328" fmla="*/ 1829036 w 3689114"/>
              <a:gd name="connsiteY2328" fmla="*/ 1198668 h 2607908"/>
              <a:gd name="connsiteX2329" fmla="*/ 1844557 w 3689114"/>
              <a:gd name="connsiteY2329" fmla="*/ 1183151 h 2607908"/>
              <a:gd name="connsiteX2330" fmla="*/ 3515204 w 3689114"/>
              <a:gd name="connsiteY2330" fmla="*/ 1097664 h 2607908"/>
              <a:gd name="connsiteX2331" fmla="*/ 3516432 w 3689114"/>
              <a:gd name="connsiteY2331" fmla="*/ 1098892 h 2607908"/>
              <a:gd name="connsiteX2332" fmla="*/ 3515204 w 3689114"/>
              <a:gd name="connsiteY2332" fmla="*/ 1100118 h 2607908"/>
              <a:gd name="connsiteX2333" fmla="*/ 3513976 w 3689114"/>
              <a:gd name="connsiteY2333" fmla="*/ 1098892 h 2607908"/>
              <a:gd name="connsiteX2334" fmla="*/ 3515204 w 3689114"/>
              <a:gd name="connsiteY2334" fmla="*/ 1097664 h 2607908"/>
              <a:gd name="connsiteX2335" fmla="*/ 173910 w 3689114"/>
              <a:gd name="connsiteY2335" fmla="*/ 1097664 h 2607908"/>
              <a:gd name="connsiteX2336" fmla="*/ 175139 w 3689114"/>
              <a:gd name="connsiteY2336" fmla="*/ 1098892 h 2607908"/>
              <a:gd name="connsiteX2337" fmla="*/ 173910 w 3689114"/>
              <a:gd name="connsiteY2337" fmla="*/ 1100118 h 2607908"/>
              <a:gd name="connsiteX2338" fmla="*/ 172683 w 3689114"/>
              <a:gd name="connsiteY2338" fmla="*/ 1098892 h 2607908"/>
              <a:gd name="connsiteX2339" fmla="*/ 173910 w 3689114"/>
              <a:gd name="connsiteY2339" fmla="*/ 1097664 h 2607908"/>
              <a:gd name="connsiteX2340" fmla="*/ 3399987 w 3689114"/>
              <a:gd name="connsiteY2340" fmla="*/ 1097070 h 2607908"/>
              <a:gd name="connsiteX2341" fmla="*/ 3401809 w 3689114"/>
              <a:gd name="connsiteY2341" fmla="*/ 1098891 h 2607908"/>
              <a:gd name="connsiteX2342" fmla="*/ 3399987 w 3689114"/>
              <a:gd name="connsiteY2342" fmla="*/ 1100714 h 2607908"/>
              <a:gd name="connsiteX2343" fmla="*/ 3398165 w 3689114"/>
              <a:gd name="connsiteY2343" fmla="*/ 1098891 h 2607908"/>
              <a:gd name="connsiteX2344" fmla="*/ 3399987 w 3689114"/>
              <a:gd name="connsiteY2344" fmla="*/ 1097070 h 2607908"/>
              <a:gd name="connsiteX2345" fmla="*/ 289128 w 3689114"/>
              <a:gd name="connsiteY2345" fmla="*/ 1097070 h 2607908"/>
              <a:gd name="connsiteX2346" fmla="*/ 290950 w 3689114"/>
              <a:gd name="connsiteY2346" fmla="*/ 1098891 h 2607908"/>
              <a:gd name="connsiteX2347" fmla="*/ 289128 w 3689114"/>
              <a:gd name="connsiteY2347" fmla="*/ 1100714 h 2607908"/>
              <a:gd name="connsiteX2348" fmla="*/ 287307 w 3689114"/>
              <a:gd name="connsiteY2348" fmla="*/ 1098891 h 2607908"/>
              <a:gd name="connsiteX2349" fmla="*/ 289128 w 3689114"/>
              <a:gd name="connsiteY2349" fmla="*/ 1097070 h 2607908"/>
              <a:gd name="connsiteX2350" fmla="*/ 3284770 w 3689114"/>
              <a:gd name="connsiteY2350" fmla="*/ 1096294 h 2607908"/>
              <a:gd name="connsiteX2351" fmla="*/ 3287370 w 3689114"/>
              <a:gd name="connsiteY2351" fmla="*/ 1098891 h 2607908"/>
              <a:gd name="connsiteX2352" fmla="*/ 3284770 w 3689114"/>
              <a:gd name="connsiteY2352" fmla="*/ 1101488 h 2607908"/>
              <a:gd name="connsiteX2353" fmla="*/ 3282170 w 3689114"/>
              <a:gd name="connsiteY2353" fmla="*/ 1098891 h 2607908"/>
              <a:gd name="connsiteX2354" fmla="*/ 3284770 w 3689114"/>
              <a:gd name="connsiteY2354" fmla="*/ 1096294 h 2607908"/>
              <a:gd name="connsiteX2355" fmla="*/ 404345 w 3689114"/>
              <a:gd name="connsiteY2355" fmla="*/ 1096294 h 2607908"/>
              <a:gd name="connsiteX2356" fmla="*/ 406945 w 3689114"/>
              <a:gd name="connsiteY2356" fmla="*/ 1098891 h 2607908"/>
              <a:gd name="connsiteX2357" fmla="*/ 404345 w 3689114"/>
              <a:gd name="connsiteY2357" fmla="*/ 1101488 h 2607908"/>
              <a:gd name="connsiteX2358" fmla="*/ 401744 w 3689114"/>
              <a:gd name="connsiteY2358" fmla="*/ 1098891 h 2607908"/>
              <a:gd name="connsiteX2359" fmla="*/ 404345 w 3689114"/>
              <a:gd name="connsiteY2359" fmla="*/ 1096294 h 2607908"/>
              <a:gd name="connsiteX2360" fmla="*/ 3169553 w 3689114"/>
              <a:gd name="connsiteY2360" fmla="*/ 1095463 h 2607908"/>
              <a:gd name="connsiteX2361" fmla="*/ 3172983 w 3689114"/>
              <a:gd name="connsiteY2361" fmla="*/ 1098891 h 2607908"/>
              <a:gd name="connsiteX2362" fmla="*/ 3169553 w 3689114"/>
              <a:gd name="connsiteY2362" fmla="*/ 1102320 h 2607908"/>
              <a:gd name="connsiteX2363" fmla="*/ 3166122 w 3689114"/>
              <a:gd name="connsiteY2363" fmla="*/ 1098891 h 2607908"/>
              <a:gd name="connsiteX2364" fmla="*/ 3169553 w 3689114"/>
              <a:gd name="connsiteY2364" fmla="*/ 1095463 h 2607908"/>
              <a:gd name="connsiteX2365" fmla="*/ 519562 w 3689114"/>
              <a:gd name="connsiteY2365" fmla="*/ 1095463 h 2607908"/>
              <a:gd name="connsiteX2366" fmla="*/ 522992 w 3689114"/>
              <a:gd name="connsiteY2366" fmla="*/ 1098891 h 2607908"/>
              <a:gd name="connsiteX2367" fmla="*/ 519562 w 3689114"/>
              <a:gd name="connsiteY2367" fmla="*/ 1102320 h 2607908"/>
              <a:gd name="connsiteX2368" fmla="*/ 516132 w 3689114"/>
              <a:gd name="connsiteY2368" fmla="*/ 1098891 h 2607908"/>
              <a:gd name="connsiteX2369" fmla="*/ 519562 w 3689114"/>
              <a:gd name="connsiteY2369" fmla="*/ 1095463 h 2607908"/>
              <a:gd name="connsiteX2370" fmla="*/ 3054336 w 3689114"/>
              <a:gd name="connsiteY2370" fmla="*/ 1094431 h 2607908"/>
              <a:gd name="connsiteX2371" fmla="*/ 3058799 w 3689114"/>
              <a:gd name="connsiteY2371" fmla="*/ 1098892 h 2607908"/>
              <a:gd name="connsiteX2372" fmla="*/ 3054336 w 3689114"/>
              <a:gd name="connsiteY2372" fmla="*/ 1103356 h 2607908"/>
              <a:gd name="connsiteX2373" fmla="*/ 3049871 w 3689114"/>
              <a:gd name="connsiteY2373" fmla="*/ 1098892 h 2607908"/>
              <a:gd name="connsiteX2374" fmla="*/ 3054336 w 3689114"/>
              <a:gd name="connsiteY2374" fmla="*/ 1094431 h 2607908"/>
              <a:gd name="connsiteX2375" fmla="*/ 634779 w 3689114"/>
              <a:gd name="connsiteY2375" fmla="*/ 1094431 h 2607908"/>
              <a:gd name="connsiteX2376" fmla="*/ 639242 w 3689114"/>
              <a:gd name="connsiteY2376" fmla="*/ 1098892 h 2607908"/>
              <a:gd name="connsiteX2377" fmla="*/ 634779 w 3689114"/>
              <a:gd name="connsiteY2377" fmla="*/ 1103356 h 2607908"/>
              <a:gd name="connsiteX2378" fmla="*/ 630316 w 3689114"/>
              <a:gd name="connsiteY2378" fmla="*/ 1098892 h 2607908"/>
              <a:gd name="connsiteX2379" fmla="*/ 634779 w 3689114"/>
              <a:gd name="connsiteY2379" fmla="*/ 1094431 h 2607908"/>
              <a:gd name="connsiteX2380" fmla="*/ 2939119 w 3689114"/>
              <a:gd name="connsiteY2380" fmla="*/ 1093366 h 2607908"/>
              <a:gd name="connsiteX2381" fmla="*/ 2944646 w 3689114"/>
              <a:gd name="connsiteY2381" fmla="*/ 1098891 h 2607908"/>
              <a:gd name="connsiteX2382" fmla="*/ 2939119 w 3689114"/>
              <a:gd name="connsiteY2382" fmla="*/ 1104417 h 2607908"/>
              <a:gd name="connsiteX2383" fmla="*/ 2933592 w 3689114"/>
              <a:gd name="connsiteY2383" fmla="*/ 1098891 h 2607908"/>
              <a:gd name="connsiteX2384" fmla="*/ 2939119 w 3689114"/>
              <a:gd name="connsiteY2384" fmla="*/ 1093366 h 2607908"/>
              <a:gd name="connsiteX2385" fmla="*/ 749995 w 3689114"/>
              <a:gd name="connsiteY2385" fmla="*/ 1093366 h 2607908"/>
              <a:gd name="connsiteX2386" fmla="*/ 755523 w 3689114"/>
              <a:gd name="connsiteY2386" fmla="*/ 1098891 h 2607908"/>
              <a:gd name="connsiteX2387" fmla="*/ 749995 w 3689114"/>
              <a:gd name="connsiteY2387" fmla="*/ 1104417 h 2607908"/>
              <a:gd name="connsiteX2388" fmla="*/ 744468 w 3689114"/>
              <a:gd name="connsiteY2388" fmla="*/ 1098891 h 2607908"/>
              <a:gd name="connsiteX2389" fmla="*/ 749995 w 3689114"/>
              <a:gd name="connsiteY2389" fmla="*/ 1093366 h 2607908"/>
              <a:gd name="connsiteX2390" fmla="*/ 865212 w 3689114"/>
              <a:gd name="connsiteY2390" fmla="*/ 1092305 h 2607908"/>
              <a:gd name="connsiteX2391" fmla="*/ 871802 w 3689114"/>
              <a:gd name="connsiteY2391" fmla="*/ 1098891 h 2607908"/>
              <a:gd name="connsiteX2392" fmla="*/ 865212 w 3689114"/>
              <a:gd name="connsiteY2392" fmla="*/ 1105478 h 2607908"/>
              <a:gd name="connsiteX2393" fmla="*/ 858623 w 3689114"/>
              <a:gd name="connsiteY2393" fmla="*/ 1098891 h 2607908"/>
              <a:gd name="connsiteX2394" fmla="*/ 865212 w 3689114"/>
              <a:gd name="connsiteY2394" fmla="*/ 1092305 h 2607908"/>
              <a:gd name="connsiteX2395" fmla="*/ 2823902 w 3689114"/>
              <a:gd name="connsiteY2395" fmla="*/ 1092193 h 2607908"/>
              <a:gd name="connsiteX2396" fmla="*/ 2830602 w 3689114"/>
              <a:gd name="connsiteY2396" fmla="*/ 1098892 h 2607908"/>
              <a:gd name="connsiteX2397" fmla="*/ 2823902 w 3689114"/>
              <a:gd name="connsiteY2397" fmla="*/ 1105591 h 2607908"/>
              <a:gd name="connsiteX2398" fmla="*/ 2817201 w 3689114"/>
              <a:gd name="connsiteY2398" fmla="*/ 1098892 h 2607908"/>
              <a:gd name="connsiteX2399" fmla="*/ 2823902 w 3689114"/>
              <a:gd name="connsiteY2399" fmla="*/ 1092193 h 2607908"/>
              <a:gd name="connsiteX2400" fmla="*/ 2708685 w 3689114"/>
              <a:gd name="connsiteY2400" fmla="*/ 1091150 h 2607908"/>
              <a:gd name="connsiteX2401" fmla="*/ 2716427 w 3689114"/>
              <a:gd name="connsiteY2401" fmla="*/ 1098892 h 2607908"/>
              <a:gd name="connsiteX2402" fmla="*/ 2708685 w 3689114"/>
              <a:gd name="connsiteY2402" fmla="*/ 1106631 h 2607908"/>
              <a:gd name="connsiteX2403" fmla="*/ 2700943 w 3689114"/>
              <a:gd name="connsiteY2403" fmla="*/ 1098892 h 2607908"/>
              <a:gd name="connsiteX2404" fmla="*/ 2708685 w 3689114"/>
              <a:gd name="connsiteY2404" fmla="*/ 1091150 h 2607908"/>
              <a:gd name="connsiteX2405" fmla="*/ 980430 w 3689114"/>
              <a:gd name="connsiteY2405" fmla="*/ 1091150 h 2607908"/>
              <a:gd name="connsiteX2406" fmla="*/ 988172 w 3689114"/>
              <a:gd name="connsiteY2406" fmla="*/ 1098892 h 2607908"/>
              <a:gd name="connsiteX2407" fmla="*/ 980430 w 3689114"/>
              <a:gd name="connsiteY2407" fmla="*/ 1106631 h 2607908"/>
              <a:gd name="connsiteX2408" fmla="*/ 972687 w 3689114"/>
              <a:gd name="connsiteY2408" fmla="*/ 1098892 h 2607908"/>
              <a:gd name="connsiteX2409" fmla="*/ 980430 w 3689114"/>
              <a:gd name="connsiteY2409" fmla="*/ 1091150 h 2607908"/>
              <a:gd name="connsiteX2410" fmla="*/ 2593468 w 3689114"/>
              <a:gd name="connsiteY2410" fmla="*/ 1089908 h 2607908"/>
              <a:gd name="connsiteX2411" fmla="*/ 2602454 w 3689114"/>
              <a:gd name="connsiteY2411" fmla="*/ 1098892 h 2607908"/>
              <a:gd name="connsiteX2412" fmla="*/ 2593468 w 3689114"/>
              <a:gd name="connsiteY2412" fmla="*/ 1107875 h 2607908"/>
              <a:gd name="connsiteX2413" fmla="*/ 2584482 w 3689114"/>
              <a:gd name="connsiteY2413" fmla="*/ 1098892 h 2607908"/>
              <a:gd name="connsiteX2414" fmla="*/ 2593468 w 3689114"/>
              <a:gd name="connsiteY2414" fmla="*/ 1089908 h 2607908"/>
              <a:gd name="connsiteX2415" fmla="*/ 1095646 w 3689114"/>
              <a:gd name="connsiteY2415" fmla="*/ 1089908 h 2607908"/>
              <a:gd name="connsiteX2416" fmla="*/ 1104632 w 3689114"/>
              <a:gd name="connsiteY2416" fmla="*/ 1098892 h 2607908"/>
              <a:gd name="connsiteX2417" fmla="*/ 1095646 w 3689114"/>
              <a:gd name="connsiteY2417" fmla="*/ 1107875 h 2607908"/>
              <a:gd name="connsiteX2418" fmla="*/ 1086661 w 3689114"/>
              <a:gd name="connsiteY2418" fmla="*/ 1098892 h 2607908"/>
              <a:gd name="connsiteX2419" fmla="*/ 1095646 w 3689114"/>
              <a:gd name="connsiteY2419" fmla="*/ 1089908 h 2607908"/>
              <a:gd name="connsiteX2420" fmla="*/ 2478251 w 3689114"/>
              <a:gd name="connsiteY2420" fmla="*/ 1088715 h 2607908"/>
              <a:gd name="connsiteX2421" fmla="*/ 2488433 w 3689114"/>
              <a:gd name="connsiteY2421" fmla="*/ 1098892 h 2607908"/>
              <a:gd name="connsiteX2422" fmla="*/ 2478251 w 3689114"/>
              <a:gd name="connsiteY2422" fmla="*/ 1109067 h 2607908"/>
              <a:gd name="connsiteX2423" fmla="*/ 2468069 w 3689114"/>
              <a:gd name="connsiteY2423" fmla="*/ 1098892 h 2607908"/>
              <a:gd name="connsiteX2424" fmla="*/ 2478251 w 3689114"/>
              <a:gd name="connsiteY2424" fmla="*/ 1088715 h 2607908"/>
              <a:gd name="connsiteX2425" fmla="*/ 1210864 w 3689114"/>
              <a:gd name="connsiteY2425" fmla="*/ 1088715 h 2607908"/>
              <a:gd name="connsiteX2426" fmla="*/ 1221045 w 3689114"/>
              <a:gd name="connsiteY2426" fmla="*/ 1098892 h 2607908"/>
              <a:gd name="connsiteX2427" fmla="*/ 1210864 w 3689114"/>
              <a:gd name="connsiteY2427" fmla="*/ 1109067 h 2607908"/>
              <a:gd name="connsiteX2428" fmla="*/ 1200682 w 3689114"/>
              <a:gd name="connsiteY2428" fmla="*/ 1098892 h 2607908"/>
              <a:gd name="connsiteX2429" fmla="*/ 1210864 w 3689114"/>
              <a:gd name="connsiteY2429" fmla="*/ 1088715 h 2607908"/>
              <a:gd name="connsiteX2430" fmla="*/ 2363033 w 3689114"/>
              <a:gd name="connsiteY2430" fmla="*/ 1087730 h 2607908"/>
              <a:gd name="connsiteX2431" fmla="*/ 2374195 w 3689114"/>
              <a:gd name="connsiteY2431" fmla="*/ 1098891 h 2607908"/>
              <a:gd name="connsiteX2432" fmla="*/ 2363033 w 3689114"/>
              <a:gd name="connsiteY2432" fmla="*/ 1110052 h 2607908"/>
              <a:gd name="connsiteX2433" fmla="*/ 2351872 w 3689114"/>
              <a:gd name="connsiteY2433" fmla="*/ 1098891 h 2607908"/>
              <a:gd name="connsiteX2434" fmla="*/ 2363033 w 3689114"/>
              <a:gd name="connsiteY2434" fmla="*/ 1087730 h 2607908"/>
              <a:gd name="connsiteX2435" fmla="*/ 1326080 w 3689114"/>
              <a:gd name="connsiteY2435" fmla="*/ 1087730 h 2607908"/>
              <a:gd name="connsiteX2436" fmla="*/ 1337243 w 3689114"/>
              <a:gd name="connsiteY2436" fmla="*/ 1098891 h 2607908"/>
              <a:gd name="connsiteX2437" fmla="*/ 1326080 w 3689114"/>
              <a:gd name="connsiteY2437" fmla="*/ 1110052 h 2607908"/>
              <a:gd name="connsiteX2438" fmla="*/ 1314919 w 3689114"/>
              <a:gd name="connsiteY2438" fmla="*/ 1098891 h 2607908"/>
              <a:gd name="connsiteX2439" fmla="*/ 1326080 w 3689114"/>
              <a:gd name="connsiteY2439" fmla="*/ 1087730 h 2607908"/>
              <a:gd name="connsiteX2440" fmla="*/ 2247817 w 3689114"/>
              <a:gd name="connsiteY2440" fmla="*/ 1086708 h 2607908"/>
              <a:gd name="connsiteX2441" fmla="*/ 2260002 w 3689114"/>
              <a:gd name="connsiteY2441" fmla="*/ 1098892 h 2607908"/>
              <a:gd name="connsiteX2442" fmla="*/ 2247817 w 3689114"/>
              <a:gd name="connsiteY2442" fmla="*/ 1111076 h 2607908"/>
              <a:gd name="connsiteX2443" fmla="*/ 2235631 w 3689114"/>
              <a:gd name="connsiteY2443" fmla="*/ 1098892 h 2607908"/>
              <a:gd name="connsiteX2444" fmla="*/ 2247817 w 3689114"/>
              <a:gd name="connsiteY2444" fmla="*/ 1086708 h 2607908"/>
              <a:gd name="connsiteX2445" fmla="*/ 1441298 w 3689114"/>
              <a:gd name="connsiteY2445" fmla="*/ 1086708 h 2607908"/>
              <a:gd name="connsiteX2446" fmla="*/ 1453484 w 3689114"/>
              <a:gd name="connsiteY2446" fmla="*/ 1098892 h 2607908"/>
              <a:gd name="connsiteX2447" fmla="*/ 1441298 w 3689114"/>
              <a:gd name="connsiteY2447" fmla="*/ 1111076 h 2607908"/>
              <a:gd name="connsiteX2448" fmla="*/ 1429112 w 3689114"/>
              <a:gd name="connsiteY2448" fmla="*/ 1098892 h 2607908"/>
              <a:gd name="connsiteX2449" fmla="*/ 1441298 w 3689114"/>
              <a:gd name="connsiteY2449" fmla="*/ 1086708 h 2607908"/>
              <a:gd name="connsiteX2450" fmla="*/ 2132601 w 3689114"/>
              <a:gd name="connsiteY2450" fmla="*/ 1085950 h 2607908"/>
              <a:gd name="connsiteX2451" fmla="*/ 2145545 w 3689114"/>
              <a:gd name="connsiteY2451" fmla="*/ 1098891 h 2607908"/>
              <a:gd name="connsiteX2452" fmla="*/ 2132601 w 3689114"/>
              <a:gd name="connsiteY2452" fmla="*/ 1111832 h 2607908"/>
              <a:gd name="connsiteX2453" fmla="*/ 2119656 w 3689114"/>
              <a:gd name="connsiteY2453" fmla="*/ 1098891 h 2607908"/>
              <a:gd name="connsiteX2454" fmla="*/ 2132601 w 3689114"/>
              <a:gd name="connsiteY2454" fmla="*/ 1085950 h 2607908"/>
              <a:gd name="connsiteX2455" fmla="*/ 1556514 w 3689114"/>
              <a:gd name="connsiteY2455" fmla="*/ 1085950 h 2607908"/>
              <a:gd name="connsiteX2456" fmla="*/ 1569459 w 3689114"/>
              <a:gd name="connsiteY2456" fmla="*/ 1098891 h 2607908"/>
              <a:gd name="connsiteX2457" fmla="*/ 1556514 w 3689114"/>
              <a:gd name="connsiteY2457" fmla="*/ 1111832 h 2607908"/>
              <a:gd name="connsiteX2458" fmla="*/ 1543570 w 3689114"/>
              <a:gd name="connsiteY2458" fmla="*/ 1098891 h 2607908"/>
              <a:gd name="connsiteX2459" fmla="*/ 1556514 w 3689114"/>
              <a:gd name="connsiteY2459" fmla="*/ 1085950 h 2607908"/>
              <a:gd name="connsiteX2460" fmla="*/ 2017383 w 3689114"/>
              <a:gd name="connsiteY2460" fmla="*/ 1085326 h 2607908"/>
              <a:gd name="connsiteX2461" fmla="*/ 2030950 w 3689114"/>
              <a:gd name="connsiteY2461" fmla="*/ 1098892 h 2607908"/>
              <a:gd name="connsiteX2462" fmla="*/ 2017383 w 3689114"/>
              <a:gd name="connsiteY2462" fmla="*/ 1112454 h 2607908"/>
              <a:gd name="connsiteX2463" fmla="*/ 2003815 w 3689114"/>
              <a:gd name="connsiteY2463" fmla="*/ 1098892 h 2607908"/>
              <a:gd name="connsiteX2464" fmla="*/ 2017383 w 3689114"/>
              <a:gd name="connsiteY2464" fmla="*/ 1085326 h 2607908"/>
              <a:gd name="connsiteX2465" fmla="*/ 1671732 w 3689114"/>
              <a:gd name="connsiteY2465" fmla="*/ 1085326 h 2607908"/>
              <a:gd name="connsiteX2466" fmla="*/ 1685299 w 3689114"/>
              <a:gd name="connsiteY2466" fmla="*/ 1098892 h 2607908"/>
              <a:gd name="connsiteX2467" fmla="*/ 1671732 w 3689114"/>
              <a:gd name="connsiteY2467" fmla="*/ 1112454 h 2607908"/>
              <a:gd name="connsiteX2468" fmla="*/ 1658165 w 3689114"/>
              <a:gd name="connsiteY2468" fmla="*/ 1098892 h 2607908"/>
              <a:gd name="connsiteX2469" fmla="*/ 1671732 w 3689114"/>
              <a:gd name="connsiteY2469" fmla="*/ 1085326 h 2607908"/>
              <a:gd name="connsiteX2470" fmla="*/ 1902166 w 3689114"/>
              <a:gd name="connsiteY2470" fmla="*/ 1085011 h 2607908"/>
              <a:gd name="connsiteX2471" fmla="*/ 1916050 w 3689114"/>
              <a:gd name="connsiteY2471" fmla="*/ 1098891 h 2607908"/>
              <a:gd name="connsiteX2472" fmla="*/ 1902166 w 3689114"/>
              <a:gd name="connsiteY2472" fmla="*/ 1112772 h 2607908"/>
              <a:gd name="connsiteX2473" fmla="*/ 1888282 w 3689114"/>
              <a:gd name="connsiteY2473" fmla="*/ 1098891 h 2607908"/>
              <a:gd name="connsiteX2474" fmla="*/ 1902166 w 3689114"/>
              <a:gd name="connsiteY2474" fmla="*/ 1085011 h 2607908"/>
              <a:gd name="connsiteX2475" fmla="*/ 1786949 w 3689114"/>
              <a:gd name="connsiteY2475" fmla="*/ 1085011 h 2607908"/>
              <a:gd name="connsiteX2476" fmla="*/ 1800833 w 3689114"/>
              <a:gd name="connsiteY2476" fmla="*/ 1098891 h 2607908"/>
              <a:gd name="connsiteX2477" fmla="*/ 1786949 w 3689114"/>
              <a:gd name="connsiteY2477" fmla="*/ 1112772 h 2607908"/>
              <a:gd name="connsiteX2478" fmla="*/ 1773065 w 3689114"/>
              <a:gd name="connsiteY2478" fmla="*/ 1098891 h 2607908"/>
              <a:gd name="connsiteX2479" fmla="*/ 1786949 w 3689114"/>
              <a:gd name="connsiteY2479" fmla="*/ 1085011 h 2607908"/>
              <a:gd name="connsiteX2480" fmla="*/ 3457596 w 3689114"/>
              <a:gd name="connsiteY2480" fmla="*/ 997812 h 2607908"/>
              <a:gd name="connsiteX2481" fmla="*/ 3458873 w 3689114"/>
              <a:gd name="connsiteY2481" fmla="*/ 999093 h 2607908"/>
              <a:gd name="connsiteX2482" fmla="*/ 3457596 w 3689114"/>
              <a:gd name="connsiteY2482" fmla="*/ 1000369 h 2607908"/>
              <a:gd name="connsiteX2483" fmla="*/ 3456319 w 3689114"/>
              <a:gd name="connsiteY2483" fmla="*/ 999093 h 2607908"/>
              <a:gd name="connsiteX2484" fmla="*/ 3457596 w 3689114"/>
              <a:gd name="connsiteY2484" fmla="*/ 997812 h 2607908"/>
              <a:gd name="connsiteX2485" fmla="*/ 231519 w 3689114"/>
              <a:gd name="connsiteY2485" fmla="*/ 997812 h 2607908"/>
              <a:gd name="connsiteX2486" fmla="*/ 232796 w 3689114"/>
              <a:gd name="connsiteY2486" fmla="*/ 999093 h 2607908"/>
              <a:gd name="connsiteX2487" fmla="*/ 231519 w 3689114"/>
              <a:gd name="connsiteY2487" fmla="*/ 1000369 h 2607908"/>
              <a:gd name="connsiteX2488" fmla="*/ 230242 w 3689114"/>
              <a:gd name="connsiteY2488" fmla="*/ 999093 h 2607908"/>
              <a:gd name="connsiteX2489" fmla="*/ 231519 w 3689114"/>
              <a:gd name="connsiteY2489" fmla="*/ 997812 h 2607908"/>
              <a:gd name="connsiteX2490" fmla="*/ 3342379 w 3689114"/>
              <a:gd name="connsiteY2490" fmla="*/ 997147 h 2607908"/>
              <a:gd name="connsiteX2491" fmla="*/ 3344321 w 3689114"/>
              <a:gd name="connsiteY2491" fmla="*/ 999091 h 2607908"/>
              <a:gd name="connsiteX2492" fmla="*/ 3342379 w 3689114"/>
              <a:gd name="connsiteY2492" fmla="*/ 1001034 h 2607908"/>
              <a:gd name="connsiteX2493" fmla="*/ 3340436 w 3689114"/>
              <a:gd name="connsiteY2493" fmla="*/ 999091 h 2607908"/>
              <a:gd name="connsiteX2494" fmla="*/ 3342379 w 3689114"/>
              <a:gd name="connsiteY2494" fmla="*/ 997147 h 2607908"/>
              <a:gd name="connsiteX2495" fmla="*/ 346736 w 3689114"/>
              <a:gd name="connsiteY2495" fmla="*/ 997147 h 2607908"/>
              <a:gd name="connsiteX2496" fmla="*/ 348678 w 3689114"/>
              <a:gd name="connsiteY2496" fmla="*/ 999091 h 2607908"/>
              <a:gd name="connsiteX2497" fmla="*/ 346736 w 3689114"/>
              <a:gd name="connsiteY2497" fmla="*/ 1001034 h 2607908"/>
              <a:gd name="connsiteX2498" fmla="*/ 344794 w 3689114"/>
              <a:gd name="connsiteY2498" fmla="*/ 999091 h 2607908"/>
              <a:gd name="connsiteX2499" fmla="*/ 346736 w 3689114"/>
              <a:gd name="connsiteY2499" fmla="*/ 997147 h 2607908"/>
              <a:gd name="connsiteX2500" fmla="*/ 3227162 w 3689114"/>
              <a:gd name="connsiteY2500" fmla="*/ 996420 h 2607908"/>
              <a:gd name="connsiteX2501" fmla="*/ 3229832 w 3689114"/>
              <a:gd name="connsiteY2501" fmla="*/ 999093 h 2607908"/>
              <a:gd name="connsiteX2502" fmla="*/ 3227162 w 3689114"/>
              <a:gd name="connsiteY2502" fmla="*/ 1001766 h 2607908"/>
              <a:gd name="connsiteX2503" fmla="*/ 3224491 w 3689114"/>
              <a:gd name="connsiteY2503" fmla="*/ 999093 h 2607908"/>
              <a:gd name="connsiteX2504" fmla="*/ 3227162 w 3689114"/>
              <a:gd name="connsiteY2504" fmla="*/ 996420 h 2607908"/>
              <a:gd name="connsiteX2505" fmla="*/ 461953 w 3689114"/>
              <a:gd name="connsiteY2505" fmla="*/ 996420 h 2607908"/>
              <a:gd name="connsiteX2506" fmla="*/ 464624 w 3689114"/>
              <a:gd name="connsiteY2506" fmla="*/ 999093 h 2607908"/>
              <a:gd name="connsiteX2507" fmla="*/ 461953 w 3689114"/>
              <a:gd name="connsiteY2507" fmla="*/ 1001766 h 2607908"/>
              <a:gd name="connsiteX2508" fmla="*/ 459283 w 3689114"/>
              <a:gd name="connsiteY2508" fmla="*/ 999093 h 2607908"/>
              <a:gd name="connsiteX2509" fmla="*/ 461953 w 3689114"/>
              <a:gd name="connsiteY2509" fmla="*/ 996420 h 2607908"/>
              <a:gd name="connsiteX2510" fmla="*/ 3111944 w 3689114"/>
              <a:gd name="connsiteY2510" fmla="*/ 995579 h 2607908"/>
              <a:gd name="connsiteX2511" fmla="*/ 3115455 w 3689114"/>
              <a:gd name="connsiteY2511" fmla="*/ 999093 h 2607908"/>
              <a:gd name="connsiteX2512" fmla="*/ 3111944 w 3689114"/>
              <a:gd name="connsiteY2512" fmla="*/ 1002604 h 2607908"/>
              <a:gd name="connsiteX2513" fmla="*/ 3108433 w 3689114"/>
              <a:gd name="connsiteY2513" fmla="*/ 999093 h 2607908"/>
              <a:gd name="connsiteX2514" fmla="*/ 3111944 w 3689114"/>
              <a:gd name="connsiteY2514" fmla="*/ 995579 h 2607908"/>
              <a:gd name="connsiteX2515" fmla="*/ 577170 w 3689114"/>
              <a:gd name="connsiteY2515" fmla="*/ 995579 h 2607908"/>
              <a:gd name="connsiteX2516" fmla="*/ 580681 w 3689114"/>
              <a:gd name="connsiteY2516" fmla="*/ 999093 h 2607908"/>
              <a:gd name="connsiteX2517" fmla="*/ 577170 w 3689114"/>
              <a:gd name="connsiteY2517" fmla="*/ 1002604 h 2607908"/>
              <a:gd name="connsiteX2518" fmla="*/ 573659 w 3689114"/>
              <a:gd name="connsiteY2518" fmla="*/ 999093 h 2607908"/>
              <a:gd name="connsiteX2519" fmla="*/ 577170 w 3689114"/>
              <a:gd name="connsiteY2519" fmla="*/ 995579 h 2607908"/>
              <a:gd name="connsiteX2520" fmla="*/ 2996727 w 3689114"/>
              <a:gd name="connsiteY2520" fmla="*/ 994719 h 2607908"/>
              <a:gd name="connsiteX2521" fmla="*/ 3001100 w 3689114"/>
              <a:gd name="connsiteY2521" fmla="*/ 999091 h 2607908"/>
              <a:gd name="connsiteX2522" fmla="*/ 2996727 w 3689114"/>
              <a:gd name="connsiteY2522" fmla="*/ 1003466 h 2607908"/>
              <a:gd name="connsiteX2523" fmla="*/ 2992355 w 3689114"/>
              <a:gd name="connsiteY2523" fmla="*/ 999091 h 2607908"/>
              <a:gd name="connsiteX2524" fmla="*/ 2996727 w 3689114"/>
              <a:gd name="connsiteY2524" fmla="*/ 994719 h 2607908"/>
              <a:gd name="connsiteX2525" fmla="*/ 692388 w 3689114"/>
              <a:gd name="connsiteY2525" fmla="*/ 994719 h 2607908"/>
              <a:gd name="connsiteX2526" fmla="*/ 696760 w 3689114"/>
              <a:gd name="connsiteY2526" fmla="*/ 999091 h 2607908"/>
              <a:gd name="connsiteX2527" fmla="*/ 692388 w 3689114"/>
              <a:gd name="connsiteY2527" fmla="*/ 1003466 h 2607908"/>
              <a:gd name="connsiteX2528" fmla="*/ 688015 w 3689114"/>
              <a:gd name="connsiteY2528" fmla="*/ 999091 h 2607908"/>
              <a:gd name="connsiteX2529" fmla="*/ 692388 w 3689114"/>
              <a:gd name="connsiteY2529" fmla="*/ 994719 h 2607908"/>
              <a:gd name="connsiteX2530" fmla="*/ 807604 w 3689114"/>
              <a:gd name="connsiteY2530" fmla="*/ 993762 h 2607908"/>
              <a:gd name="connsiteX2531" fmla="*/ 812929 w 3689114"/>
              <a:gd name="connsiteY2531" fmla="*/ 999091 h 2607908"/>
              <a:gd name="connsiteX2532" fmla="*/ 807604 w 3689114"/>
              <a:gd name="connsiteY2532" fmla="*/ 1004416 h 2607908"/>
              <a:gd name="connsiteX2533" fmla="*/ 802279 w 3689114"/>
              <a:gd name="connsiteY2533" fmla="*/ 999091 h 2607908"/>
              <a:gd name="connsiteX2534" fmla="*/ 807604 w 3689114"/>
              <a:gd name="connsiteY2534" fmla="*/ 993762 h 2607908"/>
              <a:gd name="connsiteX2535" fmla="*/ 2881510 w 3689114"/>
              <a:gd name="connsiteY2535" fmla="*/ 993663 h 2607908"/>
              <a:gd name="connsiteX2536" fmla="*/ 2886936 w 3689114"/>
              <a:gd name="connsiteY2536" fmla="*/ 999093 h 2607908"/>
              <a:gd name="connsiteX2537" fmla="*/ 2881510 w 3689114"/>
              <a:gd name="connsiteY2537" fmla="*/ 1004520 h 2607908"/>
              <a:gd name="connsiteX2538" fmla="*/ 2876084 w 3689114"/>
              <a:gd name="connsiteY2538" fmla="*/ 999093 h 2607908"/>
              <a:gd name="connsiteX2539" fmla="*/ 2881510 w 3689114"/>
              <a:gd name="connsiteY2539" fmla="*/ 993663 h 2607908"/>
              <a:gd name="connsiteX2540" fmla="*/ 2766293 w 3689114"/>
              <a:gd name="connsiteY2540" fmla="*/ 992609 h 2607908"/>
              <a:gd name="connsiteX2541" fmla="*/ 2772772 w 3689114"/>
              <a:gd name="connsiteY2541" fmla="*/ 999091 h 2607908"/>
              <a:gd name="connsiteX2542" fmla="*/ 2766293 w 3689114"/>
              <a:gd name="connsiteY2542" fmla="*/ 1005574 h 2607908"/>
              <a:gd name="connsiteX2543" fmla="*/ 2759815 w 3689114"/>
              <a:gd name="connsiteY2543" fmla="*/ 999091 h 2607908"/>
              <a:gd name="connsiteX2544" fmla="*/ 2766293 w 3689114"/>
              <a:gd name="connsiteY2544" fmla="*/ 992609 h 2607908"/>
              <a:gd name="connsiteX2545" fmla="*/ 922821 w 3689114"/>
              <a:gd name="connsiteY2545" fmla="*/ 992609 h 2607908"/>
              <a:gd name="connsiteX2546" fmla="*/ 929300 w 3689114"/>
              <a:gd name="connsiteY2546" fmla="*/ 999091 h 2607908"/>
              <a:gd name="connsiteX2547" fmla="*/ 922821 w 3689114"/>
              <a:gd name="connsiteY2547" fmla="*/ 1005574 h 2607908"/>
              <a:gd name="connsiteX2548" fmla="*/ 916342 w 3689114"/>
              <a:gd name="connsiteY2548" fmla="*/ 999091 h 2607908"/>
              <a:gd name="connsiteX2549" fmla="*/ 922821 w 3689114"/>
              <a:gd name="connsiteY2549" fmla="*/ 992609 h 2607908"/>
              <a:gd name="connsiteX2550" fmla="*/ 2651076 w 3689114"/>
              <a:gd name="connsiteY2550" fmla="*/ 991585 h 2607908"/>
              <a:gd name="connsiteX2551" fmla="*/ 2658580 w 3689114"/>
              <a:gd name="connsiteY2551" fmla="*/ 999091 h 2607908"/>
              <a:gd name="connsiteX2552" fmla="*/ 2651076 w 3689114"/>
              <a:gd name="connsiteY2552" fmla="*/ 1006598 h 2607908"/>
              <a:gd name="connsiteX2553" fmla="*/ 2643572 w 3689114"/>
              <a:gd name="connsiteY2553" fmla="*/ 999091 h 2607908"/>
              <a:gd name="connsiteX2554" fmla="*/ 2651076 w 3689114"/>
              <a:gd name="connsiteY2554" fmla="*/ 991585 h 2607908"/>
              <a:gd name="connsiteX2555" fmla="*/ 1038038 w 3689114"/>
              <a:gd name="connsiteY2555" fmla="*/ 991585 h 2607908"/>
              <a:gd name="connsiteX2556" fmla="*/ 1045542 w 3689114"/>
              <a:gd name="connsiteY2556" fmla="*/ 999091 h 2607908"/>
              <a:gd name="connsiteX2557" fmla="*/ 1038038 w 3689114"/>
              <a:gd name="connsiteY2557" fmla="*/ 1006598 h 2607908"/>
              <a:gd name="connsiteX2558" fmla="*/ 1030534 w 3689114"/>
              <a:gd name="connsiteY2558" fmla="*/ 999091 h 2607908"/>
              <a:gd name="connsiteX2559" fmla="*/ 1038038 w 3689114"/>
              <a:gd name="connsiteY2559" fmla="*/ 991585 h 2607908"/>
              <a:gd name="connsiteX2560" fmla="*/ 2535859 w 3689114"/>
              <a:gd name="connsiteY2560" fmla="*/ 990486 h 2607908"/>
              <a:gd name="connsiteX2561" fmla="*/ 2544462 w 3689114"/>
              <a:gd name="connsiteY2561" fmla="*/ 999093 h 2607908"/>
              <a:gd name="connsiteX2562" fmla="*/ 2535859 w 3689114"/>
              <a:gd name="connsiteY2562" fmla="*/ 1007697 h 2607908"/>
              <a:gd name="connsiteX2563" fmla="*/ 2527257 w 3689114"/>
              <a:gd name="connsiteY2563" fmla="*/ 999093 h 2607908"/>
              <a:gd name="connsiteX2564" fmla="*/ 2535859 w 3689114"/>
              <a:gd name="connsiteY2564" fmla="*/ 990486 h 2607908"/>
              <a:gd name="connsiteX2565" fmla="*/ 1153255 w 3689114"/>
              <a:gd name="connsiteY2565" fmla="*/ 990486 h 2607908"/>
              <a:gd name="connsiteX2566" fmla="*/ 1161858 w 3689114"/>
              <a:gd name="connsiteY2566" fmla="*/ 999093 h 2607908"/>
              <a:gd name="connsiteX2567" fmla="*/ 1153255 w 3689114"/>
              <a:gd name="connsiteY2567" fmla="*/ 1007697 h 2607908"/>
              <a:gd name="connsiteX2568" fmla="*/ 1144652 w 3689114"/>
              <a:gd name="connsiteY2568" fmla="*/ 999093 h 2607908"/>
              <a:gd name="connsiteX2569" fmla="*/ 1153255 w 3689114"/>
              <a:gd name="connsiteY2569" fmla="*/ 990486 h 2607908"/>
              <a:gd name="connsiteX2570" fmla="*/ 2420643 w 3689114"/>
              <a:gd name="connsiteY2570" fmla="*/ 989578 h 2607908"/>
              <a:gd name="connsiteX2571" fmla="*/ 2430150 w 3689114"/>
              <a:gd name="connsiteY2571" fmla="*/ 999093 h 2607908"/>
              <a:gd name="connsiteX2572" fmla="*/ 2420643 w 3689114"/>
              <a:gd name="connsiteY2572" fmla="*/ 1008602 h 2607908"/>
              <a:gd name="connsiteX2573" fmla="*/ 2411135 w 3689114"/>
              <a:gd name="connsiteY2573" fmla="*/ 999093 h 2607908"/>
              <a:gd name="connsiteX2574" fmla="*/ 2420643 w 3689114"/>
              <a:gd name="connsiteY2574" fmla="*/ 989578 h 2607908"/>
              <a:gd name="connsiteX2575" fmla="*/ 1268472 w 3689114"/>
              <a:gd name="connsiteY2575" fmla="*/ 989578 h 2607908"/>
              <a:gd name="connsiteX2576" fmla="*/ 1277980 w 3689114"/>
              <a:gd name="connsiteY2576" fmla="*/ 999093 h 2607908"/>
              <a:gd name="connsiteX2577" fmla="*/ 1268472 w 3689114"/>
              <a:gd name="connsiteY2577" fmla="*/ 1008602 h 2607908"/>
              <a:gd name="connsiteX2578" fmla="*/ 1258964 w 3689114"/>
              <a:gd name="connsiteY2578" fmla="*/ 999093 h 2607908"/>
              <a:gd name="connsiteX2579" fmla="*/ 1268472 w 3689114"/>
              <a:gd name="connsiteY2579" fmla="*/ 989578 h 2607908"/>
              <a:gd name="connsiteX2580" fmla="*/ 2305426 w 3689114"/>
              <a:gd name="connsiteY2580" fmla="*/ 988631 h 2607908"/>
              <a:gd name="connsiteX2581" fmla="*/ 2315882 w 3689114"/>
              <a:gd name="connsiteY2581" fmla="*/ 999093 h 2607908"/>
              <a:gd name="connsiteX2582" fmla="*/ 2305426 w 3689114"/>
              <a:gd name="connsiteY2582" fmla="*/ 1009553 h 2607908"/>
              <a:gd name="connsiteX2583" fmla="*/ 2294968 w 3689114"/>
              <a:gd name="connsiteY2583" fmla="*/ 999093 h 2607908"/>
              <a:gd name="connsiteX2584" fmla="*/ 2305426 w 3689114"/>
              <a:gd name="connsiteY2584" fmla="*/ 988631 h 2607908"/>
              <a:gd name="connsiteX2585" fmla="*/ 1383689 w 3689114"/>
              <a:gd name="connsiteY2585" fmla="*/ 988631 h 2607908"/>
              <a:gd name="connsiteX2586" fmla="*/ 1394146 w 3689114"/>
              <a:gd name="connsiteY2586" fmla="*/ 999093 h 2607908"/>
              <a:gd name="connsiteX2587" fmla="*/ 1383689 w 3689114"/>
              <a:gd name="connsiteY2587" fmla="*/ 1009553 h 2607908"/>
              <a:gd name="connsiteX2588" fmla="*/ 1373232 w 3689114"/>
              <a:gd name="connsiteY2588" fmla="*/ 999093 h 2607908"/>
              <a:gd name="connsiteX2589" fmla="*/ 1383689 w 3689114"/>
              <a:gd name="connsiteY2589" fmla="*/ 988631 h 2607908"/>
              <a:gd name="connsiteX2590" fmla="*/ 2190209 w 3689114"/>
              <a:gd name="connsiteY2590" fmla="*/ 987785 h 2607908"/>
              <a:gd name="connsiteX2591" fmla="*/ 2201514 w 3689114"/>
              <a:gd name="connsiteY2591" fmla="*/ 999093 h 2607908"/>
              <a:gd name="connsiteX2592" fmla="*/ 2190209 w 3689114"/>
              <a:gd name="connsiteY2592" fmla="*/ 1010400 h 2607908"/>
              <a:gd name="connsiteX2593" fmla="*/ 2178903 w 3689114"/>
              <a:gd name="connsiteY2593" fmla="*/ 999093 h 2607908"/>
              <a:gd name="connsiteX2594" fmla="*/ 2190209 w 3689114"/>
              <a:gd name="connsiteY2594" fmla="*/ 987785 h 2607908"/>
              <a:gd name="connsiteX2595" fmla="*/ 1498906 w 3689114"/>
              <a:gd name="connsiteY2595" fmla="*/ 987785 h 2607908"/>
              <a:gd name="connsiteX2596" fmla="*/ 1510212 w 3689114"/>
              <a:gd name="connsiteY2596" fmla="*/ 999093 h 2607908"/>
              <a:gd name="connsiteX2597" fmla="*/ 1498906 w 3689114"/>
              <a:gd name="connsiteY2597" fmla="*/ 1010400 h 2607908"/>
              <a:gd name="connsiteX2598" fmla="*/ 1487601 w 3689114"/>
              <a:gd name="connsiteY2598" fmla="*/ 999093 h 2607908"/>
              <a:gd name="connsiteX2599" fmla="*/ 1498906 w 3689114"/>
              <a:gd name="connsiteY2599" fmla="*/ 987785 h 2607908"/>
              <a:gd name="connsiteX2600" fmla="*/ 2074992 w 3689114"/>
              <a:gd name="connsiteY2600" fmla="*/ 987200 h 2607908"/>
              <a:gd name="connsiteX2601" fmla="*/ 2086880 w 3689114"/>
              <a:gd name="connsiteY2601" fmla="*/ 999093 h 2607908"/>
              <a:gd name="connsiteX2602" fmla="*/ 2074992 w 3689114"/>
              <a:gd name="connsiteY2602" fmla="*/ 1010985 h 2607908"/>
              <a:gd name="connsiteX2603" fmla="*/ 2063102 w 3689114"/>
              <a:gd name="connsiteY2603" fmla="*/ 999093 h 2607908"/>
              <a:gd name="connsiteX2604" fmla="*/ 2074992 w 3689114"/>
              <a:gd name="connsiteY2604" fmla="*/ 987200 h 2607908"/>
              <a:gd name="connsiteX2605" fmla="*/ 1614123 w 3689114"/>
              <a:gd name="connsiteY2605" fmla="*/ 987200 h 2607908"/>
              <a:gd name="connsiteX2606" fmla="*/ 1626012 w 3689114"/>
              <a:gd name="connsiteY2606" fmla="*/ 999093 h 2607908"/>
              <a:gd name="connsiteX2607" fmla="*/ 1614123 w 3689114"/>
              <a:gd name="connsiteY2607" fmla="*/ 1010985 h 2607908"/>
              <a:gd name="connsiteX2608" fmla="*/ 1602234 w 3689114"/>
              <a:gd name="connsiteY2608" fmla="*/ 999093 h 2607908"/>
              <a:gd name="connsiteX2609" fmla="*/ 1614123 w 3689114"/>
              <a:gd name="connsiteY2609" fmla="*/ 987200 h 2607908"/>
              <a:gd name="connsiteX2610" fmla="*/ 1959774 w 3689114"/>
              <a:gd name="connsiteY2610" fmla="*/ 986905 h 2607908"/>
              <a:gd name="connsiteX2611" fmla="*/ 1971960 w 3689114"/>
              <a:gd name="connsiteY2611" fmla="*/ 999093 h 2607908"/>
              <a:gd name="connsiteX2612" fmla="*/ 1959774 w 3689114"/>
              <a:gd name="connsiteY2612" fmla="*/ 1011281 h 2607908"/>
              <a:gd name="connsiteX2613" fmla="*/ 1947588 w 3689114"/>
              <a:gd name="connsiteY2613" fmla="*/ 999093 h 2607908"/>
              <a:gd name="connsiteX2614" fmla="*/ 1959774 w 3689114"/>
              <a:gd name="connsiteY2614" fmla="*/ 986905 h 2607908"/>
              <a:gd name="connsiteX2615" fmla="*/ 1729340 w 3689114"/>
              <a:gd name="connsiteY2615" fmla="*/ 986905 h 2607908"/>
              <a:gd name="connsiteX2616" fmla="*/ 1741526 w 3689114"/>
              <a:gd name="connsiteY2616" fmla="*/ 999093 h 2607908"/>
              <a:gd name="connsiteX2617" fmla="*/ 1729340 w 3689114"/>
              <a:gd name="connsiteY2617" fmla="*/ 1011281 h 2607908"/>
              <a:gd name="connsiteX2618" fmla="*/ 1717154 w 3689114"/>
              <a:gd name="connsiteY2618" fmla="*/ 999093 h 2607908"/>
              <a:gd name="connsiteX2619" fmla="*/ 1729340 w 3689114"/>
              <a:gd name="connsiteY2619" fmla="*/ 986905 h 2607908"/>
              <a:gd name="connsiteX2620" fmla="*/ 1844558 w 3689114"/>
              <a:gd name="connsiteY2620" fmla="*/ 986757 h 2607908"/>
              <a:gd name="connsiteX2621" fmla="*/ 1856893 w 3689114"/>
              <a:gd name="connsiteY2621" fmla="*/ 999093 h 2607908"/>
              <a:gd name="connsiteX2622" fmla="*/ 1844558 w 3689114"/>
              <a:gd name="connsiteY2622" fmla="*/ 1011430 h 2607908"/>
              <a:gd name="connsiteX2623" fmla="*/ 1832221 w 3689114"/>
              <a:gd name="connsiteY2623" fmla="*/ 999093 h 2607908"/>
              <a:gd name="connsiteX2624" fmla="*/ 1844558 w 3689114"/>
              <a:gd name="connsiteY2624" fmla="*/ 986757 h 2607908"/>
              <a:gd name="connsiteX2625" fmla="*/ 3399987 w 3689114"/>
              <a:gd name="connsiteY2625" fmla="*/ 898046 h 2607908"/>
              <a:gd name="connsiteX2626" fmla="*/ 3401264 w 3689114"/>
              <a:gd name="connsiteY2626" fmla="*/ 899322 h 2607908"/>
              <a:gd name="connsiteX2627" fmla="*/ 3399987 w 3689114"/>
              <a:gd name="connsiteY2627" fmla="*/ 900601 h 2607908"/>
              <a:gd name="connsiteX2628" fmla="*/ 3398710 w 3689114"/>
              <a:gd name="connsiteY2628" fmla="*/ 899322 h 2607908"/>
              <a:gd name="connsiteX2629" fmla="*/ 3399987 w 3689114"/>
              <a:gd name="connsiteY2629" fmla="*/ 898046 h 2607908"/>
              <a:gd name="connsiteX2630" fmla="*/ 289128 w 3689114"/>
              <a:gd name="connsiteY2630" fmla="*/ 898046 h 2607908"/>
              <a:gd name="connsiteX2631" fmla="*/ 290406 w 3689114"/>
              <a:gd name="connsiteY2631" fmla="*/ 899322 h 2607908"/>
              <a:gd name="connsiteX2632" fmla="*/ 289128 w 3689114"/>
              <a:gd name="connsiteY2632" fmla="*/ 900601 h 2607908"/>
              <a:gd name="connsiteX2633" fmla="*/ 287851 w 3689114"/>
              <a:gd name="connsiteY2633" fmla="*/ 899322 h 2607908"/>
              <a:gd name="connsiteX2634" fmla="*/ 289128 w 3689114"/>
              <a:gd name="connsiteY2634" fmla="*/ 898046 h 2607908"/>
              <a:gd name="connsiteX2635" fmla="*/ 3284770 w 3689114"/>
              <a:gd name="connsiteY2635" fmla="*/ 897439 h 2607908"/>
              <a:gd name="connsiteX2636" fmla="*/ 3286652 w 3689114"/>
              <a:gd name="connsiteY2636" fmla="*/ 899324 h 2607908"/>
              <a:gd name="connsiteX2637" fmla="*/ 3284770 w 3689114"/>
              <a:gd name="connsiteY2637" fmla="*/ 901203 h 2607908"/>
              <a:gd name="connsiteX2638" fmla="*/ 3282888 w 3689114"/>
              <a:gd name="connsiteY2638" fmla="*/ 899324 h 2607908"/>
              <a:gd name="connsiteX2639" fmla="*/ 3284770 w 3689114"/>
              <a:gd name="connsiteY2639" fmla="*/ 897439 h 2607908"/>
              <a:gd name="connsiteX2640" fmla="*/ 404345 w 3689114"/>
              <a:gd name="connsiteY2640" fmla="*/ 897439 h 2607908"/>
              <a:gd name="connsiteX2641" fmla="*/ 406226 w 3689114"/>
              <a:gd name="connsiteY2641" fmla="*/ 899324 h 2607908"/>
              <a:gd name="connsiteX2642" fmla="*/ 404345 w 3689114"/>
              <a:gd name="connsiteY2642" fmla="*/ 901203 h 2607908"/>
              <a:gd name="connsiteX2643" fmla="*/ 402463 w 3689114"/>
              <a:gd name="connsiteY2643" fmla="*/ 899324 h 2607908"/>
              <a:gd name="connsiteX2644" fmla="*/ 404345 w 3689114"/>
              <a:gd name="connsiteY2644" fmla="*/ 897439 h 2607908"/>
              <a:gd name="connsiteX2645" fmla="*/ 3169553 w 3689114"/>
              <a:gd name="connsiteY2645" fmla="*/ 896724 h 2607908"/>
              <a:gd name="connsiteX2646" fmla="*/ 3172153 w 3689114"/>
              <a:gd name="connsiteY2646" fmla="*/ 899322 h 2607908"/>
              <a:gd name="connsiteX2647" fmla="*/ 3169553 w 3689114"/>
              <a:gd name="connsiteY2647" fmla="*/ 901928 h 2607908"/>
              <a:gd name="connsiteX2648" fmla="*/ 3166953 w 3689114"/>
              <a:gd name="connsiteY2648" fmla="*/ 899322 h 2607908"/>
              <a:gd name="connsiteX2649" fmla="*/ 3169553 w 3689114"/>
              <a:gd name="connsiteY2649" fmla="*/ 896724 h 2607908"/>
              <a:gd name="connsiteX2650" fmla="*/ 519562 w 3689114"/>
              <a:gd name="connsiteY2650" fmla="*/ 896724 h 2607908"/>
              <a:gd name="connsiteX2651" fmla="*/ 522161 w 3689114"/>
              <a:gd name="connsiteY2651" fmla="*/ 899322 h 2607908"/>
              <a:gd name="connsiteX2652" fmla="*/ 519562 w 3689114"/>
              <a:gd name="connsiteY2652" fmla="*/ 901928 h 2607908"/>
              <a:gd name="connsiteX2653" fmla="*/ 516962 w 3689114"/>
              <a:gd name="connsiteY2653" fmla="*/ 899322 h 2607908"/>
              <a:gd name="connsiteX2654" fmla="*/ 519562 w 3689114"/>
              <a:gd name="connsiteY2654" fmla="*/ 896724 h 2607908"/>
              <a:gd name="connsiteX2655" fmla="*/ 634779 w 3689114"/>
              <a:gd name="connsiteY2655" fmla="*/ 895976 h 2607908"/>
              <a:gd name="connsiteX2656" fmla="*/ 638129 w 3689114"/>
              <a:gd name="connsiteY2656" fmla="*/ 899322 h 2607908"/>
              <a:gd name="connsiteX2657" fmla="*/ 634779 w 3689114"/>
              <a:gd name="connsiteY2657" fmla="*/ 902673 h 2607908"/>
              <a:gd name="connsiteX2658" fmla="*/ 631429 w 3689114"/>
              <a:gd name="connsiteY2658" fmla="*/ 899322 h 2607908"/>
              <a:gd name="connsiteX2659" fmla="*/ 634779 w 3689114"/>
              <a:gd name="connsiteY2659" fmla="*/ 895976 h 2607908"/>
              <a:gd name="connsiteX2660" fmla="*/ 3054336 w 3689114"/>
              <a:gd name="connsiteY2660" fmla="*/ 895893 h 2607908"/>
              <a:gd name="connsiteX2661" fmla="*/ 3057766 w 3689114"/>
              <a:gd name="connsiteY2661" fmla="*/ 899322 h 2607908"/>
              <a:gd name="connsiteX2662" fmla="*/ 3054336 w 3689114"/>
              <a:gd name="connsiteY2662" fmla="*/ 902756 h 2607908"/>
              <a:gd name="connsiteX2663" fmla="*/ 3050905 w 3689114"/>
              <a:gd name="connsiteY2663" fmla="*/ 899322 h 2607908"/>
              <a:gd name="connsiteX2664" fmla="*/ 3054336 w 3689114"/>
              <a:gd name="connsiteY2664" fmla="*/ 895893 h 2607908"/>
              <a:gd name="connsiteX2665" fmla="*/ 2939119 w 3689114"/>
              <a:gd name="connsiteY2665" fmla="*/ 895130 h 2607908"/>
              <a:gd name="connsiteX2666" fmla="*/ 2943312 w 3689114"/>
              <a:gd name="connsiteY2666" fmla="*/ 899324 h 2607908"/>
              <a:gd name="connsiteX2667" fmla="*/ 2939119 w 3689114"/>
              <a:gd name="connsiteY2667" fmla="*/ 903516 h 2607908"/>
              <a:gd name="connsiteX2668" fmla="*/ 2934926 w 3689114"/>
              <a:gd name="connsiteY2668" fmla="*/ 899324 h 2607908"/>
              <a:gd name="connsiteX2669" fmla="*/ 2939119 w 3689114"/>
              <a:gd name="connsiteY2669" fmla="*/ 895130 h 2607908"/>
              <a:gd name="connsiteX2670" fmla="*/ 749996 w 3689114"/>
              <a:gd name="connsiteY2670" fmla="*/ 895130 h 2607908"/>
              <a:gd name="connsiteX2671" fmla="*/ 754188 w 3689114"/>
              <a:gd name="connsiteY2671" fmla="*/ 899324 h 2607908"/>
              <a:gd name="connsiteX2672" fmla="*/ 749996 w 3689114"/>
              <a:gd name="connsiteY2672" fmla="*/ 903516 h 2607908"/>
              <a:gd name="connsiteX2673" fmla="*/ 745802 w 3689114"/>
              <a:gd name="connsiteY2673" fmla="*/ 899324 h 2607908"/>
              <a:gd name="connsiteX2674" fmla="*/ 749996 w 3689114"/>
              <a:gd name="connsiteY2674" fmla="*/ 895130 h 2607908"/>
              <a:gd name="connsiteX2675" fmla="*/ 2823902 w 3689114"/>
              <a:gd name="connsiteY2675" fmla="*/ 894197 h 2607908"/>
              <a:gd name="connsiteX2676" fmla="*/ 2829030 w 3689114"/>
              <a:gd name="connsiteY2676" fmla="*/ 899322 h 2607908"/>
              <a:gd name="connsiteX2677" fmla="*/ 2823902 w 3689114"/>
              <a:gd name="connsiteY2677" fmla="*/ 904453 h 2607908"/>
              <a:gd name="connsiteX2678" fmla="*/ 2818775 w 3689114"/>
              <a:gd name="connsiteY2678" fmla="*/ 899322 h 2607908"/>
              <a:gd name="connsiteX2679" fmla="*/ 2823902 w 3689114"/>
              <a:gd name="connsiteY2679" fmla="*/ 894197 h 2607908"/>
              <a:gd name="connsiteX2680" fmla="*/ 865212 w 3689114"/>
              <a:gd name="connsiteY2680" fmla="*/ 894197 h 2607908"/>
              <a:gd name="connsiteX2681" fmla="*/ 870340 w 3689114"/>
              <a:gd name="connsiteY2681" fmla="*/ 899322 h 2607908"/>
              <a:gd name="connsiteX2682" fmla="*/ 865212 w 3689114"/>
              <a:gd name="connsiteY2682" fmla="*/ 904453 h 2607908"/>
              <a:gd name="connsiteX2683" fmla="*/ 860084 w 3689114"/>
              <a:gd name="connsiteY2683" fmla="*/ 899322 h 2607908"/>
              <a:gd name="connsiteX2684" fmla="*/ 865212 w 3689114"/>
              <a:gd name="connsiteY2684" fmla="*/ 894197 h 2607908"/>
              <a:gd name="connsiteX2685" fmla="*/ 2708684 w 3689114"/>
              <a:gd name="connsiteY2685" fmla="*/ 893275 h 2607908"/>
              <a:gd name="connsiteX2686" fmla="*/ 2714732 w 3689114"/>
              <a:gd name="connsiteY2686" fmla="*/ 899322 h 2607908"/>
              <a:gd name="connsiteX2687" fmla="*/ 2708684 w 3689114"/>
              <a:gd name="connsiteY2687" fmla="*/ 905367 h 2607908"/>
              <a:gd name="connsiteX2688" fmla="*/ 2702638 w 3689114"/>
              <a:gd name="connsiteY2688" fmla="*/ 899322 h 2607908"/>
              <a:gd name="connsiteX2689" fmla="*/ 2708684 w 3689114"/>
              <a:gd name="connsiteY2689" fmla="*/ 893275 h 2607908"/>
              <a:gd name="connsiteX2690" fmla="*/ 980429 w 3689114"/>
              <a:gd name="connsiteY2690" fmla="*/ 893275 h 2607908"/>
              <a:gd name="connsiteX2691" fmla="*/ 986476 w 3689114"/>
              <a:gd name="connsiteY2691" fmla="*/ 899322 h 2607908"/>
              <a:gd name="connsiteX2692" fmla="*/ 980429 w 3689114"/>
              <a:gd name="connsiteY2692" fmla="*/ 905367 h 2607908"/>
              <a:gd name="connsiteX2693" fmla="*/ 974383 w 3689114"/>
              <a:gd name="connsiteY2693" fmla="*/ 899322 h 2607908"/>
              <a:gd name="connsiteX2694" fmla="*/ 980429 w 3689114"/>
              <a:gd name="connsiteY2694" fmla="*/ 893275 h 2607908"/>
              <a:gd name="connsiteX2695" fmla="*/ 2593468 w 3689114"/>
              <a:gd name="connsiteY2695" fmla="*/ 892282 h 2607908"/>
              <a:gd name="connsiteX2696" fmla="*/ 2600508 w 3689114"/>
              <a:gd name="connsiteY2696" fmla="*/ 899322 h 2607908"/>
              <a:gd name="connsiteX2697" fmla="*/ 2593468 w 3689114"/>
              <a:gd name="connsiteY2697" fmla="*/ 906363 h 2607908"/>
              <a:gd name="connsiteX2698" fmla="*/ 2586428 w 3689114"/>
              <a:gd name="connsiteY2698" fmla="*/ 899322 h 2607908"/>
              <a:gd name="connsiteX2699" fmla="*/ 2593468 w 3689114"/>
              <a:gd name="connsiteY2699" fmla="*/ 892282 h 2607908"/>
              <a:gd name="connsiteX2700" fmla="*/ 1095647 w 3689114"/>
              <a:gd name="connsiteY2700" fmla="*/ 892282 h 2607908"/>
              <a:gd name="connsiteX2701" fmla="*/ 1102687 w 3689114"/>
              <a:gd name="connsiteY2701" fmla="*/ 899322 h 2607908"/>
              <a:gd name="connsiteX2702" fmla="*/ 1095647 w 3689114"/>
              <a:gd name="connsiteY2702" fmla="*/ 906363 h 2607908"/>
              <a:gd name="connsiteX2703" fmla="*/ 1088607 w 3689114"/>
              <a:gd name="connsiteY2703" fmla="*/ 899322 h 2607908"/>
              <a:gd name="connsiteX2704" fmla="*/ 1095647 w 3689114"/>
              <a:gd name="connsiteY2704" fmla="*/ 892282 h 2607908"/>
              <a:gd name="connsiteX2705" fmla="*/ 2478250 w 3689114"/>
              <a:gd name="connsiteY2705" fmla="*/ 891460 h 2607908"/>
              <a:gd name="connsiteX2706" fmla="*/ 2486113 w 3689114"/>
              <a:gd name="connsiteY2706" fmla="*/ 899322 h 2607908"/>
              <a:gd name="connsiteX2707" fmla="*/ 2478250 w 3689114"/>
              <a:gd name="connsiteY2707" fmla="*/ 907189 h 2607908"/>
              <a:gd name="connsiteX2708" fmla="*/ 2470388 w 3689114"/>
              <a:gd name="connsiteY2708" fmla="*/ 899322 h 2607908"/>
              <a:gd name="connsiteX2709" fmla="*/ 2478250 w 3689114"/>
              <a:gd name="connsiteY2709" fmla="*/ 891460 h 2607908"/>
              <a:gd name="connsiteX2710" fmla="*/ 1210863 w 3689114"/>
              <a:gd name="connsiteY2710" fmla="*/ 891460 h 2607908"/>
              <a:gd name="connsiteX2711" fmla="*/ 1218726 w 3689114"/>
              <a:gd name="connsiteY2711" fmla="*/ 899322 h 2607908"/>
              <a:gd name="connsiteX2712" fmla="*/ 1210863 w 3689114"/>
              <a:gd name="connsiteY2712" fmla="*/ 907189 h 2607908"/>
              <a:gd name="connsiteX2713" fmla="*/ 1203001 w 3689114"/>
              <a:gd name="connsiteY2713" fmla="*/ 899322 h 2607908"/>
              <a:gd name="connsiteX2714" fmla="*/ 1210863 w 3689114"/>
              <a:gd name="connsiteY2714" fmla="*/ 891460 h 2607908"/>
              <a:gd name="connsiteX2715" fmla="*/ 2363034 w 3689114"/>
              <a:gd name="connsiteY2715" fmla="*/ 890594 h 2607908"/>
              <a:gd name="connsiteX2716" fmla="*/ 2371764 w 3689114"/>
              <a:gd name="connsiteY2716" fmla="*/ 899322 h 2607908"/>
              <a:gd name="connsiteX2717" fmla="*/ 2363034 w 3689114"/>
              <a:gd name="connsiteY2717" fmla="*/ 908055 h 2607908"/>
              <a:gd name="connsiteX2718" fmla="*/ 2354304 w 3689114"/>
              <a:gd name="connsiteY2718" fmla="*/ 899322 h 2607908"/>
              <a:gd name="connsiteX2719" fmla="*/ 2363034 w 3689114"/>
              <a:gd name="connsiteY2719" fmla="*/ 890594 h 2607908"/>
              <a:gd name="connsiteX2720" fmla="*/ 1326080 w 3689114"/>
              <a:gd name="connsiteY2720" fmla="*/ 890594 h 2607908"/>
              <a:gd name="connsiteX2721" fmla="*/ 1334810 w 3689114"/>
              <a:gd name="connsiteY2721" fmla="*/ 899322 h 2607908"/>
              <a:gd name="connsiteX2722" fmla="*/ 1326080 w 3689114"/>
              <a:gd name="connsiteY2722" fmla="*/ 908055 h 2607908"/>
              <a:gd name="connsiteX2723" fmla="*/ 1317351 w 3689114"/>
              <a:gd name="connsiteY2723" fmla="*/ 899322 h 2607908"/>
              <a:gd name="connsiteX2724" fmla="*/ 1326080 w 3689114"/>
              <a:gd name="connsiteY2724" fmla="*/ 890594 h 2607908"/>
              <a:gd name="connsiteX2725" fmla="*/ 2247816 w 3689114"/>
              <a:gd name="connsiteY2725" fmla="*/ 889816 h 2607908"/>
              <a:gd name="connsiteX2726" fmla="*/ 2257324 w 3689114"/>
              <a:gd name="connsiteY2726" fmla="*/ 899324 h 2607908"/>
              <a:gd name="connsiteX2727" fmla="*/ 2247816 w 3689114"/>
              <a:gd name="connsiteY2727" fmla="*/ 908833 h 2607908"/>
              <a:gd name="connsiteX2728" fmla="*/ 2238309 w 3689114"/>
              <a:gd name="connsiteY2728" fmla="*/ 899324 h 2607908"/>
              <a:gd name="connsiteX2729" fmla="*/ 2247816 w 3689114"/>
              <a:gd name="connsiteY2729" fmla="*/ 889816 h 2607908"/>
              <a:gd name="connsiteX2730" fmla="*/ 1441297 w 3689114"/>
              <a:gd name="connsiteY2730" fmla="*/ 889816 h 2607908"/>
              <a:gd name="connsiteX2731" fmla="*/ 1450805 w 3689114"/>
              <a:gd name="connsiteY2731" fmla="*/ 899324 h 2607908"/>
              <a:gd name="connsiteX2732" fmla="*/ 1441297 w 3689114"/>
              <a:gd name="connsiteY2732" fmla="*/ 908833 h 2607908"/>
              <a:gd name="connsiteX2733" fmla="*/ 1431789 w 3689114"/>
              <a:gd name="connsiteY2733" fmla="*/ 899324 h 2607908"/>
              <a:gd name="connsiteX2734" fmla="*/ 1441297 w 3689114"/>
              <a:gd name="connsiteY2734" fmla="*/ 889816 h 2607908"/>
              <a:gd name="connsiteX2735" fmla="*/ 2132600 w 3689114"/>
              <a:gd name="connsiteY2735" fmla="*/ 889278 h 2607908"/>
              <a:gd name="connsiteX2736" fmla="*/ 2142645 w 3689114"/>
              <a:gd name="connsiteY2736" fmla="*/ 899322 h 2607908"/>
              <a:gd name="connsiteX2737" fmla="*/ 2132600 w 3689114"/>
              <a:gd name="connsiteY2737" fmla="*/ 909368 h 2607908"/>
              <a:gd name="connsiteX2738" fmla="*/ 2122555 w 3689114"/>
              <a:gd name="connsiteY2738" fmla="*/ 899322 h 2607908"/>
              <a:gd name="connsiteX2739" fmla="*/ 2132600 w 3689114"/>
              <a:gd name="connsiteY2739" fmla="*/ 889278 h 2607908"/>
              <a:gd name="connsiteX2740" fmla="*/ 1556514 w 3689114"/>
              <a:gd name="connsiteY2740" fmla="*/ 889278 h 2607908"/>
              <a:gd name="connsiteX2741" fmla="*/ 1566559 w 3689114"/>
              <a:gd name="connsiteY2741" fmla="*/ 899322 h 2607908"/>
              <a:gd name="connsiteX2742" fmla="*/ 1556514 w 3689114"/>
              <a:gd name="connsiteY2742" fmla="*/ 909368 h 2607908"/>
              <a:gd name="connsiteX2743" fmla="*/ 1546470 w 3689114"/>
              <a:gd name="connsiteY2743" fmla="*/ 899322 h 2607908"/>
              <a:gd name="connsiteX2744" fmla="*/ 1556514 w 3689114"/>
              <a:gd name="connsiteY2744" fmla="*/ 889278 h 2607908"/>
              <a:gd name="connsiteX2745" fmla="*/ 2017383 w 3689114"/>
              <a:gd name="connsiteY2745" fmla="*/ 888867 h 2607908"/>
              <a:gd name="connsiteX2746" fmla="*/ 2027839 w 3689114"/>
              <a:gd name="connsiteY2746" fmla="*/ 899324 h 2607908"/>
              <a:gd name="connsiteX2747" fmla="*/ 2017383 w 3689114"/>
              <a:gd name="connsiteY2747" fmla="*/ 909783 h 2607908"/>
              <a:gd name="connsiteX2748" fmla="*/ 2006925 w 3689114"/>
              <a:gd name="connsiteY2748" fmla="*/ 899324 h 2607908"/>
              <a:gd name="connsiteX2749" fmla="*/ 2017383 w 3689114"/>
              <a:gd name="connsiteY2749" fmla="*/ 888867 h 2607908"/>
              <a:gd name="connsiteX2750" fmla="*/ 1671732 w 3689114"/>
              <a:gd name="connsiteY2750" fmla="*/ 888867 h 2607908"/>
              <a:gd name="connsiteX2751" fmla="*/ 1682188 w 3689114"/>
              <a:gd name="connsiteY2751" fmla="*/ 899324 h 2607908"/>
              <a:gd name="connsiteX2752" fmla="*/ 1671732 w 3689114"/>
              <a:gd name="connsiteY2752" fmla="*/ 909783 h 2607908"/>
              <a:gd name="connsiteX2753" fmla="*/ 1661274 w 3689114"/>
              <a:gd name="connsiteY2753" fmla="*/ 899324 h 2607908"/>
              <a:gd name="connsiteX2754" fmla="*/ 1671732 w 3689114"/>
              <a:gd name="connsiteY2754" fmla="*/ 888867 h 2607908"/>
              <a:gd name="connsiteX2755" fmla="*/ 1902165 w 3689114"/>
              <a:gd name="connsiteY2755" fmla="*/ 888588 h 2607908"/>
              <a:gd name="connsiteX2756" fmla="*/ 1912902 w 3689114"/>
              <a:gd name="connsiteY2756" fmla="*/ 899322 h 2607908"/>
              <a:gd name="connsiteX2757" fmla="*/ 1902165 w 3689114"/>
              <a:gd name="connsiteY2757" fmla="*/ 910061 h 2607908"/>
              <a:gd name="connsiteX2758" fmla="*/ 1891429 w 3689114"/>
              <a:gd name="connsiteY2758" fmla="*/ 899322 h 2607908"/>
              <a:gd name="connsiteX2759" fmla="*/ 1902165 w 3689114"/>
              <a:gd name="connsiteY2759" fmla="*/ 888588 h 2607908"/>
              <a:gd name="connsiteX2760" fmla="*/ 1786949 w 3689114"/>
              <a:gd name="connsiteY2760" fmla="*/ 888588 h 2607908"/>
              <a:gd name="connsiteX2761" fmla="*/ 1797685 w 3689114"/>
              <a:gd name="connsiteY2761" fmla="*/ 899322 h 2607908"/>
              <a:gd name="connsiteX2762" fmla="*/ 1786949 w 3689114"/>
              <a:gd name="connsiteY2762" fmla="*/ 910061 h 2607908"/>
              <a:gd name="connsiteX2763" fmla="*/ 1776213 w 3689114"/>
              <a:gd name="connsiteY2763" fmla="*/ 899322 h 2607908"/>
              <a:gd name="connsiteX2764" fmla="*/ 1786949 w 3689114"/>
              <a:gd name="connsiteY2764" fmla="*/ 888588 h 2607908"/>
              <a:gd name="connsiteX2765" fmla="*/ 3342379 w 3689114"/>
              <a:gd name="connsiteY2765" fmla="*/ 798259 h 2607908"/>
              <a:gd name="connsiteX2766" fmla="*/ 3343706 w 3689114"/>
              <a:gd name="connsiteY2766" fmla="*/ 799587 h 2607908"/>
              <a:gd name="connsiteX2767" fmla="*/ 3342379 w 3689114"/>
              <a:gd name="connsiteY2767" fmla="*/ 800915 h 2607908"/>
              <a:gd name="connsiteX2768" fmla="*/ 3341052 w 3689114"/>
              <a:gd name="connsiteY2768" fmla="*/ 799587 h 2607908"/>
              <a:gd name="connsiteX2769" fmla="*/ 3342379 w 3689114"/>
              <a:gd name="connsiteY2769" fmla="*/ 798259 h 2607908"/>
              <a:gd name="connsiteX2770" fmla="*/ 346736 w 3689114"/>
              <a:gd name="connsiteY2770" fmla="*/ 798257 h 2607908"/>
              <a:gd name="connsiteX2771" fmla="*/ 348063 w 3689114"/>
              <a:gd name="connsiteY2771" fmla="*/ 799585 h 2607908"/>
              <a:gd name="connsiteX2772" fmla="*/ 346736 w 3689114"/>
              <a:gd name="connsiteY2772" fmla="*/ 800914 h 2607908"/>
              <a:gd name="connsiteX2773" fmla="*/ 345409 w 3689114"/>
              <a:gd name="connsiteY2773" fmla="*/ 799585 h 2607908"/>
              <a:gd name="connsiteX2774" fmla="*/ 346736 w 3689114"/>
              <a:gd name="connsiteY2774" fmla="*/ 798257 h 2607908"/>
              <a:gd name="connsiteX2775" fmla="*/ 461953 w 3689114"/>
              <a:gd name="connsiteY2775" fmla="*/ 797771 h 2607908"/>
              <a:gd name="connsiteX2776" fmla="*/ 463776 w 3689114"/>
              <a:gd name="connsiteY2776" fmla="*/ 799593 h 2607908"/>
              <a:gd name="connsiteX2777" fmla="*/ 461953 w 3689114"/>
              <a:gd name="connsiteY2777" fmla="*/ 801415 h 2607908"/>
              <a:gd name="connsiteX2778" fmla="*/ 460132 w 3689114"/>
              <a:gd name="connsiteY2778" fmla="*/ 799593 h 2607908"/>
              <a:gd name="connsiteX2779" fmla="*/ 461953 w 3689114"/>
              <a:gd name="connsiteY2779" fmla="*/ 797771 h 2607908"/>
              <a:gd name="connsiteX2780" fmla="*/ 3227162 w 3689114"/>
              <a:gd name="connsiteY2780" fmla="*/ 797710 h 2607908"/>
              <a:gd name="connsiteX2781" fmla="*/ 3229043 w 3689114"/>
              <a:gd name="connsiteY2781" fmla="*/ 799594 h 2607908"/>
              <a:gd name="connsiteX2782" fmla="*/ 3227162 w 3689114"/>
              <a:gd name="connsiteY2782" fmla="*/ 801476 h 2607908"/>
              <a:gd name="connsiteX2783" fmla="*/ 3225280 w 3689114"/>
              <a:gd name="connsiteY2783" fmla="*/ 799594 h 2607908"/>
              <a:gd name="connsiteX2784" fmla="*/ 3227162 w 3689114"/>
              <a:gd name="connsiteY2784" fmla="*/ 797710 h 2607908"/>
              <a:gd name="connsiteX2785" fmla="*/ 3111945 w 3689114"/>
              <a:gd name="connsiteY2785" fmla="*/ 797065 h 2607908"/>
              <a:gd name="connsiteX2786" fmla="*/ 3114475 w 3689114"/>
              <a:gd name="connsiteY2786" fmla="*/ 799596 h 2607908"/>
              <a:gd name="connsiteX2787" fmla="*/ 3111945 w 3689114"/>
              <a:gd name="connsiteY2787" fmla="*/ 802126 h 2607908"/>
              <a:gd name="connsiteX2788" fmla="*/ 3109415 w 3689114"/>
              <a:gd name="connsiteY2788" fmla="*/ 799596 h 2607908"/>
              <a:gd name="connsiteX2789" fmla="*/ 3111945 w 3689114"/>
              <a:gd name="connsiteY2789" fmla="*/ 797065 h 2607908"/>
              <a:gd name="connsiteX2790" fmla="*/ 577170 w 3689114"/>
              <a:gd name="connsiteY2790" fmla="*/ 797065 h 2607908"/>
              <a:gd name="connsiteX2791" fmla="*/ 579701 w 3689114"/>
              <a:gd name="connsiteY2791" fmla="*/ 799594 h 2607908"/>
              <a:gd name="connsiteX2792" fmla="*/ 577170 w 3689114"/>
              <a:gd name="connsiteY2792" fmla="*/ 802124 h 2607908"/>
              <a:gd name="connsiteX2793" fmla="*/ 574641 w 3689114"/>
              <a:gd name="connsiteY2793" fmla="*/ 799594 h 2607908"/>
              <a:gd name="connsiteX2794" fmla="*/ 577170 w 3689114"/>
              <a:gd name="connsiteY2794" fmla="*/ 797065 h 2607908"/>
              <a:gd name="connsiteX2795" fmla="*/ 2996727 w 3689114"/>
              <a:gd name="connsiteY2795" fmla="*/ 796330 h 2607908"/>
              <a:gd name="connsiteX2796" fmla="*/ 2999998 w 3689114"/>
              <a:gd name="connsiteY2796" fmla="*/ 799599 h 2607908"/>
              <a:gd name="connsiteX2797" fmla="*/ 2996727 w 3689114"/>
              <a:gd name="connsiteY2797" fmla="*/ 802869 h 2607908"/>
              <a:gd name="connsiteX2798" fmla="*/ 2993456 w 3689114"/>
              <a:gd name="connsiteY2798" fmla="*/ 799599 h 2607908"/>
              <a:gd name="connsiteX2799" fmla="*/ 2996727 w 3689114"/>
              <a:gd name="connsiteY2799" fmla="*/ 796330 h 2607908"/>
              <a:gd name="connsiteX2800" fmla="*/ 692388 w 3689114"/>
              <a:gd name="connsiteY2800" fmla="*/ 796324 h 2607908"/>
              <a:gd name="connsiteX2801" fmla="*/ 695658 w 3689114"/>
              <a:gd name="connsiteY2801" fmla="*/ 799599 h 2607908"/>
              <a:gd name="connsiteX2802" fmla="*/ 692388 w 3689114"/>
              <a:gd name="connsiteY2802" fmla="*/ 802869 h 2607908"/>
              <a:gd name="connsiteX2803" fmla="*/ 689116 w 3689114"/>
              <a:gd name="connsiteY2803" fmla="*/ 799599 h 2607908"/>
              <a:gd name="connsiteX2804" fmla="*/ 692388 w 3689114"/>
              <a:gd name="connsiteY2804" fmla="*/ 796324 h 2607908"/>
              <a:gd name="connsiteX2805" fmla="*/ 2881510 w 3689114"/>
              <a:gd name="connsiteY2805" fmla="*/ 795580 h 2607908"/>
              <a:gd name="connsiteX2806" fmla="*/ 2885528 w 3689114"/>
              <a:gd name="connsiteY2806" fmla="*/ 799599 h 2607908"/>
              <a:gd name="connsiteX2807" fmla="*/ 2881510 w 3689114"/>
              <a:gd name="connsiteY2807" fmla="*/ 803613 h 2607908"/>
              <a:gd name="connsiteX2808" fmla="*/ 2877494 w 3689114"/>
              <a:gd name="connsiteY2808" fmla="*/ 799599 h 2607908"/>
              <a:gd name="connsiteX2809" fmla="*/ 2881510 w 3689114"/>
              <a:gd name="connsiteY2809" fmla="*/ 795580 h 2607908"/>
              <a:gd name="connsiteX2810" fmla="*/ 807604 w 3689114"/>
              <a:gd name="connsiteY2810" fmla="*/ 795578 h 2607908"/>
              <a:gd name="connsiteX2811" fmla="*/ 811621 w 3689114"/>
              <a:gd name="connsiteY2811" fmla="*/ 799599 h 2607908"/>
              <a:gd name="connsiteX2812" fmla="*/ 807604 w 3689114"/>
              <a:gd name="connsiteY2812" fmla="*/ 803613 h 2607908"/>
              <a:gd name="connsiteX2813" fmla="*/ 803587 w 3689114"/>
              <a:gd name="connsiteY2813" fmla="*/ 799599 h 2607908"/>
              <a:gd name="connsiteX2814" fmla="*/ 807604 w 3689114"/>
              <a:gd name="connsiteY2814" fmla="*/ 795578 h 2607908"/>
              <a:gd name="connsiteX2815" fmla="*/ 2766294 w 3689114"/>
              <a:gd name="connsiteY2815" fmla="*/ 794759 h 2607908"/>
              <a:gd name="connsiteX2816" fmla="*/ 2771131 w 3689114"/>
              <a:gd name="connsiteY2816" fmla="*/ 799599 h 2607908"/>
              <a:gd name="connsiteX2817" fmla="*/ 2766294 w 3689114"/>
              <a:gd name="connsiteY2817" fmla="*/ 804433 h 2607908"/>
              <a:gd name="connsiteX2818" fmla="*/ 2761456 w 3689114"/>
              <a:gd name="connsiteY2818" fmla="*/ 799599 h 2607908"/>
              <a:gd name="connsiteX2819" fmla="*/ 2766294 w 3689114"/>
              <a:gd name="connsiteY2819" fmla="*/ 794759 h 2607908"/>
              <a:gd name="connsiteX2820" fmla="*/ 922821 w 3689114"/>
              <a:gd name="connsiteY2820" fmla="*/ 794759 h 2607908"/>
              <a:gd name="connsiteX2821" fmla="*/ 927658 w 3689114"/>
              <a:gd name="connsiteY2821" fmla="*/ 799599 h 2607908"/>
              <a:gd name="connsiteX2822" fmla="*/ 922821 w 3689114"/>
              <a:gd name="connsiteY2822" fmla="*/ 804433 h 2607908"/>
              <a:gd name="connsiteX2823" fmla="*/ 917983 w 3689114"/>
              <a:gd name="connsiteY2823" fmla="*/ 799599 h 2607908"/>
              <a:gd name="connsiteX2824" fmla="*/ 922821 w 3689114"/>
              <a:gd name="connsiteY2824" fmla="*/ 794759 h 2607908"/>
              <a:gd name="connsiteX2825" fmla="*/ 2651076 w 3689114"/>
              <a:gd name="connsiteY2825" fmla="*/ 793969 h 2607908"/>
              <a:gd name="connsiteX2826" fmla="*/ 2656705 w 3689114"/>
              <a:gd name="connsiteY2826" fmla="*/ 799599 h 2607908"/>
              <a:gd name="connsiteX2827" fmla="*/ 2651076 w 3689114"/>
              <a:gd name="connsiteY2827" fmla="*/ 805228 h 2607908"/>
              <a:gd name="connsiteX2828" fmla="*/ 2645447 w 3689114"/>
              <a:gd name="connsiteY2828" fmla="*/ 799599 h 2607908"/>
              <a:gd name="connsiteX2829" fmla="*/ 2651076 w 3689114"/>
              <a:gd name="connsiteY2829" fmla="*/ 793969 h 2607908"/>
              <a:gd name="connsiteX2830" fmla="*/ 1038038 w 3689114"/>
              <a:gd name="connsiteY2830" fmla="*/ 793969 h 2607908"/>
              <a:gd name="connsiteX2831" fmla="*/ 1043667 w 3689114"/>
              <a:gd name="connsiteY2831" fmla="*/ 799599 h 2607908"/>
              <a:gd name="connsiteX2832" fmla="*/ 1038038 w 3689114"/>
              <a:gd name="connsiteY2832" fmla="*/ 805228 h 2607908"/>
              <a:gd name="connsiteX2833" fmla="*/ 1032409 w 3689114"/>
              <a:gd name="connsiteY2833" fmla="*/ 799599 h 2607908"/>
              <a:gd name="connsiteX2834" fmla="*/ 1038038 w 3689114"/>
              <a:gd name="connsiteY2834" fmla="*/ 793969 h 2607908"/>
              <a:gd name="connsiteX2835" fmla="*/ 2535859 w 3689114"/>
              <a:gd name="connsiteY2835" fmla="*/ 793120 h 2607908"/>
              <a:gd name="connsiteX2836" fmla="*/ 2542338 w 3689114"/>
              <a:gd name="connsiteY2836" fmla="*/ 799599 h 2607908"/>
              <a:gd name="connsiteX2837" fmla="*/ 2535859 w 3689114"/>
              <a:gd name="connsiteY2837" fmla="*/ 806077 h 2607908"/>
              <a:gd name="connsiteX2838" fmla="*/ 2529380 w 3689114"/>
              <a:gd name="connsiteY2838" fmla="*/ 799599 h 2607908"/>
              <a:gd name="connsiteX2839" fmla="*/ 2535859 w 3689114"/>
              <a:gd name="connsiteY2839" fmla="*/ 793120 h 2607908"/>
              <a:gd name="connsiteX2840" fmla="*/ 1153255 w 3689114"/>
              <a:gd name="connsiteY2840" fmla="*/ 793120 h 2607908"/>
              <a:gd name="connsiteX2841" fmla="*/ 1159734 w 3689114"/>
              <a:gd name="connsiteY2841" fmla="*/ 799599 h 2607908"/>
              <a:gd name="connsiteX2842" fmla="*/ 1153255 w 3689114"/>
              <a:gd name="connsiteY2842" fmla="*/ 806077 h 2607908"/>
              <a:gd name="connsiteX2843" fmla="*/ 1146776 w 3689114"/>
              <a:gd name="connsiteY2843" fmla="*/ 799599 h 2607908"/>
              <a:gd name="connsiteX2844" fmla="*/ 1153255 w 3689114"/>
              <a:gd name="connsiteY2844" fmla="*/ 793120 h 2607908"/>
              <a:gd name="connsiteX2845" fmla="*/ 2420642 w 3689114"/>
              <a:gd name="connsiteY2845" fmla="*/ 792328 h 2607908"/>
              <a:gd name="connsiteX2846" fmla="*/ 2427913 w 3689114"/>
              <a:gd name="connsiteY2846" fmla="*/ 799599 h 2607908"/>
              <a:gd name="connsiteX2847" fmla="*/ 2420642 w 3689114"/>
              <a:gd name="connsiteY2847" fmla="*/ 806868 h 2607908"/>
              <a:gd name="connsiteX2848" fmla="*/ 2413372 w 3689114"/>
              <a:gd name="connsiteY2848" fmla="*/ 799599 h 2607908"/>
              <a:gd name="connsiteX2849" fmla="*/ 2420642 w 3689114"/>
              <a:gd name="connsiteY2849" fmla="*/ 792328 h 2607908"/>
              <a:gd name="connsiteX2850" fmla="*/ 1268472 w 3689114"/>
              <a:gd name="connsiteY2850" fmla="*/ 792328 h 2607908"/>
              <a:gd name="connsiteX2851" fmla="*/ 1275742 w 3689114"/>
              <a:gd name="connsiteY2851" fmla="*/ 799599 h 2607908"/>
              <a:gd name="connsiteX2852" fmla="*/ 1268472 w 3689114"/>
              <a:gd name="connsiteY2852" fmla="*/ 806868 h 2607908"/>
              <a:gd name="connsiteX2853" fmla="*/ 1261202 w 3689114"/>
              <a:gd name="connsiteY2853" fmla="*/ 799599 h 2607908"/>
              <a:gd name="connsiteX2854" fmla="*/ 1268472 w 3689114"/>
              <a:gd name="connsiteY2854" fmla="*/ 792328 h 2607908"/>
              <a:gd name="connsiteX2855" fmla="*/ 2305425 w 3689114"/>
              <a:gd name="connsiteY2855" fmla="*/ 791614 h 2607908"/>
              <a:gd name="connsiteX2856" fmla="*/ 2313409 w 3689114"/>
              <a:gd name="connsiteY2856" fmla="*/ 799599 h 2607908"/>
              <a:gd name="connsiteX2857" fmla="*/ 2305425 w 3689114"/>
              <a:gd name="connsiteY2857" fmla="*/ 807582 h 2607908"/>
              <a:gd name="connsiteX2858" fmla="*/ 2297441 w 3689114"/>
              <a:gd name="connsiteY2858" fmla="*/ 799599 h 2607908"/>
              <a:gd name="connsiteX2859" fmla="*/ 2305425 w 3689114"/>
              <a:gd name="connsiteY2859" fmla="*/ 791614 h 2607908"/>
              <a:gd name="connsiteX2860" fmla="*/ 1383689 w 3689114"/>
              <a:gd name="connsiteY2860" fmla="*/ 791614 h 2607908"/>
              <a:gd name="connsiteX2861" fmla="*/ 1391673 w 3689114"/>
              <a:gd name="connsiteY2861" fmla="*/ 799599 h 2607908"/>
              <a:gd name="connsiteX2862" fmla="*/ 1383689 w 3689114"/>
              <a:gd name="connsiteY2862" fmla="*/ 807582 h 2607908"/>
              <a:gd name="connsiteX2863" fmla="*/ 1375706 w 3689114"/>
              <a:gd name="connsiteY2863" fmla="*/ 799599 h 2607908"/>
              <a:gd name="connsiteX2864" fmla="*/ 1383689 w 3689114"/>
              <a:gd name="connsiteY2864" fmla="*/ 791614 h 2607908"/>
              <a:gd name="connsiteX2865" fmla="*/ 2190209 w 3689114"/>
              <a:gd name="connsiteY2865" fmla="*/ 791118 h 2607908"/>
              <a:gd name="connsiteX2866" fmla="*/ 2198686 w 3689114"/>
              <a:gd name="connsiteY2866" fmla="*/ 799599 h 2607908"/>
              <a:gd name="connsiteX2867" fmla="*/ 2190209 w 3689114"/>
              <a:gd name="connsiteY2867" fmla="*/ 808073 h 2607908"/>
              <a:gd name="connsiteX2868" fmla="*/ 2181731 w 3689114"/>
              <a:gd name="connsiteY2868" fmla="*/ 799599 h 2607908"/>
              <a:gd name="connsiteX2869" fmla="*/ 2190209 w 3689114"/>
              <a:gd name="connsiteY2869" fmla="*/ 791118 h 2607908"/>
              <a:gd name="connsiteX2870" fmla="*/ 1498906 w 3689114"/>
              <a:gd name="connsiteY2870" fmla="*/ 791118 h 2607908"/>
              <a:gd name="connsiteX2871" fmla="*/ 1507383 w 3689114"/>
              <a:gd name="connsiteY2871" fmla="*/ 799599 h 2607908"/>
              <a:gd name="connsiteX2872" fmla="*/ 1498906 w 3689114"/>
              <a:gd name="connsiteY2872" fmla="*/ 808073 h 2607908"/>
              <a:gd name="connsiteX2873" fmla="*/ 1490429 w 3689114"/>
              <a:gd name="connsiteY2873" fmla="*/ 799599 h 2607908"/>
              <a:gd name="connsiteX2874" fmla="*/ 1498906 w 3689114"/>
              <a:gd name="connsiteY2874" fmla="*/ 791118 h 2607908"/>
              <a:gd name="connsiteX2875" fmla="*/ 2074992 w 3689114"/>
              <a:gd name="connsiteY2875" fmla="*/ 790612 h 2607908"/>
              <a:gd name="connsiteX2876" fmla="*/ 2083977 w 3689114"/>
              <a:gd name="connsiteY2876" fmla="*/ 799599 h 2607908"/>
              <a:gd name="connsiteX2877" fmla="*/ 2074992 w 3689114"/>
              <a:gd name="connsiteY2877" fmla="*/ 808583 h 2607908"/>
              <a:gd name="connsiteX2878" fmla="*/ 2066006 w 3689114"/>
              <a:gd name="connsiteY2878" fmla="*/ 799599 h 2607908"/>
              <a:gd name="connsiteX2879" fmla="*/ 2074992 w 3689114"/>
              <a:gd name="connsiteY2879" fmla="*/ 790612 h 2607908"/>
              <a:gd name="connsiteX2880" fmla="*/ 1614123 w 3689114"/>
              <a:gd name="connsiteY2880" fmla="*/ 790612 h 2607908"/>
              <a:gd name="connsiteX2881" fmla="*/ 1623109 w 3689114"/>
              <a:gd name="connsiteY2881" fmla="*/ 799599 h 2607908"/>
              <a:gd name="connsiteX2882" fmla="*/ 1614123 w 3689114"/>
              <a:gd name="connsiteY2882" fmla="*/ 808583 h 2607908"/>
              <a:gd name="connsiteX2883" fmla="*/ 1605138 w 3689114"/>
              <a:gd name="connsiteY2883" fmla="*/ 799599 h 2607908"/>
              <a:gd name="connsiteX2884" fmla="*/ 1614123 w 3689114"/>
              <a:gd name="connsiteY2884" fmla="*/ 790612 h 2607908"/>
              <a:gd name="connsiteX2885" fmla="*/ 1959774 w 3689114"/>
              <a:gd name="connsiteY2885" fmla="*/ 790351 h 2607908"/>
              <a:gd name="connsiteX2886" fmla="*/ 1969020 w 3689114"/>
              <a:gd name="connsiteY2886" fmla="*/ 799599 h 2607908"/>
              <a:gd name="connsiteX2887" fmla="*/ 1959774 w 3689114"/>
              <a:gd name="connsiteY2887" fmla="*/ 808841 h 2607908"/>
              <a:gd name="connsiteX2888" fmla="*/ 1950530 w 3689114"/>
              <a:gd name="connsiteY2888" fmla="*/ 799599 h 2607908"/>
              <a:gd name="connsiteX2889" fmla="*/ 1959774 w 3689114"/>
              <a:gd name="connsiteY2889" fmla="*/ 790351 h 2607908"/>
              <a:gd name="connsiteX2890" fmla="*/ 1844558 w 3689114"/>
              <a:gd name="connsiteY2890" fmla="*/ 790351 h 2607908"/>
              <a:gd name="connsiteX2891" fmla="*/ 1853803 w 3689114"/>
              <a:gd name="connsiteY2891" fmla="*/ 799599 h 2607908"/>
              <a:gd name="connsiteX2892" fmla="*/ 1844558 w 3689114"/>
              <a:gd name="connsiteY2892" fmla="*/ 808841 h 2607908"/>
              <a:gd name="connsiteX2893" fmla="*/ 1835312 w 3689114"/>
              <a:gd name="connsiteY2893" fmla="*/ 799599 h 2607908"/>
              <a:gd name="connsiteX2894" fmla="*/ 1844558 w 3689114"/>
              <a:gd name="connsiteY2894" fmla="*/ 790351 h 2607908"/>
              <a:gd name="connsiteX2895" fmla="*/ 1729340 w 3689114"/>
              <a:gd name="connsiteY2895" fmla="*/ 790351 h 2607908"/>
              <a:gd name="connsiteX2896" fmla="*/ 1738586 w 3689114"/>
              <a:gd name="connsiteY2896" fmla="*/ 799599 h 2607908"/>
              <a:gd name="connsiteX2897" fmla="*/ 1729340 w 3689114"/>
              <a:gd name="connsiteY2897" fmla="*/ 808841 h 2607908"/>
              <a:gd name="connsiteX2898" fmla="*/ 1720095 w 3689114"/>
              <a:gd name="connsiteY2898" fmla="*/ 799599 h 2607908"/>
              <a:gd name="connsiteX2899" fmla="*/ 1729340 w 3689114"/>
              <a:gd name="connsiteY2899" fmla="*/ 790351 h 2607908"/>
              <a:gd name="connsiteX2900" fmla="*/ 3284770 w 3689114"/>
              <a:gd name="connsiteY2900" fmla="*/ 698578 h 2607908"/>
              <a:gd name="connsiteX2901" fmla="*/ 3285997 w 3689114"/>
              <a:gd name="connsiteY2901" fmla="*/ 699807 h 2607908"/>
              <a:gd name="connsiteX2902" fmla="*/ 3284770 w 3689114"/>
              <a:gd name="connsiteY2902" fmla="*/ 701034 h 2607908"/>
              <a:gd name="connsiteX2903" fmla="*/ 3283543 w 3689114"/>
              <a:gd name="connsiteY2903" fmla="*/ 699807 h 2607908"/>
              <a:gd name="connsiteX2904" fmla="*/ 3284770 w 3689114"/>
              <a:gd name="connsiteY2904" fmla="*/ 698578 h 2607908"/>
              <a:gd name="connsiteX2905" fmla="*/ 404345 w 3689114"/>
              <a:gd name="connsiteY2905" fmla="*/ 698576 h 2607908"/>
              <a:gd name="connsiteX2906" fmla="*/ 405572 w 3689114"/>
              <a:gd name="connsiteY2906" fmla="*/ 699805 h 2607908"/>
              <a:gd name="connsiteX2907" fmla="*/ 404345 w 3689114"/>
              <a:gd name="connsiteY2907" fmla="*/ 701032 h 2607908"/>
              <a:gd name="connsiteX2908" fmla="*/ 403117 w 3689114"/>
              <a:gd name="connsiteY2908" fmla="*/ 699805 h 2607908"/>
              <a:gd name="connsiteX2909" fmla="*/ 404345 w 3689114"/>
              <a:gd name="connsiteY2909" fmla="*/ 698576 h 2607908"/>
              <a:gd name="connsiteX2910" fmla="*/ 3169553 w 3689114"/>
              <a:gd name="connsiteY2910" fmla="*/ 698050 h 2607908"/>
              <a:gd name="connsiteX2911" fmla="*/ 3171316 w 3689114"/>
              <a:gd name="connsiteY2911" fmla="*/ 699813 h 2607908"/>
              <a:gd name="connsiteX2912" fmla="*/ 3169553 w 3689114"/>
              <a:gd name="connsiteY2912" fmla="*/ 701576 h 2607908"/>
              <a:gd name="connsiteX2913" fmla="*/ 3167789 w 3689114"/>
              <a:gd name="connsiteY2913" fmla="*/ 699813 h 2607908"/>
              <a:gd name="connsiteX2914" fmla="*/ 3169553 w 3689114"/>
              <a:gd name="connsiteY2914" fmla="*/ 698050 h 2607908"/>
              <a:gd name="connsiteX2915" fmla="*/ 519562 w 3689114"/>
              <a:gd name="connsiteY2915" fmla="*/ 698048 h 2607908"/>
              <a:gd name="connsiteX2916" fmla="*/ 521325 w 3689114"/>
              <a:gd name="connsiteY2916" fmla="*/ 699812 h 2607908"/>
              <a:gd name="connsiteX2917" fmla="*/ 519562 w 3689114"/>
              <a:gd name="connsiteY2917" fmla="*/ 701576 h 2607908"/>
              <a:gd name="connsiteX2918" fmla="*/ 517799 w 3689114"/>
              <a:gd name="connsiteY2918" fmla="*/ 699812 h 2607908"/>
              <a:gd name="connsiteX2919" fmla="*/ 519562 w 3689114"/>
              <a:gd name="connsiteY2919" fmla="*/ 698048 h 2607908"/>
              <a:gd name="connsiteX2920" fmla="*/ 3054336 w 3689114"/>
              <a:gd name="connsiteY2920" fmla="*/ 697422 h 2607908"/>
              <a:gd name="connsiteX2921" fmla="*/ 3056729 w 3689114"/>
              <a:gd name="connsiteY2921" fmla="*/ 699816 h 2607908"/>
              <a:gd name="connsiteX2922" fmla="*/ 3054336 w 3689114"/>
              <a:gd name="connsiteY2922" fmla="*/ 702209 h 2607908"/>
              <a:gd name="connsiteX2923" fmla="*/ 3051943 w 3689114"/>
              <a:gd name="connsiteY2923" fmla="*/ 699816 h 2607908"/>
              <a:gd name="connsiteX2924" fmla="*/ 3054336 w 3689114"/>
              <a:gd name="connsiteY2924" fmla="*/ 697422 h 2607908"/>
              <a:gd name="connsiteX2925" fmla="*/ 634779 w 3689114"/>
              <a:gd name="connsiteY2925" fmla="*/ 697422 h 2607908"/>
              <a:gd name="connsiteX2926" fmla="*/ 637173 w 3689114"/>
              <a:gd name="connsiteY2926" fmla="*/ 699816 h 2607908"/>
              <a:gd name="connsiteX2927" fmla="*/ 634779 w 3689114"/>
              <a:gd name="connsiteY2927" fmla="*/ 702207 h 2607908"/>
              <a:gd name="connsiteX2928" fmla="*/ 632387 w 3689114"/>
              <a:gd name="connsiteY2928" fmla="*/ 699816 h 2607908"/>
              <a:gd name="connsiteX2929" fmla="*/ 634779 w 3689114"/>
              <a:gd name="connsiteY2929" fmla="*/ 697422 h 2607908"/>
              <a:gd name="connsiteX2930" fmla="*/ 2939119 w 3689114"/>
              <a:gd name="connsiteY2930" fmla="*/ 696776 h 2607908"/>
              <a:gd name="connsiteX2931" fmla="*/ 2942158 w 3689114"/>
              <a:gd name="connsiteY2931" fmla="*/ 699816 h 2607908"/>
              <a:gd name="connsiteX2932" fmla="*/ 2939119 w 3689114"/>
              <a:gd name="connsiteY2932" fmla="*/ 702853 h 2607908"/>
              <a:gd name="connsiteX2933" fmla="*/ 2936080 w 3689114"/>
              <a:gd name="connsiteY2933" fmla="*/ 699816 h 2607908"/>
              <a:gd name="connsiteX2934" fmla="*/ 2939119 w 3689114"/>
              <a:gd name="connsiteY2934" fmla="*/ 696776 h 2607908"/>
              <a:gd name="connsiteX2935" fmla="*/ 749996 w 3689114"/>
              <a:gd name="connsiteY2935" fmla="*/ 696775 h 2607908"/>
              <a:gd name="connsiteX2936" fmla="*/ 753035 w 3689114"/>
              <a:gd name="connsiteY2936" fmla="*/ 699816 h 2607908"/>
              <a:gd name="connsiteX2937" fmla="*/ 749996 w 3689114"/>
              <a:gd name="connsiteY2937" fmla="*/ 702853 h 2607908"/>
              <a:gd name="connsiteX2938" fmla="*/ 746957 w 3689114"/>
              <a:gd name="connsiteY2938" fmla="*/ 699816 h 2607908"/>
              <a:gd name="connsiteX2939" fmla="*/ 749996 w 3689114"/>
              <a:gd name="connsiteY2939" fmla="*/ 696775 h 2607908"/>
              <a:gd name="connsiteX2940" fmla="*/ 2823902 w 3689114"/>
              <a:gd name="connsiteY2940" fmla="*/ 696061 h 2607908"/>
              <a:gd name="connsiteX2941" fmla="*/ 2827662 w 3689114"/>
              <a:gd name="connsiteY2941" fmla="*/ 699816 h 2607908"/>
              <a:gd name="connsiteX2942" fmla="*/ 2823902 w 3689114"/>
              <a:gd name="connsiteY2942" fmla="*/ 703575 h 2607908"/>
              <a:gd name="connsiteX2943" fmla="*/ 2820142 w 3689114"/>
              <a:gd name="connsiteY2943" fmla="*/ 699816 h 2607908"/>
              <a:gd name="connsiteX2944" fmla="*/ 2823902 w 3689114"/>
              <a:gd name="connsiteY2944" fmla="*/ 696061 h 2607908"/>
              <a:gd name="connsiteX2945" fmla="*/ 865213 w 3689114"/>
              <a:gd name="connsiteY2945" fmla="*/ 696061 h 2607908"/>
              <a:gd name="connsiteX2946" fmla="*/ 868973 w 3689114"/>
              <a:gd name="connsiteY2946" fmla="*/ 699816 h 2607908"/>
              <a:gd name="connsiteX2947" fmla="*/ 865213 w 3689114"/>
              <a:gd name="connsiteY2947" fmla="*/ 703575 h 2607908"/>
              <a:gd name="connsiteX2948" fmla="*/ 861453 w 3689114"/>
              <a:gd name="connsiteY2948" fmla="*/ 699816 h 2607908"/>
              <a:gd name="connsiteX2949" fmla="*/ 865213 w 3689114"/>
              <a:gd name="connsiteY2949" fmla="*/ 696061 h 2607908"/>
              <a:gd name="connsiteX2950" fmla="*/ 2708685 w 3689114"/>
              <a:gd name="connsiteY2950" fmla="*/ 695355 h 2607908"/>
              <a:gd name="connsiteX2951" fmla="*/ 2713149 w 3689114"/>
              <a:gd name="connsiteY2951" fmla="*/ 699816 h 2607908"/>
              <a:gd name="connsiteX2952" fmla="*/ 2708685 w 3689114"/>
              <a:gd name="connsiteY2952" fmla="*/ 704280 h 2607908"/>
              <a:gd name="connsiteX2953" fmla="*/ 2704221 w 3689114"/>
              <a:gd name="connsiteY2953" fmla="*/ 699816 h 2607908"/>
              <a:gd name="connsiteX2954" fmla="*/ 2708685 w 3689114"/>
              <a:gd name="connsiteY2954" fmla="*/ 695355 h 2607908"/>
              <a:gd name="connsiteX2955" fmla="*/ 980429 w 3689114"/>
              <a:gd name="connsiteY2955" fmla="*/ 695355 h 2607908"/>
              <a:gd name="connsiteX2956" fmla="*/ 984893 w 3689114"/>
              <a:gd name="connsiteY2956" fmla="*/ 699816 h 2607908"/>
              <a:gd name="connsiteX2957" fmla="*/ 980429 w 3689114"/>
              <a:gd name="connsiteY2957" fmla="*/ 704280 h 2607908"/>
              <a:gd name="connsiteX2958" fmla="*/ 975965 w 3689114"/>
              <a:gd name="connsiteY2958" fmla="*/ 699816 h 2607908"/>
              <a:gd name="connsiteX2959" fmla="*/ 980429 w 3689114"/>
              <a:gd name="connsiteY2959" fmla="*/ 695355 h 2607908"/>
              <a:gd name="connsiteX2960" fmla="*/ 2593468 w 3689114"/>
              <a:gd name="connsiteY2960" fmla="*/ 694593 h 2607908"/>
              <a:gd name="connsiteX2961" fmla="*/ 2598694 w 3689114"/>
              <a:gd name="connsiteY2961" fmla="*/ 699820 h 2607908"/>
              <a:gd name="connsiteX2962" fmla="*/ 2593468 w 3689114"/>
              <a:gd name="connsiteY2962" fmla="*/ 705042 h 2607908"/>
              <a:gd name="connsiteX2963" fmla="*/ 2588242 w 3689114"/>
              <a:gd name="connsiteY2963" fmla="*/ 699820 h 2607908"/>
              <a:gd name="connsiteX2964" fmla="*/ 2593468 w 3689114"/>
              <a:gd name="connsiteY2964" fmla="*/ 694593 h 2607908"/>
              <a:gd name="connsiteX2965" fmla="*/ 1095646 w 3689114"/>
              <a:gd name="connsiteY2965" fmla="*/ 694593 h 2607908"/>
              <a:gd name="connsiteX2966" fmla="*/ 1100872 w 3689114"/>
              <a:gd name="connsiteY2966" fmla="*/ 699820 h 2607908"/>
              <a:gd name="connsiteX2967" fmla="*/ 1095646 w 3689114"/>
              <a:gd name="connsiteY2967" fmla="*/ 705042 h 2607908"/>
              <a:gd name="connsiteX2968" fmla="*/ 1090420 w 3689114"/>
              <a:gd name="connsiteY2968" fmla="*/ 699820 h 2607908"/>
              <a:gd name="connsiteX2969" fmla="*/ 1095646 w 3689114"/>
              <a:gd name="connsiteY2969" fmla="*/ 694593 h 2607908"/>
              <a:gd name="connsiteX2970" fmla="*/ 2478251 w 3689114"/>
              <a:gd name="connsiteY2970" fmla="*/ 693980 h 2607908"/>
              <a:gd name="connsiteX2971" fmla="*/ 2484087 w 3689114"/>
              <a:gd name="connsiteY2971" fmla="*/ 699820 h 2607908"/>
              <a:gd name="connsiteX2972" fmla="*/ 2478251 w 3689114"/>
              <a:gd name="connsiteY2972" fmla="*/ 705656 h 2607908"/>
              <a:gd name="connsiteX2973" fmla="*/ 2472415 w 3689114"/>
              <a:gd name="connsiteY2973" fmla="*/ 699820 h 2607908"/>
              <a:gd name="connsiteX2974" fmla="*/ 2478251 w 3689114"/>
              <a:gd name="connsiteY2974" fmla="*/ 693980 h 2607908"/>
              <a:gd name="connsiteX2975" fmla="*/ 1210863 w 3689114"/>
              <a:gd name="connsiteY2975" fmla="*/ 693980 h 2607908"/>
              <a:gd name="connsiteX2976" fmla="*/ 1216699 w 3689114"/>
              <a:gd name="connsiteY2976" fmla="*/ 699820 h 2607908"/>
              <a:gd name="connsiteX2977" fmla="*/ 1210863 w 3689114"/>
              <a:gd name="connsiteY2977" fmla="*/ 705656 h 2607908"/>
              <a:gd name="connsiteX2978" fmla="*/ 1205027 w 3689114"/>
              <a:gd name="connsiteY2978" fmla="*/ 699820 h 2607908"/>
              <a:gd name="connsiteX2979" fmla="*/ 1210863 w 3689114"/>
              <a:gd name="connsiteY2979" fmla="*/ 693980 h 2607908"/>
              <a:gd name="connsiteX2980" fmla="*/ 2363034 w 3689114"/>
              <a:gd name="connsiteY2980" fmla="*/ 693338 h 2607908"/>
              <a:gd name="connsiteX2981" fmla="*/ 2369513 w 3689114"/>
              <a:gd name="connsiteY2981" fmla="*/ 699820 h 2607908"/>
              <a:gd name="connsiteX2982" fmla="*/ 2363034 w 3689114"/>
              <a:gd name="connsiteY2982" fmla="*/ 706298 h 2607908"/>
              <a:gd name="connsiteX2983" fmla="*/ 2356555 w 3689114"/>
              <a:gd name="connsiteY2983" fmla="*/ 699820 h 2607908"/>
              <a:gd name="connsiteX2984" fmla="*/ 2363034 w 3689114"/>
              <a:gd name="connsiteY2984" fmla="*/ 693338 h 2607908"/>
              <a:gd name="connsiteX2985" fmla="*/ 1326080 w 3689114"/>
              <a:gd name="connsiteY2985" fmla="*/ 693338 h 2607908"/>
              <a:gd name="connsiteX2986" fmla="*/ 1332559 w 3689114"/>
              <a:gd name="connsiteY2986" fmla="*/ 699820 h 2607908"/>
              <a:gd name="connsiteX2987" fmla="*/ 1326080 w 3689114"/>
              <a:gd name="connsiteY2987" fmla="*/ 706298 h 2607908"/>
              <a:gd name="connsiteX2988" fmla="*/ 1319602 w 3689114"/>
              <a:gd name="connsiteY2988" fmla="*/ 699820 h 2607908"/>
              <a:gd name="connsiteX2989" fmla="*/ 1326080 w 3689114"/>
              <a:gd name="connsiteY2989" fmla="*/ 693338 h 2607908"/>
              <a:gd name="connsiteX2990" fmla="*/ 2247817 w 3689114"/>
              <a:gd name="connsiteY2990" fmla="*/ 692781 h 2607908"/>
              <a:gd name="connsiteX2991" fmla="*/ 2254857 w 3689114"/>
              <a:gd name="connsiteY2991" fmla="*/ 699820 h 2607908"/>
              <a:gd name="connsiteX2992" fmla="*/ 2247817 w 3689114"/>
              <a:gd name="connsiteY2992" fmla="*/ 706856 h 2607908"/>
              <a:gd name="connsiteX2993" fmla="*/ 2240777 w 3689114"/>
              <a:gd name="connsiteY2993" fmla="*/ 699820 h 2607908"/>
              <a:gd name="connsiteX2994" fmla="*/ 2247817 w 3689114"/>
              <a:gd name="connsiteY2994" fmla="*/ 692781 h 2607908"/>
              <a:gd name="connsiteX2995" fmla="*/ 1441297 w 3689114"/>
              <a:gd name="connsiteY2995" fmla="*/ 692781 h 2607908"/>
              <a:gd name="connsiteX2996" fmla="*/ 1448337 w 3689114"/>
              <a:gd name="connsiteY2996" fmla="*/ 699820 h 2607908"/>
              <a:gd name="connsiteX2997" fmla="*/ 1441297 w 3689114"/>
              <a:gd name="connsiteY2997" fmla="*/ 706856 h 2607908"/>
              <a:gd name="connsiteX2998" fmla="*/ 1434258 w 3689114"/>
              <a:gd name="connsiteY2998" fmla="*/ 699820 h 2607908"/>
              <a:gd name="connsiteX2999" fmla="*/ 1441297 w 3689114"/>
              <a:gd name="connsiteY2999" fmla="*/ 692781 h 2607908"/>
              <a:gd name="connsiteX3000" fmla="*/ 2132600 w 3689114"/>
              <a:gd name="connsiteY3000" fmla="*/ 692316 h 2607908"/>
              <a:gd name="connsiteX3001" fmla="*/ 2140104 w 3689114"/>
              <a:gd name="connsiteY3001" fmla="*/ 699820 h 2607908"/>
              <a:gd name="connsiteX3002" fmla="*/ 2132600 w 3689114"/>
              <a:gd name="connsiteY3002" fmla="*/ 707322 h 2607908"/>
              <a:gd name="connsiteX3003" fmla="*/ 2125096 w 3689114"/>
              <a:gd name="connsiteY3003" fmla="*/ 699820 h 2607908"/>
              <a:gd name="connsiteX3004" fmla="*/ 2132600 w 3689114"/>
              <a:gd name="connsiteY3004" fmla="*/ 692316 h 2607908"/>
              <a:gd name="connsiteX3005" fmla="*/ 1556514 w 3689114"/>
              <a:gd name="connsiteY3005" fmla="*/ 692316 h 2607908"/>
              <a:gd name="connsiteX3006" fmla="*/ 1564019 w 3689114"/>
              <a:gd name="connsiteY3006" fmla="*/ 699820 h 2607908"/>
              <a:gd name="connsiteX3007" fmla="*/ 1556514 w 3689114"/>
              <a:gd name="connsiteY3007" fmla="*/ 707322 h 2607908"/>
              <a:gd name="connsiteX3008" fmla="*/ 1549010 w 3689114"/>
              <a:gd name="connsiteY3008" fmla="*/ 699820 h 2607908"/>
              <a:gd name="connsiteX3009" fmla="*/ 1556514 w 3689114"/>
              <a:gd name="connsiteY3009" fmla="*/ 692316 h 2607908"/>
              <a:gd name="connsiteX3010" fmla="*/ 2017383 w 3689114"/>
              <a:gd name="connsiteY3010" fmla="*/ 692075 h 2607908"/>
              <a:gd name="connsiteX3011" fmla="*/ 2025124 w 3689114"/>
              <a:gd name="connsiteY3011" fmla="*/ 699820 h 2607908"/>
              <a:gd name="connsiteX3012" fmla="*/ 2017383 w 3689114"/>
              <a:gd name="connsiteY3012" fmla="*/ 707560 h 2607908"/>
              <a:gd name="connsiteX3013" fmla="*/ 2009640 w 3689114"/>
              <a:gd name="connsiteY3013" fmla="*/ 699820 h 2607908"/>
              <a:gd name="connsiteX3014" fmla="*/ 2017383 w 3689114"/>
              <a:gd name="connsiteY3014" fmla="*/ 692075 h 2607908"/>
              <a:gd name="connsiteX3015" fmla="*/ 1671732 w 3689114"/>
              <a:gd name="connsiteY3015" fmla="*/ 692075 h 2607908"/>
              <a:gd name="connsiteX3016" fmla="*/ 1679473 w 3689114"/>
              <a:gd name="connsiteY3016" fmla="*/ 699820 h 2607908"/>
              <a:gd name="connsiteX3017" fmla="*/ 1671732 w 3689114"/>
              <a:gd name="connsiteY3017" fmla="*/ 707560 h 2607908"/>
              <a:gd name="connsiteX3018" fmla="*/ 1663989 w 3689114"/>
              <a:gd name="connsiteY3018" fmla="*/ 699820 h 2607908"/>
              <a:gd name="connsiteX3019" fmla="*/ 1671732 w 3689114"/>
              <a:gd name="connsiteY3019" fmla="*/ 692075 h 2607908"/>
              <a:gd name="connsiteX3020" fmla="*/ 1902166 w 3689114"/>
              <a:gd name="connsiteY3020" fmla="*/ 691834 h 2607908"/>
              <a:gd name="connsiteX3021" fmla="*/ 1910149 w 3689114"/>
              <a:gd name="connsiteY3021" fmla="*/ 699820 h 2607908"/>
              <a:gd name="connsiteX3022" fmla="*/ 1902166 w 3689114"/>
              <a:gd name="connsiteY3022" fmla="*/ 707802 h 2607908"/>
              <a:gd name="connsiteX3023" fmla="*/ 1894182 w 3689114"/>
              <a:gd name="connsiteY3023" fmla="*/ 699820 h 2607908"/>
              <a:gd name="connsiteX3024" fmla="*/ 1902166 w 3689114"/>
              <a:gd name="connsiteY3024" fmla="*/ 691834 h 2607908"/>
              <a:gd name="connsiteX3025" fmla="*/ 1786949 w 3689114"/>
              <a:gd name="connsiteY3025" fmla="*/ 691834 h 2607908"/>
              <a:gd name="connsiteX3026" fmla="*/ 1794932 w 3689114"/>
              <a:gd name="connsiteY3026" fmla="*/ 699820 h 2607908"/>
              <a:gd name="connsiteX3027" fmla="*/ 1786949 w 3689114"/>
              <a:gd name="connsiteY3027" fmla="*/ 707802 h 2607908"/>
              <a:gd name="connsiteX3028" fmla="*/ 1778965 w 3689114"/>
              <a:gd name="connsiteY3028" fmla="*/ 699820 h 2607908"/>
              <a:gd name="connsiteX3029" fmla="*/ 1786949 w 3689114"/>
              <a:gd name="connsiteY3029" fmla="*/ 691834 h 2607908"/>
              <a:gd name="connsiteX3030" fmla="*/ 3227162 w 3689114"/>
              <a:gd name="connsiteY3030" fmla="*/ 598849 h 2607908"/>
              <a:gd name="connsiteX3031" fmla="*/ 3228341 w 3689114"/>
              <a:gd name="connsiteY3031" fmla="*/ 600028 h 2607908"/>
              <a:gd name="connsiteX3032" fmla="*/ 3227162 w 3689114"/>
              <a:gd name="connsiteY3032" fmla="*/ 601208 h 2607908"/>
              <a:gd name="connsiteX3033" fmla="*/ 3225982 w 3689114"/>
              <a:gd name="connsiteY3033" fmla="*/ 600028 h 2607908"/>
              <a:gd name="connsiteX3034" fmla="*/ 3227162 w 3689114"/>
              <a:gd name="connsiteY3034" fmla="*/ 598849 h 2607908"/>
              <a:gd name="connsiteX3035" fmla="*/ 461953 w 3689114"/>
              <a:gd name="connsiteY3035" fmla="*/ 598847 h 2607908"/>
              <a:gd name="connsiteX3036" fmla="*/ 463133 w 3689114"/>
              <a:gd name="connsiteY3036" fmla="*/ 600025 h 2607908"/>
              <a:gd name="connsiteX3037" fmla="*/ 461953 w 3689114"/>
              <a:gd name="connsiteY3037" fmla="*/ 601204 h 2607908"/>
              <a:gd name="connsiteX3038" fmla="*/ 460774 w 3689114"/>
              <a:gd name="connsiteY3038" fmla="*/ 600025 h 2607908"/>
              <a:gd name="connsiteX3039" fmla="*/ 461953 w 3689114"/>
              <a:gd name="connsiteY3039" fmla="*/ 598847 h 2607908"/>
              <a:gd name="connsiteX3040" fmla="*/ 3111944 w 3689114"/>
              <a:gd name="connsiteY3040" fmla="*/ 598385 h 2607908"/>
              <a:gd name="connsiteX3041" fmla="*/ 3113593 w 3689114"/>
              <a:gd name="connsiteY3041" fmla="*/ 600033 h 2607908"/>
              <a:gd name="connsiteX3042" fmla="*/ 3111944 w 3689114"/>
              <a:gd name="connsiteY3042" fmla="*/ 601682 h 2607908"/>
              <a:gd name="connsiteX3043" fmla="*/ 3110296 w 3689114"/>
              <a:gd name="connsiteY3043" fmla="*/ 600033 h 2607908"/>
              <a:gd name="connsiteX3044" fmla="*/ 3111944 w 3689114"/>
              <a:gd name="connsiteY3044" fmla="*/ 598385 h 2607908"/>
              <a:gd name="connsiteX3045" fmla="*/ 577170 w 3689114"/>
              <a:gd name="connsiteY3045" fmla="*/ 598385 h 2607908"/>
              <a:gd name="connsiteX3046" fmla="*/ 578819 w 3689114"/>
              <a:gd name="connsiteY3046" fmla="*/ 600031 h 2607908"/>
              <a:gd name="connsiteX3047" fmla="*/ 577170 w 3689114"/>
              <a:gd name="connsiteY3047" fmla="*/ 601682 h 2607908"/>
              <a:gd name="connsiteX3048" fmla="*/ 575522 w 3689114"/>
              <a:gd name="connsiteY3048" fmla="*/ 600031 h 2607908"/>
              <a:gd name="connsiteX3049" fmla="*/ 577170 w 3689114"/>
              <a:gd name="connsiteY3049" fmla="*/ 598385 h 2607908"/>
              <a:gd name="connsiteX3050" fmla="*/ 2996727 w 3689114"/>
              <a:gd name="connsiteY3050" fmla="*/ 597841 h 2607908"/>
              <a:gd name="connsiteX3051" fmla="*/ 2998921 w 3689114"/>
              <a:gd name="connsiteY3051" fmla="*/ 600036 h 2607908"/>
              <a:gd name="connsiteX3052" fmla="*/ 2996727 w 3689114"/>
              <a:gd name="connsiteY3052" fmla="*/ 602229 h 2607908"/>
              <a:gd name="connsiteX3053" fmla="*/ 2994533 w 3689114"/>
              <a:gd name="connsiteY3053" fmla="*/ 600036 h 2607908"/>
              <a:gd name="connsiteX3054" fmla="*/ 2996727 w 3689114"/>
              <a:gd name="connsiteY3054" fmla="*/ 597841 h 2607908"/>
              <a:gd name="connsiteX3055" fmla="*/ 692388 w 3689114"/>
              <a:gd name="connsiteY3055" fmla="*/ 597841 h 2607908"/>
              <a:gd name="connsiteX3056" fmla="*/ 694580 w 3689114"/>
              <a:gd name="connsiteY3056" fmla="*/ 600033 h 2607908"/>
              <a:gd name="connsiteX3057" fmla="*/ 692388 w 3689114"/>
              <a:gd name="connsiteY3057" fmla="*/ 602229 h 2607908"/>
              <a:gd name="connsiteX3058" fmla="*/ 690193 w 3689114"/>
              <a:gd name="connsiteY3058" fmla="*/ 600033 h 2607908"/>
              <a:gd name="connsiteX3059" fmla="*/ 692388 w 3689114"/>
              <a:gd name="connsiteY3059" fmla="*/ 597841 h 2607908"/>
              <a:gd name="connsiteX3060" fmla="*/ 2881510 w 3689114"/>
              <a:gd name="connsiteY3060" fmla="*/ 597294 h 2607908"/>
              <a:gd name="connsiteX3061" fmla="*/ 2884252 w 3689114"/>
              <a:gd name="connsiteY3061" fmla="*/ 600036 h 2607908"/>
              <a:gd name="connsiteX3062" fmla="*/ 2881510 w 3689114"/>
              <a:gd name="connsiteY3062" fmla="*/ 602779 h 2607908"/>
              <a:gd name="connsiteX3063" fmla="*/ 2878768 w 3689114"/>
              <a:gd name="connsiteY3063" fmla="*/ 600036 h 2607908"/>
              <a:gd name="connsiteX3064" fmla="*/ 2881510 w 3689114"/>
              <a:gd name="connsiteY3064" fmla="*/ 597294 h 2607908"/>
              <a:gd name="connsiteX3065" fmla="*/ 807604 w 3689114"/>
              <a:gd name="connsiteY3065" fmla="*/ 597294 h 2607908"/>
              <a:gd name="connsiteX3066" fmla="*/ 810346 w 3689114"/>
              <a:gd name="connsiteY3066" fmla="*/ 600036 h 2607908"/>
              <a:gd name="connsiteX3067" fmla="*/ 807604 w 3689114"/>
              <a:gd name="connsiteY3067" fmla="*/ 602779 h 2607908"/>
              <a:gd name="connsiteX3068" fmla="*/ 804861 w 3689114"/>
              <a:gd name="connsiteY3068" fmla="*/ 600036 h 2607908"/>
              <a:gd name="connsiteX3069" fmla="*/ 807604 w 3689114"/>
              <a:gd name="connsiteY3069" fmla="*/ 597294 h 2607908"/>
              <a:gd name="connsiteX3070" fmla="*/ 2766293 w 3689114"/>
              <a:gd name="connsiteY3070" fmla="*/ 596688 h 2607908"/>
              <a:gd name="connsiteX3071" fmla="*/ 2769644 w 3689114"/>
              <a:gd name="connsiteY3071" fmla="*/ 600036 h 2607908"/>
              <a:gd name="connsiteX3072" fmla="*/ 2766293 w 3689114"/>
              <a:gd name="connsiteY3072" fmla="*/ 603387 h 2607908"/>
              <a:gd name="connsiteX3073" fmla="*/ 2762943 w 3689114"/>
              <a:gd name="connsiteY3073" fmla="*/ 600036 h 2607908"/>
              <a:gd name="connsiteX3074" fmla="*/ 2766293 w 3689114"/>
              <a:gd name="connsiteY3074" fmla="*/ 596688 h 2607908"/>
              <a:gd name="connsiteX3075" fmla="*/ 922821 w 3689114"/>
              <a:gd name="connsiteY3075" fmla="*/ 596688 h 2607908"/>
              <a:gd name="connsiteX3076" fmla="*/ 926172 w 3689114"/>
              <a:gd name="connsiteY3076" fmla="*/ 600036 h 2607908"/>
              <a:gd name="connsiteX3077" fmla="*/ 922821 w 3689114"/>
              <a:gd name="connsiteY3077" fmla="*/ 603387 h 2607908"/>
              <a:gd name="connsiteX3078" fmla="*/ 919471 w 3689114"/>
              <a:gd name="connsiteY3078" fmla="*/ 600036 h 2607908"/>
              <a:gd name="connsiteX3079" fmla="*/ 922821 w 3689114"/>
              <a:gd name="connsiteY3079" fmla="*/ 596688 h 2607908"/>
              <a:gd name="connsiteX3080" fmla="*/ 2651076 w 3689114"/>
              <a:gd name="connsiteY3080" fmla="*/ 596023 h 2607908"/>
              <a:gd name="connsiteX3081" fmla="*/ 2655094 w 3689114"/>
              <a:gd name="connsiteY3081" fmla="*/ 600037 h 2607908"/>
              <a:gd name="connsiteX3082" fmla="*/ 2651076 w 3689114"/>
              <a:gd name="connsiteY3082" fmla="*/ 604057 h 2607908"/>
              <a:gd name="connsiteX3083" fmla="*/ 2647059 w 3689114"/>
              <a:gd name="connsiteY3083" fmla="*/ 600037 h 2607908"/>
              <a:gd name="connsiteX3084" fmla="*/ 2651076 w 3689114"/>
              <a:gd name="connsiteY3084" fmla="*/ 596023 h 2607908"/>
              <a:gd name="connsiteX3085" fmla="*/ 1038037 w 3689114"/>
              <a:gd name="connsiteY3085" fmla="*/ 596023 h 2607908"/>
              <a:gd name="connsiteX3086" fmla="*/ 1042055 w 3689114"/>
              <a:gd name="connsiteY3086" fmla="*/ 600037 h 2607908"/>
              <a:gd name="connsiteX3087" fmla="*/ 1038037 w 3689114"/>
              <a:gd name="connsiteY3087" fmla="*/ 604057 h 2607908"/>
              <a:gd name="connsiteX3088" fmla="*/ 1034021 w 3689114"/>
              <a:gd name="connsiteY3088" fmla="*/ 600037 h 2607908"/>
              <a:gd name="connsiteX3089" fmla="*/ 1038037 w 3689114"/>
              <a:gd name="connsiteY3089" fmla="*/ 596023 h 2607908"/>
              <a:gd name="connsiteX3090" fmla="*/ 2535859 w 3689114"/>
              <a:gd name="connsiteY3090" fmla="*/ 595391 h 2607908"/>
              <a:gd name="connsiteX3091" fmla="*/ 2540508 w 3689114"/>
              <a:gd name="connsiteY3091" fmla="*/ 600038 h 2607908"/>
              <a:gd name="connsiteX3092" fmla="*/ 2535859 w 3689114"/>
              <a:gd name="connsiteY3092" fmla="*/ 604691 h 2607908"/>
              <a:gd name="connsiteX3093" fmla="*/ 2531210 w 3689114"/>
              <a:gd name="connsiteY3093" fmla="*/ 600038 h 2607908"/>
              <a:gd name="connsiteX3094" fmla="*/ 2535859 w 3689114"/>
              <a:gd name="connsiteY3094" fmla="*/ 595391 h 2607908"/>
              <a:gd name="connsiteX3095" fmla="*/ 1153255 w 3689114"/>
              <a:gd name="connsiteY3095" fmla="*/ 595391 h 2607908"/>
              <a:gd name="connsiteX3096" fmla="*/ 1157904 w 3689114"/>
              <a:gd name="connsiteY3096" fmla="*/ 600038 h 2607908"/>
              <a:gd name="connsiteX3097" fmla="*/ 1153255 w 3689114"/>
              <a:gd name="connsiteY3097" fmla="*/ 604691 h 2607908"/>
              <a:gd name="connsiteX3098" fmla="*/ 1148606 w 3689114"/>
              <a:gd name="connsiteY3098" fmla="*/ 600038 h 2607908"/>
              <a:gd name="connsiteX3099" fmla="*/ 1153255 w 3689114"/>
              <a:gd name="connsiteY3099" fmla="*/ 595391 h 2607908"/>
              <a:gd name="connsiteX3100" fmla="*/ 2420642 w 3689114"/>
              <a:gd name="connsiteY3100" fmla="*/ 594816 h 2607908"/>
              <a:gd name="connsiteX3101" fmla="*/ 2425868 w 3689114"/>
              <a:gd name="connsiteY3101" fmla="*/ 600038 h 2607908"/>
              <a:gd name="connsiteX3102" fmla="*/ 2420642 w 3689114"/>
              <a:gd name="connsiteY3102" fmla="*/ 605264 h 2607908"/>
              <a:gd name="connsiteX3103" fmla="*/ 2415416 w 3689114"/>
              <a:gd name="connsiteY3103" fmla="*/ 600038 h 2607908"/>
              <a:gd name="connsiteX3104" fmla="*/ 2420642 w 3689114"/>
              <a:gd name="connsiteY3104" fmla="*/ 594816 h 2607908"/>
              <a:gd name="connsiteX3105" fmla="*/ 1268472 w 3689114"/>
              <a:gd name="connsiteY3105" fmla="*/ 594816 h 2607908"/>
              <a:gd name="connsiteX3106" fmla="*/ 1273698 w 3689114"/>
              <a:gd name="connsiteY3106" fmla="*/ 600038 h 2607908"/>
              <a:gd name="connsiteX3107" fmla="*/ 1268472 w 3689114"/>
              <a:gd name="connsiteY3107" fmla="*/ 605264 h 2607908"/>
              <a:gd name="connsiteX3108" fmla="*/ 1263246 w 3689114"/>
              <a:gd name="connsiteY3108" fmla="*/ 600038 h 2607908"/>
              <a:gd name="connsiteX3109" fmla="*/ 1268472 w 3689114"/>
              <a:gd name="connsiteY3109" fmla="*/ 594816 h 2607908"/>
              <a:gd name="connsiteX3110" fmla="*/ 2305425 w 3689114"/>
              <a:gd name="connsiteY3110" fmla="*/ 594307 h 2607908"/>
              <a:gd name="connsiteX3111" fmla="*/ 2311158 w 3689114"/>
              <a:gd name="connsiteY3111" fmla="*/ 600038 h 2607908"/>
              <a:gd name="connsiteX3112" fmla="*/ 2305425 w 3689114"/>
              <a:gd name="connsiteY3112" fmla="*/ 605772 h 2607908"/>
              <a:gd name="connsiteX3113" fmla="*/ 2299693 w 3689114"/>
              <a:gd name="connsiteY3113" fmla="*/ 600038 h 2607908"/>
              <a:gd name="connsiteX3114" fmla="*/ 2305425 w 3689114"/>
              <a:gd name="connsiteY3114" fmla="*/ 594307 h 2607908"/>
              <a:gd name="connsiteX3115" fmla="*/ 1383689 w 3689114"/>
              <a:gd name="connsiteY3115" fmla="*/ 594307 h 2607908"/>
              <a:gd name="connsiteX3116" fmla="*/ 1389421 w 3689114"/>
              <a:gd name="connsiteY3116" fmla="*/ 600037 h 2607908"/>
              <a:gd name="connsiteX3117" fmla="*/ 1383689 w 3689114"/>
              <a:gd name="connsiteY3117" fmla="*/ 605772 h 2607908"/>
              <a:gd name="connsiteX3118" fmla="*/ 1377957 w 3689114"/>
              <a:gd name="connsiteY3118" fmla="*/ 600037 h 2607908"/>
              <a:gd name="connsiteX3119" fmla="*/ 1383689 w 3689114"/>
              <a:gd name="connsiteY3119" fmla="*/ 594307 h 2607908"/>
              <a:gd name="connsiteX3120" fmla="*/ 2190209 w 3689114"/>
              <a:gd name="connsiteY3120" fmla="*/ 593887 h 2607908"/>
              <a:gd name="connsiteX3121" fmla="*/ 2196362 w 3689114"/>
              <a:gd name="connsiteY3121" fmla="*/ 600038 h 2607908"/>
              <a:gd name="connsiteX3122" fmla="*/ 2190209 w 3689114"/>
              <a:gd name="connsiteY3122" fmla="*/ 606192 h 2607908"/>
              <a:gd name="connsiteX3123" fmla="*/ 2184055 w 3689114"/>
              <a:gd name="connsiteY3123" fmla="*/ 600038 h 2607908"/>
              <a:gd name="connsiteX3124" fmla="*/ 2190209 w 3689114"/>
              <a:gd name="connsiteY3124" fmla="*/ 593887 h 2607908"/>
              <a:gd name="connsiteX3125" fmla="*/ 1498906 w 3689114"/>
              <a:gd name="connsiteY3125" fmla="*/ 593887 h 2607908"/>
              <a:gd name="connsiteX3126" fmla="*/ 1505059 w 3689114"/>
              <a:gd name="connsiteY3126" fmla="*/ 600037 h 2607908"/>
              <a:gd name="connsiteX3127" fmla="*/ 1498906 w 3689114"/>
              <a:gd name="connsiteY3127" fmla="*/ 606192 h 2607908"/>
              <a:gd name="connsiteX3128" fmla="*/ 1492753 w 3689114"/>
              <a:gd name="connsiteY3128" fmla="*/ 600037 h 2607908"/>
              <a:gd name="connsiteX3129" fmla="*/ 1498906 w 3689114"/>
              <a:gd name="connsiteY3129" fmla="*/ 593887 h 2607908"/>
              <a:gd name="connsiteX3130" fmla="*/ 2074991 w 3689114"/>
              <a:gd name="connsiteY3130" fmla="*/ 593559 h 2607908"/>
              <a:gd name="connsiteX3131" fmla="*/ 2081470 w 3689114"/>
              <a:gd name="connsiteY3131" fmla="*/ 600037 h 2607908"/>
              <a:gd name="connsiteX3132" fmla="*/ 2074991 w 3689114"/>
              <a:gd name="connsiteY3132" fmla="*/ 606517 h 2607908"/>
              <a:gd name="connsiteX3133" fmla="*/ 2068512 w 3689114"/>
              <a:gd name="connsiteY3133" fmla="*/ 600037 h 2607908"/>
              <a:gd name="connsiteX3134" fmla="*/ 2074991 w 3689114"/>
              <a:gd name="connsiteY3134" fmla="*/ 593559 h 2607908"/>
              <a:gd name="connsiteX3135" fmla="*/ 1614123 w 3689114"/>
              <a:gd name="connsiteY3135" fmla="*/ 593559 h 2607908"/>
              <a:gd name="connsiteX3136" fmla="*/ 1620601 w 3689114"/>
              <a:gd name="connsiteY3136" fmla="*/ 600037 h 2607908"/>
              <a:gd name="connsiteX3137" fmla="*/ 1614123 w 3689114"/>
              <a:gd name="connsiteY3137" fmla="*/ 606517 h 2607908"/>
              <a:gd name="connsiteX3138" fmla="*/ 1607644 w 3689114"/>
              <a:gd name="connsiteY3138" fmla="*/ 600037 h 2607908"/>
              <a:gd name="connsiteX3139" fmla="*/ 1614123 w 3689114"/>
              <a:gd name="connsiteY3139" fmla="*/ 593559 h 2607908"/>
              <a:gd name="connsiteX3140" fmla="*/ 1959774 w 3689114"/>
              <a:gd name="connsiteY3140" fmla="*/ 593448 h 2607908"/>
              <a:gd name="connsiteX3141" fmla="*/ 1966364 w 3689114"/>
              <a:gd name="connsiteY3141" fmla="*/ 600037 h 2607908"/>
              <a:gd name="connsiteX3142" fmla="*/ 1959774 w 3689114"/>
              <a:gd name="connsiteY3142" fmla="*/ 606629 h 2607908"/>
              <a:gd name="connsiteX3143" fmla="*/ 1953185 w 3689114"/>
              <a:gd name="connsiteY3143" fmla="*/ 600037 h 2607908"/>
              <a:gd name="connsiteX3144" fmla="*/ 1959774 w 3689114"/>
              <a:gd name="connsiteY3144" fmla="*/ 593448 h 2607908"/>
              <a:gd name="connsiteX3145" fmla="*/ 1729340 w 3689114"/>
              <a:gd name="connsiteY3145" fmla="*/ 593448 h 2607908"/>
              <a:gd name="connsiteX3146" fmla="*/ 1735929 w 3689114"/>
              <a:gd name="connsiteY3146" fmla="*/ 600037 h 2607908"/>
              <a:gd name="connsiteX3147" fmla="*/ 1729340 w 3689114"/>
              <a:gd name="connsiteY3147" fmla="*/ 606629 h 2607908"/>
              <a:gd name="connsiteX3148" fmla="*/ 1722751 w 3689114"/>
              <a:gd name="connsiteY3148" fmla="*/ 600037 h 2607908"/>
              <a:gd name="connsiteX3149" fmla="*/ 1729340 w 3689114"/>
              <a:gd name="connsiteY3149" fmla="*/ 593448 h 2607908"/>
              <a:gd name="connsiteX3150" fmla="*/ 1844558 w 3689114"/>
              <a:gd name="connsiteY3150" fmla="*/ 593336 h 2607908"/>
              <a:gd name="connsiteX3151" fmla="*/ 1851257 w 3689114"/>
              <a:gd name="connsiteY3151" fmla="*/ 600038 h 2607908"/>
              <a:gd name="connsiteX3152" fmla="*/ 1844558 w 3689114"/>
              <a:gd name="connsiteY3152" fmla="*/ 606736 h 2607908"/>
              <a:gd name="connsiteX3153" fmla="*/ 1837857 w 3689114"/>
              <a:gd name="connsiteY3153" fmla="*/ 600038 h 2607908"/>
              <a:gd name="connsiteX3154" fmla="*/ 1844558 w 3689114"/>
              <a:gd name="connsiteY3154" fmla="*/ 593336 h 2607908"/>
              <a:gd name="connsiteX3155" fmla="*/ 3054336 w 3689114"/>
              <a:gd name="connsiteY3155" fmla="*/ 498821 h 2607908"/>
              <a:gd name="connsiteX3156" fmla="*/ 3055767 w 3689114"/>
              <a:gd name="connsiteY3156" fmla="*/ 500250 h 2607908"/>
              <a:gd name="connsiteX3157" fmla="*/ 3054336 w 3689114"/>
              <a:gd name="connsiteY3157" fmla="*/ 501683 h 2607908"/>
              <a:gd name="connsiteX3158" fmla="*/ 3052906 w 3689114"/>
              <a:gd name="connsiteY3158" fmla="*/ 500250 h 2607908"/>
              <a:gd name="connsiteX3159" fmla="*/ 3054336 w 3689114"/>
              <a:gd name="connsiteY3159" fmla="*/ 498821 h 2607908"/>
              <a:gd name="connsiteX3160" fmla="*/ 634779 w 3689114"/>
              <a:gd name="connsiteY3160" fmla="*/ 498819 h 2607908"/>
              <a:gd name="connsiteX3161" fmla="*/ 636210 w 3689114"/>
              <a:gd name="connsiteY3161" fmla="*/ 500250 h 2607908"/>
              <a:gd name="connsiteX3162" fmla="*/ 634779 w 3689114"/>
              <a:gd name="connsiteY3162" fmla="*/ 501680 h 2607908"/>
              <a:gd name="connsiteX3163" fmla="*/ 633350 w 3689114"/>
              <a:gd name="connsiteY3163" fmla="*/ 500250 h 2607908"/>
              <a:gd name="connsiteX3164" fmla="*/ 634779 w 3689114"/>
              <a:gd name="connsiteY3164" fmla="*/ 498819 h 2607908"/>
              <a:gd name="connsiteX3165" fmla="*/ 2939119 w 3689114"/>
              <a:gd name="connsiteY3165" fmla="*/ 498370 h 2607908"/>
              <a:gd name="connsiteX3166" fmla="*/ 2941000 w 3689114"/>
              <a:gd name="connsiteY3166" fmla="*/ 500254 h 2607908"/>
              <a:gd name="connsiteX3167" fmla="*/ 2939119 w 3689114"/>
              <a:gd name="connsiteY3167" fmla="*/ 502134 h 2607908"/>
              <a:gd name="connsiteX3168" fmla="*/ 2937237 w 3689114"/>
              <a:gd name="connsiteY3168" fmla="*/ 500254 h 2607908"/>
              <a:gd name="connsiteX3169" fmla="*/ 2939119 w 3689114"/>
              <a:gd name="connsiteY3169" fmla="*/ 498370 h 2607908"/>
              <a:gd name="connsiteX3170" fmla="*/ 749996 w 3689114"/>
              <a:gd name="connsiteY3170" fmla="*/ 498370 h 2607908"/>
              <a:gd name="connsiteX3171" fmla="*/ 751877 w 3689114"/>
              <a:gd name="connsiteY3171" fmla="*/ 500254 h 2607908"/>
              <a:gd name="connsiteX3172" fmla="*/ 749996 w 3689114"/>
              <a:gd name="connsiteY3172" fmla="*/ 502134 h 2607908"/>
              <a:gd name="connsiteX3173" fmla="*/ 748114 w 3689114"/>
              <a:gd name="connsiteY3173" fmla="*/ 500254 h 2607908"/>
              <a:gd name="connsiteX3174" fmla="*/ 749996 w 3689114"/>
              <a:gd name="connsiteY3174" fmla="*/ 498370 h 2607908"/>
              <a:gd name="connsiteX3175" fmla="*/ 2823902 w 3689114"/>
              <a:gd name="connsiteY3175" fmla="*/ 497861 h 2607908"/>
              <a:gd name="connsiteX3176" fmla="*/ 2826295 w 3689114"/>
              <a:gd name="connsiteY3176" fmla="*/ 500254 h 2607908"/>
              <a:gd name="connsiteX3177" fmla="*/ 2823902 w 3689114"/>
              <a:gd name="connsiteY3177" fmla="*/ 502651 h 2607908"/>
              <a:gd name="connsiteX3178" fmla="*/ 2821509 w 3689114"/>
              <a:gd name="connsiteY3178" fmla="*/ 500254 h 2607908"/>
              <a:gd name="connsiteX3179" fmla="*/ 2823902 w 3689114"/>
              <a:gd name="connsiteY3179" fmla="*/ 497861 h 2607908"/>
              <a:gd name="connsiteX3180" fmla="*/ 865213 w 3689114"/>
              <a:gd name="connsiteY3180" fmla="*/ 497861 h 2607908"/>
              <a:gd name="connsiteX3181" fmla="*/ 867606 w 3689114"/>
              <a:gd name="connsiteY3181" fmla="*/ 500254 h 2607908"/>
              <a:gd name="connsiteX3182" fmla="*/ 865213 w 3689114"/>
              <a:gd name="connsiteY3182" fmla="*/ 502651 h 2607908"/>
              <a:gd name="connsiteX3183" fmla="*/ 862820 w 3689114"/>
              <a:gd name="connsiteY3183" fmla="*/ 500254 h 2607908"/>
              <a:gd name="connsiteX3184" fmla="*/ 865213 w 3689114"/>
              <a:gd name="connsiteY3184" fmla="*/ 497861 h 2607908"/>
              <a:gd name="connsiteX3185" fmla="*/ 2708685 w 3689114"/>
              <a:gd name="connsiteY3185" fmla="*/ 497368 h 2607908"/>
              <a:gd name="connsiteX3186" fmla="*/ 2711574 w 3689114"/>
              <a:gd name="connsiteY3186" fmla="*/ 500254 h 2607908"/>
              <a:gd name="connsiteX3187" fmla="*/ 2708685 w 3689114"/>
              <a:gd name="connsiteY3187" fmla="*/ 503143 h 2607908"/>
              <a:gd name="connsiteX3188" fmla="*/ 2705796 w 3689114"/>
              <a:gd name="connsiteY3188" fmla="*/ 500254 h 2607908"/>
              <a:gd name="connsiteX3189" fmla="*/ 2708685 w 3689114"/>
              <a:gd name="connsiteY3189" fmla="*/ 497368 h 2607908"/>
              <a:gd name="connsiteX3190" fmla="*/ 980430 w 3689114"/>
              <a:gd name="connsiteY3190" fmla="*/ 497368 h 2607908"/>
              <a:gd name="connsiteX3191" fmla="*/ 983318 w 3689114"/>
              <a:gd name="connsiteY3191" fmla="*/ 500254 h 2607908"/>
              <a:gd name="connsiteX3192" fmla="*/ 980430 w 3689114"/>
              <a:gd name="connsiteY3192" fmla="*/ 503140 h 2607908"/>
              <a:gd name="connsiteX3193" fmla="*/ 977541 w 3689114"/>
              <a:gd name="connsiteY3193" fmla="*/ 500254 h 2607908"/>
              <a:gd name="connsiteX3194" fmla="*/ 980430 w 3689114"/>
              <a:gd name="connsiteY3194" fmla="*/ 497368 h 2607908"/>
              <a:gd name="connsiteX3195" fmla="*/ 2593467 w 3689114"/>
              <a:gd name="connsiteY3195" fmla="*/ 496823 h 2607908"/>
              <a:gd name="connsiteX3196" fmla="*/ 2596898 w 3689114"/>
              <a:gd name="connsiteY3196" fmla="*/ 500254 h 2607908"/>
              <a:gd name="connsiteX3197" fmla="*/ 2593467 w 3689114"/>
              <a:gd name="connsiteY3197" fmla="*/ 503687 h 2607908"/>
              <a:gd name="connsiteX3198" fmla="*/ 2590037 w 3689114"/>
              <a:gd name="connsiteY3198" fmla="*/ 500254 h 2607908"/>
              <a:gd name="connsiteX3199" fmla="*/ 2593467 w 3689114"/>
              <a:gd name="connsiteY3199" fmla="*/ 496823 h 2607908"/>
              <a:gd name="connsiteX3200" fmla="*/ 1095646 w 3689114"/>
              <a:gd name="connsiteY3200" fmla="*/ 496823 h 2607908"/>
              <a:gd name="connsiteX3201" fmla="*/ 1099077 w 3689114"/>
              <a:gd name="connsiteY3201" fmla="*/ 500254 h 2607908"/>
              <a:gd name="connsiteX3202" fmla="*/ 1095646 w 3689114"/>
              <a:gd name="connsiteY3202" fmla="*/ 503687 h 2607908"/>
              <a:gd name="connsiteX3203" fmla="*/ 1092216 w 3689114"/>
              <a:gd name="connsiteY3203" fmla="*/ 500254 h 2607908"/>
              <a:gd name="connsiteX3204" fmla="*/ 1095646 w 3689114"/>
              <a:gd name="connsiteY3204" fmla="*/ 496823 h 2607908"/>
              <a:gd name="connsiteX3205" fmla="*/ 2478250 w 3689114"/>
              <a:gd name="connsiteY3205" fmla="*/ 496324 h 2607908"/>
              <a:gd name="connsiteX3206" fmla="*/ 2482181 w 3689114"/>
              <a:gd name="connsiteY3206" fmla="*/ 500254 h 2607908"/>
              <a:gd name="connsiteX3207" fmla="*/ 2478250 w 3689114"/>
              <a:gd name="connsiteY3207" fmla="*/ 504187 h 2607908"/>
              <a:gd name="connsiteX3208" fmla="*/ 2474320 w 3689114"/>
              <a:gd name="connsiteY3208" fmla="*/ 500254 h 2607908"/>
              <a:gd name="connsiteX3209" fmla="*/ 2478250 w 3689114"/>
              <a:gd name="connsiteY3209" fmla="*/ 496324 h 2607908"/>
              <a:gd name="connsiteX3210" fmla="*/ 1210864 w 3689114"/>
              <a:gd name="connsiteY3210" fmla="*/ 496324 h 2607908"/>
              <a:gd name="connsiteX3211" fmla="*/ 1214794 w 3689114"/>
              <a:gd name="connsiteY3211" fmla="*/ 500254 h 2607908"/>
              <a:gd name="connsiteX3212" fmla="*/ 1210864 w 3689114"/>
              <a:gd name="connsiteY3212" fmla="*/ 504187 h 2607908"/>
              <a:gd name="connsiteX3213" fmla="*/ 1206933 w 3689114"/>
              <a:gd name="connsiteY3213" fmla="*/ 500254 h 2607908"/>
              <a:gd name="connsiteX3214" fmla="*/ 1210864 w 3689114"/>
              <a:gd name="connsiteY3214" fmla="*/ 496324 h 2607908"/>
              <a:gd name="connsiteX3215" fmla="*/ 2363034 w 3689114"/>
              <a:gd name="connsiteY3215" fmla="*/ 495886 h 2607908"/>
              <a:gd name="connsiteX3216" fmla="*/ 2367407 w 3689114"/>
              <a:gd name="connsiteY3216" fmla="*/ 500254 h 2607908"/>
              <a:gd name="connsiteX3217" fmla="*/ 2363034 w 3689114"/>
              <a:gd name="connsiteY3217" fmla="*/ 504627 h 2607908"/>
              <a:gd name="connsiteX3218" fmla="*/ 2358661 w 3689114"/>
              <a:gd name="connsiteY3218" fmla="*/ 500254 h 2607908"/>
              <a:gd name="connsiteX3219" fmla="*/ 2363034 w 3689114"/>
              <a:gd name="connsiteY3219" fmla="*/ 495886 h 2607908"/>
              <a:gd name="connsiteX3220" fmla="*/ 1326080 w 3689114"/>
              <a:gd name="connsiteY3220" fmla="*/ 495886 h 2607908"/>
              <a:gd name="connsiteX3221" fmla="*/ 1330453 w 3689114"/>
              <a:gd name="connsiteY3221" fmla="*/ 500254 h 2607908"/>
              <a:gd name="connsiteX3222" fmla="*/ 1326080 w 3689114"/>
              <a:gd name="connsiteY3222" fmla="*/ 504627 h 2607908"/>
              <a:gd name="connsiteX3223" fmla="*/ 1321708 w 3689114"/>
              <a:gd name="connsiteY3223" fmla="*/ 500254 h 2607908"/>
              <a:gd name="connsiteX3224" fmla="*/ 1326080 w 3689114"/>
              <a:gd name="connsiteY3224" fmla="*/ 495886 h 2607908"/>
              <a:gd name="connsiteX3225" fmla="*/ 2247817 w 3689114"/>
              <a:gd name="connsiteY3225" fmla="*/ 495421 h 2607908"/>
              <a:gd name="connsiteX3226" fmla="*/ 2252654 w 3689114"/>
              <a:gd name="connsiteY3226" fmla="*/ 500254 h 2607908"/>
              <a:gd name="connsiteX3227" fmla="*/ 2247817 w 3689114"/>
              <a:gd name="connsiteY3227" fmla="*/ 505095 h 2607908"/>
              <a:gd name="connsiteX3228" fmla="*/ 2242979 w 3689114"/>
              <a:gd name="connsiteY3228" fmla="*/ 500254 h 2607908"/>
              <a:gd name="connsiteX3229" fmla="*/ 2247817 w 3689114"/>
              <a:gd name="connsiteY3229" fmla="*/ 495421 h 2607908"/>
              <a:gd name="connsiteX3230" fmla="*/ 1441298 w 3689114"/>
              <a:gd name="connsiteY3230" fmla="*/ 495421 h 2607908"/>
              <a:gd name="connsiteX3231" fmla="*/ 1446135 w 3689114"/>
              <a:gd name="connsiteY3231" fmla="*/ 500254 h 2607908"/>
              <a:gd name="connsiteX3232" fmla="*/ 1441298 w 3689114"/>
              <a:gd name="connsiteY3232" fmla="*/ 505093 h 2607908"/>
              <a:gd name="connsiteX3233" fmla="*/ 1436460 w 3689114"/>
              <a:gd name="connsiteY3233" fmla="*/ 500254 h 2607908"/>
              <a:gd name="connsiteX3234" fmla="*/ 1441298 w 3689114"/>
              <a:gd name="connsiteY3234" fmla="*/ 495421 h 2607908"/>
              <a:gd name="connsiteX3235" fmla="*/ 2132600 w 3689114"/>
              <a:gd name="connsiteY3235" fmla="*/ 495127 h 2607908"/>
              <a:gd name="connsiteX3236" fmla="*/ 2137727 w 3689114"/>
              <a:gd name="connsiteY3236" fmla="*/ 500254 h 2607908"/>
              <a:gd name="connsiteX3237" fmla="*/ 2132600 w 3689114"/>
              <a:gd name="connsiteY3237" fmla="*/ 505385 h 2607908"/>
              <a:gd name="connsiteX3238" fmla="*/ 2127472 w 3689114"/>
              <a:gd name="connsiteY3238" fmla="*/ 500254 h 2607908"/>
              <a:gd name="connsiteX3239" fmla="*/ 2132600 w 3689114"/>
              <a:gd name="connsiteY3239" fmla="*/ 495127 h 2607908"/>
              <a:gd name="connsiteX3240" fmla="*/ 1556514 w 3689114"/>
              <a:gd name="connsiteY3240" fmla="*/ 495127 h 2607908"/>
              <a:gd name="connsiteX3241" fmla="*/ 1561642 w 3689114"/>
              <a:gd name="connsiteY3241" fmla="*/ 500254 h 2607908"/>
              <a:gd name="connsiteX3242" fmla="*/ 1556514 w 3689114"/>
              <a:gd name="connsiteY3242" fmla="*/ 505385 h 2607908"/>
              <a:gd name="connsiteX3243" fmla="*/ 1551387 w 3689114"/>
              <a:gd name="connsiteY3243" fmla="*/ 500254 h 2607908"/>
              <a:gd name="connsiteX3244" fmla="*/ 1556514 w 3689114"/>
              <a:gd name="connsiteY3244" fmla="*/ 495127 h 2607908"/>
              <a:gd name="connsiteX3245" fmla="*/ 2017383 w 3689114"/>
              <a:gd name="connsiteY3245" fmla="*/ 494930 h 2607908"/>
              <a:gd name="connsiteX3246" fmla="*/ 2022708 w 3689114"/>
              <a:gd name="connsiteY3246" fmla="*/ 500254 h 2607908"/>
              <a:gd name="connsiteX3247" fmla="*/ 2017383 w 3689114"/>
              <a:gd name="connsiteY3247" fmla="*/ 505582 h 2607908"/>
              <a:gd name="connsiteX3248" fmla="*/ 2012057 w 3689114"/>
              <a:gd name="connsiteY3248" fmla="*/ 500254 h 2607908"/>
              <a:gd name="connsiteX3249" fmla="*/ 2017383 w 3689114"/>
              <a:gd name="connsiteY3249" fmla="*/ 494930 h 2607908"/>
              <a:gd name="connsiteX3250" fmla="*/ 1671732 w 3689114"/>
              <a:gd name="connsiteY3250" fmla="*/ 494930 h 2607908"/>
              <a:gd name="connsiteX3251" fmla="*/ 1677057 w 3689114"/>
              <a:gd name="connsiteY3251" fmla="*/ 500254 h 2607908"/>
              <a:gd name="connsiteX3252" fmla="*/ 1671732 w 3689114"/>
              <a:gd name="connsiteY3252" fmla="*/ 505582 h 2607908"/>
              <a:gd name="connsiteX3253" fmla="*/ 1666406 w 3689114"/>
              <a:gd name="connsiteY3253" fmla="*/ 500254 h 2607908"/>
              <a:gd name="connsiteX3254" fmla="*/ 1671732 w 3689114"/>
              <a:gd name="connsiteY3254" fmla="*/ 494930 h 2607908"/>
              <a:gd name="connsiteX3255" fmla="*/ 1902166 w 3689114"/>
              <a:gd name="connsiteY3255" fmla="*/ 494828 h 2607908"/>
              <a:gd name="connsiteX3256" fmla="*/ 1907591 w 3689114"/>
              <a:gd name="connsiteY3256" fmla="*/ 500254 h 2607908"/>
              <a:gd name="connsiteX3257" fmla="*/ 1902166 w 3689114"/>
              <a:gd name="connsiteY3257" fmla="*/ 505680 h 2607908"/>
              <a:gd name="connsiteX3258" fmla="*/ 1896740 w 3689114"/>
              <a:gd name="connsiteY3258" fmla="*/ 500254 h 2607908"/>
              <a:gd name="connsiteX3259" fmla="*/ 1902166 w 3689114"/>
              <a:gd name="connsiteY3259" fmla="*/ 494828 h 2607908"/>
              <a:gd name="connsiteX3260" fmla="*/ 1786949 w 3689114"/>
              <a:gd name="connsiteY3260" fmla="*/ 494828 h 2607908"/>
              <a:gd name="connsiteX3261" fmla="*/ 1792374 w 3689114"/>
              <a:gd name="connsiteY3261" fmla="*/ 500254 h 2607908"/>
              <a:gd name="connsiteX3262" fmla="*/ 1786949 w 3689114"/>
              <a:gd name="connsiteY3262" fmla="*/ 505680 h 2607908"/>
              <a:gd name="connsiteX3263" fmla="*/ 1781522 w 3689114"/>
              <a:gd name="connsiteY3263" fmla="*/ 500254 h 2607908"/>
              <a:gd name="connsiteX3264" fmla="*/ 1786949 w 3689114"/>
              <a:gd name="connsiteY3264" fmla="*/ 494828 h 2607908"/>
              <a:gd name="connsiteX3265" fmla="*/ 2996727 w 3689114"/>
              <a:gd name="connsiteY3265" fmla="*/ 399242 h 2607908"/>
              <a:gd name="connsiteX3266" fmla="*/ 2997955 w 3689114"/>
              <a:gd name="connsiteY3266" fmla="*/ 400472 h 2607908"/>
              <a:gd name="connsiteX3267" fmla="*/ 2996727 w 3689114"/>
              <a:gd name="connsiteY3267" fmla="*/ 401698 h 2607908"/>
              <a:gd name="connsiteX3268" fmla="*/ 2995500 w 3689114"/>
              <a:gd name="connsiteY3268" fmla="*/ 400472 h 2607908"/>
              <a:gd name="connsiteX3269" fmla="*/ 2996727 w 3689114"/>
              <a:gd name="connsiteY3269" fmla="*/ 399242 h 2607908"/>
              <a:gd name="connsiteX3270" fmla="*/ 692388 w 3689114"/>
              <a:gd name="connsiteY3270" fmla="*/ 399242 h 2607908"/>
              <a:gd name="connsiteX3271" fmla="*/ 693615 w 3689114"/>
              <a:gd name="connsiteY3271" fmla="*/ 400469 h 2607908"/>
              <a:gd name="connsiteX3272" fmla="*/ 692388 w 3689114"/>
              <a:gd name="connsiteY3272" fmla="*/ 401695 h 2607908"/>
              <a:gd name="connsiteX3273" fmla="*/ 691160 w 3689114"/>
              <a:gd name="connsiteY3273" fmla="*/ 400469 h 2607908"/>
              <a:gd name="connsiteX3274" fmla="*/ 692388 w 3689114"/>
              <a:gd name="connsiteY3274" fmla="*/ 399242 h 2607908"/>
              <a:gd name="connsiteX3275" fmla="*/ 2881510 w 3689114"/>
              <a:gd name="connsiteY3275" fmla="*/ 398824 h 2607908"/>
              <a:gd name="connsiteX3276" fmla="*/ 2883159 w 3689114"/>
              <a:gd name="connsiteY3276" fmla="*/ 400472 h 2607908"/>
              <a:gd name="connsiteX3277" fmla="*/ 2881510 w 3689114"/>
              <a:gd name="connsiteY3277" fmla="*/ 402122 h 2607908"/>
              <a:gd name="connsiteX3278" fmla="*/ 2879862 w 3689114"/>
              <a:gd name="connsiteY3278" fmla="*/ 400472 h 2607908"/>
              <a:gd name="connsiteX3279" fmla="*/ 2881510 w 3689114"/>
              <a:gd name="connsiteY3279" fmla="*/ 398824 h 2607908"/>
              <a:gd name="connsiteX3280" fmla="*/ 807603 w 3689114"/>
              <a:gd name="connsiteY3280" fmla="*/ 398822 h 2607908"/>
              <a:gd name="connsiteX3281" fmla="*/ 809252 w 3689114"/>
              <a:gd name="connsiteY3281" fmla="*/ 400472 h 2607908"/>
              <a:gd name="connsiteX3282" fmla="*/ 807603 w 3689114"/>
              <a:gd name="connsiteY3282" fmla="*/ 402119 h 2607908"/>
              <a:gd name="connsiteX3283" fmla="*/ 805955 w 3689114"/>
              <a:gd name="connsiteY3283" fmla="*/ 400472 h 2607908"/>
              <a:gd name="connsiteX3284" fmla="*/ 807603 w 3689114"/>
              <a:gd name="connsiteY3284" fmla="*/ 398822 h 2607908"/>
              <a:gd name="connsiteX3285" fmla="*/ 2766293 w 3689114"/>
              <a:gd name="connsiteY3285" fmla="*/ 398406 h 2607908"/>
              <a:gd name="connsiteX3286" fmla="*/ 2768360 w 3689114"/>
              <a:gd name="connsiteY3286" fmla="*/ 400477 h 2607908"/>
              <a:gd name="connsiteX3287" fmla="*/ 2766293 w 3689114"/>
              <a:gd name="connsiteY3287" fmla="*/ 402540 h 2607908"/>
              <a:gd name="connsiteX3288" fmla="*/ 2764227 w 3689114"/>
              <a:gd name="connsiteY3288" fmla="*/ 400477 h 2607908"/>
              <a:gd name="connsiteX3289" fmla="*/ 2766293 w 3689114"/>
              <a:gd name="connsiteY3289" fmla="*/ 398406 h 2607908"/>
              <a:gd name="connsiteX3290" fmla="*/ 922821 w 3689114"/>
              <a:gd name="connsiteY3290" fmla="*/ 398406 h 2607908"/>
              <a:gd name="connsiteX3291" fmla="*/ 924887 w 3689114"/>
              <a:gd name="connsiteY3291" fmla="*/ 400477 h 2607908"/>
              <a:gd name="connsiteX3292" fmla="*/ 922821 w 3689114"/>
              <a:gd name="connsiteY3292" fmla="*/ 402540 h 2607908"/>
              <a:gd name="connsiteX3293" fmla="*/ 920754 w 3689114"/>
              <a:gd name="connsiteY3293" fmla="*/ 400477 h 2607908"/>
              <a:gd name="connsiteX3294" fmla="*/ 922821 w 3689114"/>
              <a:gd name="connsiteY3294" fmla="*/ 398406 h 2607908"/>
              <a:gd name="connsiteX3295" fmla="*/ 2651076 w 3689114"/>
              <a:gd name="connsiteY3295" fmla="*/ 398013 h 2607908"/>
              <a:gd name="connsiteX3296" fmla="*/ 2653537 w 3689114"/>
              <a:gd name="connsiteY3296" fmla="*/ 400477 h 2607908"/>
              <a:gd name="connsiteX3297" fmla="*/ 2651076 w 3689114"/>
              <a:gd name="connsiteY3297" fmla="*/ 402933 h 2607908"/>
              <a:gd name="connsiteX3298" fmla="*/ 2648616 w 3689114"/>
              <a:gd name="connsiteY3298" fmla="*/ 400477 h 2607908"/>
              <a:gd name="connsiteX3299" fmla="*/ 2651076 w 3689114"/>
              <a:gd name="connsiteY3299" fmla="*/ 398013 h 2607908"/>
              <a:gd name="connsiteX3300" fmla="*/ 1038038 w 3689114"/>
              <a:gd name="connsiteY3300" fmla="*/ 397942 h 2607908"/>
              <a:gd name="connsiteX3301" fmla="*/ 1040568 w 3689114"/>
              <a:gd name="connsiteY3301" fmla="*/ 400477 h 2607908"/>
              <a:gd name="connsiteX3302" fmla="*/ 1038038 w 3689114"/>
              <a:gd name="connsiteY3302" fmla="*/ 403005 h 2607908"/>
              <a:gd name="connsiteX3303" fmla="*/ 1035508 w 3689114"/>
              <a:gd name="connsiteY3303" fmla="*/ 400477 h 2607908"/>
              <a:gd name="connsiteX3304" fmla="*/ 1038038 w 3689114"/>
              <a:gd name="connsiteY3304" fmla="*/ 397942 h 2607908"/>
              <a:gd name="connsiteX3305" fmla="*/ 2535859 w 3689114"/>
              <a:gd name="connsiteY3305" fmla="*/ 397509 h 2607908"/>
              <a:gd name="connsiteX3306" fmla="*/ 2538822 w 3689114"/>
              <a:gd name="connsiteY3306" fmla="*/ 400477 h 2607908"/>
              <a:gd name="connsiteX3307" fmla="*/ 2535859 w 3689114"/>
              <a:gd name="connsiteY3307" fmla="*/ 403436 h 2607908"/>
              <a:gd name="connsiteX3308" fmla="*/ 2532896 w 3689114"/>
              <a:gd name="connsiteY3308" fmla="*/ 400477 h 2607908"/>
              <a:gd name="connsiteX3309" fmla="*/ 2535859 w 3689114"/>
              <a:gd name="connsiteY3309" fmla="*/ 397509 h 2607908"/>
              <a:gd name="connsiteX3310" fmla="*/ 1153255 w 3689114"/>
              <a:gd name="connsiteY3310" fmla="*/ 397509 h 2607908"/>
              <a:gd name="connsiteX3311" fmla="*/ 1156218 w 3689114"/>
              <a:gd name="connsiteY3311" fmla="*/ 400477 h 2607908"/>
              <a:gd name="connsiteX3312" fmla="*/ 1153255 w 3689114"/>
              <a:gd name="connsiteY3312" fmla="*/ 403436 h 2607908"/>
              <a:gd name="connsiteX3313" fmla="*/ 1150292 w 3689114"/>
              <a:gd name="connsiteY3313" fmla="*/ 400477 h 2607908"/>
              <a:gd name="connsiteX3314" fmla="*/ 1153255 w 3689114"/>
              <a:gd name="connsiteY3314" fmla="*/ 397509 h 2607908"/>
              <a:gd name="connsiteX3315" fmla="*/ 2420642 w 3689114"/>
              <a:gd name="connsiteY3315" fmla="*/ 397124 h 2607908"/>
              <a:gd name="connsiteX3316" fmla="*/ 2423993 w 3689114"/>
              <a:gd name="connsiteY3316" fmla="*/ 400477 h 2607908"/>
              <a:gd name="connsiteX3317" fmla="*/ 2420642 w 3689114"/>
              <a:gd name="connsiteY3317" fmla="*/ 403827 h 2607908"/>
              <a:gd name="connsiteX3318" fmla="*/ 2417292 w 3689114"/>
              <a:gd name="connsiteY3318" fmla="*/ 400477 h 2607908"/>
              <a:gd name="connsiteX3319" fmla="*/ 2420642 w 3689114"/>
              <a:gd name="connsiteY3319" fmla="*/ 397124 h 2607908"/>
              <a:gd name="connsiteX3320" fmla="*/ 1268471 w 3689114"/>
              <a:gd name="connsiteY3320" fmla="*/ 397124 h 2607908"/>
              <a:gd name="connsiteX3321" fmla="*/ 1271822 w 3689114"/>
              <a:gd name="connsiteY3321" fmla="*/ 400477 h 2607908"/>
              <a:gd name="connsiteX3322" fmla="*/ 1268471 w 3689114"/>
              <a:gd name="connsiteY3322" fmla="*/ 403827 h 2607908"/>
              <a:gd name="connsiteX3323" fmla="*/ 1265121 w 3689114"/>
              <a:gd name="connsiteY3323" fmla="*/ 400477 h 2607908"/>
              <a:gd name="connsiteX3324" fmla="*/ 1268471 w 3689114"/>
              <a:gd name="connsiteY3324" fmla="*/ 397124 h 2607908"/>
              <a:gd name="connsiteX3325" fmla="*/ 2305425 w 3689114"/>
              <a:gd name="connsiteY3325" fmla="*/ 396796 h 2607908"/>
              <a:gd name="connsiteX3326" fmla="*/ 2309101 w 3689114"/>
              <a:gd name="connsiteY3326" fmla="*/ 400477 h 2607908"/>
              <a:gd name="connsiteX3327" fmla="*/ 2305425 w 3689114"/>
              <a:gd name="connsiteY3327" fmla="*/ 404150 h 2607908"/>
              <a:gd name="connsiteX3328" fmla="*/ 2301749 w 3689114"/>
              <a:gd name="connsiteY3328" fmla="*/ 400477 h 2607908"/>
              <a:gd name="connsiteX3329" fmla="*/ 2305425 w 3689114"/>
              <a:gd name="connsiteY3329" fmla="*/ 396796 h 2607908"/>
              <a:gd name="connsiteX3330" fmla="*/ 1383689 w 3689114"/>
              <a:gd name="connsiteY3330" fmla="*/ 396796 h 2607908"/>
              <a:gd name="connsiteX3331" fmla="*/ 1387366 w 3689114"/>
              <a:gd name="connsiteY3331" fmla="*/ 400477 h 2607908"/>
              <a:gd name="connsiteX3332" fmla="*/ 1383689 w 3689114"/>
              <a:gd name="connsiteY3332" fmla="*/ 404150 h 2607908"/>
              <a:gd name="connsiteX3333" fmla="*/ 1380013 w 3689114"/>
              <a:gd name="connsiteY3333" fmla="*/ 400477 h 2607908"/>
              <a:gd name="connsiteX3334" fmla="*/ 1383689 w 3689114"/>
              <a:gd name="connsiteY3334" fmla="*/ 396796 h 2607908"/>
              <a:gd name="connsiteX3335" fmla="*/ 2190208 w 3689114"/>
              <a:gd name="connsiteY3335" fmla="*/ 396457 h 2607908"/>
              <a:gd name="connsiteX3336" fmla="*/ 2194225 w 3689114"/>
              <a:gd name="connsiteY3336" fmla="*/ 400477 h 2607908"/>
              <a:gd name="connsiteX3337" fmla="*/ 2190208 w 3689114"/>
              <a:gd name="connsiteY3337" fmla="*/ 404489 h 2607908"/>
              <a:gd name="connsiteX3338" fmla="*/ 2186191 w 3689114"/>
              <a:gd name="connsiteY3338" fmla="*/ 400477 h 2607908"/>
              <a:gd name="connsiteX3339" fmla="*/ 2190208 w 3689114"/>
              <a:gd name="connsiteY3339" fmla="*/ 396457 h 2607908"/>
              <a:gd name="connsiteX3340" fmla="*/ 1498906 w 3689114"/>
              <a:gd name="connsiteY3340" fmla="*/ 396457 h 2607908"/>
              <a:gd name="connsiteX3341" fmla="*/ 1502923 w 3689114"/>
              <a:gd name="connsiteY3341" fmla="*/ 400477 h 2607908"/>
              <a:gd name="connsiteX3342" fmla="*/ 1498906 w 3689114"/>
              <a:gd name="connsiteY3342" fmla="*/ 404489 h 2607908"/>
              <a:gd name="connsiteX3343" fmla="*/ 1494889 w 3689114"/>
              <a:gd name="connsiteY3343" fmla="*/ 400477 h 2607908"/>
              <a:gd name="connsiteX3344" fmla="*/ 1498906 w 3689114"/>
              <a:gd name="connsiteY3344" fmla="*/ 396457 h 2607908"/>
              <a:gd name="connsiteX3345" fmla="*/ 2074991 w 3689114"/>
              <a:gd name="connsiteY3345" fmla="*/ 396190 h 2607908"/>
              <a:gd name="connsiteX3346" fmla="*/ 2079273 w 3689114"/>
              <a:gd name="connsiteY3346" fmla="*/ 400477 h 2607908"/>
              <a:gd name="connsiteX3347" fmla="*/ 2074991 w 3689114"/>
              <a:gd name="connsiteY3347" fmla="*/ 404757 h 2607908"/>
              <a:gd name="connsiteX3348" fmla="*/ 2070709 w 3689114"/>
              <a:gd name="connsiteY3348" fmla="*/ 400477 h 2607908"/>
              <a:gd name="connsiteX3349" fmla="*/ 2074991 w 3689114"/>
              <a:gd name="connsiteY3349" fmla="*/ 396190 h 2607908"/>
              <a:gd name="connsiteX3350" fmla="*/ 1614123 w 3689114"/>
              <a:gd name="connsiteY3350" fmla="*/ 396190 h 2607908"/>
              <a:gd name="connsiteX3351" fmla="*/ 1618405 w 3689114"/>
              <a:gd name="connsiteY3351" fmla="*/ 400477 h 2607908"/>
              <a:gd name="connsiteX3352" fmla="*/ 1614123 w 3689114"/>
              <a:gd name="connsiteY3352" fmla="*/ 404757 h 2607908"/>
              <a:gd name="connsiteX3353" fmla="*/ 1609841 w 3689114"/>
              <a:gd name="connsiteY3353" fmla="*/ 400477 h 2607908"/>
              <a:gd name="connsiteX3354" fmla="*/ 1614123 w 3689114"/>
              <a:gd name="connsiteY3354" fmla="*/ 396190 h 2607908"/>
              <a:gd name="connsiteX3355" fmla="*/ 1959774 w 3689114"/>
              <a:gd name="connsiteY3355" fmla="*/ 396099 h 2607908"/>
              <a:gd name="connsiteX3356" fmla="*/ 1964146 w 3689114"/>
              <a:gd name="connsiteY3356" fmla="*/ 400477 h 2607908"/>
              <a:gd name="connsiteX3357" fmla="*/ 1959774 w 3689114"/>
              <a:gd name="connsiteY3357" fmla="*/ 404847 h 2607908"/>
              <a:gd name="connsiteX3358" fmla="*/ 1955401 w 3689114"/>
              <a:gd name="connsiteY3358" fmla="*/ 400477 h 2607908"/>
              <a:gd name="connsiteX3359" fmla="*/ 1959774 w 3689114"/>
              <a:gd name="connsiteY3359" fmla="*/ 396099 h 2607908"/>
              <a:gd name="connsiteX3360" fmla="*/ 1729340 w 3689114"/>
              <a:gd name="connsiteY3360" fmla="*/ 396099 h 2607908"/>
              <a:gd name="connsiteX3361" fmla="*/ 1733713 w 3689114"/>
              <a:gd name="connsiteY3361" fmla="*/ 400477 h 2607908"/>
              <a:gd name="connsiteX3362" fmla="*/ 1729340 w 3689114"/>
              <a:gd name="connsiteY3362" fmla="*/ 404847 h 2607908"/>
              <a:gd name="connsiteX3363" fmla="*/ 1724968 w 3689114"/>
              <a:gd name="connsiteY3363" fmla="*/ 400477 h 2607908"/>
              <a:gd name="connsiteX3364" fmla="*/ 1729340 w 3689114"/>
              <a:gd name="connsiteY3364" fmla="*/ 396099 h 2607908"/>
              <a:gd name="connsiteX3365" fmla="*/ 1844557 w 3689114"/>
              <a:gd name="connsiteY3365" fmla="*/ 396010 h 2607908"/>
              <a:gd name="connsiteX3366" fmla="*/ 1849021 w 3689114"/>
              <a:gd name="connsiteY3366" fmla="*/ 400477 h 2607908"/>
              <a:gd name="connsiteX3367" fmla="*/ 1844557 w 3689114"/>
              <a:gd name="connsiteY3367" fmla="*/ 404934 h 2607908"/>
              <a:gd name="connsiteX3368" fmla="*/ 1840093 w 3689114"/>
              <a:gd name="connsiteY3368" fmla="*/ 400477 h 2607908"/>
              <a:gd name="connsiteX3369" fmla="*/ 1844557 w 3689114"/>
              <a:gd name="connsiteY3369" fmla="*/ 396010 h 2607908"/>
              <a:gd name="connsiteX3370" fmla="*/ 2823902 w 3689114"/>
              <a:gd name="connsiteY3370" fmla="*/ 299312 h 2607908"/>
              <a:gd name="connsiteX3371" fmla="*/ 2825281 w 3689114"/>
              <a:gd name="connsiteY3371" fmla="*/ 300691 h 2607908"/>
              <a:gd name="connsiteX3372" fmla="*/ 2823902 w 3689114"/>
              <a:gd name="connsiteY3372" fmla="*/ 302071 h 2607908"/>
              <a:gd name="connsiteX3373" fmla="*/ 2822524 w 3689114"/>
              <a:gd name="connsiteY3373" fmla="*/ 300691 h 2607908"/>
              <a:gd name="connsiteX3374" fmla="*/ 2823902 w 3689114"/>
              <a:gd name="connsiteY3374" fmla="*/ 299312 h 2607908"/>
              <a:gd name="connsiteX3375" fmla="*/ 865213 w 3689114"/>
              <a:gd name="connsiteY3375" fmla="*/ 299312 h 2607908"/>
              <a:gd name="connsiteX3376" fmla="*/ 866591 w 3689114"/>
              <a:gd name="connsiteY3376" fmla="*/ 300691 h 2607908"/>
              <a:gd name="connsiteX3377" fmla="*/ 865213 w 3689114"/>
              <a:gd name="connsiteY3377" fmla="*/ 302069 h 2607908"/>
              <a:gd name="connsiteX3378" fmla="*/ 863834 w 3689114"/>
              <a:gd name="connsiteY3378" fmla="*/ 300691 h 2607908"/>
              <a:gd name="connsiteX3379" fmla="*/ 865213 w 3689114"/>
              <a:gd name="connsiteY3379" fmla="*/ 299312 h 2607908"/>
              <a:gd name="connsiteX3380" fmla="*/ 2708685 w 3689114"/>
              <a:gd name="connsiteY3380" fmla="*/ 298985 h 2607908"/>
              <a:gd name="connsiteX3381" fmla="*/ 2710391 w 3689114"/>
              <a:gd name="connsiteY3381" fmla="*/ 300691 h 2607908"/>
              <a:gd name="connsiteX3382" fmla="*/ 2708685 w 3689114"/>
              <a:gd name="connsiteY3382" fmla="*/ 302397 h 2607908"/>
              <a:gd name="connsiteX3383" fmla="*/ 2706980 w 3689114"/>
              <a:gd name="connsiteY3383" fmla="*/ 300691 h 2607908"/>
              <a:gd name="connsiteX3384" fmla="*/ 2708685 w 3689114"/>
              <a:gd name="connsiteY3384" fmla="*/ 298985 h 2607908"/>
              <a:gd name="connsiteX3385" fmla="*/ 980430 w 3689114"/>
              <a:gd name="connsiteY3385" fmla="*/ 298985 h 2607908"/>
              <a:gd name="connsiteX3386" fmla="*/ 982135 w 3689114"/>
              <a:gd name="connsiteY3386" fmla="*/ 300691 h 2607908"/>
              <a:gd name="connsiteX3387" fmla="*/ 980430 w 3689114"/>
              <a:gd name="connsiteY3387" fmla="*/ 302396 h 2607908"/>
              <a:gd name="connsiteX3388" fmla="*/ 978724 w 3689114"/>
              <a:gd name="connsiteY3388" fmla="*/ 300691 h 2607908"/>
              <a:gd name="connsiteX3389" fmla="*/ 980430 w 3689114"/>
              <a:gd name="connsiteY3389" fmla="*/ 298985 h 2607908"/>
              <a:gd name="connsiteX3390" fmla="*/ 2593468 w 3689114"/>
              <a:gd name="connsiteY3390" fmla="*/ 298626 h 2607908"/>
              <a:gd name="connsiteX3391" fmla="*/ 2595535 w 3689114"/>
              <a:gd name="connsiteY3391" fmla="*/ 300691 h 2607908"/>
              <a:gd name="connsiteX3392" fmla="*/ 2593468 w 3689114"/>
              <a:gd name="connsiteY3392" fmla="*/ 302756 h 2607908"/>
              <a:gd name="connsiteX3393" fmla="*/ 2591402 w 3689114"/>
              <a:gd name="connsiteY3393" fmla="*/ 300691 h 2607908"/>
              <a:gd name="connsiteX3394" fmla="*/ 2593468 w 3689114"/>
              <a:gd name="connsiteY3394" fmla="*/ 298626 h 2607908"/>
              <a:gd name="connsiteX3395" fmla="*/ 1095647 w 3689114"/>
              <a:gd name="connsiteY3395" fmla="*/ 298626 h 2607908"/>
              <a:gd name="connsiteX3396" fmla="*/ 1097713 w 3689114"/>
              <a:gd name="connsiteY3396" fmla="*/ 300691 h 2607908"/>
              <a:gd name="connsiteX3397" fmla="*/ 1095647 w 3689114"/>
              <a:gd name="connsiteY3397" fmla="*/ 302756 h 2607908"/>
              <a:gd name="connsiteX3398" fmla="*/ 1093581 w 3689114"/>
              <a:gd name="connsiteY3398" fmla="*/ 300691 h 2607908"/>
              <a:gd name="connsiteX3399" fmla="*/ 1095647 w 3689114"/>
              <a:gd name="connsiteY3399" fmla="*/ 298626 h 2607908"/>
              <a:gd name="connsiteX3400" fmla="*/ 2478251 w 3689114"/>
              <a:gd name="connsiteY3400" fmla="*/ 298304 h 2607908"/>
              <a:gd name="connsiteX3401" fmla="*/ 2480644 w 3689114"/>
              <a:gd name="connsiteY3401" fmla="*/ 300691 h 2607908"/>
              <a:gd name="connsiteX3402" fmla="*/ 2478251 w 3689114"/>
              <a:gd name="connsiteY3402" fmla="*/ 303084 h 2607908"/>
              <a:gd name="connsiteX3403" fmla="*/ 2475858 w 3689114"/>
              <a:gd name="connsiteY3403" fmla="*/ 300691 h 2607908"/>
              <a:gd name="connsiteX3404" fmla="*/ 2478251 w 3689114"/>
              <a:gd name="connsiteY3404" fmla="*/ 298304 h 2607908"/>
              <a:gd name="connsiteX3405" fmla="*/ 1210863 w 3689114"/>
              <a:gd name="connsiteY3405" fmla="*/ 298304 h 2607908"/>
              <a:gd name="connsiteX3406" fmla="*/ 1213256 w 3689114"/>
              <a:gd name="connsiteY3406" fmla="*/ 300691 h 2607908"/>
              <a:gd name="connsiteX3407" fmla="*/ 1210863 w 3689114"/>
              <a:gd name="connsiteY3407" fmla="*/ 303084 h 2607908"/>
              <a:gd name="connsiteX3408" fmla="*/ 1208470 w 3689114"/>
              <a:gd name="connsiteY3408" fmla="*/ 300691 h 2607908"/>
              <a:gd name="connsiteX3409" fmla="*/ 1210863 w 3689114"/>
              <a:gd name="connsiteY3409" fmla="*/ 298304 h 2607908"/>
              <a:gd name="connsiteX3410" fmla="*/ 2363034 w 3689114"/>
              <a:gd name="connsiteY3410" fmla="*/ 297949 h 2607908"/>
              <a:gd name="connsiteX3411" fmla="*/ 2365776 w 3689114"/>
              <a:gd name="connsiteY3411" fmla="*/ 300691 h 2607908"/>
              <a:gd name="connsiteX3412" fmla="*/ 2363034 w 3689114"/>
              <a:gd name="connsiteY3412" fmla="*/ 303433 h 2607908"/>
              <a:gd name="connsiteX3413" fmla="*/ 2360291 w 3689114"/>
              <a:gd name="connsiteY3413" fmla="*/ 300691 h 2607908"/>
              <a:gd name="connsiteX3414" fmla="*/ 2363034 w 3689114"/>
              <a:gd name="connsiteY3414" fmla="*/ 297949 h 2607908"/>
              <a:gd name="connsiteX3415" fmla="*/ 1326081 w 3689114"/>
              <a:gd name="connsiteY3415" fmla="*/ 297949 h 2607908"/>
              <a:gd name="connsiteX3416" fmla="*/ 1328823 w 3689114"/>
              <a:gd name="connsiteY3416" fmla="*/ 300691 h 2607908"/>
              <a:gd name="connsiteX3417" fmla="*/ 1326081 w 3689114"/>
              <a:gd name="connsiteY3417" fmla="*/ 303433 h 2607908"/>
              <a:gd name="connsiteX3418" fmla="*/ 1323338 w 3689114"/>
              <a:gd name="connsiteY3418" fmla="*/ 300691 h 2607908"/>
              <a:gd name="connsiteX3419" fmla="*/ 1326081 w 3689114"/>
              <a:gd name="connsiteY3419" fmla="*/ 297949 h 2607908"/>
              <a:gd name="connsiteX3420" fmla="*/ 2247817 w 3689114"/>
              <a:gd name="connsiteY3420" fmla="*/ 297653 h 2607908"/>
              <a:gd name="connsiteX3421" fmla="*/ 2250856 w 3689114"/>
              <a:gd name="connsiteY3421" fmla="*/ 300691 h 2607908"/>
              <a:gd name="connsiteX3422" fmla="*/ 2247817 w 3689114"/>
              <a:gd name="connsiteY3422" fmla="*/ 303728 h 2607908"/>
              <a:gd name="connsiteX3423" fmla="*/ 2244778 w 3689114"/>
              <a:gd name="connsiteY3423" fmla="*/ 300691 h 2607908"/>
              <a:gd name="connsiteX3424" fmla="*/ 2247817 w 3689114"/>
              <a:gd name="connsiteY3424" fmla="*/ 297653 h 2607908"/>
              <a:gd name="connsiteX3425" fmla="*/ 1441297 w 3689114"/>
              <a:gd name="connsiteY3425" fmla="*/ 297653 h 2607908"/>
              <a:gd name="connsiteX3426" fmla="*/ 1444337 w 3689114"/>
              <a:gd name="connsiteY3426" fmla="*/ 300691 h 2607908"/>
              <a:gd name="connsiteX3427" fmla="*/ 1441297 w 3689114"/>
              <a:gd name="connsiteY3427" fmla="*/ 303728 h 2607908"/>
              <a:gd name="connsiteX3428" fmla="*/ 1438258 w 3689114"/>
              <a:gd name="connsiteY3428" fmla="*/ 300691 h 2607908"/>
              <a:gd name="connsiteX3429" fmla="*/ 1441297 w 3689114"/>
              <a:gd name="connsiteY3429" fmla="*/ 297653 h 2607908"/>
              <a:gd name="connsiteX3430" fmla="*/ 2132600 w 3689114"/>
              <a:gd name="connsiteY3430" fmla="*/ 297419 h 2607908"/>
              <a:gd name="connsiteX3431" fmla="*/ 2135870 w 3689114"/>
              <a:gd name="connsiteY3431" fmla="*/ 300691 h 2607908"/>
              <a:gd name="connsiteX3432" fmla="*/ 2132600 w 3689114"/>
              <a:gd name="connsiteY3432" fmla="*/ 303963 h 2607908"/>
              <a:gd name="connsiteX3433" fmla="*/ 2129328 w 3689114"/>
              <a:gd name="connsiteY3433" fmla="*/ 300691 h 2607908"/>
              <a:gd name="connsiteX3434" fmla="*/ 2132600 w 3689114"/>
              <a:gd name="connsiteY3434" fmla="*/ 297419 h 2607908"/>
              <a:gd name="connsiteX3435" fmla="*/ 1556515 w 3689114"/>
              <a:gd name="connsiteY3435" fmla="*/ 297419 h 2607908"/>
              <a:gd name="connsiteX3436" fmla="*/ 1559786 w 3689114"/>
              <a:gd name="connsiteY3436" fmla="*/ 300691 h 2607908"/>
              <a:gd name="connsiteX3437" fmla="*/ 1556515 w 3689114"/>
              <a:gd name="connsiteY3437" fmla="*/ 303963 h 2607908"/>
              <a:gd name="connsiteX3438" fmla="*/ 1553244 w 3689114"/>
              <a:gd name="connsiteY3438" fmla="*/ 300691 h 2607908"/>
              <a:gd name="connsiteX3439" fmla="*/ 1556515 w 3689114"/>
              <a:gd name="connsiteY3439" fmla="*/ 297419 h 2607908"/>
              <a:gd name="connsiteX3440" fmla="*/ 2017383 w 3689114"/>
              <a:gd name="connsiteY3440" fmla="*/ 297258 h 2607908"/>
              <a:gd name="connsiteX3441" fmla="*/ 2020814 w 3689114"/>
              <a:gd name="connsiteY3441" fmla="*/ 300691 h 2607908"/>
              <a:gd name="connsiteX3442" fmla="*/ 2017383 w 3689114"/>
              <a:gd name="connsiteY3442" fmla="*/ 304122 h 2607908"/>
              <a:gd name="connsiteX3443" fmla="*/ 2013953 w 3689114"/>
              <a:gd name="connsiteY3443" fmla="*/ 300691 h 2607908"/>
              <a:gd name="connsiteX3444" fmla="*/ 2017383 w 3689114"/>
              <a:gd name="connsiteY3444" fmla="*/ 297258 h 2607908"/>
              <a:gd name="connsiteX3445" fmla="*/ 1671732 w 3689114"/>
              <a:gd name="connsiteY3445" fmla="*/ 297258 h 2607908"/>
              <a:gd name="connsiteX3446" fmla="*/ 1675162 w 3689114"/>
              <a:gd name="connsiteY3446" fmla="*/ 300691 h 2607908"/>
              <a:gd name="connsiteX3447" fmla="*/ 1671732 w 3689114"/>
              <a:gd name="connsiteY3447" fmla="*/ 304122 h 2607908"/>
              <a:gd name="connsiteX3448" fmla="*/ 1668301 w 3689114"/>
              <a:gd name="connsiteY3448" fmla="*/ 300691 h 2607908"/>
              <a:gd name="connsiteX3449" fmla="*/ 1671732 w 3689114"/>
              <a:gd name="connsiteY3449" fmla="*/ 297258 h 2607908"/>
              <a:gd name="connsiteX3450" fmla="*/ 1902166 w 3689114"/>
              <a:gd name="connsiteY3450" fmla="*/ 297180 h 2607908"/>
              <a:gd name="connsiteX3451" fmla="*/ 1905677 w 3689114"/>
              <a:gd name="connsiteY3451" fmla="*/ 300691 h 2607908"/>
              <a:gd name="connsiteX3452" fmla="*/ 1902166 w 3689114"/>
              <a:gd name="connsiteY3452" fmla="*/ 304201 h 2607908"/>
              <a:gd name="connsiteX3453" fmla="*/ 1898654 w 3689114"/>
              <a:gd name="connsiteY3453" fmla="*/ 300691 h 2607908"/>
              <a:gd name="connsiteX3454" fmla="*/ 1902166 w 3689114"/>
              <a:gd name="connsiteY3454" fmla="*/ 297180 h 2607908"/>
              <a:gd name="connsiteX3455" fmla="*/ 1786949 w 3689114"/>
              <a:gd name="connsiteY3455" fmla="*/ 297180 h 2607908"/>
              <a:gd name="connsiteX3456" fmla="*/ 1790460 w 3689114"/>
              <a:gd name="connsiteY3456" fmla="*/ 300691 h 2607908"/>
              <a:gd name="connsiteX3457" fmla="*/ 1786949 w 3689114"/>
              <a:gd name="connsiteY3457" fmla="*/ 304201 h 2607908"/>
              <a:gd name="connsiteX3458" fmla="*/ 1783437 w 3689114"/>
              <a:gd name="connsiteY3458" fmla="*/ 300691 h 2607908"/>
              <a:gd name="connsiteX3459" fmla="*/ 1786949 w 3689114"/>
              <a:gd name="connsiteY3459" fmla="*/ 297180 h 2607908"/>
              <a:gd name="connsiteX3460" fmla="*/ 2766293 w 3689114"/>
              <a:gd name="connsiteY3460" fmla="*/ 199820 h 2607908"/>
              <a:gd name="connsiteX3461" fmla="*/ 2767378 w 3689114"/>
              <a:gd name="connsiteY3461" fmla="*/ 200905 h 2607908"/>
              <a:gd name="connsiteX3462" fmla="*/ 2766293 w 3689114"/>
              <a:gd name="connsiteY3462" fmla="*/ 201990 h 2607908"/>
              <a:gd name="connsiteX3463" fmla="*/ 2765208 w 3689114"/>
              <a:gd name="connsiteY3463" fmla="*/ 200905 h 2607908"/>
              <a:gd name="connsiteX3464" fmla="*/ 2766293 w 3689114"/>
              <a:gd name="connsiteY3464" fmla="*/ 199820 h 2607908"/>
              <a:gd name="connsiteX3465" fmla="*/ 922821 w 3689114"/>
              <a:gd name="connsiteY3465" fmla="*/ 199820 h 2607908"/>
              <a:gd name="connsiteX3466" fmla="*/ 923906 w 3689114"/>
              <a:gd name="connsiteY3466" fmla="*/ 200905 h 2607908"/>
              <a:gd name="connsiteX3467" fmla="*/ 922821 w 3689114"/>
              <a:gd name="connsiteY3467" fmla="*/ 201990 h 2607908"/>
              <a:gd name="connsiteX3468" fmla="*/ 921736 w 3689114"/>
              <a:gd name="connsiteY3468" fmla="*/ 200905 h 2607908"/>
              <a:gd name="connsiteX3469" fmla="*/ 922821 w 3689114"/>
              <a:gd name="connsiteY3469" fmla="*/ 199820 h 2607908"/>
              <a:gd name="connsiteX3470" fmla="*/ 2651076 w 3689114"/>
              <a:gd name="connsiteY3470" fmla="*/ 199529 h 2607908"/>
              <a:gd name="connsiteX3471" fmla="*/ 2652455 w 3689114"/>
              <a:gd name="connsiteY3471" fmla="*/ 200908 h 2607908"/>
              <a:gd name="connsiteX3472" fmla="*/ 2651076 w 3689114"/>
              <a:gd name="connsiteY3472" fmla="*/ 202286 h 2607908"/>
              <a:gd name="connsiteX3473" fmla="*/ 2649698 w 3689114"/>
              <a:gd name="connsiteY3473" fmla="*/ 200908 h 2607908"/>
              <a:gd name="connsiteX3474" fmla="*/ 2651076 w 3689114"/>
              <a:gd name="connsiteY3474" fmla="*/ 199529 h 2607908"/>
              <a:gd name="connsiteX3475" fmla="*/ 1038038 w 3689114"/>
              <a:gd name="connsiteY3475" fmla="*/ 199529 h 2607908"/>
              <a:gd name="connsiteX3476" fmla="*/ 1039416 w 3689114"/>
              <a:gd name="connsiteY3476" fmla="*/ 200905 h 2607908"/>
              <a:gd name="connsiteX3477" fmla="*/ 1038038 w 3689114"/>
              <a:gd name="connsiteY3477" fmla="*/ 202286 h 2607908"/>
              <a:gd name="connsiteX3478" fmla="*/ 1036660 w 3689114"/>
              <a:gd name="connsiteY3478" fmla="*/ 200905 h 2607908"/>
              <a:gd name="connsiteX3479" fmla="*/ 1038038 w 3689114"/>
              <a:gd name="connsiteY3479" fmla="*/ 199529 h 2607908"/>
              <a:gd name="connsiteX3480" fmla="*/ 2535860 w 3689114"/>
              <a:gd name="connsiteY3480" fmla="*/ 199257 h 2607908"/>
              <a:gd name="connsiteX3481" fmla="*/ 2537508 w 3689114"/>
              <a:gd name="connsiteY3481" fmla="*/ 200905 h 2607908"/>
              <a:gd name="connsiteX3482" fmla="*/ 2535860 w 3689114"/>
              <a:gd name="connsiteY3482" fmla="*/ 202555 h 2607908"/>
              <a:gd name="connsiteX3483" fmla="*/ 2534211 w 3689114"/>
              <a:gd name="connsiteY3483" fmla="*/ 200905 h 2607908"/>
              <a:gd name="connsiteX3484" fmla="*/ 2535860 w 3689114"/>
              <a:gd name="connsiteY3484" fmla="*/ 199257 h 2607908"/>
              <a:gd name="connsiteX3485" fmla="*/ 1153254 w 3689114"/>
              <a:gd name="connsiteY3485" fmla="*/ 199257 h 2607908"/>
              <a:gd name="connsiteX3486" fmla="*/ 1154903 w 3689114"/>
              <a:gd name="connsiteY3486" fmla="*/ 200905 h 2607908"/>
              <a:gd name="connsiteX3487" fmla="*/ 1153254 w 3689114"/>
              <a:gd name="connsiteY3487" fmla="*/ 202555 h 2607908"/>
              <a:gd name="connsiteX3488" fmla="*/ 1151606 w 3689114"/>
              <a:gd name="connsiteY3488" fmla="*/ 200905 h 2607908"/>
              <a:gd name="connsiteX3489" fmla="*/ 1153254 w 3689114"/>
              <a:gd name="connsiteY3489" fmla="*/ 199257 h 2607908"/>
              <a:gd name="connsiteX3490" fmla="*/ 2420642 w 3689114"/>
              <a:gd name="connsiteY3490" fmla="*/ 198965 h 2607908"/>
              <a:gd name="connsiteX3491" fmla="*/ 2422584 w 3689114"/>
              <a:gd name="connsiteY3491" fmla="*/ 200905 h 2607908"/>
              <a:gd name="connsiteX3492" fmla="*/ 2420642 w 3689114"/>
              <a:gd name="connsiteY3492" fmla="*/ 202848 h 2607908"/>
              <a:gd name="connsiteX3493" fmla="*/ 2418700 w 3689114"/>
              <a:gd name="connsiteY3493" fmla="*/ 200905 h 2607908"/>
              <a:gd name="connsiteX3494" fmla="*/ 2420642 w 3689114"/>
              <a:gd name="connsiteY3494" fmla="*/ 198965 h 2607908"/>
              <a:gd name="connsiteX3495" fmla="*/ 1268472 w 3689114"/>
              <a:gd name="connsiteY3495" fmla="*/ 198965 h 2607908"/>
              <a:gd name="connsiteX3496" fmla="*/ 1270414 w 3689114"/>
              <a:gd name="connsiteY3496" fmla="*/ 200905 h 2607908"/>
              <a:gd name="connsiteX3497" fmla="*/ 1268472 w 3689114"/>
              <a:gd name="connsiteY3497" fmla="*/ 202848 h 2607908"/>
              <a:gd name="connsiteX3498" fmla="*/ 1266530 w 3689114"/>
              <a:gd name="connsiteY3498" fmla="*/ 200905 h 2607908"/>
              <a:gd name="connsiteX3499" fmla="*/ 1268472 w 3689114"/>
              <a:gd name="connsiteY3499" fmla="*/ 198965 h 2607908"/>
              <a:gd name="connsiteX3500" fmla="*/ 2305426 w 3689114"/>
              <a:gd name="connsiteY3500" fmla="*/ 198713 h 2607908"/>
              <a:gd name="connsiteX3501" fmla="*/ 2307619 w 3689114"/>
              <a:gd name="connsiteY3501" fmla="*/ 200908 h 2607908"/>
              <a:gd name="connsiteX3502" fmla="*/ 2305426 w 3689114"/>
              <a:gd name="connsiteY3502" fmla="*/ 203101 h 2607908"/>
              <a:gd name="connsiteX3503" fmla="*/ 2303231 w 3689114"/>
              <a:gd name="connsiteY3503" fmla="*/ 200908 h 2607908"/>
              <a:gd name="connsiteX3504" fmla="*/ 2305426 w 3689114"/>
              <a:gd name="connsiteY3504" fmla="*/ 198713 h 2607908"/>
              <a:gd name="connsiteX3505" fmla="*/ 1383689 w 3689114"/>
              <a:gd name="connsiteY3505" fmla="*/ 198713 h 2607908"/>
              <a:gd name="connsiteX3506" fmla="*/ 1385883 w 3689114"/>
              <a:gd name="connsiteY3506" fmla="*/ 200905 h 2607908"/>
              <a:gd name="connsiteX3507" fmla="*/ 1383689 w 3689114"/>
              <a:gd name="connsiteY3507" fmla="*/ 203101 h 2607908"/>
              <a:gd name="connsiteX3508" fmla="*/ 1381495 w 3689114"/>
              <a:gd name="connsiteY3508" fmla="*/ 200905 h 2607908"/>
              <a:gd name="connsiteX3509" fmla="*/ 1383689 w 3689114"/>
              <a:gd name="connsiteY3509" fmla="*/ 198713 h 2607908"/>
              <a:gd name="connsiteX3510" fmla="*/ 2190209 w 3689114"/>
              <a:gd name="connsiteY3510" fmla="*/ 198514 h 2607908"/>
              <a:gd name="connsiteX3511" fmla="*/ 2192602 w 3689114"/>
              <a:gd name="connsiteY3511" fmla="*/ 200905 h 2607908"/>
              <a:gd name="connsiteX3512" fmla="*/ 2190209 w 3689114"/>
              <a:gd name="connsiteY3512" fmla="*/ 203301 h 2607908"/>
              <a:gd name="connsiteX3513" fmla="*/ 2187816 w 3689114"/>
              <a:gd name="connsiteY3513" fmla="*/ 200905 h 2607908"/>
              <a:gd name="connsiteX3514" fmla="*/ 2190209 w 3689114"/>
              <a:gd name="connsiteY3514" fmla="*/ 198514 h 2607908"/>
              <a:gd name="connsiteX3515" fmla="*/ 1498906 w 3689114"/>
              <a:gd name="connsiteY3515" fmla="*/ 198514 h 2607908"/>
              <a:gd name="connsiteX3516" fmla="*/ 1501299 w 3689114"/>
              <a:gd name="connsiteY3516" fmla="*/ 200905 h 2607908"/>
              <a:gd name="connsiteX3517" fmla="*/ 1498906 w 3689114"/>
              <a:gd name="connsiteY3517" fmla="*/ 203301 h 2607908"/>
              <a:gd name="connsiteX3518" fmla="*/ 1496513 w 3689114"/>
              <a:gd name="connsiteY3518" fmla="*/ 200905 h 2607908"/>
              <a:gd name="connsiteX3519" fmla="*/ 1498906 w 3689114"/>
              <a:gd name="connsiteY3519" fmla="*/ 198514 h 2607908"/>
              <a:gd name="connsiteX3520" fmla="*/ 2074991 w 3689114"/>
              <a:gd name="connsiteY3520" fmla="*/ 198375 h 2607908"/>
              <a:gd name="connsiteX3521" fmla="*/ 2077521 w 3689114"/>
              <a:gd name="connsiteY3521" fmla="*/ 200905 h 2607908"/>
              <a:gd name="connsiteX3522" fmla="*/ 2074991 w 3689114"/>
              <a:gd name="connsiteY3522" fmla="*/ 203437 h 2607908"/>
              <a:gd name="connsiteX3523" fmla="*/ 2072461 w 3689114"/>
              <a:gd name="connsiteY3523" fmla="*/ 200905 h 2607908"/>
              <a:gd name="connsiteX3524" fmla="*/ 2074991 w 3689114"/>
              <a:gd name="connsiteY3524" fmla="*/ 198375 h 2607908"/>
              <a:gd name="connsiteX3525" fmla="*/ 1614123 w 3689114"/>
              <a:gd name="connsiteY3525" fmla="*/ 198375 h 2607908"/>
              <a:gd name="connsiteX3526" fmla="*/ 1616653 w 3689114"/>
              <a:gd name="connsiteY3526" fmla="*/ 200905 h 2607908"/>
              <a:gd name="connsiteX3527" fmla="*/ 1614123 w 3689114"/>
              <a:gd name="connsiteY3527" fmla="*/ 203437 h 2607908"/>
              <a:gd name="connsiteX3528" fmla="*/ 1611593 w 3689114"/>
              <a:gd name="connsiteY3528" fmla="*/ 200905 h 2607908"/>
              <a:gd name="connsiteX3529" fmla="*/ 1614123 w 3689114"/>
              <a:gd name="connsiteY3529" fmla="*/ 198375 h 2607908"/>
              <a:gd name="connsiteX3530" fmla="*/ 1959774 w 3689114"/>
              <a:gd name="connsiteY3530" fmla="*/ 198307 h 2607908"/>
              <a:gd name="connsiteX3531" fmla="*/ 1962374 w 3689114"/>
              <a:gd name="connsiteY3531" fmla="*/ 200905 h 2607908"/>
              <a:gd name="connsiteX3532" fmla="*/ 1959774 w 3689114"/>
              <a:gd name="connsiteY3532" fmla="*/ 203504 h 2607908"/>
              <a:gd name="connsiteX3533" fmla="*/ 1957174 w 3689114"/>
              <a:gd name="connsiteY3533" fmla="*/ 200905 h 2607908"/>
              <a:gd name="connsiteX3534" fmla="*/ 1959774 w 3689114"/>
              <a:gd name="connsiteY3534" fmla="*/ 198307 h 2607908"/>
              <a:gd name="connsiteX3535" fmla="*/ 1729340 w 3689114"/>
              <a:gd name="connsiteY3535" fmla="*/ 198307 h 2607908"/>
              <a:gd name="connsiteX3536" fmla="*/ 1731940 w 3689114"/>
              <a:gd name="connsiteY3536" fmla="*/ 200905 h 2607908"/>
              <a:gd name="connsiteX3537" fmla="*/ 1729340 w 3689114"/>
              <a:gd name="connsiteY3537" fmla="*/ 203504 h 2607908"/>
              <a:gd name="connsiteX3538" fmla="*/ 1726740 w 3689114"/>
              <a:gd name="connsiteY3538" fmla="*/ 200905 h 2607908"/>
              <a:gd name="connsiteX3539" fmla="*/ 1729340 w 3689114"/>
              <a:gd name="connsiteY3539" fmla="*/ 198307 h 2607908"/>
              <a:gd name="connsiteX3540" fmla="*/ 1844558 w 3689114"/>
              <a:gd name="connsiteY3540" fmla="*/ 198236 h 2607908"/>
              <a:gd name="connsiteX3541" fmla="*/ 1847228 w 3689114"/>
              <a:gd name="connsiteY3541" fmla="*/ 200905 h 2607908"/>
              <a:gd name="connsiteX3542" fmla="*/ 1844558 w 3689114"/>
              <a:gd name="connsiteY3542" fmla="*/ 203577 h 2607908"/>
              <a:gd name="connsiteX3543" fmla="*/ 1841887 w 3689114"/>
              <a:gd name="connsiteY3543" fmla="*/ 200905 h 2607908"/>
              <a:gd name="connsiteX3544" fmla="*/ 1844558 w 3689114"/>
              <a:gd name="connsiteY3544" fmla="*/ 198236 h 2607908"/>
              <a:gd name="connsiteX3545" fmla="*/ 2478251 w 3689114"/>
              <a:gd name="connsiteY3545" fmla="*/ 99885 h 2607908"/>
              <a:gd name="connsiteX3546" fmla="*/ 2479479 w 3689114"/>
              <a:gd name="connsiteY3546" fmla="*/ 101114 h 2607908"/>
              <a:gd name="connsiteX3547" fmla="*/ 2478251 w 3689114"/>
              <a:gd name="connsiteY3547" fmla="*/ 102341 h 2607908"/>
              <a:gd name="connsiteX3548" fmla="*/ 2477023 w 3689114"/>
              <a:gd name="connsiteY3548" fmla="*/ 101114 h 2607908"/>
              <a:gd name="connsiteX3549" fmla="*/ 2478251 w 3689114"/>
              <a:gd name="connsiteY3549" fmla="*/ 99885 h 2607908"/>
              <a:gd name="connsiteX3550" fmla="*/ 1210864 w 3689114"/>
              <a:gd name="connsiteY3550" fmla="*/ 99885 h 2607908"/>
              <a:gd name="connsiteX3551" fmla="*/ 1212092 w 3689114"/>
              <a:gd name="connsiteY3551" fmla="*/ 101112 h 2607908"/>
              <a:gd name="connsiteX3552" fmla="*/ 1210864 w 3689114"/>
              <a:gd name="connsiteY3552" fmla="*/ 102340 h 2607908"/>
              <a:gd name="connsiteX3553" fmla="*/ 1209636 w 3689114"/>
              <a:gd name="connsiteY3553" fmla="*/ 101112 h 2607908"/>
              <a:gd name="connsiteX3554" fmla="*/ 1210864 w 3689114"/>
              <a:gd name="connsiteY3554" fmla="*/ 99885 h 2607908"/>
              <a:gd name="connsiteX3555" fmla="*/ 2363034 w 3689114"/>
              <a:gd name="connsiteY3555" fmla="*/ 99682 h 2607908"/>
              <a:gd name="connsiteX3556" fmla="*/ 2364464 w 3689114"/>
              <a:gd name="connsiteY3556" fmla="*/ 101114 h 2607908"/>
              <a:gd name="connsiteX3557" fmla="*/ 2363034 w 3689114"/>
              <a:gd name="connsiteY3557" fmla="*/ 102543 h 2607908"/>
              <a:gd name="connsiteX3558" fmla="*/ 2361603 w 3689114"/>
              <a:gd name="connsiteY3558" fmla="*/ 101114 h 2607908"/>
              <a:gd name="connsiteX3559" fmla="*/ 2363034 w 3689114"/>
              <a:gd name="connsiteY3559" fmla="*/ 99682 h 2607908"/>
              <a:gd name="connsiteX3560" fmla="*/ 1326080 w 3689114"/>
              <a:gd name="connsiteY3560" fmla="*/ 99682 h 2607908"/>
              <a:gd name="connsiteX3561" fmla="*/ 1327511 w 3689114"/>
              <a:gd name="connsiteY3561" fmla="*/ 101112 h 2607908"/>
              <a:gd name="connsiteX3562" fmla="*/ 1326080 w 3689114"/>
              <a:gd name="connsiteY3562" fmla="*/ 102543 h 2607908"/>
              <a:gd name="connsiteX3563" fmla="*/ 1324650 w 3689114"/>
              <a:gd name="connsiteY3563" fmla="*/ 101112 h 2607908"/>
              <a:gd name="connsiteX3564" fmla="*/ 1326080 w 3689114"/>
              <a:gd name="connsiteY3564" fmla="*/ 99682 h 2607908"/>
              <a:gd name="connsiteX3565" fmla="*/ 2247816 w 3689114"/>
              <a:gd name="connsiteY3565" fmla="*/ 99521 h 2607908"/>
              <a:gd name="connsiteX3566" fmla="*/ 2249409 w 3689114"/>
              <a:gd name="connsiteY3566" fmla="*/ 101114 h 2607908"/>
              <a:gd name="connsiteX3567" fmla="*/ 2247816 w 3689114"/>
              <a:gd name="connsiteY3567" fmla="*/ 102706 h 2607908"/>
              <a:gd name="connsiteX3568" fmla="*/ 2246224 w 3689114"/>
              <a:gd name="connsiteY3568" fmla="*/ 101114 h 2607908"/>
              <a:gd name="connsiteX3569" fmla="*/ 2247816 w 3689114"/>
              <a:gd name="connsiteY3569" fmla="*/ 99521 h 2607908"/>
              <a:gd name="connsiteX3570" fmla="*/ 1441297 w 3689114"/>
              <a:gd name="connsiteY3570" fmla="*/ 99521 h 2607908"/>
              <a:gd name="connsiteX3571" fmla="*/ 1442890 w 3689114"/>
              <a:gd name="connsiteY3571" fmla="*/ 101114 h 2607908"/>
              <a:gd name="connsiteX3572" fmla="*/ 1441297 w 3689114"/>
              <a:gd name="connsiteY3572" fmla="*/ 102706 h 2607908"/>
              <a:gd name="connsiteX3573" fmla="*/ 1439705 w 3689114"/>
              <a:gd name="connsiteY3573" fmla="*/ 101114 h 2607908"/>
              <a:gd name="connsiteX3574" fmla="*/ 1441297 w 3689114"/>
              <a:gd name="connsiteY3574" fmla="*/ 99521 h 2607908"/>
              <a:gd name="connsiteX3575" fmla="*/ 2132599 w 3689114"/>
              <a:gd name="connsiteY3575" fmla="*/ 99351 h 2607908"/>
              <a:gd name="connsiteX3576" fmla="*/ 2134363 w 3689114"/>
              <a:gd name="connsiteY3576" fmla="*/ 101114 h 2607908"/>
              <a:gd name="connsiteX3577" fmla="*/ 2132599 w 3689114"/>
              <a:gd name="connsiteY3577" fmla="*/ 102877 h 2607908"/>
              <a:gd name="connsiteX3578" fmla="*/ 2130836 w 3689114"/>
              <a:gd name="connsiteY3578" fmla="*/ 101114 h 2607908"/>
              <a:gd name="connsiteX3579" fmla="*/ 2132599 w 3689114"/>
              <a:gd name="connsiteY3579" fmla="*/ 99351 h 2607908"/>
              <a:gd name="connsiteX3580" fmla="*/ 1556515 w 3689114"/>
              <a:gd name="connsiteY3580" fmla="*/ 99350 h 2607908"/>
              <a:gd name="connsiteX3581" fmla="*/ 1558278 w 3689114"/>
              <a:gd name="connsiteY3581" fmla="*/ 101114 h 2607908"/>
              <a:gd name="connsiteX3582" fmla="*/ 1556515 w 3689114"/>
              <a:gd name="connsiteY3582" fmla="*/ 102876 h 2607908"/>
              <a:gd name="connsiteX3583" fmla="*/ 1554752 w 3689114"/>
              <a:gd name="connsiteY3583" fmla="*/ 101114 h 2607908"/>
              <a:gd name="connsiteX3584" fmla="*/ 1556515 w 3689114"/>
              <a:gd name="connsiteY3584" fmla="*/ 99350 h 2607908"/>
              <a:gd name="connsiteX3585" fmla="*/ 2017383 w 3689114"/>
              <a:gd name="connsiteY3585" fmla="*/ 99291 h 2607908"/>
              <a:gd name="connsiteX3586" fmla="*/ 2019205 w 3689114"/>
              <a:gd name="connsiteY3586" fmla="*/ 101114 h 2607908"/>
              <a:gd name="connsiteX3587" fmla="*/ 2017383 w 3689114"/>
              <a:gd name="connsiteY3587" fmla="*/ 102935 h 2607908"/>
              <a:gd name="connsiteX3588" fmla="*/ 2015561 w 3689114"/>
              <a:gd name="connsiteY3588" fmla="*/ 101114 h 2607908"/>
              <a:gd name="connsiteX3589" fmla="*/ 2017383 w 3689114"/>
              <a:gd name="connsiteY3589" fmla="*/ 99291 h 2607908"/>
              <a:gd name="connsiteX3590" fmla="*/ 1671732 w 3689114"/>
              <a:gd name="connsiteY3590" fmla="*/ 99291 h 2607908"/>
              <a:gd name="connsiteX3591" fmla="*/ 1673554 w 3689114"/>
              <a:gd name="connsiteY3591" fmla="*/ 101114 h 2607908"/>
              <a:gd name="connsiteX3592" fmla="*/ 1671732 w 3689114"/>
              <a:gd name="connsiteY3592" fmla="*/ 102935 h 2607908"/>
              <a:gd name="connsiteX3593" fmla="*/ 1669910 w 3689114"/>
              <a:gd name="connsiteY3593" fmla="*/ 101114 h 2607908"/>
              <a:gd name="connsiteX3594" fmla="*/ 1671732 w 3689114"/>
              <a:gd name="connsiteY3594" fmla="*/ 99291 h 2607908"/>
              <a:gd name="connsiteX3595" fmla="*/ 1902166 w 3689114"/>
              <a:gd name="connsiteY3595" fmla="*/ 99231 h 2607908"/>
              <a:gd name="connsiteX3596" fmla="*/ 1904047 w 3689114"/>
              <a:gd name="connsiteY3596" fmla="*/ 101114 h 2607908"/>
              <a:gd name="connsiteX3597" fmla="*/ 1902166 w 3689114"/>
              <a:gd name="connsiteY3597" fmla="*/ 102995 h 2607908"/>
              <a:gd name="connsiteX3598" fmla="*/ 1900284 w 3689114"/>
              <a:gd name="connsiteY3598" fmla="*/ 101114 h 2607908"/>
              <a:gd name="connsiteX3599" fmla="*/ 1902166 w 3689114"/>
              <a:gd name="connsiteY3599" fmla="*/ 99231 h 2607908"/>
              <a:gd name="connsiteX3600" fmla="*/ 1786949 w 3689114"/>
              <a:gd name="connsiteY3600" fmla="*/ 99231 h 2607908"/>
              <a:gd name="connsiteX3601" fmla="*/ 1788830 w 3689114"/>
              <a:gd name="connsiteY3601" fmla="*/ 101114 h 2607908"/>
              <a:gd name="connsiteX3602" fmla="*/ 1786949 w 3689114"/>
              <a:gd name="connsiteY3602" fmla="*/ 102995 h 2607908"/>
              <a:gd name="connsiteX3603" fmla="*/ 1785067 w 3689114"/>
              <a:gd name="connsiteY3603" fmla="*/ 101114 h 2607908"/>
              <a:gd name="connsiteX3604" fmla="*/ 1786949 w 3689114"/>
              <a:gd name="connsiteY3604" fmla="*/ 99231 h 2607908"/>
              <a:gd name="connsiteX3605" fmla="*/ 2190208 w 3689114"/>
              <a:gd name="connsiteY3605" fmla="*/ 195 h 2607908"/>
              <a:gd name="connsiteX3606" fmla="*/ 2191340 w 3689114"/>
              <a:gd name="connsiteY3606" fmla="*/ 1326 h 2607908"/>
              <a:gd name="connsiteX3607" fmla="*/ 2190208 w 3689114"/>
              <a:gd name="connsiteY3607" fmla="*/ 2459 h 2607908"/>
              <a:gd name="connsiteX3608" fmla="*/ 2189077 w 3689114"/>
              <a:gd name="connsiteY3608" fmla="*/ 1326 h 2607908"/>
              <a:gd name="connsiteX3609" fmla="*/ 2190208 w 3689114"/>
              <a:gd name="connsiteY3609" fmla="*/ 195 h 2607908"/>
              <a:gd name="connsiteX3610" fmla="*/ 1498906 w 3689114"/>
              <a:gd name="connsiteY3610" fmla="*/ 195 h 2607908"/>
              <a:gd name="connsiteX3611" fmla="*/ 1500038 w 3689114"/>
              <a:gd name="connsiteY3611" fmla="*/ 1326 h 2607908"/>
              <a:gd name="connsiteX3612" fmla="*/ 1498906 w 3689114"/>
              <a:gd name="connsiteY3612" fmla="*/ 2458 h 2607908"/>
              <a:gd name="connsiteX3613" fmla="*/ 1497774 w 3689114"/>
              <a:gd name="connsiteY3613" fmla="*/ 1326 h 2607908"/>
              <a:gd name="connsiteX3614" fmla="*/ 1498906 w 3689114"/>
              <a:gd name="connsiteY3614" fmla="*/ 195 h 2607908"/>
              <a:gd name="connsiteX3615" fmla="*/ 2074992 w 3689114"/>
              <a:gd name="connsiteY3615" fmla="*/ 99 h 2607908"/>
              <a:gd name="connsiteX3616" fmla="*/ 2076219 w 3689114"/>
              <a:gd name="connsiteY3616" fmla="*/ 1326 h 2607908"/>
              <a:gd name="connsiteX3617" fmla="*/ 2074992 w 3689114"/>
              <a:gd name="connsiteY3617" fmla="*/ 2554 h 2607908"/>
              <a:gd name="connsiteX3618" fmla="*/ 2073764 w 3689114"/>
              <a:gd name="connsiteY3618" fmla="*/ 1326 h 2607908"/>
              <a:gd name="connsiteX3619" fmla="*/ 2074992 w 3689114"/>
              <a:gd name="connsiteY3619" fmla="*/ 99 h 2607908"/>
              <a:gd name="connsiteX3620" fmla="*/ 1614123 w 3689114"/>
              <a:gd name="connsiteY3620" fmla="*/ 99 h 2607908"/>
              <a:gd name="connsiteX3621" fmla="*/ 1615350 w 3689114"/>
              <a:gd name="connsiteY3621" fmla="*/ 1326 h 2607908"/>
              <a:gd name="connsiteX3622" fmla="*/ 1614123 w 3689114"/>
              <a:gd name="connsiteY3622" fmla="*/ 2554 h 2607908"/>
              <a:gd name="connsiteX3623" fmla="*/ 1612896 w 3689114"/>
              <a:gd name="connsiteY3623" fmla="*/ 1326 h 2607908"/>
              <a:gd name="connsiteX3624" fmla="*/ 1614123 w 3689114"/>
              <a:gd name="connsiteY3624" fmla="*/ 99 h 2607908"/>
              <a:gd name="connsiteX3625" fmla="*/ 1959774 w 3689114"/>
              <a:gd name="connsiteY3625" fmla="*/ 50 h 2607908"/>
              <a:gd name="connsiteX3626" fmla="*/ 1961052 w 3689114"/>
              <a:gd name="connsiteY3626" fmla="*/ 1326 h 2607908"/>
              <a:gd name="connsiteX3627" fmla="*/ 1959774 w 3689114"/>
              <a:gd name="connsiteY3627" fmla="*/ 2603 h 2607908"/>
              <a:gd name="connsiteX3628" fmla="*/ 1958498 w 3689114"/>
              <a:gd name="connsiteY3628" fmla="*/ 1326 h 2607908"/>
              <a:gd name="connsiteX3629" fmla="*/ 1959774 w 3689114"/>
              <a:gd name="connsiteY3629" fmla="*/ 50 h 2607908"/>
              <a:gd name="connsiteX3630" fmla="*/ 1729340 w 3689114"/>
              <a:gd name="connsiteY3630" fmla="*/ 50 h 2607908"/>
              <a:gd name="connsiteX3631" fmla="*/ 1730617 w 3689114"/>
              <a:gd name="connsiteY3631" fmla="*/ 1326 h 2607908"/>
              <a:gd name="connsiteX3632" fmla="*/ 1729340 w 3689114"/>
              <a:gd name="connsiteY3632" fmla="*/ 2603 h 2607908"/>
              <a:gd name="connsiteX3633" fmla="*/ 1728064 w 3689114"/>
              <a:gd name="connsiteY3633" fmla="*/ 1326 h 2607908"/>
              <a:gd name="connsiteX3634" fmla="*/ 1729340 w 3689114"/>
              <a:gd name="connsiteY3634" fmla="*/ 50 h 2607908"/>
              <a:gd name="connsiteX3635" fmla="*/ 1844557 w 3689114"/>
              <a:gd name="connsiteY3635" fmla="*/ 0 h 2607908"/>
              <a:gd name="connsiteX3636" fmla="*/ 1845884 w 3689114"/>
              <a:gd name="connsiteY3636" fmla="*/ 1326 h 2607908"/>
              <a:gd name="connsiteX3637" fmla="*/ 1844557 w 3689114"/>
              <a:gd name="connsiteY3637" fmla="*/ 2654 h 2607908"/>
              <a:gd name="connsiteX3638" fmla="*/ 1843230 w 3689114"/>
              <a:gd name="connsiteY3638" fmla="*/ 1326 h 2607908"/>
              <a:gd name="connsiteX3639" fmla="*/ 1844557 w 3689114"/>
              <a:gd name="connsiteY3639" fmla="*/ 0 h 26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Lst>
            <a:rect l="l" t="t" r="r" b="b"/>
            <a:pathLst>
              <a:path w="3689114" h="2607908">
                <a:moveTo>
                  <a:pt x="3457596" y="2594295"/>
                </a:moveTo>
                <a:cubicBezTo>
                  <a:pt x="3458301" y="2594295"/>
                  <a:pt x="3458873" y="2594867"/>
                  <a:pt x="3458873" y="2595572"/>
                </a:cubicBezTo>
                <a:cubicBezTo>
                  <a:pt x="3458873" y="2596277"/>
                  <a:pt x="3458301" y="2596849"/>
                  <a:pt x="3457596" y="2596849"/>
                </a:cubicBezTo>
                <a:cubicBezTo>
                  <a:pt x="3456890" y="2596849"/>
                  <a:pt x="3456319" y="2596277"/>
                  <a:pt x="3456319" y="2595572"/>
                </a:cubicBezTo>
                <a:cubicBezTo>
                  <a:pt x="3456319" y="2594867"/>
                  <a:pt x="3456890" y="2594295"/>
                  <a:pt x="3457596" y="2594295"/>
                </a:cubicBezTo>
                <a:close/>
                <a:moveTo>
                  <a:pt x="231519" y="2594295"/>
                </a:moveTo>
                <a:cubicBezTo>
                  <a:pt x="232224" y="2594295"/>
                  <a:pt x="232796" y="2594867"/>
                  <a:pt x="232796" y="2595572"/>
                </a:cubicBezTo>
                <a:cubicBezTo>
                  <a:pt x="232796" y="2596277"/>
                  <a:pt x="232224" y="2596849"/>
                  <a:pt x="231519" y="2596849"/>
                </a:cubicBezTo>
                <a:cubicBezTo>
                  <a:pt x="230814" y="2596849"/>
                  <a:pt x="230242" y="2596277"/>
                  <a:pt x="230242" y="2595572"/>
                </a:cubicBezTo>
                <a:cubicBezTo>
                  <a:pt x="230242" y="2594867"/>
                  <a:pt x="230814" y="2594295"/>
                  <a:pt x="231519" y="2594295"/>
                </a:cubicBezTo>
                <a:close/>
                <a:moveTo>
                  <a:pt x="3342378" y="2593690"/>
                </a:moveTo>
                <a:cubicBezTo>
                  <a:pt x="3343417" y="2593690"/>
                  <a:pt x="3344260" y="2594533"/>
                  <a:pt x="3344260" y="2595572"/>
                </a:cubicBezTo>
                <a:cubicBezTo>
                  <a:pt x="3344260" y="2596611"/>
                  <a:pt x="3343417" y="2597454"/>
                  <a:pt x="3342378" y="2597454"/>
                </a:cubicBezTo>
                <a:cubicBezTo>
                  <a:pt x="3341339" y="2597454"/>
                  <a:pt x="3340497" y="2596611"/>
                  <a:pt x="3340497" y="2595572"/>
                </a:cubicBezTo>
                <a:cubicBezTo>
                  <a:pt x="3340497" y="2594533"/>
                  <a:pt x="3341339" y="2593690"/>
                  <a:pt x="3342378" y="2593690"/>
                </a:cubicBezTo>
                <a:close/>
                <a:moveTo>
                  <a:pt x="346737" y="2593690"/>
                </a:moveTo>
                <a:cubicBezTo>
                  <a:pt x="347775" y="2593690"/>
                  <a:pt x="348618" y="2594533"/>
                  <a:pt x="348618" y="2595572"/>
                </a:cubicBezTo>
                <a:cubicBezTo>
                  <a:pt x="348618" y="2596611"/>
                  <a:pt x="347775" y="2597454"/>
                  <a:pt x="346737" y="2597454"/>
                </a:cubicBezTo>
                <a:cubicBezTo>
                  <a:pt x="345698" y="2597454"/>
                  <a:pt x="344854" y="2596611"/>
                  <a:pt x="344854" y="2595572"/>
                </a:cubicBezTo>
                <a:cubicBezTo>
                  <a:pt x="344854" y="2594533"/>
                  <a:pt x="345698" y="2593690"/>
                  <a:pt x="346737" y="2593690"/>
                </a:cubicBezTo>
                <a:close/>
                <a:moveTo>
                  <a:pt x="3227162" y="2592972"/>
                </a:moveTo>
                <a:cubicBezTo>
                  <a:pt x="3228597" y="2592972"/>
                  <a:pt x="3229761" y="2594136"/>
                  <a:pt x="3229761" y="2595572"/>
                </a:cubicBezTo>
                <a:cubicBezTo>
                  <a:pt x="3229761" y="2597008"/>
                  <a:pt x="3228597" y="2598172"/>
                  <a:pt x="3227162" y="2598172"/>
                </a:cubicBezTo>
                <a:cubicBezTo>
                  <a:pt x="3225725" y="2598172"/>
                  <a:pt x="3224561" y="2597008"/>
                  <a:pt x="3224561" y="2595572"/>
                </a:cubicBezTo>
                <a:cubicBezTo>
                  <a:pt x="3224561" y="2594136"/>
                  <a:pt x="3225726" y="2592972"/>
                  <a:pt x="3227162" y="2592972"/>
                </a:cubicBezTo>
                <a:close/>
                <a:moveTo>
                  <a:pt x="461954" y="2592972"/>
                </a:moveTo>
                <a:cubicBezTo>
                  <a:pt x="463391" y="2592972"/>
                  <a:pt x="464554" y="2594136"/>
                  <a:pt x="464554" y="2595572"/>
                </a:cubicBezTo>
                <a:cubicBezTo>
                  <a:pt x="464554" y="2597008"/>
                  <a:pt x="463391" y="2598172"/>
                  <a:pt x="461954" y="2598172"/>
                </a:cubicBezTo>
                <a:cubicBezTo>
                  <a:pt x="460518" y="2598172"/>
                  <a:pt x="459354" y="2597008"/>
                  <a:pt x="459354" y="2595572"/>
                </a:cubicBezTo>
                <a:cubicBezTo>
                  <a:pt x="459354" y="2594136"/>
                  <a:pt x="460518" y="2592972"/>
                  <a:pt x="461954" y="2592972"/>
                </a:cubicBezTo>
                <a:close/>
                <a:moveTo>
                  <a:pt x="3111944" y="2592061"/>
                </a:moveTo>
                <a:cubicBezTo>
                  <a:pt x="3113884" y="2592061"/>
                  <a:pt x="3115455" y="2593633"/>
                  <a:pt x="3115455" y="2595572"/>
                </a:cubicBezTo>
                <a:cubicBezTo>
                  <a:pt x="3115455" y="2597512"/>
                  <a:pt x="3113883" y="2599083"/>
                  <a:pt x="3111944" y="2599083"/>
                </a:cubicBezTo>
                <a:cubicBezTo>
                  <a:pt x="3110005" y="2599083"/>
                  <a:pt x="3108433" y="2597512"/>
                  <a:pt x="3108433" y="2595572"/>
                </a:cubicBezTo>
                <a:cubicBezTo>
                  <a:pt x="3108433" y="2593633"/>
                  <a:pt x="3110005" y="2592061"/>
                  <a:pt x="3111944" y="2592061"/>
                </a:cubicBezTo>
                <a:close/>
                <a:moveTo>
                  <a:pt x="577170" y="2592061"/>
                </a:moveTo>
                <a:cubicBezTo>
                  <a:pt x="579109" y="2592061"/>
                  <a:pt x="580681" y="2593633"/>
                  <a:pt x="580681" y="2595572"/>
                </a:cubicBezTo>
                <a:cubicBezTo>
                  <a:pt x="580681" y="2597512"/>
                  <a:pt x="579109" y="2599083"/>
                  <a:pt x="577170" y="2599083"/>
                </a:cubicBezTo>
                <a:cubicBezTo>
                  <a:pt x="575230" y="2599083"/>
                  <a:pt x="573659" y="2597512"/>
                  <a:pt x="573659" y="2595572"/>
                </a:cubicBezTo>
                <a:cubicBezTo>
                  <a:pt x="573659" y="2593633"/>
                  <a:pt x="575230" y="2592061"/>
                  <a:pt x="577170" y="2592061"/>
                </a:cubicBezTo>
                <a:close/>
                <a:moveTo>
                  <a:pt x="2996727" y="2591199"/>
                </a:moveTo>
                <a:cubicBezTo>
                  <a:pt x="2999143" y="2591199"/>
                  <a:pt x="3001100" y="2593157"/>
                  <a:pt x="3001100" y="2595572"/>
                </a:cubicBezTo>
                <a:cubicBezTo>
                  <a:pt x="3001100" y="2597987"/>
                  <a:pt x="2999142" y="2599944"/>
                  <a:pt x="2996727" y="2599944"/>
                </a:cubicBezTo>
                <a:cubicBezTo>
                  <a:pt x="2994312" y="2599944"/>
                  <a:pt x="2992355" y="2597987"/>
                  <a:pt x="2992355" y="2595572"/>
                </a:cubicBezTo>
                <a:cubicBezTo>
                  <a:pt x="2992355" y="2593157"/>
                  <a:pt x="2994313" y="2591199"/>
                  <a:pt x="2996727" y="2591199"/>
                </a:cubicBezTo>
                <a:close/>
                <a:moveTo>
                  <a:pt x="692388" y="2591199"/>
                </a:moveTo>
                <a:cubicBezTo>
                  <a:pt x="694803" y="2591199"/>
                  <a:pt x="696760" y="2593157"/>
                  <a:pt x="696760" y="2595572"/>
                </a:cubicBezTo>
                <a:cubicBezTo>
                  <a:pt x="696760" y="2597987"/>
                  <a:pt x="694803" y="2599944"/>
                  <a:pt x="692388" y="2599944"/>
                </a:cubicBezTo>
                <a:cubicBezTo>
                  <a:pt x="689973" y="2599944"/>
                  <a:pt x="688015" y="2597987"/>
                  <a:pt x="688015" y="2595572"/>
                </a:cubicBezTo>
                <a:cubicBezTo>
                  <a:pt x="688015" y="2593157"/>
                  <a:pt x="689973" y="2591199"/>
                  <a:pt x="692388" y="2591199"/>
                </a:cubicBezTo>
                <a:close/>
                <a:moveTo>
                  <a:pt x="2881510" y="2590246"/>
                </a:moveTo>
                <a:cubicBezTo>
                  <a:pt x="2884452" y="2590246"/>
                  <a:pt x="2886836" y="2592631"/>
                  <a:pt x="2886836" y="2595572"/>
                </a:cubicBezTo>
                <a:cubicBezTo>
                  <a:pt x="2886836" y="2598513"/>
                  <a:pt x="2884452" y="2600897"/>
                  <a:pt x="2881510" y="2600897"/>
                </a:cubicBezTo>
                <a:cubicBezTo>
                  <a:pt x="2878569" y="2600897"/>
                  <a:pt x="2876185" y="2598513"/>
                  <a:pt x="2876185" y="2595572"/>
                </a:cubicBezTo>
                <a:cubicBezTo>
                  <a:pt x="2876185" y="2592630"/>
                  <a:pt x="2878570" y="2590246"/>
                  <a:pt x="2881510" y="2590246"/>
                </a:cubicBezTo>
                <a:close/>
                <a:moveTo>
                  <a:pt x="807604" y="2590246"/>
                </a:moveTo>
                <a:cubicBezTo>
                  <a:pt x="810545" y="2590246"/>
                  <a:pt x="812929" y="2592631"/>
                  <a:pt x="812929" y="2595572"/>
                </a:cubicBezTo>
                <a:cubicBezTo>
                  <a:pt x="812929" y="2598513"/>
                  <a:pt x="810545" y="2600897"/>
                  <a:pt x="807604" y="2600897"/>
                </a:cubicBezTo>
                <a:cubicBezTo>
                  <a:pt x="804663" y="2600897"/>
                  <a:pt x="802279" y="2598513"/>
                  <a:pt x="802279" y="2595572"/>
                </a:cubicBezTo>
                <a:cubicBezTo>
                  <a:pt x="802279" y="2592630"/>
                  <a:pt x="804663" y="2590246"/>
                  <a:pt x="807604" y="2590246"/>
                </a:cubicBezTo>
                <a:close/>
                <a:moveTo>
                  <a:pt x="2766293" y="2589202"/>
                </a:moveTo>
                <a:cubicBezTo>
                  <a:pt x="2769812" y="2589202"/>
                  <a:pt x="2772663" y="2592054"/>
                  <a:pt x="2772663" y="2595572"/>
                </a:cubicBezTo>
                <a:cubicBezTo>
                  <a:pt x="2772663" y="2599090"/>
                  <a:pt x="2769812" y="2601942"/>
                  <a:pt x="2766293" y="2601942"/>
                </a:cubicBezTo>
                <a:cubicBezTo>
                  <a:pt x="2762776" y="2601942"/>
                  <a:pt x="2759924" y="2599090"/>
                  <a:pt x="2759924" y="2595572"/>
                </a:cubicBezTo>
                <a:cubicBezTo>
                  <a:pt x="2759924" y="2592054"/>
                  <a:pt x="2762776" y="2589202"/>
                  <a:pt x="2766293" y="2589202"/>
                </a:cubicBezTo>
                <a:close/>
                <a:moveTo>
                  <a:pt x="922821" y="2589202"/>
                </a:moveTo>
                <a:cubicBezTo>
                  <a:pt x="926339" y="2589202"/>
                  <a:pt x="929191" y="2592054"/>
                  <a:pt x="929191" y="2595572"/>
                </a:cubicBezTo>
                <a:cubicBezTo>
                  <a:pt x="929191" y="2599090"/>
                  <a:pt x="926339" y="2601942"/>
                  <a:pt x="922821" y="2601942"/>
                </a:cubicBezTo>
                <a:cubicBezTo>
                  <a:pt x="919303" y="2601942"/>
                  <a:pt x="916452" y="2599090"/>
                  <a:pt x="916452" y="2595572"/>
                </a:cubicBezTo>
                <a:cubicBezTo>
                  <a:pt x="916452" y="2592054"/>
                  <a:pt x="919303" y="2589202"/>
                  <a:pt x="922821" y="2589202"/>
                </a:cubicBezTo>
                <a:close/>
                <a:moveTo>
                  <a:pt x="2651076" y="2588185"/>
                </a:moveTo>
                <a:cubicBezTo>
                  <a:pt x="2655155" y="2588185"/>
                  <a:pt x="2658463" y="2591492"/>
                  <a:pt x="2658463" y="2595572"/>
                </a:cubicBezTo>
                <a:cubicBezTo>
                  <a:pt x="2658463" y="2599652"/>
                  <a:pt x="2655155" y="2602958"/>
                  <a:pt x="2651076" y="2602958"/>
                </a:cubicBezTo>
                <a:cubicBezTo>
                  <a:pt x="2646997" y="2602958"/>
                  <a:pt x="2643690" y="2599652"/>
                  <a:pt x="2643690" y="2595572"/>
                </a:cubicBezTo>
                <a:cubicBezTo>
                  <a:pt x="2643690" y="2591492"/>
                  <a:pt x="2646997" y="2588185"/>
                  <a:pt x="2651076" y="2588185"/>
                </a:cubicBezTo>
                <a:close/>
                <a:moveTo>
                  <a:pt x="1038038" y="2588185"/>
                </a:moveTo>
                <a:cubicBezTo>
                  <a:pt x="1042118" y="2588185"/>
                  <a:pt x="1045425" y="2591492"/>
                  <a:pt x="1045425" y="2595572"/>
                </a:cubicBezTo>
                <a:cubicBezTo>
                  <a:pt x="1045425" y="2599652"/>
                  <a:pt x="1042118" y="2602958"/>
                  <a:pt x="1038038" y="2602958"/>
                </a:cubicBezTo>
                <a:cubicBezTo>
                  <a:pt x="1033959" y="2602958"/>
                  <a:pt x="1030651" y="2599652"/>
                  <a:pt x="1030651" y="2595572"/>
                </a:cubicBezTo>
                <a:cubicBezTo>
                  <a:pt x="1030651" y="2591492"/>
                  <a:pt x="1033959" y="2588185"/>
                  <a:pt x="1038038" y="2588185"/>
                </a:cubicBezTo>
                <a:close/>
                <a:moveTo>
                  <a:pt x="2535860" y="2587095"/>
                </a:moveTo>
                <a:cubicBezTo>
                  <a:pt x="2540541" y="2587095"/>
                  <a:pt x="2544337" y="2590890"/>
                  <a:pt x="2544337" y="2595572"/>
                </a:cubicBezTo>
                <a:cubicBezTo>
                  <a:pt x="2544337" y="2600254"/>
                  <a:pt x="2540541" y="2604049"/>
                  <a:pt x="2535860" y="2604049"/>
                </a:cubicBezTo>
                <a:cubicBezTo>
                  <a:pt x="2531178" y="2604049"/>
                  <a:pt x="2527382" y="2600254"/>
                  <a:pt x="2527382" y="2595572"/>
                </a:cubicBezTo>
                <a:cubicBezTo>
                  <a:pt x="2527382" y="2590890"/>
                  <a:pt x="2531178" y="2587095"/>
                  <a:pt x="2535860" y="2587095"/>
                </a:cubicBezTo>
                <a:close/>
                <a:moveTo>
                  <a:pt x="1153255" y="2587095"/>
                </a:moveTo>
                <a:cubicBezTo>
                  <a:pt x="1157937" y="2587095"/>
                  <a:pt x="1161732" y="2590890"/>
                  <a:pt x="1161732" y="2595572"/>
                </a:cubicBezTo>
                <a:cubicBezTo>
                  <a:pt x="1161732" y="2600254"/>
                  <a:pt x="1157937" y="2604049"/>
                  <a:pt x="1153255" y="2604049"/>
                </a:cubicBezTo>
                <a:cubicBezTo>
                  <a:pt x="1148573" y="2604049"/>
                  <a:pt x="1144777" y="2600254"/>
                  <a:pt x="1144777" y="2595572"/>
                </a:cubicBezTo>
                <a:cubicBezTo>
                  <a:pt x="1144777" y="2590890"/>
                  <a:pt x="1148573" y="2587095"/>
                  <a:pt x="1153255" y="2587095"/>
                </a:cubicBezTo>
                <a:close/>
                <a:moveTo>
                  <a:pt x="2420643" y="2586064"/>
                </a:moveTo>
                <a:cubicBezTo>
                  <a:pt x="2425894" y="2586064"/>
                  <a:pt x="2430150" y="2590321"/>
                  <a:pt x="2430150" y="2595572"/>
                </a:cubicBezTo>
                <a:cubicBezTo>
                  <a:pt x="2430150" y="2600823"/>
                  <a:pt x="2425894" y="2605081"/>
                  <a:pt x="2420643" y="2605081"/>
                </a:cubicBezTo>
                <a:cubicBezTo>
                  <a:pt x="2415391" y="2605081"/>
                  <a:pt x="2411135" y="2600823"/>
                  <a:pt x="2411135" y="2595572"/>
                </a:cubicBezTo>
                <a:cubicBezTo>
                  <a:pt x="2411135" y="2590321"/>
                  <a:pt x="2415391" y="2586064"/>
                  <a:pt x="2420643" y="2586064"/>
                </a:cubicBezTo>
                <a:close/>
                <a:moveTo>
                  <a:pt x="1268472" y="2586064"/>
                </a:moveTo>
                <a:cubicBezTo>
                  <a:pt x="1273723" y="2586064"/>
                  <a:pt x="1277980" y="2590321"/>
                  <a:pt x="1277980" y="2595572"/>
                </a:cubicBezTo>
                <a:cubicBezTo>
                  <a:pt x="1277980" y="2600823"/>
                  <a:pt x="1273723" y="2605081"/>
                  <a:pt x="1268472" y="2605081"/>
                </a:cubicBezTo>
                <a:cubicBezTo>
                  <a:pt x="1263220" y="2605081"/>
                  <a:pt x="1258964" y="2600823"/>
                  <a:pt x="1258964" y="2595572"/>
                </a:cubicBezTo>
                <a:cubicBezTo>
                  <a:pt x="1258964" y="2590321"/>
                  <a:pt x="1263220" y="2586064"/>
                  <a:pt x="1268472" y="2586064"/>
                </a:cubicBezTo>
                <a:close/>
                <a:moveTo>
                  <a:pt x="2305426" y="2585115"/>
                </a:moveTo>
                <a:cubicBezTo>
                  <a:pt x="2311201" y="2585115"/>
                  <a:pt x="2315882" y="2589796"/>
                  <a:pt x="2315882" y="2595572"/>
                </a:cubicBezTo>
                <a:cubicBezTo>
                  <a:pt x="2315882" y="2601348"/>
                  <a:pt x="2311201" y="2606029"/>
                  <a:pt x="2305426" y="2606029"/>
                </a:cubicBezTo>
                <a:cubicBezTo>
                  <a:pt x="2299650" y="2606029"/>
                  <a:pt x="2294968" y="2601348"/>
                  <a:pt x="2294968" y="2595572"/>
                </a:cubicBezTo>
                <a:cubicBezTo>
                  <a:pt x="2294968" y="2589796"/>
                  <a:pt x="2299650" y="2585115"/>
                  <a:pt x="2305426" y="2585115"/>
                </a:cubicBezTo>
                <a:close/>
                <a:moveTo>
                  <a:pt x="1383689" y="2585115"/>
                </a:moveTo>
                <a:cubicBezTo>
                  <a:pt x="1389464" y="2585115"/>
                  <a:pt x="1394146" y="2589796"/>
                  <a:pt x="1394146" y="2595572"/>
                </a:cubicBezTo>
                <a:cubicBezTo>
                  <a:pt x="1394146" y="2601348"/>
                  <a:pt x="1389464" y="2606029"/>
                  <a:pt x="1383689" y="2606029"/>
                </a:cubicBezTo>
                <a:cubicBezTo>
                  <a:pt x="1377913" y="2606029"/>
                  <a:pt x="1373232" y="2601348"/>
                  <a:pt x="1373232" y="2595572"/>
                </a:cubicBezTo>
                <a:cubicBezTo>
                  <a:pt x="1373232" y="2589796"/>
                  <a:pt x="1377913" y="2585115"/>
                  <a:pt x="1383689" y="2585115"/>
                </a:cubicBezTo>
                <a:close/>
                <a:moveTo>
                  <a:pt x="2190208" y="2584410"/>
                </a:moveTo>
                <a:cubicBezTo>
                  <a:pt x="2196373" y="2584410"/>
                  <a:pt x="2201370" y="2589408"/>
                  <a:pt x="2201370" y="2595572"/>
                </a:cubicBezTo>
                <a:cubicBezTo>
                  <a:pt x="2201370" y="2601737"/>
                  <a:pt x="2196373" y="2606734"/>
                  <a:pt x="2190208" y="2606734"/>
                </a:cubicBezTo>
                <a:cubicBezTo>
                  <a:pt x="2184044" y="2606734"/>
                  <a:pt x="2179046" y="2601737"/>
                  <a:pt x="2179046" y="2595572"/>
                </a:cubicBezTo>
                <a:cubicBezTo>
                  <a:pt x="2179046" y="2589408"/>
                  <a:pt x="2184044" y="2584410"/>
                  <a:pt x="2190208" y="2584410"/>
                </a:cubicBezTo>
                <a:close/>
                <a:moveTo>
                  <a:pt x="1498906" y="2584410"/>
                </a:moveTo>
                <a:cubicBezTo>
                  <a:pt x="1505070" y="2584410"/>
                  <a:pt x="1510068" y="2589408"/>
                  <a:pt x="1510068" y="2595572"/>
                </a:cubicBezTo>
                <a:cubicBezTo>
                  <a:pt x="1510068" y="2601737"/>
                  <a:pt x="1505070" y="2606734"/>
                  <a:pt x="1498906" y="2606734"/>
                </a:cubicBezTo>
                <a:cubicBezTo>
                  <a:pt x="1492742" y="2606734"/>
                  <a:pt x="1487744" y="2601737"/>
                  <a:pt x="1487744" y="2595572"/>
                </a:cubicBezTo>
                <a:cubicBezTo>
                  <a:pt x="1487744" y="2589408"/>
                  <a:pt x="1492742" y="2584410"/>
                  <a:pt x="1498906" y="2584410"/>
                </a:cubicBezTo>
                <a:close/>
                <a:moveTo>
                  <a:pt x="2074991" y="2583830"/>
                </a:moveTo>
                <a:cubicBezTo>
                  <a:pt x="2081476" y="2583830"/>
                  <a:pt x="2086733" y="2589087"/>
                  <a:pt x="2086733" y="2595572"/>
                </a:cubicBezTo>
                <a:cubicBezTo>
                  <a:pt x="2086733" y="2602057"/>
                  <a:pt x="2081476" y="2607314"/>
                  <a:pt x="2074991" y="2607314"/>
                </a:cubicBezTo>
                <a:cubicBezTo>
                  <a:pt x="2068506" y="2607314"/>
                  <a:pt x="2063249" y="2602057"/>
                  <a:pt x="2063249" y="2595572"/>
                </a:cubicBezTo>
                <a:cubicBezTo>
                  <a:pt x="2063249" y="2589087"/>
                  <a:pt x="2068506" y="2583830"/>
                  <a:pt x="2074991" y="2583830"/>
                </a:cubicBezTo>
                <a:close/>
                <a:moveTo>
                  <a:pt x="1614123" y="2583830"/>
                </a:moveTo>
                <a:cubicBezTo>
                  <a:pt x="1620608" y="2583830"/>
                  <a:pt x="1625865" y="2589087"/>
                  <a:pt x="1625865" y="2595572"/>
                </a:cubicBezTo>
                <a:cubicBezTo>
                  <a:pt x="1625865" y="2602057"/>
                  <a:pt x="1620608" y="2607314"/>
                  <a:pt x="1614123" y="2607314"/>
                </a:cubicBezTo>
                <a:cubicBezTo>
                  <a:pt x="1607638" y="2607314"/>
                  <a:pt x="1602381" y="2602057"/>
                  <a:pt x="1602381" y="2595572"/>
                </a:cubicBezTo>
                <a:cubicBezTo>
                  <a:pt x="1602381" y="2589087"/>
                  <a:pt x="1607638" y="2583830"/>
                  <a:pt x="1614123" y="2583830"/>
                </a:cubicBezTo>
                <a:close/>
                <a:moveTo>
                  <a:pt x="1959774" y="2583386"/>
                </a:moveTo>
                <a:cubicBezTo>
                  <a:pt x="1966505" y="2583386"/>
                  <a:pt x="1971960" y="2588842"/>
                  <a:pt x="1971960" y="2595572"/>
                </a:cubicBezTo>
                <a:cubicBezTo>
                  <a:pt x="1971960" y="2602303"/>
                  <a:pt x="1966505" y="2607758"/>
                  <a:pt x="1959774" y="2607758"/>
                </a:cubicBezTo>
                <a:cubicBezTo>
                  <a:pt x="1953044" y="2607758"/>
                  <a:pt x="1947588" y="2602303"/>
                  <a:pt x="1947588" y="2595572"/>
                </a:cubicBezTo>
                <a:cubicBezTo>
                  <a:pt x="1947588" y="2588842"/>
                  <a:pt x="1953044" y="2583386"/>
                  <a:pt x="1959774" y="2583386"/>
                </a:cubicBezTo>
                <a:close/>
                <a:moveTo>
                  <a:pt x="1729340" y="2583386"/>
                </a:moveTo>
                <a:cubicBezTo>
                  <a:pt x="1736071" y="2583386"/>
                  <a:pt x="1741526" y="2588842"/>
                  <a:pt x="1741526" y="2595572"/>
                </a:cubicBezTo>
                <a:cubicBezTo>
                  <a:pt x="1741526" y="2602303"/>
                  <a:pt x="1736071" y="2607758"/>
                  <a:pt x="1729340" y="2607758"/>
                </a:cubicBezTo>
                <a:cubicBezTo>
                  <a:pt x="1722610" y="2607758"/>
                  <a:pt x="1717154" y="2602303"/>
                  <a:pt x="1717154" y="2595572"/>
                </a:cubicBezTo>
                <a:cubicBezTo>
                  <a:pt x="1717154" y="2588842"/>
                  <a:pt x="1722610" y="2583386"/>
                  <a:pt x="1729340" y="2583386"/>
                </a:cubicBezTo>
                <a:close/>
                <a:moveTo>
                  <a:pt x="1844558" y="2583236"/>
                </a:moveTo>
                <a:cubicBezTo>
                  <a:pt x="1851370" y="2583236"/>
                  <a:pt x="1856893" y="2588759"/>
                  <a:pt x="1856893" y="2595572"/>
                </a:cubicBezTo>
                <a:cubicBezTo>
                  <a:pt x="1856893" y="2602385"/>
                  <a:pt x="1851370" y="2607908"/>
                  <a:pt x="1844558" y="2607908"/>
                </a:cubicBezTo>
                <a:cubicBezTo>
                  <a:pt x="1837744" y="2607908"/>
                  <a:pt x="1832221" y="2602385"/>
                  <a:pt x="1832221" y="2595572"/>
                </a:cubicBezTo>
                <a:cubicBezTo>
                  <a:pt x="1832221" y="2588759"/>
                  <a:pt x="1837744" y="2583236"/>
                  <a:pt x="1844558" y="2583236"/>
                </a:cubicBezTo>
                <a:close/>
                <a:moveTo>
                  <a:pt x="3515204" y="2494563"/>
                </a:moveTo>
                <a:cubicBezTo>
                  <a:pt x="3515882" y="2494563"/>
                  <a:pt x="3516432" y="2495113"/>
                  <a:pt x="3516432" y="2495791"/>
                </a:cubicBezTo>
                <a:cubicBezTo>
                  <a:pt x="3516432" y="2496469"/>
                  <a:pt x="3515882" y="2497018"/>
                  <a:pt x="3515204" y="2497018"/>
                </a:cubicBezTo>
                <a:cubicBezTo>
                  <a:pt x="3514526" y="2497018"/>
                  <a:pt x="3513976" y="2496469"/>
                  <a:pt x="3513976" y="2495791"/>
                </a:cubicBezTo>
                <a:cubicBezTo>
                  <a:pt x="3513976" y="2495112"/>
                  <a:pt x="3514526" y="2494563"/>
                  <a:pt x="3515204" y="2494563"/>
                </a:cubicBezTo>
                <a:close/>
                <a:moveTo>
                  <a:pt x="173910" y="2494563"/>
                </a:moveTo>
                <a:cubicBezTo>
                  <a:pt x="174589" y="2494563"/>
                  <a:pt x="175139" y="2495113"/>
                  <a:pt x="175139" y="2495791"/>
                </a:cubicBezTo>
                <a:cubicBezTo>
                  <a:pt x="175139" y="2496469"/>
                  <a:pt x="174589" y="2497018"/>
                  <a:pt x="173910" y="2497018"/>
                </a:cubicBezTo>
                <a:cubicBezTo>
                  <a:pt x="173233" y="2497018"/>
                  <a:pt x="172683" y="2496469"/>
                  <a:pt x="172683" y="2495791"/>
                </a:cubicBezTo>
                <a:cubicBezTo>
                  <a:pt x="172683" y="2495112"/>
                  <a:pt x="173233" y="2494563"/>
                  <a:pt x="173910" y="2494563"/>
                </a:cubicBezTo>
                <a:close/>
                <a:moveTo>
                  <a:pt x="3399987" y="2493969"/>
                </a:moveTo>
                <a:cubicBezTo>
                  <a:pt x="3400993" y="2493969"/>
                  <a:pt x="3401809" y="2494785"/>
                  <a:pt x="3401809" y="2495791"/>
                </a:cubicBezTo>
                <a:cubicBezTo>
                  <a:pt x="3401809" y="2496797"/>
                  <a:pt x="3400993" y="2497613"/>
                  <a:pt x="3399987" y="2497613"/>
                </a:cubicBezTo>
                <a:cubicBezTo>
                  <a:pt x="3398981" y="2497613"/>
                  <a:pt x="3398165" y="2496797"/>
                  <a:pt x="3398165" y="2495791"/>
                </a:cubicBezTo>
                <a:cubicBezTo>
                  <a:pt x="3398165" y="2494785"/>
                  <a:pt x="3398981" y="2493969"/>
                  <a:pt x="3399987" y="2493969"/>
                </a:cubicBezTo>
                <a:close/>
                <a:moveTo>
                  <a:pt x="289128" y="2493969"/>
                </a:moveTo>
                <a:cubicBezTo>
                  <a:pt x="290133" y="2493969"/>
                  <a:pt x="290950" y="2494785"/>
                  <a:pt x="290950" y="2495791"/>
                </a:cubicBezTo>
                <a:cubicBezTo>
                  <a:pt x="290950" y="2496797"/>
                  <a:pt x="290133" y="2497613"/>
                  <a:pt x="289128" y="2497613"/>
                </a:cubicBezTo>
                <a:cubicBezTo>
                  <a:pt x="288122" y="2497613"/>
                  <a:pt x="287307" y="2496797"/>
                  <a:pt x="287307" y="2495791"/>
                </a:cubicBezTo>
                <a:cubicBezTo>
                  <a:pt x="287307" y="2494785"/>
                  <a:pt x="288122" y="2493969"/>
                  <a:pt x="289128" y="2493969"/>
                </a:cubicBezTo>
                <a:close/>
                <a:moveTo>
                  <a:pt x="3284770" y="2493192"/>
                </a:moveTo>
                <a:cubicBezTo>
                  <a:pt x="3286206" y="2493192"/>
                  <a:pt x="3287370" y="2494355"/>
                  <a:pt x="3287370" y="2495791"/>
                </a:cubicBezTo>
                <a:cubicBezTo>
                  <a:pt x="3287370" y="2497227"/>
                  <a:pt x="3286205" y="2498391"/>
                  <a:pt x="3284770" y="2498391"/>
                </a:cubicBezTo>
                <a:cubicBezTo>
                  <a:pt x="3283334" y="2498391"/>
                  <a:pt x="3282170" y="2497227"/>
                  <a:pt x="3282170" y="2495791"/>
                </a:cubicBezTo>
                <a:cubicBezTo>
                  <a:pt x="3282170" y="2494355"/>
                  <a:pt x="3283335" y="2493192"/>
                  <a:pt x="3284770" y="2493192"/>
                </a:cubicBezTo>
                <a:close/>
                <a:moveTo>
                  <a:pt x="404345" y="2493192"/>
                </a:moveTo>
                <a:cubicBezTo>
                  <a:pt x="405781" y="2493192"/>
                  <a:pt x="406945" y="2494355"/>
                  <a:pt x="406945" y="2495791"/>
                </a:cubicBezTo>
                <a:cubicBezTo>
                  <a:pt x="406945" y="2497227"/>
                  <a:pt x="405781" y="2498391"/>
                  <a:pt x="404345" y="2498391"/>
                </a:cubicBezTo>
                <a:cubicBezTo>
                  <a:pt x="402909" y="2498391"/>
                  <a:pt x="401744" y="2497227"/>
                  <a:pt x="401744" y="2495791"/>
                </a:cubicBezTo>
                <a:cubicBezTo>
                  <a:pt x="401744" y="2494355"/>
                  <a:pt x="402909" y="2493192"/>
                  <a:pt x="404345" y="2493192"/>
                </a:cubicBezTo>
                <a:close/>
                <a:moveTo>
                  <a:pt x="3169553" y="2492361"/>
                </a:moveTo>
                <a:cubicBezTo>
                  <a:pt x="3171447" y="2492361"/>
                  <a:pt x="3172983" y="2493897"/>
                  <a:pt x="3172983" y="2495791"/>
                </a:cubicBezTo>
                <a:cubicBezTo>
                  <a:pt x="3172983" y="2497685"/>
                  <a:pt x="3171447" y="2499222"/>
                  <a:pt x="3169553" y="2499222"/>
                </a:cubicBezTo>
                <a:cubicBezTo>
                  <a:pt x="3167658" y="2499222"/>
                  <a:pt x="3166122" y="2497685"/>
                  <a:pt x="3166122" y="2495791"/>
                </a:cubicBezTo>
                <a:cubicBezTo>
                  <a:pt x="3166122" y="2493897"/>
                  <a:pt x="3167658" y="2492361"/>
                  <a:pt x="3169553" y="2492361"/>
                </a:cubicBezTo>
                <a:close/>
                <a:moveTo>
                  <a:pt x="519562" y="2492361"/>
                </a:moveTo>
                <a:cubicBezTo>
                  <a:pt x="521457" y="2492361"/>
                  <a:pt x="522992" y="2493897"/>
                  <a:pt x="522992" y="2495791"/>
                </a:cubicBezTo>
                <a:cubicBezTo>
                  <a:pt x="522992" y="2497685"/>
                  <a:pt x="521457" y="2499222"/>
                  <a:pt x="519562" y="2499222"/>
                </a:cubicBezTo>
                <a:cubicBezTo>
                  <a:pt x="517666" y="2499222"/>
                  <a:pt x="516132" y="2497685"/>
                  <a:pt x="516132" y="2495791"/>
                </a:cubicBezTo>
                <a:cubicBezTo>
                  <a:pt x="516132" y="2493897"/>
                  <a:pt x="517666" y="2492361"/>
                  <a:pt x="519562" y="2492361"/>
                </a:cubicBezTo>
                <a:close/>
                <a:moveTo>
                  <a:pt x="3054336" y="2491327"/>
                </a:moveTo>
                <a:cubicBezTo>
                  <a:pt x="3056800" y="2491327"/>
                  <a:pt x="3058799" y="2493325"/>
                  <a:pt x="3058799" y="2495791"/>
                </a:cubicBezTo>
                <a:cubicBezTo>
                  <a:pt x="3058799" y="2498257"/>
                  <a:pt x="3056801" y="2500255"/>
                  <a:pt x="3054336" y="2500255"/>
                </a:cubicBezTo>
                <a:cubicBezTo>
                  <a:pt x="3051870" y="2500255"/>
                  <a:pt x="3049871" y="2498257"/>
                  <a:pt x="3049871" y="2495791"/>
                </a:cubicBezTo>
                <a:cubicBezTo>
                  <a:pt x="3049871" y="2493325"/>
                  <a:pt x="3051870" y="2491327"/>
                  <a:pt x="3054336" y="2491327"/>
                </a:cubicBezTo>
                <a:close/>
                <a:moveTo>
                  <a:pt x="634779" y="2491327"/>
                </a:moveTo>
                <a:cubicBezTo>
                  <a:pt x="637244" y="2491327"/>
                  <a:pt x="639242" y="2493325"/>
                  <a:pt x="639242" y="2495791"/>
                </a:cubicBezTo>
                <a:cubicBezTo>
                  <a:pt x="639242" y="2498257"/>
                  <a:pt x="637244" y="2500255"/>
                  <a:pt x="634779" y="2500255"/>
                </a:cubicBezTo>
                <a:cubicBezTo>
                  <a:pt x="632314" y="2500255"/>
                  <a:pt x="630316" y="2498257"/>
                  <a:pt x="630316" y="2495791"/>
                </a:cubicBezTo>
                <a:cubicBezTo>
                  <a:pt x="630316" y="2493325"/>
                  <a:pt x="632314" y="2491327"/>
                  <a:pt x="634779" y="2491327"/>
                </a:cubicBezTo>
                <a:close/>
                <a:moveTo>
                  <a:pt x="2939119" y="2490264"/>
                </a:moveTo>
                <a:cubicBezTo>
                  <a:pt x="2942171" y="2490264"/>
                  <a:pt x="2944646" y="2492739"/>
                  <a:pt x="2944646" y="2495791"/>
                </a:cubicBezTo>
                <a:cubicBezTo>
                  <a:pt x="2944646" y="2498844"/>
                  <a:pt x="2942171" y="2501318"/>
                  <a:pt x="2939119" y="2501318"/>
                </a:cubicBezTo>
                <a:cubicBezTo>
                  <a:pt x="2936066" y="2501318"/>
                  <a:pt x="2933592" y="2498844"/>
                  <a:pt x="2933592" y="2495791"/>
                </a:cubicBezTo>
                <a:cubicBezTo>
                  <a:pt x="2933592" y="2492739"/>
                  <a:pt x="2936066" y="2490264"/>
                  <a:pt x="2939119" y="2490264"/>
                </a:cubicBezTo>
                <a:close/>
                <a:moveTo>
                  <a:pt x="749995" y="2490264"/>
                </a:moveTo>
                <a:cubicBezTo>
                  <a:pt x="753048" y="2490264"/>
                  <a:pt x="755523" y="2492739"/>
                  <a:pt x="755523" y="2495791"/>
                </a:cubicBezTo>
                <a:cubicBezTo>
                  <a:pt x="755523" y="2498844"/>
                  <a:pt x="753048" y="2501318"/>
                  <a:pt x="749995" y="2501318"/>
                </a:cubicBezTo>
                <a:cubicBezTo>
                  <a:pt x="746943" y="2501318"/>
                  <a:pt x="744468" y="2498844"/>
                  <a:pt x="744468" y="2495791"/>
                </a:cubicBezTo>
                <a:cubicBezTo>
                  <a:pt x="744468" y="2492739"/>
                  <a:pt x="746943" y="2490264"/>
                  <a:pt x="749995" y="2490264"/>
                </a:cubicBezTo>
                <a:close/>
                <a:moveTo>
                  <a:pt x="865212" y="2489202"/>
                </a:moveTo>
                <a:cubicBezTo>
                  <a:pt x="868852" y="2489202"/>
                  <a:pt x="871802" y="2492152"/>
                  <a:pt x="871802" y="2495791"/>
                </a:cubicBezTo>
                <a:cubicBezTo>
                  <a:pt x="871802" y="2499431"/>
                  <a:pt x="868852" y="2502381"/>
                  <a:pt x="865212" y="2502381"/>
                </a:cubicBezTo>
                <a:cubicBezTo>
                  <a:pt x="861573" y="2502381"/>
                  <a:pt x="858623" y="2499431"/>
                  <a:pt x="858623" y="2495791"/>
                </a:cubicBezTo>
                <a:cubicBezTo>
                  <a:pt x="858623" y="2492152"/>
                  <a:pt x="861573" y="2489202"/>
                  <a:pt x="865212" y="2489202"/>
                </a:cubicBezTo>
                <a:close/>
                <a:moveTo>
                  <a:pt x="2823902" y="2489091"/>
                </a:moveTo>
                <a:cubicBezTo>
                  <a:pt x="2827602" y="2489091"/>
                  <a:pt x="2830602" y="2492091"/>
                  <a:pt x="2830602" y="2495792"/>
                </a:cubicBezTo>
                <a:cubicBezTo>
                  <a:pt x="2830602" y="2499492"/>
                  <a:pt x="2827602" y="2502492"/>
                  <a:pt x="2823902" y="2502492"/>
                </a:cubicBezTo>
                <a:cubicBezTo>
                  <a:pt x="2820202" y="2502492"/>
                  <a:pt x="2817201" y="2499492"/>
                  <a:pt x="2817201" y="2495792"/>
                </a:cubicBezTo>
                <a:cubicBezTo>
                  <a:pt x="2817201" y="2492091"/>
                  <a:pt x="2820202" y="2489091"/>
                  <a:pt x="2823902" y="2489091"/>
                </a:cubicBezTo>
                <a:close/>
                <a:moveTo>
                  <a:pt x="2708685" y="2488049"/>
                </a:moveTo>
                <a:cubicBezTo>
                  <a:pt x="2712961" y="2488049"/>
                  <a:pt x="2716427" y="2491515"/>
                  <a:pt x="2716427" y="2495792"/>
                </a:cubicBezTo>
                <a:cubicBezTo>
                  <a:pt x="2716427" y="2500067"/>
                  <a:pt x="2712961" y="2503533"/>
                  <a:pt x="2708685" y="2503533"/>
                </a:cubicBezTo>
                <a:cubicBezTo>
                  <a:pt x="2704409" y="2503533"/>
                  <a:pt x="2700943" y="2500067"/>
                  <a:pt x="2700943" y="2495792"/>
                </a:cubicBezTo>
                <a:cubicBezTo>
                  <a:pt x="2700943" y="2491515"/>
                  <a:pt x="2704409" y="2488049"/>
                  <a:pt x="2708685" y="2488049"/>
                </a:cubicBezTo>
                <a:close/>
                <a:moveTo>
                  <a:pt x="980430" y="2488049"/>
                </a:moveTo>
                <a:cubicBezTo>
                  <a:pt x="984705" y="2488049"/>
                  <a:pt x="988172" y="2491515"/>
                  <a:pt x="988172" y="2495792"/>
                </a:cubicBezTo>
                <a:cubicBezTo>
                  <a:pt x="988172" y="2500067"/>
                  <a:pt x="984705" y="2503533"/>
                  <a:pt x="980430" y="2503533"/>
                </a:cubicBezTo>
                <a:cubicBezTo>
                  <a:pt x="976154" y="2503533"/>
                  <a:pt x="972687" y="2500067"/>
                  <a:pt x="972687" y="2495792"/>
                </a:cubicBezTo>
                <a:cubicBezTo>
                  <a:pt x="972687" y="2491515"/>
                  <a:pt x="976154" y="2488049"/>
                  <a:pt x="980430" y="2488049"/>
                </a:cubicBezTo>
                <a:close/>
                <a:moveTo>
                  <a:pt x="2593468" y="2486805"/>
                </a:moveTo>
                <a:cubicBezTo>
                  <a:pt x="2598430" y="2486805"/>
                  <a:pt x="2602454" y="2490828"/>
                  <a:pt x="2602454" y="2495791"/>
                </a:cubicBezTo>
                <a:cubicBezTo>
                  <a:pt x="2602454" y="2500753"/>
                  <a:pt x="2598430" y="2504777"/>
                  <a:pt x="2593468" y="2504777"/>
                </a:cubicBezTo>
                <a:cubicBezTo>
                  <a:pt x="2588505" y="2504777"/>
                  <a:pt x="2584482" y="2500753"/>
                  <a:pt x="2584482" y="2495791"/>
                </a:cubicBezTo>
                <a:cubicBezTo>
                  <a:pt x="2584482" y="2490828"/>
                  <a:pt x="2588505" y="2486805"/>
                  <a:pt x="2593468" y="2486805"/>
                </a:cubicBezTo>
                <a:close/>
                <a:moveTo>
                  <a:pt x="1095646" y="2486805"/>
                </a:moveTo>
                <a:cubicBezTo>
                  <a:pt x="1100608" y="2486805"/>
                  <a:pt x="1104632" y="2490828"/>
                  <a:pt x="1104632" y="2495791"/>
                </a:cubicBezTo>
                <a:cubicBezTo>
                  <a:pt x="1104632" y="2500753"/>
                  <a:pt x="1100608" y="2504777"/>
                  <a:pt x="1095646" y="2504777"/>
                </a:cubicBezTo>
                <a:cubicBezTo>
                  <a:pt x="1090683" y="2504777"/>
                  <a:pt x="1086661" y="2500753"/>
                  <a:pt x="1086661" y="2495791"/>
                </a:cubicBezTo>
                <a:cubicBezTo>
                  <a:pt x="1086661" y="2490828"/>
                  <a:pt x="1090683" y="2486805"/>
                  <a:pt x="1095646" y="2486805"/>
                </a:cubicBezTo>
                <a:close/>
                <a:moveTo>
                  <a:pt x="2478251" y="2485610"/>
                </a:moveTo>
                <a:cubicBezTo>
                  <a:pt x="2483874" y="2485610"/>
                  <a:pt x="2488433" y="2490169"/>
                  <a:pt x="2488433" y="2495792"/>
                </a:cubicBezTo>
                <a:cubicBezTo>
                  <a:pt x="2488433" y="2501415"/>
                  <a:pt x="2483874" y="2505973"/>
                  <a:pt x="2478251" y="2505973"/>
                </a:cubicBezTo>
                <a:cubicBezTo>
                  <a:pt x="2472628" y="2505973"/>
                  <a:pt x="2468069" y="2501415"/>
                  <a:pt x="2468069" y="2495792"/>
                </a:cubicBezTo>
                <a:cubicBezTo>
                  <a:pt x="2468069" y="2490169"/>
                  <a:pt x="2472628" y="2485610"/>
                  <a:pt x="2478251" y="2485610"/>
                </a:cubicBezTo>
                <a:close/>
                <a:moveTo>
                  <a:pt x="1210864" y="2485610"/>
                </a:moveTo>
                <a:cubicBezTo>
                  <a:pt x="1216487" y="2485610"/>
                  <a:pt x="1221045" y="2490169"/>
                  <a:pt x="1221045" y="2495792"/>
                </a:cubicBezTo>
                <a:cubicBezTo>
                  <a:pt x="1221045" y="2501415"/>
                  <a:pt x="1216487" y="2505973"/>
                  <a:pt x="1210864" y="2505973"/>
                </a:cubicBezTo>
                <a:cubicBezTo>
                  <a:pt x="1205241" y="2505973"/>
                  <a:pt x="1200682" y="2501415"/>
                  <a:pt x="1200682" y="2495792"/>
                </a:cubicBezTo>
                <a:cubicBezTo>
                  <a:pt x="1200682" y="2490169"/>
                  <a:pt x="1205241" y="2485610"/>
                  <a:pt x="1210864" y="2485610"/>
                </a:cubicBezTo>
                <a:close/>
                <a:moveTo>
                  <a:pt x="2363033" y="2484629"/>
                </a:moveTo>
                <a:cubicBezTo>
                  <a:pt x="2369198" y="2484629"/>
                  <a:pt x="2374195" y="2489627"/>
                  <a:pt x="2374195" y="2495791"/>
                </a:cubicBezTo>
                <a:cubicBezTo>
                  <a:pt x="2374195" y="2501956"/>
                  <a:pt x="2369198" y="2506953"/>
                  <a:pt x="2363033" y="2506953"/>
                </a:cubicBezTo>
                <a:cubicBezTo>
                  <a:pt x="2356869" y="2506953"/>
                  <a:pt x="2351872" y="2501956"/>
                  <a:pt x="2351872" y="2495791"/>
                </a:cubicBezTo>
                <a:cubicBezTo>
                  <a:pt x="2351872" y="2489627"/>
                  <a:pt x="2356869" y="2484629"/>
                  <a:pt x="2363033" y="2484629"/>
                </a:cubicBezTo>
                <a:close/>
                <a:moveTo>
                  <a:pt x="1326080" y="2484629"/>
                </a:moveTo>
                <a:cubicBezTo>
                  <a:pt x="1332245" y="2484629"/>
                  <a:pt x="1337243" y="2489627"/>
                  <a:pt x="1337243" y="2495791"/>
                </a:cubicBezTo>
                <a:cubicBezTo>
                  <a:pt x="1337243" y="2501956"/>
                  <a:pt x="1332245" y="2506953"/>
                  <a:pt x="1326080" y="2506953"/>
                </a:cubicBezTo>
                <a:cubicBezTo>
                  <a:pt x="1319916" y="2506953"/>
                  <a:pt x="1314919" y="2501956"/>
                  <a:pt x="1314919" y="2495791"/>
                </a:cubicBezTo>
                <a:cubicBezTo>
                  <a:pt x="1314919" y="2489627"/>
                  <a:pt x="1319916" y="2484629"/>
                  <a:pt x="1326080" y="2484629"/>
                </a:cubicBezTo>
                <a:close/>
                <a:moveTo>
                  <a:pt x="2247817" y="2483605"/>
                </a:moveTo>
                <a:cubicBezTo>
                  <a:pt x="2254547" y="2483605"/>
                  <a:pt x="2260002" y="2489062"/>
                  <a:pt x="2260002" y="2495792"/>
                </a:cubicBezTo>
                <a:cubicBezTo>
                  <a:pt x="2260002" y="2502522"/>
                  <a:pt x="2254547" y="2507977"/>
                  <a:pt x="2247817" y="2507977"/>
                </a:cubicBezTo>
                <a:cubicBezTo>
                  <a:pt x="2241087" y="2507977"/>
                  <a:pt x="2235631" y="2502522"/>
                  <a:pt x="2235631" y="2495792"/>
                </a:cubicBezTo>
                <a:cubicBezTo>
                  <a:pt x="2235631" y="2489062"/>
                  <a:pt x="2241087" y="2483605"/>
                  <a:pt x="2247817" y="2483605"/>
                </a:cubicBezTo>
                <a:close/>
                <a:moveTo>
                  <a:pt x="1441298" y="2483605"/>
                </a:moveTo>
                <a:cubicBezTo>
                  <a:pt x="1448028" y="2483605"/>
                  <a:pt x="1453484" y="2489062"/>
                  <a:pt x="1453484" y="2495792"/>
                </a:cubicBezTo>
                <a:cubicBezTo>
                  <a:pt x="1453484" y="2502522"/>
                  <a:pt x="1448028" y="2507977"/>
                  <a:pt x="1441298" y="2507977"/>
                </a:cubicBezTo>
                <a:cubicBezTo>
                  <a:pt x="1434568" y="2507977"/>
                  <a:pt x="1429112" y="2502522"/>
                  <a:pt x="1429112" y="2495792"/>
                </a:cubicBezTo>
                <a:cubicBezTo>
                  <a:pt x="1429112" y="2489062"/>
                  <a:pt x="1434568" y="2483605"/>
                  <a:pt x="1441298" y="2483605"/>
                </a:cubicBezTo>
                <a:close/>
                <a:moveTo>
                  <a:pt x="1556514" y="2482847"/>
                </a:moveTo>
                <a:cubicBezTo>
                  <a:pt x="1563664" y="2482847"/>
                  <a:pt x="1569459" y="2488642"/>
                  <a:pt x="1569459" y="2495791"/>
                </a:cubicBezTo>
                <a:cubicBezTo>
                  <a:pt x="1569459" y="2502940"/>
                  <a:pt x="1563664" y="2508736"/>
                  <a:pt x="1556514" y="2508736"/>
                </a:cubicBezTo>
                <a:cubicBezTo>
                  <a:pt x="1549366" y="2508736"/>
                  <a:pt x="1543570" y="2502940"/>
                  <a:pt x="1543570" y="2495791"/>
                </a:cubicBezTo>
                <a:cubicBezTo>
                  <a:pt x="1543570" y="2488642"/>
                  <a:pt x="1549366" y="2482847"/>
                  <a:pt x="1556514" y="2482847"/>
                </a:cubicBezTo>
                <a:close/>
                <a:moveTo>
                  <a:pt x="2132600" y="2482692"/>
                </a:moveTo>
                <a:cubicBezTo>
                  <a:pt x="2139834" y="2482692"/>
                  <a:pt x="2145699" y="2488556"/>
                  <a:pt x="2145699" y="2495791"/>
                </a:cubicBezTo>
                <a:cubicBezTo>
                  <a:pt x="2145699" y="2503025"/>
                  <a:pt x="2139834" y="2508890"/>
                  <a:pt x="2132600" y="2508890"/>
                </a:cubicBezTo>
                <a:cubicBezTo>
                  <a:pt x="2125366" y="2508890"/>
                  <a:pt x="2119501" y="2503025"/>
                  <a:pt x="2119501" y="2495791"/>
                </a:cubicBezTo>
                <a:cubicBezTo>
                  <a:pt x="2119501" y="2488557"/>
                  <a:pt x="2125365" y="2482692"/>
                  <a:pt x="2132600" y="2482692"/>
                </a:cubicBezTo>
                <a:close/>
                <a:moveTo>
                  <a:pt x="2017383" y="2482224"/>
                </a:moveTo>
                <a:cubicBezTo>
                  <a:pt x="2024875" y="2482224"/>
                  <a:pt x="2030950" y="2488298"/>
                  <a:pt x="2030950" y="2495792"/>
                </a:cubicBezTo>
                <a:cubicBezTo>
                  <a:pt x="2030950" y="2503284"/>
                  <a:pt x="2024875" y="2509359"/>
                  <a:pt x="2017383" y="2509359"/>
                </a:cubicBezTo>
                <a:cubicBezTo>
                  <a:pt x="2009890" y="2509359"/>
                  <a:pt x="2003815" y="2503284"/>
                  <a:pt x="2003815" y="2495792"/>
                </a:cubicBezTo>
                <a:cubicBezTo>
                  <a:pt x="2003815" y="2488298"/>
                  <a:pt x="2009890" y="2482224"/>
                  <a:pt x="2017383" y="2482224"/>
                </a:cubicBezTo>
                <a:close/>
                <a:moveTo>
                  <a:pt x="1671732" y="2482224"/>
                </a:moveTo>
                <a:cubicBezTo>
                  <a:pt x="1679225" y="2482224"/>
                  <a:pt x="1685299" y="2488298"/>
                  <a:pt x="1685299" y="2495792"/>
                </a:cubicBezTo>
                <a:cubicBezTo>
                  <a:pt x="1685299" y="2503284"/>
                  <a:pt x="1679225" y="2509359"/>
                  <a:pt x="1671732" y="2509359"/>
                </a:cubicBezTo>
                <a:cubicBezTo>
                  <a:pt x="1664239" y="2509359"/>
                  <a:pt x="1658165" y="2503284"/>
                  <a:pt x="1658165" y="2495792"/>
                </a:cubicBezTo>
                <a:cubicBezTo>
                  <a:pt x="1658165" y="2488298"/>
                  <a:pt x="1664239" y="2482224"/>
                  <a:pt x="1671732" y="2482224"/>
                </a:cubicBezTo>
                <a:close/>
                <a:moveTo>
                  <a:pt x="1902166" y="2481907"/>
                </a:moveTo>
                <a:cubicBezTo>
                  <a:pt x="1909834" y="2481907"/>
                  <a:pt x="1916050" y="2488123"/>
                  <a:pt x="1916050" y="2495791"/>
                </a:cubicBezTo>
                <a:cubicBezTo>
                  <a:pt x="1916050" y="2503459"/>
                  <a:pt x="1909834" y="2509675"/>
                  <a:pt x="1902166" y="2509675"/>
                </a:cubicBezTo>
                <a:cubicBezTo>
                  <a:pt x="1894498" y="2509675"/>
                  <a:pt x="1888282" y="2503459"/>
                  <a:pt x="1888282" y="2495791"/>
                </a:cubicBezTo>
                <a:cubicBezTo>
                  <a:pt x="1888282" y="2488123"/>
                  <a:pt x="1894498" y="2481907"/>
                  <a:pt x="1902166" y="2481907"/>
                </a:cubicBezTo>
                <a:close/>
                <a:moveTo>
                  <a:pt x="1786949" y="2481907"/>
                </a:moveTo>
                <a:cubicBezTo>
                  <a:pt x="1794617" y="2481907"/>
                  <a:pt x="1800833" y="2488123"/>
                  <a:pt x="1800833" y="2495791"/>
                </a:cubicBezTo>
                <a:cubicBezTo>
                  <a:pt x="1800833" y="2503459"/>
                  <a:pt x="1794617" y="2509675"/>
                  <a:pt x="1786949" y="2509675"/>
                </a:cubicBezTo>
                <a:cubicBezTo>
                  <a:pt x="1779281" y="2509675"/>
                  <a:pt x="1773065" y="2503459"/>
                  <a:pt x="1773065" y="2495791"/>
                </a:cubicBezTo>
                <a:cubicBezTo>
                  <a:pt x="1773065" y="2488123"/>
                  <a:pt x="1779281" y="2481907"/>
                  <a:pt x="1786949" y="2481907"/>
                </a:cubicBezTo>
                <a:close/>
                <a:moveTo>
                  <a:pt x="3572813" y="2394831"/>
                </a:moveTo>
                <a:cubicBezTo>
                  <a:pt x="3573464" y="2394831"/>
                  <a:pt x="3573992" y="2395359"/>
                  <a:pt x="3573992" y="2396010"/>
                </a:cubicBezTo>
                <a:cubicBezTo>
                  <a:pt x="3573992" y="2396662"/>
                  <a:pt x="3573464" y="2397189"/>
                  <a:pt x="3572813" y="2397189"/>
                </a:cubicBezTo>
                <a:cubicBezTo>
                  <a:pt x="3572161" y="2397189"/>
                  <a:pt x="3571634" y="2396662"/>
                  <a:pt x="3571634" y="2396010"/>
                </a:cubicBezTo>
                <a:cubicBezTo>
                  <a:pt x="3571634" y="2395359"/>
                  <a:pt x="3572161" y="2394831"/>
                  <a:pt x="3572813" y="2394831"/>
                </a:cubicBezTo>
                <a:close/>
                <a:moveTo>
                  <a:pt x="116302" y="2394831"/>
                </a:moveTo>
                <a:cubicBezTo>
                  <a:pt x="116954" y="2394831"/>
                  <a:pt x="117481" y="2395359"/>
                  <a:pt x="117481" y="2396010"/>
                </a:cubicBezTo>
                <a:cubicBezTo>
                  <a:pt x="117481" y="2396662"/>
                  <a:pt x="116954" y="2397189"/>
                  <a:pt x="116302" y="2397189"/>
                </a:cubicBezTo>
                <a:cubicBezTo>
                  <a:pt x="115651" y="2397189"/>
                  <a:pt x="115123" y="2396662"/>
                  <a:pt x="115123" y="2396010"/>
                </a:cubicBezTo>
                <a:cubicBezTo>
                  <a:pt x="115123" y="2395359"/>
                  <a:pt x="115651" y="2394831"/>
                  <a:pt x="116302" y="2394831"/>
                </a:cubicBezTo>
                <a:close/>
                <a:moveTo>
                  <a:pt x="3457595" y="2394247"/>
                </a:moveTo>
                <a:cubicBezTo>
                  <a:pt x="3458569" y="2394247"/>
                  <a:pt x="3459359" y="2395037"/>
                  <a:pt x="3459359" y="2396010"/>
                </a:cubicBezTo>
                <a:cubicBezTo>
                  <a:pt x="3459359" y="2396984"/>
                  <a:pt x="3458569" y="2397774"/>
                  <a:pt x="3457595" y="2397774"/>
                </a:cubicBezTo>
                <a:cubicBezTo>
                  <a:pt x="3456621" y="2397774"/>
                  <a:pt x="3455832" y="2396984"/>
                  <a:pt x="3455832" y="2396010"/>
                </a:cubicBezTo>
                <a:cubicBezTo>
                  <a:pt x="3455832" y="2395037"/>
                  <a:pt x="3456621" y="2394247"/>
                  <a:pt x="3457595" y="2394247"/>
                </a:cubicBezTo>
                <a:close/>
                <a:moveTo>
                  <a:pt x="231519" y="2394247"/>
                </a:moveTo>
                <a:cubicBezTo>
                  <a:pt x="232493" y="2394247"/>
                  <a:pt x="233283" y="2395037"/>
                  <a:pt x="233283" y="2396010"/>
                </a:cubicBezTo>
                <a:cubicBezTo>
                  <a:pt x="233283" y="2396984"/>
                  <a:pt x="232493" y="2397774"/>
                  <a:pt x="231519" y="2397774"/>
                </a:cubicBezTo>
                <a:cubicBezTo>
                  <a:pt x="230546" y="2397774"/>
                  <a:pt x="229757" y="2396984"/>
                  <a:pt x="229757" y="2396010"/>
                </a:cubicBezTo>
                <a:cubicBezTo>
                  <a:pt x="229757" y="2395037"/>
                  <a:pt x="230546" y="2394247"/>
                  <a:pt x="231519" y="2394247"/>
                </a:cubicBezTo>
                <a:close/>
                <a:moveTo>
                  <a:pt x="3342379" y="2393481"/>
                </a:moveTo>
                <a:cubicBezTo>
                  <a:pt x="3343775" y="2393481"/>
                  <a:pt x="3344908" y="2394613"/>
                  <a:pt x="3344908" y="2396010"/>
                </a:cubicBezTo>
                <a:cubicBezTo>
                  <a:pt x="3344908" y="2397408"/>
                  <a:pt x="3343775" y="2398541"/>
                  <a:pt x="3342379" y="2398541"/>
                </a:cubicBezTo>
                <a:cubicBezTo>
                  <a:pt x="3340981" y="2398541"/>
                  <a:pt x="3339849" y="2397408"/>
                  <a:pt x="3339849" y="2396010"/>
                </a:cubicBezTo>
                <a:cubicBezTo>
                  <a:pt x="3339849" y="2394613"/>
                  <a:pt x="3340981" y="2393481"/>
                  <a:pt x="3342379" y="2393481"/>
                </a:cubicBezTo>
                <a:close/>
                <a:moveTo>
                  <a:pt x="346736" y="2393481"/>
                </a:moveTo>
                <a:cubicBezTo>
                  <a:pt x="348134" y="2393481"/>
                  <a:pt x="349267" y="2394613"/>
                  <a:pt x="349267" y="2396010"/>
                </a:cubicBezTo>
                <a:cubicBezTo>
                  <a:pt x="349267" y="2397408"/>
                  <a:pt x="348134" y="2398541"/>
                  <a:pt x="346736" y="2398541"/>
                </a:cubicBezTo>
                <a:cubicBezTo>
                  <a:pt x="345340" y="2398541"/>
                  <a:pt x="344207" y="2397408"/>
                  <a:pt x="344207" y="2396010"/>
                </a:cubicBezTo>
                <a:cubicBezTo>
                  <a:pt x="344207" y="2394613"/>
                  <a:pt x="345340" y="2393481"/>
                  <a:pt x="346736" y="2393481"/>
                </a:cubicBezTo>
                <a:close/>
                <a:moveTo>
                  <a:pt x="3227162" y="2392660"/>
                </a:moveTo>
                <a:cubicBezTo>
                  <a:pt x="3229012" y="2392660"/>
                  <a:pt x="3230512" y="2394160"/>
                  <a:pt x="3230512" y="2396010"/>
                </a:cubicBezTo>
                <a:cubicBezTo>
                  <a:pt x="3230512" y="2397861"/>
                  <a:pt x="3229012" y="2399361"/>
                  <a:pt x="3227162" y="2399361"/>
                </a:cubicBezTo>
                <a:cubicBezTo>
                  <a:pt x="3225312" y="2399361"/>
                  <a:pt x="3223812" y="2397861"/>
                  <a:pt x="3223812" y="2396010"/>
                </a:cubicBezTo>
                <a:cubicBezTo>
                  <a:pt x="3223812" y="2394160"/>
                  <a:pt x="3225312" y="2392660"/>
                  <a:pt x="3227162" y="2392660"/>
                </a:cubicBezTo>
                <a:close/>
                <a:moveTo>
                  <a:pt x="461953" y="2392660"/>
                </a:moveTo>
                <a:cubicBezTo>
                  <a:pt x="463804" y="2392660"/>
                  <a:pt x="465304" y="2394160"/>
                  <a:pt x="465304" y="2396010"/>
                </a:cubicBezTo>
                <a:cubicBezTo>
                  <a:pt x="465304" y="2397861"/>
                  <a:pt x="463804" y="2399361"/>
                  <a:pt x="461953" y="2399361"/>
                </a:cubicBezTo>
                <a:cubicBezTo>
                  <a:pt x="460103" y="2399361"/>
                  <a:pt x="458603" y="2397861"/>
                  <a:pt x="458603" y="2396010"/>
                </a:cubicBezTo>
                <a:cubicBezTo>
                  <a:pt x="458603" y="2394160"/>
                  <a:pt x="460104" y="2392660"/>
                  <a:pt x="461953" y="2392660"/>
                </a:cubicBezTo>
                <a:close/>
                <a:moveTo>
                  <a:pt x="3111944" y="2391638"/>
                </a:moveTo>
                <a:cubicBezTo>
                  <a:pt x="3114359" y="2391638"/>
                  <a:pt x="3116317" y="2393595"/>
                  <a:pt x="3116317" y="2396010"/>
                </a:cubicBezTo>
                <a:cubicBezTo>
                  <a:pt x="3116317" y="2398425"/>
                  <a:pt x="3114359" y="2400383"/>
                  <a:pt x="3111944" y="2400383"/>
                </a:cubicBezTo>
                <a:cubicBezTo>
                  <a:pt x="3109530" y="2400383"/>
                  <a:pt x="3107572" y="2398425"/>
                  <a:pt x="3107572" y="2396010"/>
                </a:cubicBezTo>
                <a:cubicBezTo>
                  <a:pt x="3107572" y="2393595"/>
                  <a:pt x="3109530" y="2391638"/>
                  <a:pt x="3111944" y="2391638"/>
                </a:cubicBezTo>
                <a:close/>
                <a:moveTo>
                  <a:pt x="577170" y="2391638"/>
                </a:moveTo>
                <a:cubicBezTo>
                  <a:pt x="579585" y="2391638"/>
                  <a:pt x="581544" y="2393595"/>
                  <a:pt x="581544" y="2396010"/>
                </a:cubicBezTo>
                <a:cubicBezTo>
                  <a:pt x="581544" y="2398425"/>
                  <a:pt x="579585" y="2400383"/>
                  <a:pt x="577170" y="2400383"/>
                </a:cubicBezTo>
                <a:cubicBezTo>
                  <a:pt x="574756" y="2400383"/>
                  <a:pt x="572799" y="2398425"/>
                  <a:pt x="572799" y="2396010"/>
                </a:cubicBezTo>
                <a:cubicBezTo>
                  <a:pt x="572799" y="2393595"/>
                  <a:pt x="574756" y="2391638"/>
                  <a:pt x="577170" y="2391638"/>
                </a:cubicBezTo>
                <a:close/>
                <a:moveTo>
                  <a:pt x="2996728" y="2390483"/>
                </a:moveTo>
                <a:cubicBezTo>
                  <a:pt x="2999780" y="2390483"/>
                  <a:pt x="3002255" y="2392958"/>
                  <a:pt x="3002255" y="2396010"/>
                </a:cubicBezTo>
                <a:cubicBezTo>
                  <a:pt x="3002255" y="2399063"/>
                  <a:pt x="2999780" y="2401538"/>
                  <a:pt x="2996728" y="2401538"/>
                </a:cubicBezTo>
                <a:cubicBezTo>
                  <a:pt x="2993676" y="2401538"/>
                  <a:pt x="2991201" y="2399063"/>
                  <a:pt x="2991201" y="2396010"/>
                </a:cubicBezTo>
                <a:cubicBezTo>
                  <a:pt x="2991201" y="2392958"/>
                  <a:pt x="2993676" y="2390483"/>
                  <a:pt x="2996728" y="2390483"/>
                </a:cubicBezTo>
                <a:close/>
                <a:moveTo>
                  <a:pt x="692388" y="2390483"/>
                </a:moveTo>
                <a:cubicBezTo>
                  <a:pt x="695440" y="2390483"/>
                  <a:pt x="697915" y="2392958"/>
                  <a:pt x="697915" y="2396010"/>
                </a:cubicBezTo>
                <a:cubicBezTo>
                  <a:pt x="697915" y="2399063"/>
                  <a:pt x="695440" y="2401538"/>
                  <a:pt x="692388" y="2401538"/>
                </a:cubicBezTo>
                <a:cubicBezTo>
                  <a:pt x="689335" y="2401538"/>
                  <a:pt x="686861" y="2399063"/>
                  <a:pt x="686861" y="2396010"/>
                </a:cubicBezTo>
                <a:cubicBezTo>
                  <a:pt x="686861" y="2392958"/>
                  <a:pt x="689335" y="2390483"/>
                  <a:pt x="692388" y="2390483"/>
                </a:cubicBezTo>
                <a:close/>
                <a:moveTo>
                  <a:pt x="807604" y="2389421"/>
                </a:moveTo>
                <a:cubicBezTo>
                  <a:pt x="811244" y="2389421"/>
                  <a:pt x="814193" y="2392371"/>
                  <a:pt x="814193" y="2396010"/>
                </a:cubicBezTo>
                <a:cubicBezTo>
                  <a:pt x="814193" y="2399650"/>
                  <a:pt x="811244" y="2402600"/>
                  <a:pt x="807604" y="2402600"/>
                </a:cubicBezTo>
                <a:cubicBezTo>
                  <a:pt x="803965" y="2402600"/>
                  <a:pt x="801015" y="2399650"/>
                  <a:pt x="801015" y="2396010"/>
                </a:cubicBezTo>
                <a:cubicBezTo>
                  <a:pt x="801015" y="2392371"/>
                  <a:pt x="803965" y="2389421"/>
                  <a:pt x="807604" y="2389421"/>
                </a:cubicBezTo>
                <a:close/>
                <a:moveTo>
                  <a:pt x="2881510" y="2389309"/>
                </a:moveTo>
                <a:cubicBezTo>
                  <a:pt x="2885210" y="2389309"/>
                  <a:pt x="2888210" y="2392310"/>
                  <a:pt x="2888210" y="2396010"/>
                </a:cubicBezTo>
                <a:cubicBezTo>
                  <a:pt x="2888210" y="2399710"/>
                  <a:pt x="2885210" y="2402710"/>
                  <a:pt x="2881510" y="2402710"/>
                </a:cubicBezTo>
                <a:cubicBezTo>
                  <a:pt x="2877810" y="2402710"/>
                  <a:pt x="2874810" y="2399710"/>
                  <a:pt x="2874810" y="2396010"/>
                </a:cubicBezTo>
                <a:cubicBezTo>
                  <a:pt x="2874810" y="2392310"/>
                  <a:pt x="2877810" y="2389309"/>
                  <a:pt x="2881510" y="2389309"/>
                </a:cubicBezTo>
                <a:close/>
                <a:moveTo>
                  <a:pt x="2766293" y="2388027"/>
                </a:moveTo>
                <a:cubicBezTo>
                  <a:pt x="2770703" y="2388027"/>
                  <a:pt x="2774277" y="2391601"/>
                  <a:pt x="2774277" y="2396010"/>
                </a:cubicBezTo>
                <a:cubicBezTo>
                  <a:pt x="2774277" y="2400420"/>
                  <a:pt x="2770703" y="2403994"/>
                  <a:pt x="2766293" y="2403994"/>
                </a:cubicBezTo>
                <a:cubicBezTo>
                  <a:pt x="2761884" y="2403994"/>
                  <a:pt x="2758310" y="2400420"/>
                  <a:pt x="2758310" y="2396010"/>
                </a:cubicBezTo>
                <a:cubicBezTo>
                  <a:pt x="2758310" y="2391601"/>
                  <a:pt x="2761884" y="2388027"/>
                  <a:pt x="2766293" y="2388027"/>
                </a:cubicBezTo>
                <a:close/>
                <a:moveTo>
                  <a:pt x="922821" y="2388027"/>
                </a:moveTo>
                <a:cubicBezTo>
                  <a:pt x="927230" y="2388027"/>
                  <a:pt x="930805" y="2391601"/>
                  <a:pt x="930805" y="2396010"/>
                </a:cubicBezTo>
                <a:cubicBezTo>
                  <a:pt x="930805" y="2400420"/>
                  <a:pt x="927230" y="2403994"/>
                  <a:pt x="922821" y="2403994"/>
                </a:cubicBezTo>
                <a:cubicBezTo>
                  <a:pt x="918412" y="2403994"/>
                  <a:pt x="914837" y="2400420"/>
                  <a:pt x="914837" y="2396010"/>
                </a:cubicBezTo>
                <a:cubicBezTo>
                  <a:pt x="914837" y="2391601"/>
                  <a:pt x="918412" y="2388027"/>
                  <a:pt x="922821" y="2388027"/>
                </a:cubicBezTo>
                <a:close/>
                <a:moveTo>
                  <a:pt x="2651076" y="2386765"/>
                </a:moveTo>
                <a:cubicBezTo>
                  <a:pt x="2656182" y="2386765"/>
                  <a:pt x="2660321" y="2390904"/>
                  <a:pt x="2660321" y="2396010"/>
                </a:cubicBezTo>
                <a:cubicBezTo>
                  <a:pt x="2660321" y="2401116"/>
                  <a:pt x="2656182" y="2405255"/>
                  <a:pt x="2651076" y="2405255"/>
                </a:cubicBezTo>
                <a:cubicBezTo>
                  <a:pt x="2645970" y="2405255"/>
                  <a:pt x="2641831" y="2401116"/>
                  <a:pt x="2641831" y="2396010"/>
                </a:cubicBezTo>
                <a:cubicBezTo>
                  <a:pt x="2641831" y="2390904"/>
                  <a:pt x="2645970" y="2386765"/>
                  <a:pt x="2651076" y="2386765"/>
                </a:cubicBezTo>
                <a:close/>
                <a:moveTo>
                  <a:pt x="1038038" y="2386765"/>
                </a:moveTo>
                <a:cubicBezTo>
                  <a:pt x="1043144" y="2386765"/>
                  <a:pt x="1047283" y="2390904"/>
                  <a:pt x="1047283" y="2396010"/>
                </a:cubicBezTo>
                <a:cubicBezTo>
                  <a:pt x="1047283" y="2401116"/>
                  <a:pt x="1043144" y="2405255"/>
                  <a:pt x="1038038" y="2405255"/>
                </a:cubicBezTo>
                <a:cubicBezTo>
                  <a:pt x="1032932" y="2405255"/>
                  <a:pt x="1028793" y="2401116"/>
                  <a:pt x="1028793" y="2396010"/>
                </a:cubicBezTo>
                <a:cubicBezTo>
                  <a:pt x="1028793" y="2390904"/>
                  <a:pt x="1032932" y="2386765"/>
                  <a:pt x="1038038" y="2386765"/>
                </a:cubicBezTo>
                <a:close/>
                <a:moveTo>
                  <a:pt x="2535859" y="2385414"/>
                </a:moveTo>
                <a:cubicBezTo>
                  <a:pt x="2541712" y="2385414"/>
                  <a:pt x="2546455" y="2390158"/>
                  <a:pt x="2546455" y="2396010"/>
                </a:cubicBezTo>
                <a:cubicBezTo>
                  <a:pt x="2546455" y="2401863"/>
                  <a:pt x="2541712" y="2406606"/>
                  <a:pt x="2535859" y="2406606"/>
                </a:cubicBezTo>
                <a:cubicBezTo>
                  <a:pt x="2530007" y="2406606"/>
                  <a:pt x="2525263" y="2401863"/>
                  <a:pt x="2525263" y="2396010"/>
                </a:cubicBezTo>
                <a:cubicBezTo>
                  <a:pt x="2525263" y="2390158"/>
                  <a:pt x="2530007" y="2385414"/>
                  <a:pt x="2535859" y="2385414"/>
                </a:cubicBezTo>
                <a:close/>
                <a:moveTo>
                  <a:pt x="1153255" y="2385414"/>
                </a:moveTo>
                <a:cubicBezTo>
                  <a:pt x="1159107" y="2385414"/>
                  <a:pt x="1163851" y="2390158"/>
                  <a:pt x="1163851" y="2396010"/>
                </a:cubicBezTo>
                <a:cubicBezTo>
                  <a:pt x="1163851" y="2401863"/>
                  <a:pt x="1159107" y="2406606"/>
                  <a:pt x="1153255" y="2406606"/>
                </a:cubicBezTo>
                <a:cubicBezTo>
                  <a:pt x="1147403" y="2406606"/>
                  <a:pt x="1142659" y="2401863"/>
                  <a:pt x="1142659" y="2396010"/>
                </a:cubicBezTo>
                <a:cubicBezTo>
                  <a:pt x="1142659" y="2390158"/>
                  <a:pt x="1147403" y="2385414"/>
                  <a:pt x="1153255" y="2385414"/>
                </a:cubicBezTo>
                <a:close/>
                <a:moveTo>
                  <a:pt x="2420642" y="2384269"/>
                </a:moveTo>
                <a:cubicBezTo>
                  <a:pt x="2427127" y="2384269"/>
                  <a:pt x="2432384" y="2389526"/>
                  <a:pt x="2432384" y="2396010"/>
                </a:cubicBezTo>
                <a:cubicBezTo>
                  <a:pt x="2432384" y="2402496"/>
                  <a:pt x="2427127" y="2407753"/>
                  <a:pt x="2420642" y="2407753"/>
                </a:cubicBezTo>
                <a:cubicBezTo>
                  <a:pt x="2414157" y="2407753"/>
                  <a:pt x="2408900" y="2402496"/>
                  <a:pt x="2408900" y="2396010"/>
                </a:cubicBezTo>
                <a:cubicBezTo>
                  <a:pt x="2408900" y="2389526"/>
                  <a:pt x="2414157" y="2384269"/>
                  <a:pt x="2420642" y="2384269"/>
                </a:cubicBezTo>
                <a:close/>
                <a:moveTo>
                  <a:pt x="1268472" y="2384269"/>
                </a:moveTo>
                <a:cubicBezTo>
                  <a:pt x="1274957" y="2384269"/>
                  <a:pt x="1280214" y="2389526"/>
                  <a:pt x="1280214" y="2396010"/>
                </a:cubicBezTo>
                <a:cubicBezTo>
                  <a:pt x="1280214" y="2402496"/>
                  <a:pt x="1274957" y="2407753"/>
                  <a:pt x="1268472" y="2407753"/>
                </a:cubicBezTo>
                <a:cubicBezTo>
                  <a:pt x="1261988" y="2407753"/>
                  <a:pt x="1256731" y="2402496"/>
                  <a:pt x="1256731" y="2396010"/>
                </a:cubicBezTo>
                <a:cubicBezTo>
                  <a:pt x="1256731" y="2389526"/>
                  <a:pt x="1261988" y="2384269"/>
                  <a:pt x="1268472" y="2384269"/>
                </a:cubicBezTo>
                <a:close/>
                <a:moveTo>
                  <a:pt x="2305425" y="2382912"/>
                </a:moveTo>
                <a:cubicBezTo>
                  <a:pt x="2312659" y="2382912"/>
                  <a:pt x="2318524" y="2388776"/>
                  <a:pt x="2318524" y="2396010"/>
                </a:cubicBezTo>
                <a:cubicBezTo>
                  <a:pt x="2318524" y="2403245"/>
                  <a:pt x="2312659" y="2409110"/>
                  <a:pt x="2305425" y="2409110"/>
                </a:cubicBezTo>
                <a:cubicBezTo>
                  <a:pt x="2298191" y="2409110"/>
                  <a:pt x="2292326" y="2403245"/>
                  <a:pt x="2292326" y="2396010"/>
                </a:cubicBezTo>
                <a:cubicBezTo>
                  <a:pt x="2292326" y="2388776"/>
                  <a:pt x="2298191" y="2382912"/>
                  <a:pt x="2305425" y="2382912"/>
                </a:cubicBezTo>
                <a:close/>
                <a:moveTo>
                  <a:pt x="1383689" y="2382912"/>
                </a:moveTo>
                <a:cubicBezTo>
                  <a:pt x="1390923" y="2382912"/>
                  <a:pt x="1396788" y="2388776"/>
                  <a:pt x="1396788" y="2396010"/>
                </a:cubicBezTo>
                <a:cubicBezTo>
                  <a:pt x="1396788" y="2403245"/>
                  <a:pt x="1390923" y="2409110"/>
                  <a:pt x="1383689" y="2409110"/>
                </a:cubicBezTo>
                <a:cubicBezTo>
                  <a:pt x="1376455" y="2409110"/>
                  <a:pt x="1370590" y="2403245"/>
                  <a:pt x="1370590" y="2396010"/>
                </a:cubicBezTo>
                <a:cubicBezTo>
                  <a:pt x="1370590" y="2388776"/>
                  <a:pt x="1376454" y="2382912"/>
                  <a:pt x="1383689" y="2382912"/>
                </a:cubicBezTo>
                <a:close/>
                <a:moveTo>
                  <a:pt x="2190209" y="2381966"/>
                </a:moveTo>
                <a:cubicBezTo>
                  <a:pt x="2197964" y="2381966"/>
                  <a:pt x="2204252" y="2388254"/>
                  <a:pt x="2204252" y="2396010"/>
                </a:cubicBezTo>
                <a:cubicBezTo>
                  <a:pt x="2204252" y="2403766"/>
                  <a:pt x="2197964" y="2410054"/>
                  <a:pt x="2190209" y="2410054"/>
                </a:cubicBezTo>
                <a:cubicBezTo>
                  <a:pt x="2182452" y="2410054"/>
                  <a:pt x="2176165" y="2403766"/>
                  <a:pt x="2176165" y="2396010"/>
                </a:cubicBezTo>
                <a:cubicBezTo>
                  <a:pt x="2176165" y="2388254"/>
                  <a:pt x="2182452" y="2381966"/>
                  <a:pt x="2190209" y="2381966"/>
                </a:cubicBezTo>
                <a:close/>
                <a:moveTo>
                  <a:pt x="1498906" y="2381966"/>
                </a:moveTo>
                <a:cubicBezTo>
                  <a:pt x="1506662" y="2381966"/>
                  <a:pt x="1512950" y="2388254"/>
                  <a:pt x="1512950" y="2396010"/>
                </a:cubicBezTo>
                <a:cubicBezTo>
                  <a:pt x="1512950" y="2403766"/>
                  <a:pt x="1506662" y="2410054"/>
                  <a:pt x="1498906" y="2410054"/>
                </a:cubicBezTo>
                <a:cubicBezTo>
                  <a:pt x="1491150" y="2410054"/>
                  <a:pt x="1484862" y="2403766"/>
                  <a:pt x="1484862" y="2396010"/>
                </a:cubicBezTo>
                <a:cubicBezTo>
                  <a:pt x="1484862" y="2388254"/>
                  <a:pt x="1491150" y="2381966"/>
                  <a:pt x="1498906" y="2381966"/>
                </a:cubicBezTo>
                <a:close/>
                <a:moveTo>
                  <a:pt x="2074991" y="2381155"/>
                </a:moveTo>
                <a:cubicBezTo>
                  <a:pt x="2083196" y="2381155"/>
                  <a:pt x="2089846" y="2387805"/>
                  <a:pt x="2089846" y="2396010"/>
                </a:cubicBezTo>
                <a:cubicBezTo>
                  <a:pt x="2089846" y="2404215"/>
                  <a:pt x="2083196" y="2410866"/>
                  <a:pt x="2074991" y="2410866"/>
                </a:cubicBezTo>
                <a:cubicBezTo>
                  <a:pt x="2066786" y="2410866"/>
                  <a:pt x="2060135" y="2404215"/>
                  <a:pt x="2060135" y="2396010"/>
                </a:cubicBezTo>
                <a:cubicBezTo>
                  <a:pt x="2060135" y="2387805"/>
                  <a:pt x="2066786" y="2381155"/>
                  <a:pt x="2074991" y="2381155"/>
                </a:cubicBezTo>
                <a:close/>
                <a:moveTo>
                  <a:pt x="1614123" y="2381155"/>
                </a:moveTo>
                <a:cubicBezTo>
                  <a:pt x="1622328" y="2381155"/>
                  <a:pt x="1628979" y="2387805"/>
                  <a:pt x="1628979" y="2396010"/>
                </a:cubicBezTo>
                <a:cubicBezTo>
                  <a:pt x="1628979" y="2404215"/>
                  <a:pt x="1622328" y="2410866"/>
                  <a:pt x="1614123" y="2410866"/>
                </a:cubicBezTo>
                <a:cubicBezTo>
                  <a:pt x="1605918" y="2410866"/>
                  <a:pt x="1599268" y="2404215"/>
                  <a:pt x="1599268" y="2396010"/>
                </a:cubicBezTo>
                <a:cubicBezTo>
                  <a:pt x="1599268" y="2387805"/>
                  <a:pt x="1605918" y="2381155"/>
                  <a:pt x="1614123" y="2381155"/>
                </a:cubicBezTo>
                <a:close/>
                <a:moveTo>
                  <a:pt x="1959774" y="2380657"/>
                </a:moveTo>
                <a:cubicBezTo>
                  <a:pt x="1968254" y="2380657"/>
                  <a:pt x="1975127" y="2387531"/>
                  <a:pt x="1975127" y="2396010"/>
                </a:cubicBezTo>
                <a:cubicBezTo>
                  <a:pt x="1975127" y="2404490"/>
                  <a:pt x="1968254" y="2411364"/>
                  <a:pt x="1959774" y="2411364"/>
                </a:cubicBezTo>
                <a:cubicBezTo>
                  <a:pt x="1951295" y="2411364"/>
                  <a:pt x="1944421" y="2404490"/>
                  <a:pt x="1944421" y="2396010"/>
                </a:cubicBezTo>
                <a:cubicBezTo>
                  <a:pt x="1944421" y="2387531"/>
                  <a:pt x="1951295" y="2380657"/>
                  <a:pt x="1959774" y="2380657"/>
                </a:cubicBezTo>
                <a:close/>
                <a:moveTo>
                  <a:pt x="1729340" y="2380657"/>
                </a:moveTo>
                <a:cubicBezTo>
                  <a:pt x="1737820" y="2380657"/>
                  <a:pt x="1744693" y="2387531"/>
                  <a:pt x="1744693" y="2396010"/>
                </a:cubicBezTo>
                <a:cubicBezTo>
                  <a:pt x="1744693" y="2404490"/>
                  <a:pt x="1737820" y="2411364"/>
                  <a:pt x="1729340" y="2411364"/>
                </a:cubicBezTo>
                <a:cubicBezTo>
                  <a:pt x="1720861" y="2411364"/>
                  <a:pt x="1713986" y="2404490"/>
                  <a:pt x="1713986" y="2396010"/>
                </a:cubicBezTo>
                <a:cubicBezTo>
                  <a:pt x="1713986" y="2387531"/>
                  <a:pt x="1720861" y="2380657"/>
                  <a:pt x="1729340" y="2380657"/>
                </a:cubicBezTo>
                <a:close/>
                <a:moveTo>
                  <a:pt x="1844557" y="2380489"/>
                </a:moveTo>
                <a:cubicBezTo>
                  <a:pt x="1853129" y="2380489"/>
                  <a:pt x="1860078" y="2387439"/>
                  <a:pt x="1860078" y="2396010"/>
                </a:cubicBezTo>
                <a:cubicBezTo>
                  <a:pt x="1860078" y="2404583"/>
                  <a:pt x="1853129" y="2411531"/>
                  <a:pt x="1844557" y="2411531"/>
                </a:cubicBezTo>
                <a:cubicBezTo>
                  <a:pt x="1835985" y="2411531"/>
                  <a:pt x="1829036" y="2404583"/>
                  <a:pt x="1829036" y="2396010"/>
                </a:cubicBezTo>
                <a:cubicBezTo>
                  <a:pt x="1829036" y="2387439"/>
                  <a:pt x="1835985" y="2380489"/>
                  <a:pt x="1844557" y="2380489"/>
                </a:cubicBezTo>
                <a:close/>
                <a:moveTo>
                  <a:pt x="3515205" y="2294636"/>
                </a:moveTo>
                <a:cubicBezTo>
                  <a:pt x="3516084" y="2294636"/>
                  <a:pt x="3516797" y="2295350"/>
                  <a:pt x="3516797" y="2296229"/>
                </a:cubicBezTo>
                <a:cubicBezTo>
                  <a:pt x="3516797" y="2297109"/>
                  <a:pt x="3516084" y="2297822"/>
                  <a:pt x="3515205" y="2297822"/>
                </a:cubicBezTo>
                <a:cubicBezTo>
                  <a:pt x="3514325" y="2297822"/>
                  <a:pt x="3513612" y="2297109"/>
                  <a:pt x="3513612" y="2296229"/>
                </a:cubicBezTo>
                <a:cubicBezTo>
                  <a:pt x="3513612" y="2295350"/>
                  <a:pt x="3514325" y="2294636"/>
                  <a:pt x="3515205" y="2294636"/>
                </a:cubicBezTo>
                <a:close/>
                <a:moveTo>
                  <a:pt x="173910" y="2294636"/>
                </a:moveTo>
                <a:cubicBezTo>
                  <a:pt x="174790" y="2294636"/>
                  <a:pt x="175503" y="2295350"/>
                  <a:pt x="175503" y="2296229"/>
                </a:cubicBezTo>
                <a:cubicBezTo>
                  <a:pt x="175503" y="2297109"/>
                  <a:pt x="174790" y="2297822"/>
                  <a:pt x="173910" y="2297822"/>
                </a:cubicBezTo>
                <a:cubicBezTo>
                  <a:pt x="173031" y="2297822"/>
                  <a:pt x="172319" y="2297109"/>
                  <a:pt x="172319" y="2296229"/>
                </a:cubicBezTo>
                <a:cubicBezTo>
                  <a:pt x="172319" y="2295350"/>
                  <a:pt x="173031" y="2294636"/>
                  <a:pt x="173910" y="2294636"/>
                </a:cubicBezTo>
                <a:close/>
                <a:moveTo>
                  <a:pt x="3399987" y="2293904"/>
                </a:moveTo>
                <a:cubicBezTo>
                  <a:pt x="3401271" y="2293904"/>
                  <a:pt x="3402313" y="2294944"/>
                  <a:pt x="3402313" y="2296229"/>
                </a:cubicBezTo>
                <a:cubicBezTo>
                  <a:pt x="3402313" y="2297514"/>
                  <a:pt x="3401272" y="2298555"/>
                  <a:pt x="3399987" y="2298555"/>
                </a:cubicBezTo>
                <a:cubicBezTo>
                  <a:pt x="3398702" y="2298555"/>
                  <a:pt x="3397662" y="2297513"/>
                  <a:pt x="3397662" y="2296229"/>
                </a:cubicBezTo>
                <a:cubicBezTo>
                  <a:pt x="3397662" y="2294944"/>
                  <a:pt x="3398702" y="2293904"/>
                  <a:pt x="3399987" y="2293904"/>
                </a:cubicBezTo>
                <a:close/>
                <a:moveTo>
                  <a:pt x="289128" y="2293904"/>
                </a:moveTo>
                <a:cubicBezTo>
                  <a:pt x="290413" y="2293904"/>
                  <a:pt x="291454" y="2294944"/>
                  <a:pt x="291454" y="2296229"/>
                </a:cubicBezTo>
                <a:cubicBezTo>
                  <a:pt x="291454" y="2297514"/>
                  <a:pt x="290413" y="2298555"/>
                  <a:pt x="289128" y="2298555"/>
                </a:cubicBezTo>
                <a:cubicBezTo>
                  <a:pt x="287843" y="2298555"/>
                  <a:pt x="286802" y="2297513"/>
                  <a:pt x="286802" y="2296229"/>
                </a:cubicBezTo>
                <a:cubicBezTo>
                  <a:pt x="286802" y="2294944"/>
                  <a:pt x="287843" y="2293904"/>
                  <a:pt x="289128" y="2293904"/>
                </a:cubicBezTo>
                <a:close/>
                <a:moveTo>
                  <a:pt x="3284770" y="2292958"/>
                </a:moveTo>
                <a:cubicBezTo>
                  <a:pt x="3286577" y="2292958"/>
                  <a:pt x="3288041" y="2294423"/>
                  <a:pt x="3288041" y="2296229"/>
                </a:cubicBezTo>
                <a:cubicBezTo>
                  <a:pt x="3288041" y="2298036"/>
                  <a:pt x="3286577" y="2299500"/>
                  <a:pt x="3284770" y="2299500"/>
                </a:cubicBezTo>
                <a:cubicBezTo>
                  <a:pt x="3282963" y="2299500"/>
                  <a:pt x="3281499" y="2298036"/>
                  <a:pt x="3281499" y="2296229"/>
                </a:cubicBezTo>
                <a:cubicBezTo>
                  <a:pt x="3281499" y="2294423"/>
                  <a:pt x="3282963" y="2292958"/>
                  <a:pt x="3284770" y="2292958"/>
                </a:cubicBezTo>
                <a:close/>
                <a:moveTo>
                  <a:pt x="404345" y="2292958"/>
                </a:moveTo>
                <a:cubicBezTo>
                  <a:pt x="406151" y="2292958"/>
                  <a:pt x="407616" y="2294423"/>
                  <a:pt x="407616" y="2296229"/>
                </a:cubicBezTo>
                <a:cubicBezTo>
                  <a:pt x="407616" y="2298036"/>
                  <a:pt x="406151" y="2299500"/>
                  <a:pt x="404345" y="2299500"/>
                </a:cubicBezTo>
                <a:cubicBezTo>
                  <a:pt x="402538" y="2299500"/>
                  <a:pt x="401074" y="2298036"/>
                  <a:pt x="401074" y="2296229"/>
                </a:cubicBezTo>
                <a:cubicBezTo>
                  <a:pt x="401074" y="2294423"/>
                  <a:pt x="402538" y="2292958"/>
                  <a:pt x="404345" y="2292958"/>
                </a:cubicBezTo>
                <a:close/>
                <a:moveTo>
                  <a:pt x="3169553" y="2292036"/>
                </a:moveTo>
                <a:cubicBezTo>
                  <a:pt x="3171869" y="2292036"/>
                  <a:pt x="3173747" y="2293914"/>
                  <a:pt x="3173747" y="2296229"/>
                </a:cubicBezTo>
                <a:cubicBezTo>
                  <a:pt x="3173747" y="2298545"/>
                  <a:pt x="3171869" y="2300422"/>
                  <a:pt x="3169553" y="2300422"/>
                </a:cubicBezTo>
                <a:cubicBezTo>
                  <a:pt x="3167238" y="2300422"/>
                  <a:pt x="3165360" y="2298545"/>
                  <a:pt x="3165360" y="2296229"/>
                </a:cubicBezTo>
                <a:cubicBezTo>
                  <a:pt x="3165360" y="2293914"/>
                  <a:pt x="3167238" y="2292036"/>
                  <a:pt x="3169553" y="2292036"/>
                </a:cubicBezTo>
                <a:close/>
                <a:moveTo>
                  <a:pt x="519562" y="2292036"/>
                </a:moveTo>
                <a:cubicBezTo>
                  <a:pt x="521878" y="2292036"/>
                  <a:pt x="523756" y="2293914"/>
                  <a:pt x="523756" y="2296229"/>
                </a:cubicBezTo>
                <a:cubicBezTo>
                  <a:pt x="523756" y="2298545"/>
                  <a:pt x="521878" y="2300422"/>
                  <a:pt x="519562" y="2300422"/>
                </a:cubicBezTo>
                <a:cubicBezTo>
                  <a:pt x="517247" y="2300422"/>
                  <a:pt x="515369" y="2298545"/>
                  <a:pt x="515369" y="2296229"/>
                </a:cubicBezTo>
                <a:cubicBezTo>
                  <a:pt x="515369" y="2293914"/>
                  <a:pt x="517247" y="2292036"/>
                  <a:pt x="519562" y="2292036"/>
                </a:cubicBezTo>
                <a:close/>
                <a:moveTo>
                  <a:pt x="3054336" y="2290803"/>
                </a:moveTo>
                <a:cubicBezTo>
                  <a:pt x="3057333" y="2290803"/>
                  <a:pt x="3059762" y="2293232"/>
                  <a:pt x="3059762" y="2296229"/>
                </a:cubicBezTo>
                <a:cubicBezTo>
                  <a:pt x="3059762" y="2299226"/>
                  <a:pt x="3057333" y="2301655"/>
                  <a:pt x="3054336" y="2301655"/>
                </a:cubicBezTo>
                <a:cubicBezTo>
                  <a:pt x="3051340" y="2301655"/>
                  <a:pt x="3048911" y="2299226"/>
                  <a:pt x="3048911" y="2296229"/>
                </a:cubicBezTo>
                <a:cubicBezTo>
                  <a:pt x="3048911" y="2293232"/>
                  <a:pt x="3051340" y="2290803"/>
                  <a:pt x="3054336" y="2290803"/>
                </a:cubicBezTo>
                <a:close/>
                <a:moveTo>
                  <a:pt x="634779" y="2290803"/>
                </a:moveTo>
                <a:cubicBezTo>
                  <a:pt x="637776" y="2290803"/>
                  <a:pt x="640205" y="2293232"/>
                  <a:pt x="640205" y="2296229"/>
                </a:cubicBezTo>
                <a:cubicBezTo>
                  <a:pt x="640205" y="2299226"/>
                  <a:pt x="637776" y="2301655"/>
                  <a:pt x="634779" y="2301655"/>
                </a:cubicBezTo>
                <a:cubicBezTo>
                  <a:pt x="631782" y="2301655"/>
                  <a:pt x="629353" y="2299226"/>
                  <a:pt x="629353" y="2296229"/>
                </a:cubicBezTo>
                <a:cubicBezTo>
                  <a:pt x="629353" y="2293232"/>
                  <a:pt x="631782" y="2290803"/>
                  <a:pt x="634779" y="2290803"/>
                </a:cubicBezTo>
                <a:close/>
                <a:moveTo>
                  <a:pt x="2939119" y="2289640"/>
                </a:moveTo>
                <a:cubicBezTo>
                  <a:pt x="2942757" y="2289640"/>
                  <a:pt x="2945708" y="2292590"/>
                  <a:pt x="2945708" y="2296229"/>
                </a:cubicBezTo>
                <a:cubicBezTo>
                  <a:pt x="2945708" y="2299868"/>
                  <a:pt x="2942757" y="2302819"/>
                  <a:pt x="2939119" y="2302819"/>
                </a:cubicBezTo>
                <a:cubicBezTo>
                  <a:pt x="2935480" y="2302819"/>
                  <a:pt x="2932529" y="2299868"/>
                  <a:pt x="2932529" y="2296229"/>
                </a:cubicBezTo>
                <a:cubicBezTo>
                  <a:pt x="2932529" y="2292590"/>
                  <a:pt x="2935480" y="2289640"/>
                  <a:pt x="2939119" y="2289640"/>
                </a:cubicBezTo>
                <a:close/>
                <a:moveTo>
                  <a:pt x="749995" y="2289640"/>
                </a:moveTo>
                <a:cubicBezTo>
                  <a:pt x="753635" y="2289640"/>
                  <a:pt x="756585" y="2292590"/>
                  <a:pt x="756585" y="2296229"/>
                </a:cubicBezTo>
                <a:cubicBezTo>
                  <a:pt x="756585" y="2299868"/>
                  <a:pt x="753635" y="2302819"/>
                  <a:pt x="749995" y="2302819"/>
                </a:cubicBezTo>
                <a:cubicBezTo>
                  <a:pt x="746356" y="2302819"/>
                  <a:pt x="743406" y="2299868"/>
                  <a:pt x="743406" y="2296229"/>
                </a:cubicBezTo>
                <a:cubicBezTo>
                  <a:pt x="743406" y="2292590"/>
                  <a:pt x="746356" y="2289640"/>
                  <a:pt x="749995" y="2289640"/>
                </a:cubicBezTo>
                <a:close/>
                <a:moveTo>
                  <a:pt x="2823901" y="2288246"/>
                </a:moveTo>
                <a:cubicBezTo>
                  <a:pt x="2828311" y="2288246"/>
                  <a:pt x="2831885" y="2291820"/>
                  <a:pt x="2831885" y="2296229"/>
                </a:cubicBezTo>
                <a:cubicBezTo>
                  <a:pt x="2831885" y="2300639"/>
                  <a:pt x="2828311" y="2304213"/>
                  <a:pt x="2823901" y="2304213"/>
                </a:cubicBezTo>
                <a:cubicBezTo>
                  <a:pt x="2819492" y="2304213"/>
                  <a:pt x="2815918" y="2300639"/>
                  <a:pt x="2815918" y="2296229"/>
                </a:cubicBezTo>
                <a:cubicBezTo>
                  <a:pt x="2815918" y="2291820"/>
                  <a:pt x="2819492" y="2288246"/>
                  <a:pt x="2823901" y="2288246"/>
                </a:cubicBezTo>
                <a:close/>
                <a:moveTo>
                  <a:pt x="865212" y="2288246"/>
                </a:moveTo>
                <a:cubicBezTo>
                  <a:pt x="869621" y="2288246"/>
                  <a:pt x="873196" y="2291820"/>
                  <a:pt x="873196" y="2296229"/>
                </a:cubicBezTo>
                <a:cubicBezTo>
                  <a:pt x="873196" y="2300639"/>
                  <a:pt x="869621" y="2304213"/>
                  <a:pt x="865212" y="2304213"/>
                </a:cubicBezTo>
                <a:cubicBezTo>
                  <a:pt x="860803" y="2304213"/>
                  <a:pt x="857229" y="2300639"/>
                  <a:pt x="857229" y="2296229"/>
                </a:cubicBezTo>
                <a:cubicBezTo>
                  <a:pt x="857229" y="2291820"/>
                  <a:pt x="860803" y="2288246"/>
                  <a:pt x="865212" y="2288246"/>
                </a:cubicBezTo>
                <a:close/>
                <a:moveTo>
                  <a:pt x="2708685" y="2286984"/>
                </a:moveTo>
                <a:cubicBezTo>
                  <a:pt x="2713791" y="2286984"/>
                  <a:pt x="2717930" y="2291123"/>
                  <a:pt x="2717930" y="2296229"/>
                </a:cubicBezTo>
                <a:cubicBezTo>
                  <a:pt x="2717930" y="2301335"/>
                  <a:pt x="2713791" y="2305475"/>
                  <a:pt x="2708685" y="2305475"/>
                </a:cubicBezTo>
                <a:cubicBezTo>
                  <a:pt x="2703579" y="2305475"/>
                  <a:pt x="2699440" y="2301335"/>
                  <a:pt x="2699440" y="2296229"/>
                </a:cubicBezTo>
                <a:cubicBezTo>
                  <a:pt x="2699440" y="2291123"/>
                  <a:pt x="2703579" y="2286984"/>
                  <a:pt x="2708685" y="2286984"/>
                </a:cubicBezTo>
                <a:close/>
                <a:moveTo>
                  <a:pt x="980430" y="2286984"/>
                </a:moveTo>
                <a:cubicBezTo>
                  <a:pt x="985535" y="2286984"/>
                  <a:pt x="989675" y="2291123"/>
                  <a:pt x="989675" y="2296229"/>
                </a:cubicBezTo>
                <a:cubicBezTo>
                  <a:pt x="989675" y="2301335"/>
                  <a:pt x="985535" y="2305475"/>
                  <a:pt x="980430" y="2305475"/>
                </a:cubicBezTo>
                <a:cubicBezTo>
                  <a:pt x="975324" y="2305475"/>
                  <a:pt x="971185" y="2301335"/>
                  <a:pt x="971185" y="2296229"/>
                </a:cubicBezTo>
                <a:cubicBezTo>
                  <a:pt x="971185" y="2291123"/>
                  <a:pt x="975324" y="2286984"/>
                  <a:pt x="980430" y="2286984"/>
                </a:cubicBezTo>
                <a:close/>
                <a:moveTo>
                  <a:pt x="2593467" y="2285493"/>
                </a:moveTo>
                <a:cubicBezTo>
                  <a:pt x="2599397" y="2285493"/>
                  <a:pt x="2604204" y="2290299"/>
                  <a:pt x="2604204" y="2296229"/>
                </a:cubicBezTo>
                <a:cubicBezTo>
                  <a:pt x="2604204" y="2302158"/>
                  <a:pt x="2599398" y="2306965"/>
                  <a:pt x="2593467" y="2306965"/>
                </a:cubicBezTo>
                <a:cubicBezTo>
                  <a:pt x="2587538" y="2306965"/>
                  <a:pt x="2582731" y="2302159"/>
                  <a:pt x="2582731" y="2296229"/>
                </a:cubicBezTo>
                <a:cubicBezTo>
                  <a:pt x="2582731" y="2290300"/>
                  <a:pt x="2587538" y="2285493"/>
                  <a:pt x="2593467" y="2285493"/>
                </a:cubicBezTo>
                <a:close/>
                <a:moveTo>
                  <a:pt x="1095647" y="2285493"/>
                </a:moveTo>
                <a:cubicBezTo>
                  <a:pt x="1101576" y="2285493"/>
                  <a:pt x="1106383" y="2290299"/>
                  <a:pt x="1106383" y="2296229"/>
                </a:cubicBezTo>
                <a:cubicBezTo>
                  <a:pt x="1106383" y="2302158"/>
                  <a:pt x="1101576" y="2306965"/>
                  <a:pt x="1095647" y="2306965"/>
                </a:cubicBezTo>
                <a:cubicBezTo>
                  <a:pt x="1089717" y="2306965"/>
                  <a:pt x="1084910" y="2302159"/>
                  <a:pt x="1084910" y="2296229"/>
                </a:cubicBezTo>
                <a:cubicBezTo>
                  <a:pt x="1084910" y="2290300"/>
                  <a:pt x="1089717" y="2285493"/>
                  <a:pt x="1095647" y="2285493"/>
                </a:cubicBezTo>
                <a:close/>
                <a:moveTo>
                  <a:pt x="2478251" y="2284043"/>
                </a:moveTo>
                <a:cubicBezTo>
                  <a:pt x="2484981" y="2284043"/>
                  <a:pt x="2490437" y="2289499"/>
                  <a:pt x="2490437" y="2296229"/>
                </a:cubicBezTo>
                <a:cubicBezTo>
                  <a:pt x="2490437" y="2302960"/>
                  <a:pt x="2484981" y="2308415"/>
                  <a:pt x="2478251" y="2308415"/>
                </a:cubicBezTo>
                <a:cubicBezTo>
                  <a:pt x="2471521" y="2308415"/>
                  <a:pt x="2466065" y="2302960"/>
                  <a:pt x="2466065" y="2296229"/>
                </a:cubicBezTo>
                <a:cubicBezTo>
                  <a:pt x="2466065" y="2289499"/>
                  <a:pt x="2471521" y="2284043"/>
                  <a:pt x="2478251" y="2284043"/>
                </a:cubicBezTo>
                <a:close/>
                <a:moveTo>
                  <a:pt x="1210864" y="2284043"/>
                </a:moveTo>
                <a:cubicBezTo>
                  <a:pt x="1217594" y="2284043"/>
                  <a:pt x="1223050" y="2289499"/>
                  <a:pt x="1223050" y="2296229"/>
                </a:cubicBezTo>
                <a:cubicBezTo>
                  <a:pt x="1223050" y="2302960"/>
                  <a:pt x="1217594" y="2308415"/>
                  <a:pt x="1210864" y="2308415"/>
                </a:cubicBezTo>
                <a:cubicBezTo>
                  <a:pt x="1204134" y="2308415"/>
                  <a:pt x="1198678" y="2302960"/>
                  <a:pt x="1198678" y="2296229"/>
                </a:cubicBezTo>
                <a:cubicBezTo>
                  <a:pt x="1198678" y="2289499"/>
                  <a:pt x="1204134" y="2284043"/>
                  <a:pt x="1210864" y="2284043"/>
                </a:cubicBezTo>
                <a:close/>
                <a:moveTo>
                  <a:pt x="2363033" y="2282662"/>
                </a:moveTo>
                <a:cubicBezTo>
                  <a:pt x="2370526" y="2282662"/>
                  <a:pt x="2376601" y="2288736"/>
                  <a:pt x="2376601" y="2296229"/>
                </a:cubicBezTo>
                <a:cubicBezTo>
                  <a:pt x="2376601" y="2303722"/>
                  <a:pt x="2370526" y="2309796"/>
                  <a:pt x="2363033" y="2309796"/>
                </a:cubicBezTo>
                <a:cubicBezTo>
                  <a:pt x="2355541" y="2309796"/>
                  <a:pt x="2349466" y="2303722"/>
                  <a:pt x="2349466" y="2296229"/>
                </a:cubicBezTo>
                <a:cubicBezTo>
                  <a:pt x="2349466" y="2288736"/>
                  <a:pt x="2355541" y="2282662"/>
                  <a:pt x="2363033" y="2282662"/>
                </a:cubicBezTo>
                <a:close/>
                <a:moveTo>
                  <a:pt x="1326081" y="2282662"/>
                </a:moveTo>
                <a:cubicBezTo>
                  <a:pt x="1333574" y="2282662"/>
                  <a:pt x="1339648" y="2288736"/>
                  <a:pt x="1339648" y="2296229"/>
                </a:cubicBezTo>
                <a:cubicBezTo>
                  <a:pt x="1339648" y="2303722"/>
                  <a:pt x="1333574" y="2309796"/>
                  <a:pt x="1326081" y="2309796"/>
                </a:cubicBezTo>
                <a:cubicBezTo>
                  <a:pt x="1318588" y="2309796"/>
                  <a:pt x="1312513" y="2303722"/>
                  <a:pt x="1312513" y="2296229"/>
                </a:cubicBezTo>
                <a:cubicBezTo>
                  <a:pt x="1312513" y="2288736"/>
                  <a:pt x="1318588" y="2282662"/>
                  <a:pt x="1326081" y="2282662"/>
                </a:cubicBezTo>
                <a:close/>
                <a:moveTo>
                  <a:pt x="2247817" y="2281374"/>
                </a:moveTo>
                <a:cubicBezTo>
                  <a:pt x="2256021" y="2281374"/>
                  <a:pt x="2262672" y="2288025"/>
                  <a:pt x="2262672" y="2296229"/>
                </a:cubicBezTo>
                <a:cubicBezTo>
                  <a:pt x="2262672" y="2304434"/>
                  <a:pt x="2256021" y="2311085"/>
                  <a:pt x="2247817" y="2311085"/>
                </a:cubicBezTo>
                <a:cubicBezTo>
                  <a:pt x="2239612" y="2311085"/>
                  <a:pt x="2232961" y="2304434"/>
                  <a:pt x="2232961" y="2296229"/>
                </a:cubicBezTo>
                <a:cubicBezTo>
                  <a:pt x="2232961" y="2288025"/>
                  <a:pt x="2239612" y="2281374"/>
                  <a:pt x="2247817" y="2281374"/>
                </a:cubicBezTo>
                <a:close/>
                <a:moveTo>
                  <a:pt x="1441297" y="2281374"/>
                </a:moveTo>
                <a:cubicBezTo>
                  <a:pt x="1449502" y="2281374"/>
                  <a:pt x="1456153" y="2288025"/>
                  <a:pt x="1456153" y="2296229"/>
                </a:cubicBezTo>
                <a:cubicBezTo>
                  <a:pt x="1456153" y="2304434"/>
                  <a:pt x="1449502" y="2311085"/>
                  <a:pt x="1441297" y="2311085"/>
                </a:cubicBezTo>
                <a:cubicBezTo>
                  <a:pt x="1433093" y="2311085"/>
                  <a:pt x="1426442" y="2304434"/>
                  <a:pt x="1426442" y="2296229"/>
                </a:cubicBezTo>
                <a:cubicBezTo>
                  <a:pt x="1426442" y="2288025"/>
                  <a:pt x="1433093" y="2281374"/>
                  <a:pt x="1441297" y="2281374"/>
                </a:cubicBezTo>
                <a:close/>
                <a:moveTo>
                  <a:pt x="2132600" y="2280370"/>
                </a:moveTo>
                <a:cubicBezTo>
                  <a:pt x="2141358" y="2280370"/>
                  <a:pt x="2148459" y="2287471"/>
                  <a:pt x="2148459" y="2296229"/>
                </a:cubicBezTo>
                <a:cubicBezTo>
                  <a:pt x="2148459" y="2304988"/>
                  <a:pt x="2141358" y="2312089"/>
                  <a:pt x="2132600" y="2312089"/>
                </a:cubicBezTo>
                <a:cubicBezTo>
                  <a:pt x="2123841" y="2312089"/>
                  <a:pt x="2116741" y="2304988"/>
                  <a:pt x="2116741" y="2296229"/>
                </a:cubicBezTo>
                <a:cubicBezTo>
                  <a:pt x="2116741" y="2287471"/>
                  <a:pt x="2123841" y="2280370"/>
                  <a:pt x="2132600" y="2280370"/>
                </a:cubicBezTo>
                <a:close/>
                <a:moveTo>
                  <a:pt x="1556514" y="2280370"/>
                </a:moveTo>
                <a:cubicBezTo>
                  <a:pt x="1565274" y="2280370"/>
                  <a:pt x="1572374" y="2287471"/>
                  <a:pt x="1572374" y="2296229"/>
                </a:cubicBezTo>
                <a:cubicBezTo>
                  <a:pt x="1572374" y="2304988"/>
                  <a:pt x="1565274" y="2312089"/>
                  <a:pt x="1556514" y="2312089"/>
                </a:cubicBezTo>
                <a:cubicBezTo>
                  <a:pt x="1547756" y="2312089"/>
                  <a:pt x="1540655" y="2304988"/>
                  <a:pt x="1540655" y="2296229"/>
                </a:cubicBezTo>
                <a:cubicBezTo>
                  <a:pt x="1540655" y="2287471"/>
                  <a:pt x="1547756" y="2280370"/>
                  <a:pt x="1556514" y="2280370"/>
                </a:cubicBezTo>
                <a:close/>
                <a:moveTo>
                  <a:pt x="2017383" y="2279510"/>
                </a:moveTo>
                <a:cubicBezTo>
                  <a:pt x="2026617" y="2279510"/>
                  <a:pt x="2034103" y="2286995"/>
                  <a:pt x="2034103" y="2296229"/>
                </a:cubicBezTo>
                <a:cubicBezTo>
                  <a:pt x="2034103" y="2305464"/>
                  <a:pt x="2026617" y="2312949"/>
                  <a:pt x="2017383" y="2312949"/>
                </a:cubicBezTo>
                <a:cubicBezTo>
                  <a:pt x="2008149" y="2312949"/>
                  <a:pt x="2000663" y="2305464"/>
                  <a:pt x="2000663" y="2296229"/>
                </a:cubicBezTo>
                <a:cubicBezTo>
                  <a:pt x="2000663" y="2286995"/>
                  <a:pt x="2008149" y="2279510"/>
                  <a:pt x="2017383" y="2279510"/>
                </a:cubicBezTo>
                <a:close/>
                <a:moveTo>
                  <a:pt x="1671732" y="2279510"/>
                </a:moveTo>
                <a:cubicBezTo>
                  <a:pt x="1680966" y="2279510"/>
                  <a:pt x="1688451" y="2286995"/>
                  <a:pt x="1688451" y="2296229"/>
                </a:cubicBezTo>
                <a:cubicBezTo>
                  <a:pt x="1688451" y="2305464"/>
                  <a:pt x="1680966" y="2312949"/>
                  <a:pt x="1671732" y="2312949"/>
                </a:cubicBezTo>
                <a:cubicBezTo>
                  <a:pt x="1662498" y="2312949"/>
                  <a:pt x="1655012" y="2305464"/>
                  <a:pt x="1655012" y="2296229"/>
                </a:cubicBezTo>
                <a:cubicBezTo>
                  <a:pt x="1655012" y="2286995"/>
                  <a:pt x="1662498" y="2279510"/>
                  <a:pt x="1671732" y="2279510"/>
                </a:cubicBezTo>
                <a:close/>
                <a:moveTo>
                  <a:pt x="1902166" y="2279159"/>
                </a:moveTo>
                <a:cubicBezTo>
                  <a:pt x="1911593" y="2279159"/>
                  <a:pt x="1919235" y="2286801"/>
                  <a:pt x="1919235" y="2296229"/>
                </a:cubicBezTo>
                <a:cubicBezTo>
                  <a:pt x="1919235" y="2305657"/>
                  <a:pt x="1911593" y="2313299"/>
                  <a:pt x="1902166" y="2313299"/>
                </a:cubicBezTo>
                <a:cubicBezTo>
                  <a:pt x="1892738" y="2313299"/>
                  <a:pt x="1885095" y="2305657"/>
                  <a:pt x="1885095" y="2296229"/>
                </a:cubicBezTo>
                <a:cubicBezTo>
                  <a:pt x="1885095" y="2286801"/>
                  <a:pt x="1892738" y="2279159"/>
                  <a:pt x="1902166" y="2279159"/>
                </a:cubicBezTo>
                <a:close/>
                <a:moveTo>
                  <a:pt x="1786949" y="2279159"/>
                </a:moveTo>
                <a:cubicBezTo>
                  <a:pt x="1796376" y="2279159"/>
                  <a:pt x="1804019" y="2286801"/>
                  <a:pt x="1804019" y="2296229"/>
                </a:cubicBezTo>
                <a:cubicBezTo>
                  <a:pt x="1804019" y="2305657"/>
                  <a:pt x="1796376" y="2313299"/>
                  <a:pt x="1786949" y="2313299"/>
                </a:cubicBezTo>
                <a:cubicBezTo>
                  <a:pt x="1777521" y="2313299"/>
                  <a:pt x="1769878" y="2305657"/>
                  <a:pt x="1769878" y="2296229"/>
                </a:cubicBezTo>
                <a:cubicBezTo>
                  <a:pt x="1769878" y="2286801"/>
                  <a:pt x="1777521" y="2279159"/>
                  <a:pt x="1786949" y="2279159"/>
                </a:cubicBezTo>
                <a:close/>
                <a:moveTo>
                  <a:pt x="3572813" y="2195018"/>
                </a:moveTo>
                <a:cubicBezTo>
                  <a:pt x="3573603" y="2195018"/>
                  <a:pt x="3574243" y="2195658"/>
                  <a:pt x="3574243" y="2196449"/>
                </a:cubicBezTo>
                <a:cubicBezTo>
                  <a:pt x="3574243" y="2197239"/>
                  <a:pt x="3573602" y="2197879"/>
                  <a:pt x="3572813" y="2197879"/>
                </a:cubicBezTo>
                <a:cubicBezTo>
                  <a:pt x="3572022" y="2197879"/>
                  <a:pt x="3571382" y="2197239"/>
                  <a:pt x="3571382" y="2196449"/>
                </a:cubicBezTo>
                <a:cubicBezTo>
                  <a:pt x="3571382" y="2195658"/>
                  <a:pt x="3572023" y="2195018"/>
                  <a:pt x="3572813" y="2195018"/>
                </a:cubicBezTo>
                <a:close/>
                <a:moveTo>
                  <a:pt x="116302" y="2195018"/>
                </a:moveTo>
                <a:cubicBezTo>
                  <a:pt x="117092" y="2195018"/>
                  <a:pt x="117733" y="2195658"/>
                  <a:pt x="117733" y="2196449"/>
                </a:cubicBezTo>
                <a:cubicBezTo>
                  <a:pt x="117733" y="2197239"/>
                  <a:pt x="117092" y="2197879"/>
                  <a:pt x="116302" y="2197879"/>
                </a:cubicBezTo>
                <a:cubicBezTo>
                  <a:pt x="115512" y="2197879"/>
                  <a:pt x="114871" y="2197239"/>
                  <a:pt x="114871" y="2196449"/>
                </a:cubicBezTo>
                <a:cubicBezTo>
                  <a:pt x="114871" y="2195658"/>
                  <a:pt x="115512" y="2195018"/>
                  <a:pt x="116302" y="2195018"/>
                </a:cubicBezTo>
                <a:close/>
                <a:moveTo>
                  <a:pt x="3457596" y="2194318"/>
                </a:moveTo>
                <a:cubicBezTo>
                  <a:pt x="3458772" y="2194318"/>
                  <a:pt x="3459725" y="2195272"/>
                  <a:pt x="3459725" y="2196448"/>
                </a:cubicBezTo>
                <a:cubicBezTo>
                  <a:pt x="3459725" y="2197624"/>
                  <a:pt x="3458772" y="2198578"/>
                  <a:pt x="3457596" y="2198578"/>
                </a:cubicBezTo>
                <a:cubicBezTo>
                  <a:pt x="3456419" y="2198578"/>
                  <a:pt x="3455466" y="2197624"/>
                  <a:pt x="3455466" y="2196448"/>
                </a:cubicBezTo>
                <a:cubicBezTo>
                  <a:pt x="3455466" y="2195272"/>
                  <a:pt x="3456419" y="2194318"/>
                  <a:pt x="3457596" y="2194318"/>
                </a:cubicBezTo>
                <a:close/>
                <a:moveTo>
                  <a:pt x="231519" y="2194318"/>
                </a:moveTo>
                <a:cubicBezTo>
                  <a:pt x="232696" y="2194318"/>
                  <a:pt x="233649" y="2195272"/>
                  <a:pt x="233649" y="2196448"/>
                </a:cubicBezTo>
                <a:cubicBezTo>
                  <a:pt x="233649" y="2197624"/>
                  <a:pt x="232696" y="2198578"/>
                  <a:pt x="231519" y="2198578"/>
                </a:cubicBezTo>
                <a:cubicBezTo>
                  <a:pt x="230342" y="2198578"/>
                  <a:pt x="229389" y="2197624"/>
                  <a:pt x="229389" y="2196448"/>
                </a:cubicBezTo>
                <a:cubicBezTo>
                  <a:pt x="229389" y="2195272"/>
                  <a:pt x="230342" y="2194318"/>
                  <a:pt x="231519" y="2194318"/>
                </a:cubicBezTo>
                <a:close/>
                <a:moveTo>
                  <a:pt x="3342379" y="2193410"/>
                </a:moveTo>
                <a:cubicBezTo>
                  <a:pt x="3344057" y="2193410"/>
                  <a:pt x="3345418" y="2194770"/>
                  <a:pt x="3345418" y="2196449"/>
                </a:cubicBezTo>
                <a:cubicBezTo>
                  <a:pt x="3345418" y="2198127"/>
                  <a:pt x="3344057" y="2199488"/>
                  <a:pt x="3342379" y="2199488"/>
                </a:cubicBezTo>
                <a:cubicBezTo>
                  <a:pt x="3340700" y="2199488"/>
                  <a:pt x="3339340" y="2198127"/>
                  <a:pt x="3339340" y="2196449"/>
                </a:cubicBezTo>
                <a:cubicBezTo>
                  <a:pt x="3339340" y="2194770"/>
                  <a:pt x="3340700" y="2193410"/>
                  <a:pt x="3342379" y="2193410"/>
                </a:cubicBezTo>
                <a:close/>
                <a:moveTo>
                  <a:pt x="346736" y="2193410"/>
                </a:moveTo>
                <a:cubicBezTo>
                  <a:pt x="348415" y="2193410"/>
                  <a:pt x="349775" y="2194770"/>
                  <a:pt x="349775" y="2196449"/>
                </a:cubicBezTo>
                <a:cubicBezTo>
                  <a:pt x="349775" y="2198127"/>
                  <a:pt x="348415" y="2199488"/>
                  <a:pt x="346736" y="2199488"/>
                </a:cubicBezTo>
                <a:cubicBezTo>
                  <a:pt x="345058" y="2199488"/>
                  <a:pt x="343697" y="2198127"/>
                  <a:pt x="343697" y="2196449"/>
                </a:cubicBezTo>
                <a:cubicBezTo>
                  <a:pt x="343697" y="2194770"/>
                  <a:pt x="345058" y="2193410"/>
                  <a:pt x="346736" y="2193410"/>
                </a:cubicBezTo>
                <a:close/>
                <a:moveTo>
                  <a:pt x="3227161" y="2192431"/>
                </a:moveTo>
                <a:cubicBezTo>
                  <a:pt x="3229379" y="2192431"/>
                  <a:pt x="3231178" y="2194230"/>
                  <a:pt x="3231178" y="2196448"/>
                </a:cubicBezTo>
                <a:cubicBezTo>
                  <a:pt x="3231178" y="2198667"/>
                  <a:pt x="3229379" y="2200466"/>
                  <a:pt x="3227161" y="2200466"/>
                </a:cubicBezTo>
                <a:cubicBezTo>
                  <a:pt x="3224943" y="2200466"/>
                  <a:pt x="3223144" y="2198667"/>
                  <a:pt x="3223144" y="2196448"/>
                </a:cubicBezTo>
                <a:cubicBezTo>
                  <a:pt x="3223144" y="2194230"/>
                  <a:pt x="3224943" y="2192431"/>
                  <a:pt x="3227161" y="2192431"/>
                </a:cubicBezTo>
                <a:close/>
                <a:moveTo>
                  <a:pt x="461953" y="2192431"/>
                </a:moveTo>
                <a:cubicBezTo>
                  <a:pt x="464172" y="2192431"/>
                  <a:pt x="465971" y="2194230"/>
                  <a:pt x="465971" y="2196448"/>
                </a:cubicBezTo>
                <a:cubicBezTo>
                  <a:pt x="465971" y="2198667"/>
                  <a:pt x="464172" y="2200466"/>
                  <a:pt x="461953" y="2200466"/>
                </a:cubicBezTo>
                <a:cubicBezTo>
                  <a:pt x="459736" y="2200466"/>
                  <a:pt x="457937" y="2198667"/>
                  <a:pt x="457937" y="2196448"/>
                </a:cubicBezTo>
                <a:cubicBezTo>
                  <a:pt x="457937" y="2194230"/>
                  <a:pt x="459736" y="2192431"/>
                  <a:pt x="461953" y="2192431"/>
                </a:cubicBezTo>
                <a:close/>
                <a:moveTo>
                  <a:pt x="3111944" y="2191321"/>
                </a:moveTo>
                <a:cubicBezTo>
                  <a:pt x="3114776" y="2191321"/>
                  <a:pt x="3117072" y="2193617"/>
                  <a:pt x="3117072" y="2196449"/>
                </a:cubicBezTo>
                <a:cubicBezTo>
                  <a:pt x="3117072" y="2199280"/>
                  <a:pt x="3114776" y="2201576"/>
                  <a:pt x="3111944" y="2201576"/>
                </a:cubicBezTo>
                <a:cubicBezTo>
                  <a:pt x="3109113" y="2201576"/>
                  <a:pt x="3106816" y="2199280"/>
                  <a:pt x="3106816" y="2196449"/>
                </a:cubicBezTo>
                <a:cubicBezTo>
                  <a:pt x="3106816" y="2193617"/>
                  <a:pt x="3109113" y="2191321"/>
                  <a:pt x="3111944" y="2191321"/>
                </a:cubicBezTo>
                <a:close/>
                <a:moveTo>
                  <a:pt x="577170" y="2191321"/>
                </a:moveTo>
                <a:cubicBezTo>
                  <a:pt x="580002" y="2191321"/>
                  <a:pt x="582298" y="2193617"/>
                  <a:pt x="582298" y="2196449"/>
                </a:cubicBezTo>
                <a:cubicBezTo>
                  <a:pt x="582298" y="2199280"/>
                  <a:pt x="580002" y="2201576"/>
                  <a:pt x="577170" y="2201576"/>
                </a:cubicBezTo>
                <a:cubicBezTo>
                  <a:pt x="574338" y="2201576"/>
                  <a:pt x="572044" y="2199280"/>
                  <a:pt x="572044" y="2196449"/>
                </a:cubicBezTo>
                <a:cubicBezTo>
                  <a:pt x="572044" y="2193617"/>
                  <a:pt x="574338" y="2191321"/>
                  <a:pt x="577170" y="2191321"/>
                </a:cubicBezTo>
                <a:close/>
                <a:moveTo>
                  <a:pt x="2996727" y="2190079"/>
                </a:moveTo>
                <a:cubicBezTo>
                  <a:pt x="3000245" y="2190079"/>
                  <a:pt x="3003097" y="2192930"/>
                  <a:pt x="3003097" y="2196448"/>
                </a:cubicBezTo>
                <a:cubicBezTo>
                  <a:pt x="3003097" y="2199966"/>
                  <a:pt x="3000245" y="2202818"/>
                  <a:pt x="2996727" y="2202818"/>
                </a:cubicBezTo>
                <a:cubicBezTo>
                  <a:pt x="2993210" y="2202818"/>
                  <a:pt x="2990358" y="2199966"/>
                  <a:pt x="2990358" y="2196448"/>
                </a:cubicBezTo>
                <a:cubicBezTo>
                  <a:pt x="2990358" y="2192930"/>
                  <a:pt x="2993210" y="2190079"/>
                  <a:pt x="2996727" y="2190079"/>
                </a:cubicBezTo>
                <a:close/>
                <a:moveTo>
                  <a:pt x="692388" y="2190079"/>
                </a:moveTo>
                <a:cubicBezTo>
                  <a:pt x="695906" y="2190079"/>
                  <a:pt x="698757" y="2192930"/>
                  <a:pt x="698757" y="2196448"/>
                </a:cubicBezTo>
                <a:cubicBezTo>
                  <a:pt x="698757" y="2199966"/>
                  <a:pt x="695906" y="2202818"/>
                  <a:pt x="692388" y="2202818"/>
                </a:cubicBezTo>
                <a:cubicBezTo>
                  <a:pt x="688871" y="2202818"/>
                  <a:pt x="686019" y="2199966"/>
                  <a:pt x="686019" y="2196448"/>
                </a:cubicBezTo>
                <a:cubicBezTo>
                  <a:pt x="686019" y="2192930"/>
                  <a:pt x="688871" y="2190079"/>
                  <a:pt x="692388" y="2190079"/>
                </a:cubicBezTo>
                <a:close/>
                <a:moveTo>
                  <a:pt x="2881510" y="2188706"/>
                </a:moveTo>
                <a:cubicBezTo>
                  <a:pt x="2885786" y="2188706"/>
                  <a:pt x="2889252" y="2192172"/>
                  <a:pt x="2889252" y="2196449"/>
                </a:cubicBezTo>
                <a:cubicBezTo>
                  <a:pt x="2889252" y="2200724"/>
                  <a:pt x="2885786" y="2204190"/>
                  <a:pt x="2881510" y="2204190"/>
                </a:cubicBezTo>
                <a:cubicBezTo>
                  <a:pt x="2877234" y="2204190"/>
                  <a:pt x="2873768" y="2200724"/>
                  <a:pt x="2873768" y="2196449"/>
                </a:cubicBezTo>
                <a:cubicBezTo>
                  <a:pt x="2873768" y="2192172"/>
                  <a:pt x="2877234" y="2188706"/>
                  <a:pt x="2881510" y="2188706"/>
                </a:cubicBezTo>
                <a:close/>
                <a:moveTo>
                  <a:pt x="807604" y="2188706"/>
                </a:moveTo>
                <a:cubicBezTo>
                  <a:pt x="811879" y="2188706"/>
                  <a:pt x="815346" y="2192172"/>
                  <a:pt x="815346" y="2196449"/>
                </a:cubicBezTo>
                <a:cubicBezTo>
                  <a:pt x="815346" y="2200724"/>
                  <a:pt x="811879" y="2204190"/>
                  <a:pt x="807604" y="2204190"/>
                </a:cubicBezTo>
                <a:cubicBezTo>
                  <a:pt x="803328" y="2204190"/>
                  <a:pt x="799861" y="2200724"/>
                  <a:pt x="799861" y="2196449"/>
                </a:cubicBezTo>
                <a:cubicBezTo>
                  <a:pt x="799861" y="2192172"/>
                  <a:pt x="803328" y="2188706"/>
                  <a:pt x="807604" y="2188706"/>
                </a:cubicBezTo>
                <a:close/>
                <a:moveTo>
                  <a:pt x="2766293" y="2187204"/>
                </a:moveTo>
                <a:cubicBezTo>
                  <a:pt x="2771399" y="2187204"/>
                  <a:pt x="2775538" y="2191342"/>
                  <a:pt x="2775538" y="2196449"/>
                </a:cubicBezTo>
                <a:cubicBezTo>
                  <a:pt x="2775538" y="2201554"/>
                  <a:pt x="2771399" y="2205694"/>
                  <a:pt x="2766293" y="2205694"/>
                </a:cubicBezTo>
                <a:cubicBezTo>
                  <a:pt x="2761187" y="2205694"/>
                  <a:pt x="2757048" y="2201554"/>
                  <a:pt x="2757048" y="2196449"/>
                </a:cubicBezTo>
                <a:cubicBezTo>
                  <a:pt x="2757048" y="2191342"/>
                  <a:pt x="2761187" y="2187204"/>
                  <a:pt x="2766293" y="2187204"/>
                </a:cubicBezTo>
                <a:close/>
                <a:moveTo>
                  <a:pt x="922821" y="2187204"/>
                </a:moveTo>
                <a:cubicBezTo>
                  <a:pt x="927926" y="2187204"/>
                  <a:pt x="932066" y="2191342"/>
                  <a:pt x="932066" y="2196449"/>
                </a:cubicBezTo>
                <a:cubicBezTo>
                  <a:pt x="932066" y="2201554"/>
                  <a:pt x="927926" y="2205694"/>
                  <a:pt x="922821" y="2205694"/>
                </a:cubicBezTo>
                <a:cubicBezTo>
                  <a:pt x="917715" y="2205694"/>
                  <a:pt x="913576" y="2201554"/>
                  <a:pt x="913576" y="2196449"/>
                </a:cubicBezTo>
                <a:cubicBezTo>
                  <a:pt x="913576" y="2191342"/>
                  <a:pt x="917715" y="2187204"/>
                  <a:pt x="922821" y="2187204"/>
                </a:cubicBezTo>
                <a:close/>
                <a:moveTo>
                  <a:pt x="2651076" y="2185712"/>
                </a:moveTo>
                <a:cubicBezTo>
                  <a:pt x="2657006" y="2185712"/>
                  <a:pt x="2661813" y="2190518"/>
                  <a:pt x="2661813" y="2196448"/>
                </a:cubicBezTo>
                <a:cubicBezTo>
                  <a:pt x="2661813" y="2202378"/>
                  <a:pt x="2657006" y="2207185"/>
                  <a:pt x="2651076" y="2207185"/>
                </a:cubicBezTo>
                <a:cubicBezTo>
                  <a:pt x="2645147" y="2207185"/>
                  <a:pt x="2640340" y="2202378"/>
                  <a:pt x="2640340" y="2196448"/>
                </a:cubicBezTo>
                <a:cubicBezTo>
                  <a:pt x="2640340" y="2190519"/>
                  <a:pt x="2645147" y="2185712"/>
                  <a:pt x="2651076" y="2185712"/>
                </a:cubicBezTo>
                <a:close/>
                <a:moveTo>
                  <a:pt x="1038037" y="2185712"/>
                </a:moveTo>
                <a:cubicBezTo>
                  <a:pt x="1043967" y="2185712"/>
                  <a:pt x="1048774" y="2190518"/>
                  <a:pt x="1048774" y="2196448"/>
                </a:cubicBezTo>
                <a:cubicBezTo>
                  <a:pt x="1048774" y="2202378"/>
                  <a:pt x="1043967" y="2207185"/>
                  <a:pt x="1038037" y="2207185"/>
                </a:cubicBezTo>
                <a:cubicBezTo>
                  <a:pt x="1032108" y="2207185"/>
                  <a:pt x="1027301" y="2202378"/>
                  <a:pt x="1027301" y="2196448"/>
                </a:cubicBezTo>
                <a:cubicBezTo>
                  <a:pt x="1027301" y="2190519"/>
                  <a:pt x="1032108" y="2185712"/>
                  <a:pt x="1038037" y="2185712"/>
                </a:cubicBezTo>
                <a:close/>
                <a:moveTo>
                  <a:pt x="2535860" y="2184112"/>
                </a:moveTo>
                <a:cubicBezTo>
                  <a:pt x="2542672" y="2184112"/>
                  <a:pt x="2548195" y="2189636"/>
                  <a:pt x="2548195" y="2196449"/>
                </a:cubicBezTo>
                <a:cubicBezTo>
                  <a:pt x="2548195" y="2203261"/>
                  <a:pt x="2542672" y="2208784"/>
                  <a:pt x="2535860" y="2208784"/>
                </a:cubicBezTo>
                <a:cubicBezTo>
                  <a:pt x="2529047" y="2208784"/>
                  <a:pt x="2523524" y="2203261"/>
                  <a:pt x="2523524" y="2196449"/>
                </a:cubicBezTo>
                <a:cubicBezTo>
                  <a:pt x="2523524" y="2189636"/>
                  <a:pt x="2529047" y="2184112"/>
                  <a:pt x="2535860" y="2184112"/>
                </a:cubicBezTo>
                <a:close/>
                <a:moveTo>
                  <a:pt x="1153255" y="2184112"/>
                </a:moveTo>
                <a:cubicBezTo>
                  <a:pt x="1160068" y="2184112"/>
                  <a:pt x="1165591" y="2189636"/>
                  <a:pt x="1165591" y="2196449"/>
                </a:cubicBezTo>
                <a:cubicBezTo>
                  <a:pt x="1165591" y="2203261"/>
                  <a:pt x="1160068" y="2208784"/>
                  <a:pt x="1153255" y="2208784"/>
                </a:cubicBezTo>
                <a:cubicBezTo>
                  <a:pt x="1146442" y="2208784"/>
                  <a:pt x="1140919" y="2203261"/>
                  <a:pt x="1140919" y="2196449"/>
                </a:cubicBezTo>
                <a:cubicBezTo>
                  <a:pt x="1140919" y="2189636"/>
                  <a:pt x="1146442" y="2184112"/>
                  <a:pt x="1153255" y="2184112"/>
                </a:cubicBezTo>
                <a:close/>
                <a:moveTo>
                  <a:pt x="2420643" y="2182564"/>
                </a:moveTo>
                <a:cubicBezTo>
                  <a:pt x="2428310" y="2182564"/>
                  <a:pt x="2434527" y="2188781"/>
                  <a:pt x="2434527" y="2196448"/>
                </a:cubicBezTo>
                <a:cubicBezTo>
                  <a:pt x="2434527" y="2204116"/>
                  <a:pt x="2428310" y="2210333"/>
                  <a:pt x="2420643" y="2210333"/>
                </a:cubicBezTo>
                <a:cubicBezTo>
                  <a:pt x="2412975" y="2210333"/>
                  <a:pt x="2406758" y="2204116"/>
                  <a:pt x="2406758" y="2196448"/>
                </a:cubicBezTo>
                <a:cubicBezTo>
                  <a:pt x="2406758" y="2188781"/>
                  <a:pt x="2412975" y="2182564"/>
                  <a:pt x="2420643" y="2182564"/>
                </a:cubicBezTo>
                <a:close/>
                <a:moveTo>
                  <a:pt x="1268472" y="2182564"/>
                </a:moveTo>
                <a:cubicBezTo>
                  <a:pt x="1276140" y="2182564"/>
                  <a:pt x="1282356" y="2188781"/>
                  <a:pt x="1282356" y="2196448"/>
                </a:cubicBezTo>
                <a:cubicBezTo>
                  <a:pt x="1282356" y="2204116"/>
                  <a:pt x="1276140" y="2210333"/>
                  <a:pt x="1268472" y="2210333"/>
                </a:cubicBezTo>
                <a:cubicBezTo>
                  <a:pt x="1260804" y="2210333"/>
                  <a:pt x="1254588" y="2204116"/>
                  <a:pt x="1254588" y="2196448"/>
                </a:cubicBezTo>
                <a:cubicBezTo>
                  <a:pt x="1254588" y="2188781"/>
                  <a:pt x="1260804" y="2182564"/>
                  <a:pt x="1268472" y="2182564"/>
                </a:cubicBezTo>
                <a:close/>
                <a:moveTo>
                  <a:pt x="2305425" y="2181095"/>
                </a:moveTo>
                <a:cubicBezTo>
                  <a:pt x="2313905" y="2181095"/>
                  <a:pt x="2320778" y="2187969"/>
                  <a:pt x="2320778" y="2196448"/>
                </a:cubicBezTo>
                <a:cubicBezTo>
                  <a:pt x="2320778" y="2204928"/>
                  <a:pt x="2313905" y="2211801"/>
                  <a:pt x="2305425" y="2211801"/>
                </a:cubicBezTo>
                <a:cubicBezTo>
                  <a:pt x="2296946" y="2211801"/>
                  <a:pt x="2290072" y="2204928"/>
                  <a:pt x="2290072" y="2196448"/>
                </a:cubicBezTo>
                <a:cubicBezTo>
                  <a:pt x="2290072" y="2187969"/>
                  <a:pt x="2296946" y="2181095"/>
                  <a:pt x="2305425" y="2181095"/>
                </a:cubicBezTo>
                <a:close/>
                <a:moveTo>
                  <a:pt x="1383689" y="2181095"/>
                </a:moveTo>
                <a:cubicBezTo>
                  <a:pt x="1392169" y="2181095"/>
                  <a:pt x="1399043" y="2187969"/>
                  <a:pt x="1399043" y="2196448"/>
                </a:cubicBezTo>
                <a:cubicBezTo>
                  <a:pt x="1399043" y="2204928"/>
                  <a:pt x="1392169" y="2211801"/>
                  <a:pt x="1383689" y="2211801"/>
                </a:cubicBezTo>
                <a:cubicBezTo>
                  <a:pt x="1375210" y="2211801"/>
                  <a:pt x="1368336" y="2204928"/>
                  <a:pt x="1368336" y="2196448"/>
                </a:cubicBezTo>
                <a:cubicBezTo>
                  <a:pt x="1368336" y="2187969"/>
                  <a:pt x="1375210" y="2181095"/>
                  <a:pt x="1383689" y="2181095"/>
                </a:cubicBezTo>
                <a:close/>
                <a:moveTo>
                  <a:pt x="2190208" y="2179729"/>
                </a:moveTo>
                <a:cubicBezTo>
                  <a:pt x="2199442" y="2179729"/>
                  <a:pt x="2206928" y="2187215"/>
                  <a:pt x="2206928" y="2196449"/>
                </a:cubicBezTo>
                <a:cubicBezTo>
                  <a:pt x="2206928" y="2205683"/>
                  <a:pt x="2199442" y="2213169"/>
                  <a:pt x="2190208" y="2213169"/>
                </a:cubicBezTo>
                <a:cubicBezTo>
                  <a:pt x="2180974" y="2213169"/>
                  <a:pt x="2173488" y="2205683"/>
                  <a:pt x="2173488" y="2196449"/>
                </a:cubicBezTo>
                <a:cubicBezTo>
                  <a:pt x="2173488" y="2187215"/>
                  <a:pt x="2180974" y="2179729"/>
                  <a:pt x="2190208" y="2179729"/>
                </a:cubicBezTo>
                <a:close/>
                <a:moveTo>
                  <a:pt x="1498906" y="2179729"/>
                </a:moveTo>
                <a:cubicBezTo>
                  <a:pt x="1508140" y="2179729"/>
                  <a:pt x="1515626" y="2187215"/>
                  <a:pt x="1515626" y="2196449"/>
                </a:cubicBezTo>
                <a:cubicBezTo>
                  <a:pt x="1515626" y="2205683"/>
                  <a:pt x="1508140" y="2213169"/>
                  <a:pt x="1498906" y="2213169"/>
                </a:cubicBezTo>
                <a:cubicBezTo>
                  <a:pt x="1489672" y="2213169"/>
                  <a:pt x="1482186" y="2205683"/>
                  <a:pt x="1482186" y="2196449"/>
                </a:cubicBezTo>
                <a:cubicBezTo>
                  <a:pt x="1482186" y="2187215"/>
                  <a:pt x="1489672" y="2179729"/>
                  <a:pt x="1498906" y="2179729"/>
                </a:cubicBezTo>
                <a:close/>
                <a:moveTo>
                  <a:pt x="2074992" y="2178667"/>
                </a:moveTo>
                <a:cubicBezTo>
                  <a:pt x="2084812" y="2178667"/>
                  <a:pt x="2092773" y="2186627"/>
                  <a:pt x="2092773" y="2196449"/>
                </a:cubicBezTo>
                <a:cubicBezTo>
                  <a:pt x="2092773" y="2206269"/>
                  <a:pt x="2084812" y="2214230"/>
                  <a:pt x="2074992" y="2214230"/>
                </a:cubicBezTo>
                <a:cubicBezTo>
                  <a:pt x="2065170" y="2214230"/>
                  <a:pt x="2057209" y="2206269"/>
                  <a:pt x="2057209" y="2196449"/>
                </a:cubicBezTo>
                <a:cubicBezTo>
                  <a:pt x="2057209" y="2186627"/>
                  <a:pt x="2065170" y="2178667"/>
                  <a:pt x="2074992" y="2178667"/>
                </a:cubicBezTo>
                <a:close/>
                <a:moveTo>
                  <a:pt x="1614123" y="2178667"/>
                </a:moveTo>
                <a:cubicBezTo>
                  <a:pt x="1623944" y="2178667"/>
                  <a:pt x="1631905" y="2186627"/>
                  <a:pt x="1631905" y="2196449"/>
                </a:cubicBezTo>
                <a:cubicBezTo>
                  <a:pt x="1631905" y="2206269"/>
                  <a:pt x="1623944" y="2214230"/>
                  <a:pt x="1614123" y="2214230"/>
                </a:cubicBezTo>
                <a:cubicBezTo>
                  <a:pt x="1604302" y="2214230"/>
                  <a:pt x="1596341" y="2206269"/>
                  <a:pt x="1596341" y="2196449"/>
                </a:cubicBezTo>
                <a:cubicBezTo>
                  <a:pt x="1596341" y="2186627"/>
                  <a:pt x="1604302" y="2178667"/>
                  <a:pt x="1614123" y="2178667"/>
                </a:cubicBezTo>
                <a:close/>
                <a:moveTo>
                  <a:pt x="1959774" y="2178123"/>
                </a:moveTo>
                <a:cubicBezTo>
                  <a:pt x="1969894" y="2178123"/>
                  <a:pt x="1978099" y="2186327"/>
                  <a:pt x="1978099" y="2196448"/>
                </a:cubicBezTo>
                <a:cubicBezTo>
                  <a:pt x="1978099" y="2206569"/>
                  <a:pt x="1969894" y="2214773"/>
                  <a:pt x="1959774" y="2214773"/>
                </a:cubicBezTo>
                <a:cubicBezTo>
                  <a:pt x="1949653" y="2214773"/>
                  <a:pt x="1941449" y="2206569"/>
                  <a:pt x="1941449" y="2196448"/>
                </a:cubicBezTo>
                <a:cubicBezTo>
                  <a:pt x="1941449" y="2186327"/>
                  <a:pt x="1949653" y="2178123"/>
                  <a:pt x="1959774" y="2178123"/>
                </a:cubicBezTo>
                <a:close/>
                <a:moveTo>
                  <a:pt x="1729340" y="2178123"/>
                </a:moveTo>
                <a:cubicBezTo>
                  <a:pt x="1739460" y="2178123"/>
                  <a:pt x="1747664" y="2186327"/>
                  <a:pt x="1747664" y="2196448"/>
                </a:cubicBezTo>
                <a:cubicBezTo>
                  <a:pt x="1747664" y="2206569"/>
                  <a:pt x="1739460" y="2214773"/>
                  <a:pt x="1729340" y="2214773"/>
                </a:cubicBezTo>
                <a:cubicBezTo>
                  <a:pt x="1719219" y="2214773"/>
                  <a:pt x="1711015" y="2206569"/>
                  <a:pt x="1711015" y="2196448"/>
                </a:cubicBezTo>
                <a:cubicBezTo>
                  <a:pt x="1711015" y="2186327"/>
                  <a:pt x="1719219" y="2178123"/>
                  <a:pt x="1729340" y="2178123"/>
                </a:cubicBezTo>
                <a:close/>
                <a:moveTo>
                  <a:pt x="1844558" y="2177757"/>
                </a:moveTo>
                <a:cubicBezTo>
                  <a:pt x="1854880" y="2177757"/>
                  <a:pt x="1863248" y="2186125"/>
                  <a:pt x="1863248" y="2196449"/>
                </a:cubicBezTo>
                <a:cubicBezTo>
                  <a:pt x="1863248" y="2206772"/>
                  <a:pt x="1854880" y="2215140"/>
                  <a:pt x="1844558" y="2215140"/>
                </a:cubicBezTo>
                <a:cubicBezTo>
                  <a:pt x="1834234" y="2215140"/>
                  <a:pt x="1825866" y="2206772"/>
                  <a:pt x="1825866" y="2196449"/>
                </a:cubicBezTo>
                <a:cubicBezTo>
                  <a:pt x="1825866" y="2186125"/>
                  <a:pt x="1834234" y="2177757"/>
                  <a:pt x="1844558" y="2177757"/>
                </a:cubicBezTo>
                <a:close/>
                <a:moveTo>
                  <a:pt x="3630421" y="2095440"/>
                </a:moveTo>
                <a:cubicBezTo>
                  <a:pt x="3631099" y="2095440"/>
                  <a:pt x="3631649" y="2095990"/>
                  <a:pt x="3631649" y="2096667"/>
                </a:cubicBezTo>
                <a:cubicBezTo>
                  <a:pt x="3631649" y="2097345"/>
                  <a:pt x="3631099" y="2097894"/>
                  <a:pt x="3630421" y="2097894"/>
                </a:cubicBezTo>
                <a:cubicBezTo>
                  <a:pt x="3629743" y="2097894"/>
                  <a:pt x="3629193" y="2097345"/>
                  <a:pt x="3629193" y="2096667"/>
                </a:cubicBezTo>
                <a:cubicBezTo>
                  <a:pt x="3629193" y="2095989"/>
                  <a:pt x="3629743" y="2095440"/>
                  <a:pt x="3630421" y="2095440"/>
                </a:cubicBezTo>
                <a:close/>
                <a:moveTo>
                  <a:pt x="58694" y="2095440"/>
                </a:moveTo>
                <a:cubicBezTo>
                  <a:pt x="59373" y="2095440"/>
                  <a:pt x="59922" y="2095990"/>
                  <a:pt x="59922" y="2096667"/>
                </a:cubicBezTo>
                <a:cubicBezTo>
                  <a:pt x="59922" y="2097345"/>
                  <a:pt x="59373" y="2097894"/>
                  <a:pt x="58694" y="2097894"/>
                </a:cubicBezTo>
                <a:cubicBezTo>
                  <a:pt x="58016" y="2097894"/>
                  <a:pt x="57466" y="2097345"/>
                  <a:pt x="57466" y="2096667"/>
                </a:cubicBezTo>
                <a:cubicBezTo>
                  <a:pt x="57466" y="2095989"/>
                  <a:pt x="58016" y="2095440"/>
                  <a:pt x="58694" y="2095440"/>
                </a:cubicBezTo>
                <a:close/>
                <a:moveTo>
                  <a:pt x="3515204" y="2094786"/>
                </a:moveTo>
                <a:cubicBezTo>
                  <a:pt x="3516243" y="2094786"/>
                  <a:pt x="3517086" y="2095629"/>
                  <a:pt x="3517086" y="2096668"/>
                </a:cubicBezTo>
                <a:cubicBezTo>
                  <a:pt x="3517086" y="2097707"/>
                  <a:pt x="3516243" y="2098549"/>
                  <a:pt x="3515204" y="2098549"/>
                </a:cubicBezTo>
                <a:cubicBezTo>
                  <a:pt x="3514164" y="2098549"/>
                  <a:pt x="3513323" y="2097707"/>
                  <a:pt x="3513323" y="2096668"/>
                </a:cubicBezTo>
                <a:cubicBezTo>
                  <a:pt x="3513323" y="2095629"/>
                  <a:pt x="3514164" y="2094786"/>
                  <a:pt x="3515204" y="2094786"/>
                </a:cubicBezTo>
                <a:close/>
                <a:moveTo>
                  <a:pt x="173910" y="2094786"/>
                </a:moveTo>
                <a:cubicBezTo>
                  <a:pt x="174950" y="2094786"/>
                  <a:pt x="175792" y="2095629"/>
                  <a:pt x="175792" y="2096668"/>
                </a:cubicBezTo>
                <a:cubicBezTo>
                  <a:pt x="175792" y="2097707"/>
                  <a:pt x="174950" y="2098549"/>
                  <a:pt x="173910" y="2098549"/>
                </a:cubicBezTo>
                <a:cubicBezTo>
                  <a:pt x="172872" y="2098549"/>
                  <a:pt x="172029" y="2097707"/>
                  <a:pt x="172029" y="2096668"/>
                </a:cubicBezTo>
                <a:cubicBezTo>
                  <a:pt x="172029" y="2095629"/>
                  <a:pt x="172872" y="2094786"/>
                  <a:pt x="173910" y="2094786"/>
                </a:cubicBezTo>
                <a:close/>
                <a:moveTo>
                  <a:pt x="3399987" y="2093925"/>
                </a:moveTo>
                <a:cubicBezTo>
                  <a:pt x="3401502" y="2093925"/>
                  <a:pt x="3402730" y="2095153"/>
                  <a:pt x="3402730" y="2096668"/>
                </a:cubicBezTo>
                <a:cubicBezTo>
                  <a:pt x="3402730" y="2098182"/>
                  <a:pt x="3401502" y="2099410"/>
                  <a:pt x="3399987" y="2099410"/>
                </a:cubicBezTo>
                <a:cubicBezTo>
                  <a:pt x="3398472" y="2099410"/>
                  <a:pt x="3397245" y="2098182"/>
                  <a:pt x="3397245" y="2096668"/>
                </a:cubicBezTo>
                <a:cubicBezTo>
                  <a:pt x="3397245" y="2095153"/>
                  <a:pt x="3398472" y="2093925"/>
                  <a:pt x="3399987" y="2093925"/>
                </a:cubicBezTo>
                <a:close/>
                <a:moveTo>
                  <a:pt x="289128" y="2093925"/>
                </a:moveTo>
                <a:cubicBezTo>
                  <a:pt x="290643" y="2093925"/>
                  <a:pt x="291870" y="2095153"/>
                  <a:pt x="291870" y="2096668"/>
                </a:cubicBezTo>
                <a:cubicBezTo>
                  <a:pt x="291870" y="2098182"/>
                  <a:pt x="290643" y="2099410"/>
                  <a:pt x="289128" y="2099410"/>
                </a:cubicBezTo>
                <a:cubicBezTo>
                  <a:pt x="287613" y="2099410"/>
                  <a:pt x="286385" y="2098182"/>
                  <a:pt x="286385" y="2096668"/>
                </a:cubicBezTo>
                <a:cubicBezTo>
                  <a:pt x="286385" y="2095153"/>
                  <a:pt x="287613" y="2093925"/>
                  <a:pt x="289128" y="2093925"/>
                </a:cubicBezTo>
                <a:close/>
                <a:moveTo>
                  <a:pt x="3284770" y="2092907"/>
                </a:moveTo>
                <a:cubicBezTo>
                  <a:pt x="3286846" y="2092907"/>
                  <a:pt x="3288530" y="2094591"/>
                  <a:pt x="3288530" y="2096667"/>
                </a:cubicBezTo>
                <a:cubicBezTo>
                  <a:pt x="3288530" y="2098744"/>
                  <a:pt x="3286846" y="2100428"/>
                  <a:pt x="3284770" y="2100428"/>
                </a:cubicBezTo>
                <a:cubicBezTo>
                  <a:pt x="3282693" y="2100428"/>
                  <a:pt x="3281009" y="2098744"/>
                  <a:pt x="3281009" y="2096667"/>
                </a:cubicBezTo>
                <a:cubicBezTo>
                  <a:pt x="3281009" y="2094591"/>
                  <a:pt x="3282693" y="2092907"/>
                  <a:pt x="3284770" y="2092907"/>
                </a:cubicBezTo>
                <a:close/>
                <a:moveTo>
                  <a:pt x="404345" y="2092907"/>
                </a:moveTo>
                <a:cubicBezTo>
                  <a:pt x="406422" y="2092907"/>
                  <a:pt x="408105" y="2094591"/>
                  <a:pt x="408105" y="2096667"/>
                </a:cubicBezTo>
                <a:cubicBezTo>
                  <a:pt x="408105" y="2098744"/>
                  <a:pt x="406422" y="2100428"/>
                  <a:pt x="404345" y="2100428"/>
                </a:cubicBezTo>
                <a:cubicBezTo>
                  <a:pt x="402268" y="2100428"/>
                  <a:pt x="400585" y="2098744"/>
                  <a:pt x="400585" y="2096667"/>
                </a:cubicBezTo>
                <a:cubicBezTo>
                  <a:pt x="400585" y="2094591"/>
                  <a:pt x="402268" y="2092907"/>
                  <a:pt x="404345" y="2092907"/>
                </a:cubicBezTo>
                <a:close/>
                <a:moveTo>
                  <a:pt x="3169553" y="2091830"/>
                </a:moveTo>
                <a:cubicBezTo>
                  <a:pt x="3172225" y="2091830"/>
                  <a:pt x="3174391" y="2093996"/>
                  <a:pt x="3174391" y="2096668"/>
                </a:cubicBezTo>
                <a:cubicBezTo>
                  <a:pt x="3174391" y="2099340"/>
                  <a:pt x="3172225" y="2101505"/>
                  <a:pt x="3169553" y="2101505"/>
                </a:cubicBezTo>
                <a:cubicBezTo>
                  <a:pt x="3166882" y="2101505"/>
                  <a:pt x="3164715" y="2099340"/>
                  <a:pt x="3164715" y="2096668"/>
                </a:cubicBezTo>
                <a:cubicBezTo>
                  <a:pt x="3164715" y="2093996"/>
                  <a:pt x="3166882" y="2091830"/>
                  <a:pt x="3169553" y="2091830"/>
                </a:cubicBezTo>
                <a:close/>
                <a:moveTo>
                  <a:pt x="519562" y="2091830"/>
                </a:moveTo>
                <a:cubicBezTo>
                  <a:pt x="522234" y="2091830"/>
                  <a:pt x="524400" y="2093996"/>
                  <a:pt x="524400" y="2096668"/>
                </a:cubicBezTo>
                <a:cubicBezTo>
                  <a:pt x="524400" y="2099340"/>
                  <a:pt x="522234" y="2101505"/>
                  <a:pt x="519562" y="2101505"/>
                </a:cubicBezTo>
                <a:cubicBezTo>
                  <a:pt x="516890" y="2101505"/>
                  <a:pt x="514725" y="2099340"/>
                  <a:pt x="514725" y="2096668"/>
                </a:cubicBezTo>
                <a:cubicBezTo>
                  <a:pt x="514725" y="2093996"/>
                  <a:pt x="516890" y="2091830"/>
                  <a:pt x="519562" y="2091830"/>
                </a:cubicBezTo>
                <a:close/>
                <a:moveTo>
                  <a:pt x="3054336" y="2090514"/>
                </a:moveTo>
                <a:cubicBezTo>
                  <a:pt x="3057735" y="2090514"/>
                  <a:pt x="3060489" y="2093269"/>
                  <a:pt x="3060489" y="2096667"/>
                </a:cubicBezTo>
                <a:cubicBezTo>
                  <a:pt x="3060489" y="2100066"/>
                  <a:pt x="3057735" y="2102821"/>
                  <a:pt x="3054336" y="2102821"/>
                </a:cubicBezTo>
                <a:cubicBezTo>
                  <a:pt x="3050938" y="2102821"/>
                  <a:pt x="3048182" y="2100066"/>
                  <a:pt x="3048182" y="2096667"/>
                </a:cubicBezTo>
                <a:cubicBezTo>
                  <a:pt x="3048182" y="2093269"/>
                  <a:pt x="3050938" y="2090514"/>
                  <a:pt x="3054336" y="2090514"/>
                </a:cubicBezTo>
                <a:close/>
                <a:moveTo>
                  <a:pt x="634779" y="2090514"/>
                </a:moveTo>
                <a:cubicBezTo>
                  <a:pt x="638177" y="2090514"/>
                  <a:pt x="640932" y="2093269"/>
                  <a:pt x="640932" y="2096667"/>
                </a:cubicBezTo>
                <a:cubicBezTo>
                  <a:pt x="640932" y="2100066"/>
                  <a:pt x="638177" y="2102821"/>
                  <a:pt x="634779" y="2102821"/>
                </a:cubicBezTo>
                <a:cubicBezTo>
                  <a:pt x="631380" y="2102821"/>
                  <a:pt x="628626" y="2100066"/>
                  <a:pt x="628626" y="2096667"/>
                </a:cubicBezTo>
                <a:cubicBezTo>
                  <a:pt x="628626" y="2093269"/>
                  <a:pt x="631380" y="2090514"/>
                  <a:pt x="634779" y="2090514"/>
                </a:cubicBezTo>
                <a:close/>
                <a:moveTo>
                  <a:pt x="2939119" y="2089163"/>
                </a:moveTo>
                <a:cubicBezTo>
                  <a:pt x="2943263" y="2089163"/>
                  <a:pt x="2946623" y="2092523"/>
                  <a:pt x="2946623" y="2096667"/>
                </a:cubicBezTo>
                <a:cubicBezTo>
                  <a:pt x="2946623" y="2100812"/>
                  <a:pt x="2943263" y="2104172"/>
                  <a:pt x="2939119" y="2104172"/>
                </a:cubicBezTo>
                <a:cubicBezTo>
                  <a:pt x="2934974" y="2104172"/>
                  <a:pt x="2931614" y="2100812"/>
                  <a:pt x="2931614" y="2096667"/>
                </a:cubicBezTo>
                <a:cubicBezTo>
                  <a:pt x="2931614" y="2092523"/>
                  <a:pt x="2934974" y="2089163"/>
                  <a:pt x="2939119" y="2089163"/>
                </a:cubicBezTo>
                <a:close/>
                <a:moveTo>
                  <a:pt x="749995" y="2089163"/>
                </a:moveTo>
                <a:cubicBezTo>
                  <a:pt x="754140" y="2089163"/>
                  <a:pt x="757499" y="2092523"/>
                  <a:pt x="757499" y="2096667"/>
                </a:cubicBezTo>
                <a:cubicBezTo>
                  <a:pt x="757499" y="2100812"/>
                  <a:pt x="754140" y="2104172"/>
                  <a:pt x="749995" y="2104172"/>
                </a:cubicBezTo>
                <a:cubicBezTo>
                  <a:pt x="745850" y="2104172"/>
                  <a:pt x="742491" y="2100812"/>
                  <a:pt x="742491" y="2096667"/>
                </a:cubicBezTo>
                <a:cubicBezTo>
                  <a:pt x="742491" y="2092523"/>
                  <a:pt x="745850" y="2089163"/>
                  <a:pt x="749995" y="2089163"/>
                </a:cubicBezTo>
                <a:close/>
                <a:moveTo>
                  <a:pt x="2823902" y="2087682"/>
                </a:moveTo>
                <a:cubicBezTo>
                  <a:pt x="2828864" y="2087682"/>
                  <a:pt x="2832888" y="2091704"/>
                  <a:pt x="2832888" y="2096667"/>
                </a:cubicBezTo>
                <a:cubicBezTo>
                  <a:pt x="2832888" y="2101629"/>
                  <a:pt x="2828864" y="2105653"/>
                  <a:pt x="2823902" y="2105653"/>
                </a:cubicBezTo>
                <a:cubicBezTo>
                  <a:pt x="2818939" y="2105653"/>
                  <a:pt x="2814917" y="2101629"/>
                  <a:pt x="2814917" y="2096667"/>
                </a:cubicBezTo>
                <a:cubicBezTo>
                  <a:pt x="2814917" y="2091704"/>
                  <a:pt x="2818939" y="2087682"/>
                  <a:pt x="2823902" y="2087682"/>
                </a:cubicBezTo>
                <a:close/>
                <a:moveTo>
                  <a:pt x="865213" y="2087682"/>
                </a:moveTo>
                <a:cubicBezTo>
                  <a:pt x="870175" y="2087682"/>
                  <a:pt x="874198" y="2091704"/>
                  <a:pt x="874198" y="2096667"/>
                </a:cubicBezTo>
                <a:cubicBezTo>
                  <a:pt x="874198" y="2101629"/>
                  <a:pt x="870175" y="2105653"/>
                  <a:pt x="865213" y="2105653"/>
                </a:cubicBezTo>
                <a:cubicBezTo>
                  <a:pt x="860250" y="2105653"/>
                  <a:pt x="856227" y="2101629"/>
                  <a:pt x="856227" y="2096667"/>
                </a:cubicBezTo>
                <a:cubicBezTo>
                  <a:pt x="856227" y="2091704"/>
                  <a:pt x="860250" y="2087682"/>
                  <a:pt x="865213" y="2087682"/>
                </a:cubicBezTo>
                <a:close/>
                <a:moveTo>
                  <a:pt x="2708685" y="2086071"/>
                </a:moveTo>
                <a:cubicBezTo>
                  <a:pt x="2714538" y="2086071"/>
                  <a:pt x="2719281" y="2090815"/>
                  <a:pt x="2719281" y="2096667"/>
                </a:cubicBezTo>
                <a:cubicBezTo>
                  <a:pt x="2719281" y="2102520"/>
                  <a:pt x="2714538" y="2107264"/>
                  <a:pt x="2708685" y="2107264"/>
                </a:cubicBezTo>
                <a:cubicBezTo>
                  <a:pt x="2702833" y="2107264"/>
                  <a:pt x="2698089" y="2102520"/>
                  <a:pt x="2698089" y="2096667"/>
                </a:cubicBezTo>
                <a:cubicBezTo>
                  <a:pt x="2698089" y="2090815"/>
                  <a:pt x="2702833" y="2086071"/>
                  <a:pt x="2708685" y="2086071"/>
                </a:cubicBezTo>
                <a:close/>
                <a:moveTo>
                  <a:pt x="980429" y="2086071"/>
                </a:moveTo>
                <a:cubicBezTo>
                  <a:pt x="986282" y="2086071"/>
                  <a:pt x="991025" y="2090815"/>
                  <a:pt x="991025" y="2096667"/>
                </a:cubicBezTo>
                <a:cubicBezTo>
                  <a:pt x="991025" y="2102520"/>
                  <a:pt x="986282" y="2107264"/>
                  <a:pt x="980429" y="2107264"/>
                </a:cubicBezTo>
                <a:cubicBezTo>
                  <a:pt x="974577" y="2107264"/>
                  <a:pt x="969833" y="2102520"/>
                  <a:pt x="969833" y="2096667"/>
                </a:cubicBezTo>
                <a:cubicBezTo>
                  <a:pt x="969833" y="2090815"/>
                  <a:pt x="974577" y="2086071"/>
                  <a:pt x="980429" y="2086071"/>
                </a:cubicBezTo>
                <a:close/>
                <a:moveTo>
                  <a:pt x="2593468" y="2084482"/>
                </a:moveTo>
                <a:cubicBezTo>
                  <a:pt x="2600198" y="2084482"/>
                  <a:pt x="2605654" y="2089938"/>
                  <a:pt x="2605654" y="2096668"/>
                </a:cubicBezTo>
                <a:cubicBezTo>
                  <a:pt x="2605654" y="2103398"/>
                  <a:pt x="2600198" y="2108854"/>
                  <a:pt x="2593468" y="2108854"/>
                </a:cubicBezTo>
                <a:cubicBezTo>
                  <a:pt x="2586738" y="2108854"/>
                  <a:pt x="2581282" y="2103398"/>
                  <a:pt x="2581282" y="2096668"/>
                </a:cubicBezTo>
                <a:cubicBezTo>
                  <a:pt x="2581282" y="2089938"/>
                  <a:pt x="2586738" y="2084482"/>
                  <a:pt x="2593468" y="2084482"/>
                </a:cubicBezTo>
                <a:close/>
                <a:moveTo>
                  <a:pt x="1095647" y="2084482"/>
                </a:moveTo>
                <a:cubicBezTo>
                  <a:pt x="1102377" y="2084482"/>
                  <a:pt x="1107832" y="2089938"/>
                  <a:pt x="1107832" y="2096668"/>
                </a:cubicBezTo>
                <a:cubicBezTo>
                  <a:pt x="1107832" y="2103398"/>
                  <a:pt x="1102377" y="2108854"/>
                  <a:pt x="1095647" y="2108854"/>
                </a:cubicBezTo>
                <a:cubicBezTo>
                  <a:pt x="1088916" y="2108854"/>
                  <a:pt x="1083461" y="2103398"/>
                  <a:pt x="1083461" y="2096668"/>
                </a:cubicBezTo>
                <a:cubicBezTo>
                  <a:pt x="1083461" y="2089938"/>
                  <a:pt x="1088916" y="2084482"/>
                  <a:pt x="1095647" y="2084482"/>
                </a:cubicBezTo>
                <a:close/>
                <a:moveTo>
                  <a:pt x="2478250" y="2082784"/>
                </a:moveTo>
                <a:cubicBezTo>
                  <a:pt x="2485918" y="2082784"/>
                  <a:pt x="2492135" y="2089000"/>
                  <a:pt x="2492135" y="2096667"/>
                </a:cubicBezTo>
                <a:cubicBezTo>
                  <a:pt x="2492135" y="2104335"/>
                  <a:pt x="2485918" y="2110552"/>
                  <a:pt x="2478250" y="2110552"/>
                </a:cubicBezTo>
                <a:cubicBezTo>
                  <a:pt x="2470583" y="2110552"/>
                  <a:pt x="2464366" y="2104335"/>
                  <a:pt x="2464366" y="2096667"/>
                </a:cubicBezTo>
                <a:cubicBezTo>
                  <a:pt x="2464366" y="2089000"/>
                  <a:pt x="2470583" y="2082784"/>
                  <a:pt x="2478250" y="2082784"/>
                </a:cubicBezTo>
                <a:close/>
                <a:moveTo>
                  <a:pt x="1210863" y="2082784"/>
                </a:moveTo>
                <a:cubicBezTo>
                  <a:pt x="1218531" y="2082784"/>
                  <a:pt x="1224748" y="2089000"/>
                  <a:pt x="1224748" y="2096667"/>
                </a:cubicBezTo>
                <a:cubicBezTo>
                  <a:pt x="1224748" y="2104335"/>
                  <a:pt x="1218531" y="2110552"/>
                  <a:pt x="1210863" y="2110552"/>
                </a:cubicBezTo>
                <a:cubicBezTo>
                  <a:pt x="1203196" y="2110552"/>
                  <a:pt x="1196980" y="2104335"/>
                  <a:pt x="1196980" y="2096667"/>
                </a:cubicBezTo>
                <a:cubicBezTo>
                  <a:pt x="1196980" y="2089000"/>
                  <a:pt x="1203196" y="2082784"/>
                  <a:pt x="1210863" y="2082784"/>
                </a:cubicBezTo>
                <a:close/>
                <a:moveTo>
                  <a:pt x="2363034" y="2081146"/>
                </a:moveTo>
                <a:cubicBezTo>
                  <a:pt x="2371606" y="2081146"/>
                  <a:pt x="2378555" y="2088096"/>
                  <a:pt x="2378555" y="2096667"/>
                </a:cubicBezTo>
                <a:cubicBezTo>
                  <a:pt x="2378555" y="2105240"/>
                  <a:pt x="2371606" y="2112188"/>
                  <a:pt x="2363034" y="2112188"/>
                </a:cubicBezTo>
                <a:cubicBezTo>
                  <a:pt x="2354462" y="2112188"/>
                  <a:pt x="2347513" y="2105240"/>
                  <a:pt x="2347513" y="2096667"/>
                </a:cubicBezTo>
                <a:cubicBezTo>
                  <a:pt x="2347513" y="2088096"/>
                  <a:pt x="2354462" y="2081146"/>
                  <a:pt x="2363034" y="2081146"/>
                </a:cubicBezTo>
                <a:close/>
                <a:moveTo>
                  <a:pt x="1326080" y="2081146"/>
                </a:moveTo>
                <a:cubicBezTo>
                  <a:pt x="1334653" y="2081146"/>
                  <a:pt x="1341602" y="2088096"/>
                  <a:pt x="1341602" y="2096667"/>
                </a:cubicBezTo>
                <a:cubicBezTo>
                  <a:pt x="1341602" y="2105240"/>
                  <a:pt x="1334653" y="2112188"/>
                  <a:pt x="1326080" y="2112188"/>
                </a:cubicBezTo>
                <a:cubicBezTo>
                  <a:pt x="1317509" y="2112188"/>
                  <a:pt x="1310559" y="2105240"/>
                  <a:pt x="1310559" y="2096667"/>
                </a:cubicBezTo>
                <a:cubicBezTo>
                  <a:pt x="1310559" y="2088096"/>
                  <a:pt x="1317509" y="2081146"/>
                  <a:pt x="1326080" y="2081146"/>
                </a:cubicBezTo>
                <a:close/>
                <a:moveTo>
                  <a:pt x="2247817" y="2079597"/>
                </a:moveTo>
                <a:cubicBezTo>
                  <a:pt x="2257244" y="2079597"/>
                  <a:pt x="2264887" y="2087240"/>
                  <a:pt x="2264887" y="2096668"/>
                </a:cubicBezTo>
                <a:cubicBezTo>
                  <a:pt x="2264887" y="2106095"/>
                  <a:pt x="2257244" y="2113738"/>
                  <a:pt x="2247817" y="2113738"/>
                </a:cubicBezTo>
                <a:cubicBezTo>
                  <a:pt x="2238389" y="2113738"/>
                  <a:pt x="2230746" y="2106095"/>
                  <a:pt x="2230746" y="2096668"/>
                </a:cubicBezTo>
                <a:cubicBezTo>
                  <a:pt x="2230746" y="2087240"/>
                  <a:pt x="2238389" y="2079597"/>
                  <a:pt x="2247817" y="2079597"/>
                </a:cubicBezTo>
                <a:close/>
                <a:moveTo>
                  <a:pt x="1441298" y="2079597"/>
                </a:moveTo>
                <a:cubicBezTo>
                  <a:pt x="1450726" y="2079597"/>
                  <a:pt x="1458368" y="2087240"/>
                  <a:pt x="1458368" y="2096668"/>
                </a:cubicBezTo>
                <a:cubicBezTo>
                  <a:pt x="1458368" y="2106095"/>
                  <a:pt x="1450726" y="2113738"/>
                  <a:pt x="1441298" y="2113738"/>
                </a:cubicBezTo>
                <a:cubicBezTo>
                  <a:pt x="1431870" y="2113738"/>
                  <a:pt x="1424228" y="2106095"/>
                  <a:pt x="1424228" y="2096668"/>
                </a:cubicBezTo>
                <a:cubicBezTo>
                  <a:pt x="1424228" y="2087240"/>
                  <a:pt x="1431870" y="2079597"/>
                  <a:pt x="1441298" y="2079597"/>
                </a:cubicBezTo>
                <a:close/>
                <a:moveTo>
                  <a:pt x="2132600" y="2078160"/>
                </a:moveTo>
                <a:cubicBezTo>
                  <a:pt x="2142821" y="2078160"/>
                  <a:pt x="2151107" y="2086447"/>
                  <a:pt x="2151107" y="2096668"/>
                </a:cubicBezTo>
                <a:cubicBezTo>
                  <a:pt x="2151107" y="2106889"/>
                  <a:pt x="2142821" y="2115176"/>
                  <a:pt x="2132600" y="2115176"/>
                </a:cubicBezTo>
                <a:cubicBezTo>
                  <a:pt x="2122378" y="2115176"/>
                  <a:pt x="2114092" y="2106889"/>
                  <a:pt x="2114092" y="2096668"/>
                </a:cubicBezTo>
                <a:cubicBezTo>
                  <a:pt x="2114092" y="2086447"/>
                  <a:pt x="2122378" y="2078160"/>
                  <a:pt x="2132600" y="2078160"/>
                </a:cubicBezTo>
                <a:close/>
                <a:moveTo>
                  <a:pt x="1556514" y="2078160"/>
                </a:moveTo>
                <a:cubicBezTo>
                  <a:pt x="1566736" y="2078160"/>
                  <a:pt x="1575022" y="2086447"/>
                  <a:pt x="1575022" y="2096668"/>
                </a:cubicBezTo>
                <a:cubicBezTo>
                  <a:pt x="1575022" y="2106889"/>
                  <a:pt x="1566736" y="2115176"/>
                  <a:pt x="1556514" y="2115176"/>
                </a:cubicBezTo>
                <a:cubicBezTo>
                  <a:pt x="1546293" y="2115176"/>
                  <a:pt x="1538007" y="2106889"/>
                  <a:pt x="1538007" y="2096668"/>
                </a:cubicBezTo>
                <a:cubicBezTo>
                  <a:pt x="1538007" y="2086447"/>
                  <a:pt x="1546293" y="2078160"/>
                  <a:pt x="1556514" y="2078160"/>
                </a:cubicBezTo>
                <a:close/>
                <a:moveTo>
                  <a:pt x="2017383" y="2077233"/>
                </a:moveTo>
                <a:cubicBezTo>
                  <a:pt x="2028116" y="2077233"/>
                  <a:pt x="2036817" y="2085934"/>
                  <a:pt x="2036817" y="2096667"/>
                </a:cubicBezTo>
                <a:cubicBezTo>
                  <a:pt x="2036817" y="2107400"/>
                  <a:pt x="2028116" y="2116102"/>
                  <a:pt x="2017383" y="2116102"/>
                </a:cubicBezTo>
                <a:cubicBezTo>
                  <a:pt x="2006649" y="2116102"/>
                  <a:pt x="1997948" y="2107400"/>
                  <a:pt x="1997948" y="2096667"/>
                </a:cubicBezTo>
                <a:cubicBezTo>
                  <a:pt x="1997948" y="2085934"/>
                  <a:pt x="2006649" y="2077233"/>
                  <a:pt x="2017383" y="2077233"/>
                </a:cubicBezTo>
                <a:close/>
                <a:moveTo>
                  <a:pt x="1671732" y="2077233"/>
                </a:moveTo>
                <a:cubicBezTo>
                  <a:pt x="1682465" y="2077233"/>
                  <a:pt x="1691166" y="2085934"/>
                  <a:pt x="1691166" y="2096667"/>
                </a:cubicBezTo>
                <a:cubicBezTo>
                  <a:pt x="1691166" y="2107400"/>
                  <a:pt x="1682465" y="2116102"/>
                  <a:pt x="1671732" y="2116102"/>
                </a:cubicBezTo>
                <a:cubicBezTo>
                  <a:pt x="1660998" y="2116102"/>
                  <a:pt x="1652297" y="2107400"/>
                  <a:pt x="1652297" y="2096667"/>
                </a:cubicBezTo>
                <a:cubicBezTo>
                  <a:pt x="1652297" y="2085934"/>
                  <a:pt x="1660998" y="2077233"/>
                  <a:pt x="1671732" y="2077233"/>
                </a:cubicBezTo>
                <a:close/>
                <a:moveTo>
                  <a:pt x="1902166" y="2076666"/>
                </a:moveTo>
                <a:cubicBezTo>
                  <a:pt x="1913212" y="2076666"/>
                  <a:pt x="1922167" y="2085620"/>
                  <a:pt x="1922167" y="2096667"/>
                </a:cubicBezTo>
                <a:cubicBezTo>
                  <a:pt x="1922167" y="2107713"/>
                  <a:pt x="1913212" y="2116669"/>
                  <a:pt x="1902166" y="2116669"/>
                </a:cubicBezTo>
                <a:cubicBezTo>
                  <a:pt x="1891119" y="2116669"/>
                  <a:pt x="1882164" y="2107713"/>
                  <a:pt x="1882164" y="2096667"/>
                </a:cubicBezTo>
                <a:cubicBezTo>
                  <a:pt x="1882164" y="2085620"/>
                  <a:pt x="1891119" y="2076666"/>
                  <a:pt x="1902166" y="2076666"/>
                </a:cubicBezTo>
                <a:close/>
                <a:moveTo>
                  <a:pt x="1786949" y="2076666"/>
                </a:moveTo>
                <a:cubicBezTo>
                  <a:pt x="1797995" y="2076666"/>
                  <a:pt x="1806950" y="2085620"/>
                  <a:pt x="1806950" y="2096667"/>
                </a:cubicBezTo>
                <a:cubicBezTo>
                  <a:pt x="1806950" y="2107713"/>
                  <a:pt x="1797995" y="2116669"/>
                  <a:pt x="1786949" y="2116669"/>
                </a:cubicBezTo>
                <a:cubicBezTo>
                  <a:pt x="1775902" y="2116669"/>
                  <a:pt x="1766947" y="2107713"/>
                  <a:pt x="1766947" y="2096667"/>
                </a:cubicBezTo>
                <a:cubicBezTo>
                  <a:pt x="1766947" y="2085620"/>
                  <a:pt x="1775902" y="2076666"/>
                  <a:pt x="1786949" y="2076666"/>
                </a:cubicBezTo>
                <a:close/>
                <a:moveTo>
                  <a:pt x="3572813" y="1995238"/>
                </a:moveTo>
                <a:cubicBezTo>
                  <a:pt x="3573723" y="1995238"/>
                  <a:pt x="3574461" y="1995977"/>
                  <a:pt x="3574461" y="1996887"/>
                </a:cubicBezTo>
                <a:cubicBezTo>
                  <a:pt x="3574461" y="1997797"/>
                  <a:pt x="3573723" y="1998536"/>
                  <a:pt x="3572813" y="1998536"/>
                </a:cubicBezTo>
                <a:cubicBezTo>
                  <a:pt x="3571902" y="1998536"/>
                  <a:pt x="3571164" y="1997797"/>
                  <a:pt x="3571164" y="1996887"/>
                </a:cubicBezTo>
                <a:cubicBezTo>
                  <a:pt x="3571164" y="1995977"/>
                  <a:pt x="3571902" y="1995238"/>
                  <a:pt x="3572813" y="1995238"/>
                </a:cubicBezTo>
                <a:close/>
                <a:moveTo>
                  <a:pt x="116302" y="1995238"/>
                </a:moveTo>
                <a:cubicBezTo>
                  <a:pt x="117212" y="1995238"/>
                  <a:pt x="117951" y="1995977"/>
                  <a:pt x="117951" y="1996887"/>
                </a:cubicBezTo>
                <a:cubicBezTo>
                  <a:pt x="117951" y="1997797"/>
                  <a:pt x="117212" y="1998536"/>
                  <a:pt x="116302" y="1998536"/>
                </a:cubicBezTo>
                <a:cubicBezTo>
                  <a:pt x="115392" y="1998536"/>
                  <a:pt x="114654" y="1997797"/>
                  <a:pt x="114654" y="1996887"/>
                </a:cubicBezTo>
                <a:cubicBezTo>
                  <a:pt x="114654" y="1995977"/>
                  <a:pt x="115392" y="1995238"/>
                  <a:pt x="116302" y="1995238"/>
                </a:cubicBezTo>
                <a:close/>
                <a:moveTo>
                  <a:pt x="3457596" y="1994494"/>
                </a:moveTo>
                <a:cubicBezTo>
                  <a:pt x="3458917" y="1994494"/>
                  <a:pt x="3459989" y="1995565"/>
                  <a:pt x="3459989" y="1996887"/>
                </a:cubicBezTo>
                <a:cubicBezTo>
                  <a:pt x="3459989" y="1998208"/>
                  <a:pt x="3458917" y="1999279"/>
                  <a:pt x="3457596" y="1999279"/>
                </a:cubicBezTo>
                <a:cubicBezTo>
                  <a:pt x="3456274" y="1999279"/>
                  <a:pt x="3455203" y="1998208"/>
                  <a:pt x="3455203" y="1996887"/>
                </a:cubicBezTo>
                <a:cubicBezTo>
                  <a:pt x="3455203" y="1995565"/>
                  <a:pt x="3456274" y="1994494"/>
                  <a:pt x="3457596" y="1994494"/>
                </a:cubicBezTo>
                <a:close/>
                <a:moveTo>
                  <a:pt x="231519" y="1994494"/>
                </a:moveTo>
                <a:cubicBezTo>
                  <a:pt x="232840" y="1994494"/>
                  <a:pt x="233912" y="1995565"/>
                  <a:pt x="233912" y="1996887"/>
                </a:cubicBezTo>
                <a:cubicBezTo>
                  <a:pt x="233912" y="1998208"/>
                  <a:pt x="232840" y="1999279"/>
                  <a:pt x="231519" y="1999279"/>
                </a:cubicBezTo>
                <a:cubicBezTo>
                  <a:pt x="230197" y="1999279"/>
                  <a:pt x="229126" y="1998208"/>
                  <a:pt x="229126" y="1996887"/>
                </a:cubicBezTo>
                <a:cubicBezTo>
                  <a:pt x="229126" y="1995565"/>
                  <a:pt x="230197" y="1994494"/>
                  <a:pt x="231519" y="1994494"/>
                </a:cubicBezTo>
                <a:close/>
                <a:moveTo>
                  <a:pt x="3342378" y="1993537"/>
                </a:moveTo>
                <a:cubicBezTo>
                  <a:pt x="3344228" y="1993537"/>
                  <a:pt x="3345729" y="1995036"/>
                  <a:pt x="3345729" y="1996887"/>
                </a:cubicBezTo>
                <a:cubicBezTo>
                  <a:pt x="3345729" y="1998737"/>
                  <a:pt x="3344228" y="2000237"/>
                  <a:pt x="3342378" y="2000237"/>
                </a:cubicBezTo>
                <a:cubicBezTo>
                  <a:pt x="3340528" y="2000237"/>
                  <a:pt x="3339028" y="1998737"/>
                  <a:pt x="3339028" y="1996887"/>
                </a:cubicBezTo>
                <a:cubicBezTo>
                  <a:pt x="3339028" y="1995036"/>
                  <a:pt x="3340528" y="1993537"/>
                  <a:pt x="3342378" y="1993537"/>
                </a:cubicBezTo>
                <a:close/>
                <a:moveTo>
                  <a:pt x="346736" y="1993537"/>
                </a:moveTo>
                <a:cubicBezTo>
                  <a:pt x="348586" y="1993537"/>
                  <a:pt x="350087" y="1995036"/>
                  <a:pt x="350087" y="1996887"/>
                </a:cubicBezTo>
                <a:cubicBezTo>
                  <a:pt x="350087" y="1998737"/>
                  <a:pt x="348586" y="2000237"/>
                  <a:pt x="346736" y="2000237"/>
                </a:cubicBezTo>
                <a:cubicBezTo>
                  <a:pt x="344886" y="2000237"/>
                  <a:pt x="343386" y="1998737"/>
                  <a:pt x="343386" y="1996887"/>
                </a:cubicBezTo>
                <a:cubicBezTo>
                  <a:pt x="343386" y="1995036"/>
                  <a:pt x="344887" y="1993537"/>
                  <a:pt x="346736" y="1993537"/>
                </a:cubicBezTo>
                <a:close/>
                <a:moveTo>
                  <a:pt x="3227161" y="1992423"/>
                </a:moveTo>
                <a:cubicBezTo>
                  <a:pt x="3229626" y="1992423"/>
                  <a:pt x="3231625" y="1994421"/>
                  <a:pt x="3231625" y="1996887"/>
                </a:cubicBezTo>
                <a:cubicBezTo>
                  <a:pt x="3231625" y="1999352"/>
                  <a:pt x="3229626" y="2001350"/>
                  <a:pt x="3227161" y="2001350"/>
                </a:cubicBezTo>
                <a:cubicBezTo>
                  <a:pt x="3224696" y="2001350"/>
                  <a:pt x="3222697" y="1999352"/>
                  <a:pt x="3222697" y="1996887"/>
                </a:cubicBezTo>
                <a:cubicBezTo>
                  <a:pt x="3222697" y="1994421"/>
                  <a:pt x="3224696" y="1992423"/>
                  <a:pt x="3227161" y="1992423"/>
                </a:cubicBezTo>
                <a:close/>
                <a:moveTo>
                  <a:pt x="461953" y="1992423"/>
                </a:moveTo>
                <a:cubicBezTo>
                  <a:pt x="464418" y="1992423"/>
                  <a:pt x="466416" y="1994421"/>
                  <a:pt x="466416" y="1996887"/>
                </a:cubicBezTo>
                <a:cubicBezTo>
                  <a:pt x="466416" y="1999352"/>
                  <a:pt x="464418" y="2001350"/>
                  <a:pt x="461953" y="2001350"/>
                </a:cubicBezTo>
                <a:cubicBezTo>
                  <a:pt x="459488" y="2001350"/>
                  <a:pt x="457489" y="1999352"/>
                  <a:pt x="457489" y="1996887"/>
                </a:cubicBezTo>
                <a:cubicBezTo>
                  <a:pt x="457489" y="1994421"/>
                  <a:pt x="459488" y="1992423"/>
                  <a:pt x="461953" y="1992423"/>
                </a:cubicBezTo>
                <a:close/>
                <a:moveTo>
                  <a:pt x="3111945" y="1991155"/>
                </a:moveTo>
                <a:cubicBezTo>
                  <a:pt x="3115111" y="1991155"/>
                  <a:pt x="3117677" y="1993721"/>
                  <a:pt x="3117677" y="1996887"/>
                </a:cubicBezTo>
                <a:cubicBezTo>
                  <a:pt x="3117677" y="2000053"/>
                  <a:pt x="3115111" y="2002619"/>
                  <a:pt x="3111945" y="2002619"/>
                </a:cubicBezTo>
                <a:cubicBezTo>
                  <a:pt x="3108779" y="2002619"/>
                  <a:pt x="3106213" y="2000053"/>
                  <a:pt x="3106213" y="1996887"/>
                </a:cubicBezTo>
                <a:cubicBezTo>
                  <a:pt x="3106213" y="1993721"/>
                  <a:pt x="3108779" y="1991155"/>
                  <a:pt x="3111945" y="1991155"/>
                </a:cubicBezTo>
                <a:close/>
                <a:moveTo>
                  <a:pt x="577171" y="1991155"/>
                </a:moveTo>
                <a:cubicBezTo>
                  <a:pt x="580337" y="1991155"/>
                  <a:pt x="582903" y="1993721"/>
                  <a:pt x="582903" y="1996887"/>
                </a:cubicBezTo>
                <a:cubicBezTo>
                  <a:pt x="582903" y="2000053"/>
                  <a:pt x="580337" y="2002619"/>
                  <a:pt x="577171" y="2002619"/>
                </a:cubicBezTo>
                <a:cubicBezTo>
                  <a:pt x="574005" y="2002619"/>
                  <a:pt x="571439" y="2000053"/>
                  <a:pt x="571439" y="1996887"/>
                </a:cubicBezTo>
                <a:cubicBezTo>
                  <a:pt x="571439" y="1993721"/>
                  <a:pt x="574005" y="1991155"/>
                  <a:pt x="577171" y="1991155"/>
                </a:cubicBezTo>
                <a:close/>
                <a:moveTo>
                  <a:pt x="2996727" y="1989847"/>
                </a:moveTo>
                <a:cubicBezTo>
                  <a:pt x="3000616" y="1989847"/>
                  <a:pt x="3003767" y="1992998"/>
                  <a:pt x="3003767" y="1996887"/>
                </a:cubicBezTo>
                <a:cubicBezTo>
                  <a:pt x="3003767" y="2000774"/>
                  <a:pt x="3000615" y="2003926"/>
                  <a:pt x="2996727" y="2003926"/>
                </a:cubicBezTo>
                <a:cubicBezTo>
                  <a:pt x="2992840" y="2003926"/>
                  <a:pt x="2989688" y="2000774"/>
                  <a:pt x="2989688" y="1996887"/>
                </a:cubicBezTo>
                <a:cubicBezTo>
                  <a:pt x="2989688" y="1992998"/>
                  <a:pt x="2992840" y="1989847"/>
                  <a:pt x="2996727" y="1989847"/>
                </a:cubicBezTo>
                <a:close/>
                <a:moveTo>
                  <a:pt x="692388" y="1989847"/>
                </a:moveTo>
                <a:cubicBezTo>
                  <a:pt x="696275" y="1989847"/>
                  <a:pt x="699428" y="1992998"/>
                  <a:pt x="699428" y="1996887"/>
                </a:cubicBezTo>
                <a:cubicBezTo>
                  <a:pt x="699428" y="2000774"/>
                  <a:pt x="696275" y="2003926"/>
                  <a:pt x="692388" y="2003926"/>
                </a:cubicBezTo>
                <a:cubicBezTo>
                  <a:pt x="688499" y="2003926"/>
                  <a:pt x="685348" y="2000774"/>
                  <a:pt x="685348" y="1996887"/>
                </a:cubicBezTo>
                <a:cubicBezTo>
                  <a:pt x="685348" y="1992998"/>
                  <a:pt x="688499" y="1989847"/>
                  <a:pt x="692388" y="1989847"/>
                </a:cubicBezTo>
                <a:close/>
                <a:moveTo>
                  <a:pt x="2881510" y="1988409"/>
                </a:moveTo>
                <a:cubicBezTo>
                  <a:pt x="2886192" y="1988409"/>
                  <a:pt x="2889987" y="1992205"/>
                  <a:pt x="2889987" y="1996887"/>
                </a:cubicBezTo>
                <a:cubicBezTo>
                  <a:pt x="2889987" y="2001568"/>
                  <a:pt x="2886192" y="2005363"/>
                  <a:pt x="2881510" y="2005363"/>
                </a:cubicBezTo>
                <a:cubicBezTo>
                  <a:pt x="2876828" y="2005363"/>
                  <a:pt x="2873033" y="2001568"/>
                  <a:pt x="2873033" y="1996887"/>
                </a:cubicBezTo>
                <a:cubicBezTo>
                  <a:pt x="2873033" y="1992205"/>
                  <a:pt x="2876828" y="1988409"/>
                  <a:pt x="2881510" y="1988409"/>
                </a:cubicBezTo>
                <a:close/>
                <a:moveTo>
                  <a:pt x="807604" y="1988409"/>
                </a:moveTo>
                <a:cubicBezTo>
                  <a:pt x="812285" y="1988409"/>
                  <a:pt x="816081" y="1992205"/>
                  <a:pt x="816081" y="1996887"/>
                </a:cubicBezTo>
                <a:cubicBezTo>
                  <a:pt x="816081" y="2001568"/>
                  <a:pt x="812285" y="2005363"/>
                  <a:pt x="807604" y="2005363"/>
                </a:cubicBezTo>
                <a:cubicBezTo>
                  <a:pt x="802922" y="2005363"/>
                  <a:pt x="799126" y="2001568"/>
                  <a:pt x="799126" y="1996887"/>
                </a:cubicBezTo>
                <a:cubicBezTo>
                  <a:pt x="799126" y="1992205"/>
                  <a:pt x="802922" y="1988409"/>
                  <a:pt x="807604" y="1988409"/>
                </a:cubicBezTo>
                <a:close/>
                <a:moveTo>
                  <a:pt x="2766293" y="1986705"/>
                </a:moveTo>
                <a:cubicBezTo>
                  <a:pt x="2771916" y="1986705"/>
                  <a:pt x="2776474" y="1991264"/>
                  <a:pt x="2776474" y="1996887"/>
                </a:cubicBezTo>
                <a:cubicBezTo>
                  <a:pt x="2776474" y="2002510"/>
                  <a:pt x="2771916" y="2007068"/>
                  <a:pt x="2766293" y="2007068"/>
                </a:cubicBezTo>
                <a:cubicBezTo>
                  <a:pt x="2760670" y="2007068"/>
                  <a:pt x="2756112" y="2002510"/>
                  <a:pt x="2756112" y="1996887"/>
                </a:cubicBezTo>
                <a:cubicBezTo>
                  <a:pt x="2756112" y="1991264"/>
                  <a:pt x="2760670" y="1986705"/>
                  <a:pt x="2766293" y="1986705"/>
                </a:cubicBezTo>
                <a:close/>
                <a:moveTo>
                  <a:pt x="922821" y="1986705"/>
                </a:moveTo>
                <a:cubicBezTo>
                  <a:pt x="928444" y="1986705"/>
                  <a:pt x="933002" y="1991264"/>
                  <a:pt x="933002" y="1996887"/>
                </a:cubicBezTo>
                <a:cubicBezTo>
                  <a:pt x="933002" y="2002510"/>
                  <a:pt x="928444" y="2007068"/>
                  <a:pt x="922821" y="2007068"/>
                </a:cubicBezTo>
                <a:cubicBezTo>
                  <a:pt x="917198" y="2007068"/>
                  <a:pt x="912639" y="2002510"/>
                  <a:pt x="912639" y="1996887"/>
                </a:cubicBezTo>
                <a:cubicBezTo>
                  <a:pt x="912639" y="1991264"/>
                  <a:pt x="917198" y="1986705"/>
                  <a:pt x="922821" y="1986705"/>
                </a:cubicBezTo>
                <a:close/>
                <a:moveTo>
                  <a:pt x="2651076" y="1985145"/>
                </a:moveTo>
                <a:cubicBezTo>
                  <a:pt x="2657561" y="1985145"/>
                  <a:pt x="2662818" y="1990402"/>
                  <a:pt x="2662818" y="1996887"/>
                </a:cubicBezTo>
                <a:cubicBezTo>
                  <a:pt x="2662818" y="2003372"/>
                  <a:pt x="2657561" y="2008629"/>
                  <a:pt x="2651076" y="2008629"/>
                </a:cubicBezTo>
                <a:cubicBezTo>
                  <a:pt x="2644592" y="2008629"/>
                  <a:pt x="2639335" y="2003372"/>
                  <a:pt x="2639335" y="1996887"/>
                </a:cubicBezTo>
                <a:cubicBezTo>
                  <a:pt x="2639335" y="1990402"/>
                  <a:pt x="2644592" y="1985145"/>
                  <a:pt x="2651076" y="1985145"/>
                </a:cubicBezTo>
                <a:close/>
                <a:moveTo>
                  <a:pt x="1038038" y="1985145"/>
                </a:moveTo>
                <a:cubicBezTo>
                  <a:pt x="1044523" y="1985145"/>
                  <a:pt x="1049780" y="1990402"/>
                  <a:pt x="1049780" y="1996887"/>
                </a:cubicBezTo>
                <a:cubicBezTo>
                  <a:pt x="1049780" y="2003372"/>
                  <a:pt x="1044523" y="2008629"/>
                  <a:pt x="1038038" y="2008629"/>
                </a:cubicBezTo>
                <a:cubicBezTo>
                  <a:pt x="1031553" y="2008629"/>
                  <a:pt x="1026296" y="2003372"/>
                  <a:pt x="1026296" y="1996887"/>
                </a:cubicBezTo>
                <a:cubicBezTo>
                  <a:pt x="1026296" y="1990402"/>
                  <a:pt x="1031553" y="1985145"/>
                  <a:pt x="1038038" y="1985145"/>
                </a:cubicBezTo>
                <a:close/>
                <a:moveTo>
                  <a:pt x="2535860" y="1983319"/>
                </a:moveTo>
                <a:cubicBezTo>
                  <a:pt x="2543352" y="1983319"/>
                  <a:pt x="2549427" y="1989393"/>
                  <a:pt x="2549427" y="1996887"/>
                </a:cubicBezTo>
                <a:cubicBezTo>
                  <a:pt x="2549427" y="2004379"/>
                  <a:pt x="2543352" y="2010454"/>
                  <a:pt x="2535860" y="2010454"/>
                </a:cubicBezTo>
                <a:cubicBezTo>
                  <a:pt x="2528367" y="2010454"/>
                  <a:pt x="2522292" y="2004379"/>
                  <a:pt x="2522292" y="1996887"/>
                </a:cubicBezTo>
                <a:cubicBezTo>
                  <a:pt x="2522292" y="1989393"/>
                  <a:pt x="2528367" y="1983319"/>
                  <a:pt x="2535860" y="1983319"/>
                </a:cubicBezTo>
                <a:close/>
                <a:moveTo>
                  <a:pt x="1153255" y="1983319"/>
                </a:moveTo>
                <a:cubicBezTo>
                  <a:pt x="1160748" y="1983319"/>
                  <a:pt x="1166822" y="1989393"/>
                  <a:pt x="1166822" y="1996887"/>
                </a:cubicBezTo>
                <a:cubicBezTo>
                  <a:pt x="1166822" y="2004379"/>
                  <a:pt x="1160748" y="2010454"/>
                  <a:pt x="1153255" y="2010454"/>
                </a:cubicBezTo>
                <a:cubicBezTo>
                  <a:pt x="1145762" y="2010454"/>
                  <a:pt x="1139688" y="2004379"/>
                  <a:pt x="1139688" y="1996887"/>
                </a:cubicBezTo>
                <a:cubicBezTo>
                  <a:pt x="1139688" y="1989393"/>
                  <a:pt x="1145762" y="1983319"/>
                  <a:pt x="1153255" y="1983319"/>
                </a:cubicBezTo>
                <a:close/>
                <a:moveTo>
                  <a:pt x="2420642" y="1981533"/>
                </a:moveTo>
                <a:cubicBezTo>
                  <a:pt x="2429122" y="1981533"/>
                  <a:pt x="2435995" y="1988408"/>
                  <a:pt x="2435995" y="1996887"/>
                </a:cubicBezTo>
                <a:cubicBezTo>
                  <a:pt x="2435995" y="2005366"/>
                  <a:pt x="2429122" y="2012240"/>
                  <a:pt x="2420642" y="2012240"/>
                </a:cubicBezTo>
                <a:cubicBezTo>
                  <a:pt x="2412163" y="2012240"/>
                  <a:pt x="2405289" y="2005366"/>
                  <a:pt x="2405289" y="1996887"/>
                </a:cubicBezTo>
                <a:cubicBezTo>
                  <a:pt x="2405289" y="1988408"/>
                  <a:pt x="2412163" y="1981533"/>
                  <a:pt x="2420642" y="1981533"/>
                </a:cubicBezTo>
                <a:close/>
                <a:moveTo>
                  <a:pt x="1268472" y="1981533"/>
                </a:moveTo>
                <a:cubicBezTo>
                  <a:pt x="1276952" y="1981533"/>
                  <a:pt x="1283826" y="1988408"/>
                  <a:pt x="1283826" y="1996887"/>
                </a:cubicBezTo>
                <a:cubicBezTo>
                  <a:pt x="1283826" y="2005366"/>
                  <a:pt x="1276952" y="2012240"/>
                  <a:pt x="1268472" y="2012240"/>
                </a:cubicBezTo>
                <a:cubicBezTo>
                  <a:pt x="1259993" y="2012240"/>
                  <a:pt x="1253119" y="2005366"/>
                  <a:pt x="1253119" y="1996887"/>
                </a:cubicBezTo>
                <a:cubicBezTo>
                  <a:pt x="1253119" y="1988408"/>
                  <a:pt x="1259993" y="1981533"/>
                  <a:pt x="1268472" y="1981533"/>
                </a:cubicBezTo>
                <a:close/>
                <a:moveTo>
                  <a:pt x="2305426" y="1979816"/>
                </a:moveTo>
                <a:cubicBezTo>
                  <a:pt x="2314853" y="1979816"/>
                  <a:pt x="2322496" y="1987458"/>
                  <a:pt x="2322496" y="1996887"/>
                </a:cubicBezTo>
                <a:cubicBezTo>
                  <a:pt x="2322496" y="2006314"/>
                  <a:pt x="2314853" y="2013956"/>
                  <a:pt x="2305426" y="2013956"/>
                </a:cubicBezTo>
                <a:cubicBezTo>
                  <a:pt x="2295998" y="2013956"/>
                  <a:pt x="2288355" y="2006314"/>
                  <a:pt x="2288355" y="1996887"/>
                </a:cubicBezTo>
                <a:cubicBezTo>
                  <a:pt x="2288355" y="1987458"/>
                  <a:pt x="2295998" y="1979816"/>
                  <a:pt x="2305426" y="1979816"/>
                </a:cubicBezTo>
                <a:close/>
                <a:moveTo>
                  <a:pt x="1383689" y="1979816"/>
                </a:moveTo>
                <a:cubicBezTo>
                  <a:pt x="1393117" y="1979816"/>
                  <a:pt x="1400759" y="1987458"/>
                  <a:pt x="1400759" y="1996887"/>
                </a:cubicBezTo>
                <a:cubicBezTo>
                  <a:pt x="1400759" y="2006314"/>
                  <a:pt x="1393117" y="2013956"/>
                  <a:pt x="1383689" y="2013956"/>
                </a:cubicBezTo>
                <a:cubicBezTo>
                  <a:pt x="1374261" y="2013956"/>
                  <a:pt x="1366619" y="2006314"/>
                  <a:pt x="1366619" y="1996887"/>
                </a:cubicBezTo>
                <a:cubicBezTo>
                  <a:pt x="1366619" y="1987458"/>
                  <a:pt x="1374261" y="1979816"/>
                  <a:pt x="1383689" y="1979816"/>
                </a:cubicBezTo>
                <a:close/>
                <a:moveTo>
                  <a:pt x="2190209" y="1978195"/>
                </a:moveTo>
                <a:cubicBezTo>
                  <a:pt x="2200531" y="1978195"/>
                  <a:pt x="2208900" y="1986563"/>
                  <a:pt x="2208900" y="1996887"/>
                </a:cubicBezTo>
                <a:cubicBezTo>
                  <a:pt x="2208900" y="2007209"/>
                  <a:pt x="2200531" y="2015577"/>
                  <a:pt x="2190209" y="2015577"/>
                </a:cubicBezTo>
                <a:cubicBezTo>
                  <a:pt x="2179886" y="2015577"/>
                  <a:pt x="2171517" y="2007209"/>
                  <a:pt x="2171517" y="1996887"/>
                </a:cubicBezTo>
                <a:cubicBezTo>
                  <a:pt x="2171517" y="1986563"/>
                  <a:pt x="2179886" y="1978195"/>
                  <a:pt x="2190209" y="1978195"/>
                </a:cubicBezTo>
                <a:close/>
                <a:moveTo>
                  <a:pt x="1498906" y="1978195"/>
                </a:moveTo>
                <a:cubicBezTo>
                  <a:pt x="1509229" y="1978195"/>
                  <a:pt x="1517597" y="1986563"/>
                  <a:pt x="1517597" y="1996887"/>
                </a:cubicBezTo>
                <a:cubicBezTo>
                  <a:pt x="1517597" y="2007209"/>
                  <a:pt x="1509229" y="2015577"/>
                  <a:pt x="1498906" y="2015577"/>
                </a:cubicBezTo>
                <a:cubicBezTo>
                  <a:pt x="1488584" y="2015577"/>
                  <a:pt x="1480215" y="2007209"/>
                  <a:pt x="1480215" y="1996887"/>
                </a:cubicBezTo>
                <a:cubicBezTo>
                  <a:pt x="1480215" y="1986563"/>
                  <a:pt x="1488584" y="1978195"/>
                  <a:pt x="1498906" y="1978195"/>
                </a:cubicBezTo>
                <a:close/>
                <a:moveTo>
                  <a:pt x="2074992" y="1976885"/>
                </a:moveTo>
                <a:cubicBezTo>
                  <a:pt x="2086038" y="1976885"/>
                  <a:pt x="2094993" y="1985840"/>
                  <a:pt x="2094993" y="1996887"/>
                </a:cubicBezTo>
                <a:cubicBezTo>
                  <a:pt x="2094993" y="2007933"/>
                  <a:pt x="2086038" y="2016888"/>
                  <a:pt x="2074992" y="2016888"/>
                </a:cubicBezTo>
                <a:cubicBezTo>
                  <a:pt x="2063945" y="2016888"/>
                  <a:pt x="2054990" y="2007933"/>
                  <a:pt x="2054990" y="1996887"/>
                </a:cubicBezTo>
                <a:cubicBezTo>
                  <a:pt x="2054990" y="1985840"/>
                  <a:pt x="2063945" y="1976885"/>
                  <a:pt x="2074992" y="1976885"/>
                </a:cubicBezTo>
                <a:close/>
                <a:moveTo>
                  <a:pt x="1614123" y="1976885"/>
                </a:moveTo>
                <a:cubicBezTo>
                  <a:pt x="1625170" y="1976885"/>
                  <a:pt x="1634125" y="1985840"/>
                  <a:pt x="1634125" y="1996887"/>
                </a:cubicBezTo>
                <a:cubicBezTo>
                  <a:pt x="1634125" y="2007933"/>
                  <a:pt x="1625170" y="2016888"/>
                  <a:pt x="1614123" y="2016888"/>
                </a:cubicBezTo>
                <a:cubicBezTo>
                  <a:pt x="1603077" y="2016888"/>
                  <a:pt x="1594122" y="2007933"/>
                  <a:pt x="1594122" y="1996887"/>
                </a:cubicBezTo>
                <a:cubicBezTo>
                  <a:pt x="1594122" y="1985840"/>
                  <a:pt x="1603077" y="1976885"/>
                  <a:pt x="1614123" y="1976885"/>
                </a:cubicBezTo>
                <a:close/>
                <a:moveTo>
                  <a:pt x="1959774" y="1976117"/>
                </a:moveTo>
                <a:cubicBezTo>
                  <a:pt x="1971245" y="1976117"/>
                  <a:pt x="1980544" y="1985416"/>
                  <a:pt x="1980544" y="1996887"/>
                </a:cubicBezTo>
                <a:cubicBezTo>
                  <a:pt x="1980544" y="2008357"/>
                  <a:pt x="1971245" y="2017656"/>
                  <a:pt x="1959774" y="2017656"/>
                </a:cubicBezTo>
                <a:cubicBezTo>
                  <a:pt x="1948303" y="2017656"/>
                  <a:pt x="1939005" y="2008357"/>
                  <a:pt x="1939005" y="1996887"/>
                </a:cubicBezTo>
                <a:cubicBezTo>
                  <a:pt x="1939005" y="1985416"/>
                  <a:pt x="1948303" y="1976117"/>
                  <a:pt x="1959774" y="1976117"/>
                </a:cubicBezTo>
                <a:close/>
                <a:moveTo>
                  <a:pt x="1729340" y="1976117"/>
                </a:moveTo>
                <a:cubicBezTo>
                  <a:pt x="1740811" y="1976117"/>
                  <a:pt x="1750110" y="1985416"/>
                  <a:pt x="1750110" y="1996887"/>
                </a:cubicBezTo>
                <a:cubicBezTo>
                  <a:pt x="1750110" y="2008357"/>
                  <a:pt x="1740811" y="2017656"/>
                  <a:pt x="1729340" y="2017656"/>
                </a:cubicBezTo>
                <a:cubicBezTo>
                  <a:pt x="1717869" y="2017656"/>
                  <a:pt x="1708571" y="2008357"/>
                  <a:pt x="1708571" y="1996887"/>
                </a:cubicBezTo>
                <a:cubicBezTo>
                  <a:pt x="1708571" y="1985416"/>
                  <a:pt x="1717869" y="1976117"/>
                  <a:pt x="1729340" y="1976117"/>
                </a:cubicBezTo>
                <a:close/>
                <a:moveTo>
                  <a:pt x="1844558" y="1975923"/>
                </a:moveTo>
                <a:cubicBezTo>
                  <a:pt x="1856135" y="1975923"/>
                  <a:pt x="1865521" y="1985308"/>
                  <a:pt x="1865521" y="1996887"/>
                </a:cubicBezTo>
                <a:cubicBezTo>
                  <a:pt x="1865521" y="2008464"/>
                  <a:pt x="1856135" y="2017850"/>
                  <a:pt x="1844558" y="2017850"/>
                </a:cubicBezTo>
                <a:cubicBezTo>
                  <a:pt x="1832979" y="2017850"/>
                  <a:pt x="1823594" y="2008464"/>
                  <a:pt x="1823594" y="1996887"/>
                </a:cubicBezTo>
                <a:cubicBezTo>
                  <a:pt x="1823594" y="1985308"/>
                  <a:pt x="1832979" y="1975923"/>
                  <a:pt x="1844558" y="1975923"/>
                </a:cubicBezTo>
                <a:close/>
                <a:moveTo>
                  <a:pt x="3630421" y="1895779"/>
                </a:moveTo>
                <a:cubicBezTo>
                  <a:pt x="3631154" y="1895779"/>
                  <a:pt x="3631748" y="1896373"/>
                  <a:pt x="3631748" y="1897106"/>
                </a:cubicBezTo>
                <a:cubicBezTo>
                  <a:pt x="3631748" y="1897839"/>
                  <a:pt x="3631154" y="1898433"/>
                  <a:pt x="3630421" y="1898433"/>
                </a:cubicBezTo>
                <a:cubicBezTo>
                  <a:pt x="3629688" y="1898433"/>
                  <a:pt x="3629094" y="1897839"/>
                  <a:pt x="3629094" y="1897106"/>
                </a:cubicBezTo>
                <a:cubicBezTo>
                  <a:pt x="3629094" y="1896373"/>
                  <a:pt x="3629688" y="1895779"/>
                  <a:pt x="3630421" y="1895779"/>
                </a:cubicBezTo>
                <a:close/>
                <a:moveTo>
                  <a:pt x="58694" y="1895779"/>
                </a:moveTo>
                <a:cubicBezTo>
                  <a:pt x="59426" y="1895779"/>
                  <a:pt x="60021" y="1896373"/>
                  <a:pt x="60021" y="1897106"/>
                </a:cubicBezTo>
                <a:cubicBezTo>
                  <a:pt x="60021" y="1897839"/>
                  <a:pt x="59426" y="1898433"/>
                  <a:pt x="58694" y="1898433"/>
                </a:cubicBezTo>
                <a:cubicBezTo>
                  <a:pt x="57961" y="1898433"/>
                  <a:pt x="57367" y="1897839"/>
                  <a:pt x="57367" y="1897106"/>
                </a:cubicBezTo>
                <a:cubicBezTo>
                  <a:pt x="57367" y="1896373"/>
                  <a:pt x="57961" y="1895779"/>
                  <a:pt x="58694" y="1895779"/>
                </a:cubicBezTo>
                <a:close/>
                <a:moveTo>
                  <a:pt x="3515203" y="1895039"/>
                </a:moveTo>
                <a:cubicBezTo>
                  <a:pt x="3516345" y="1895039"/>
                  <a:pt x="3517270" y="1895964"/>
                  <a:pt x="3517270" y="1897106"/>
                </a:cubicBezTo>
                <a:cubicBezTo>
                  <a:pt x="3517270" y="1898247"/>
                  <a:pt x="3516345" y="1899172"/>
                  <a:pt x="3515203" y="1899172"/>
                </a:cubicBezTo>
                <a:cubicBezTo>
                  <a:pt x="3514062" y="1899172"/>
                  <a:pt x="3513137" y="1898247"/>
                  <a:pt x="3513137" y="1897106"/>
                </a:cubicBezTo>
                <a:cubicBezTo>
                  <a:pt x="3513137" y="1895965"/>
                  <a:pt x="3514062" y="1895039"/>
                  <a:pt x="3515203" y="1895039"/>
                </a:cubicBezTo>
                <a:close/>
                <a:moveTo>
                  <a:pt x="173910" y="1895039"/>
                </a:moveTo>
                <a:cubicBezTo>
                  <a:pt x="175053" y="1895039"/>
                  <a:pt x="175978" y="1895964"/>
                  <a:pt x="175978" y="1897106"/>
                </a:cubicBezTo>
                <a:cubicBezTo>
                  <a:pt x="175978" y="1898247"/>
                  <a:pt x="175053" y="1899172"/>
                  <a:pt x="173910" y="1899172"/>
                </a:cubicBezTo>
                <a:cubicBezTo>
                  <a:pt x="172769" y="1899172"/>
                  <a:pt x="171845" y="1898247"/>
                  <a:pt x="171845" y="1897106"/>
                </a:cubicBezTo>
                <a:cubicBezTo>
                  <a:pt x="171845" y="1895965"/>
                  <a:pt x="172769" y="1895039"/>
                  <a:pt x="173910" y="1895039"/>
                </a:cubicBezTo>
                <a:close/>
                <a:moveTo>
                  <a:pt x="3399988" y="1894217"/>
                </a:moveTo>
                <a:cubicBezTo>
                  <a:pt x="3401583" y="1894217"/>
                  <a:pt x="3402877" y="1895510"/>
                  <a:pt x="3402877" y="1897106"/>
                </a:cubicBezTo>
                <a:cubicBezTo>
                  <a:pt x="3402877" y="1898701"/>
                  <a:pt x="3401583" y="1899994"/>
                  <a:pt x="3399988" y="1899994"/>
                </a:cubicBezTo>
                <a:cubicBezTo>
                  <a:pt x="3398392" y="1899994"/>
                  <a:pt x="3397098" y="1898701"/>
                  <a:pt x="3397098" y="1897106"/>
                </a:cubicBezTo>
                <a:cubicBezTo>
                  <a:pt x="3397098" y="1895510"/>
                  <a:pt x="3398392" y="1894217"/>
                  <a:pt x="3399988" y="1894217"/>
                </a:cubicBezTo>
                <a:close/>
                <a:moveTo>
                  <a:pt x="289128" y="1894217"/>
                </a:moveTo>
                <a:cubicBezTo>
                  <a:pt x="290723" y="1894217"/>
                  <a:pt x="292016" y="1895510"/>
                  <a:pt x="292016" y="1897106"/>
                </a:cubicBezTo>
                <a:cubicBezTo>
                  <a:pt x="292016" y="1898701"/>
                  <a:pt x="290723" y="1899994"/>
                  <a:pt x="289128" y="1899994"/>
                </a:cubicBezTo>
                <a:cubicBezTo>
                  <a:pt x="287532" y="1899994"/>
                  <a:pt x="286239" y="1898701"/>
                  <a:pt x="286239" y="1897106"/>
                </a:cubicBezTo>
                <a:cubicBezTo>
                  <a:pt x="286239" y="1895510"/>
                  <a:pt x="287532" y="1894217"/>
                  <a:pt x="289128" y="1894217"/>
                </a:cubicBezTo>
                <a:close/>
                <a:moveTo>
                  <a:pt x="3284770" y="1893088"/>
                </a:moveTo>
                <a:cubicBezTo>
                  <a:pt x="3286988" y="1893088"/>
                  <a:pt x="3288787" y="1894887"/>
                  <a:pt x="3288787" y="1897105"/>
                </a:cubicBezTo>
                <a:cubicBezTo>
                  <a:pt x="3288787" y="1899324"/>
                  <a:pt x="3286988" y="1901123"/>
                  <a:pt x="3284770" y="1901123"/>
                </a:cubicBezTo>
                <a:cubicBezTo>
                  <a:pt x="3282552" y="1901123"/>
                  <a:pt x="3280753" y="1899324"/>
                  <a:pt x="3280753" y="1897105"/>
                </a:cubicBezTo>
                <a:cubicBezTo>
                  <a:pt x="3280753" y="1894887"/>
                  <a:pt x="3282552" y="1893088"/>
                  <a:pt x="3284770" y="1893088"/>
                </a:cubicBezTo>
                <a:close/>
                <a:moveTo>
                  <a:pt x="404345" y="1893088"/>
                </a:moveTo>
                <a:cubicBezTo>
                  <a:pt x="406563" y="1893088"/>
                  <a:pt x="408362" y="1894887"/>
                  <a:pt x="408362" y="1897105"/>
                </a:cubicBezTo>
                <a:cubicBezTo>
                  <a:pt x="408362" y="1899324"/>
                  <a:pt x="406563" y="1901123"/>
                  <a:pt x="404345" y="1901123"/>
                </a:cubicBezTo>
                <a:cubicBezTo>
                  <a:pt x="402125" y="1901123"/>
                  <a:pt x="400328" y="1899324"/>
                  <a:pt x="400328" y="1897105"/>
                </a:cubicBezTo>
                <a:cubicBezTo>
                  <a:pt x="400328" y="1894887"/>
                  <a:pt x="402125" y="1893088"/>
                  <a:pt x="404345" y="1893088"/>
                </a:cubicBezTo>
                <a:close/>
                <a:moveTo>
                  <a:pt x="3169553" y="1891978"/>
                </a:moveTo>
                <a:cubicBezTo>
                  <a:pt x="3172384" y="1891978"/>
                  <a:pt x="3174680" y="1894274"/>
                  <a:pt x="3174680" y="1897106"/>
                </a:cubicBezTo>
                <a:cubicBezTo>
                  <a:pt x="3174680" y="1899938"/>
                  <a:pt x="3172384" y="1902233"/>
                  <a:pt x="3169553" y="1902233"/>
                </a:cubicBezTo>
                <a:cubicBezTo>
                  <a:pt x="3166721" y="1902233"/>
                  <a:pt x="3164425" y="1899938"/>
                  <a:pt x="3164425" y="1897106"/>
                </a:cubicBezTo>
                <a:cubicBezTo>
                  <a:pt x="3164425" y="1894274"/>
                  <a:pt x="3166721" y="1891978"/>
                  <a:pt x="3169553" y="1891978"/>
                </a:cubicBezTo>
                <a:close/>
                <a:moveTo>
                  <a:pt x="519562" y="1891978"/>
                </a:moveTo>
                <a:cubicBezTo>
                  <a:pt x="522393" y="1891978"/>
                  <a:pt x="524690" y="1894274"/>
                  <a:pt x="524690" y="1897106"/>
                </a:cubicBezTo>
                <a:cubicBezTo>
                  <a:pt x="524690" y="1899938"/>
                  <a:pt x="522393" y="1902233"/>
                  <a:pt x="519562" y="1902233"/>
                </a:cubicBezTo>
                <a:cubicBezTo>
                  <a:pt x="516731" y="1902233"/>
                  <a:pt x="514434" y="1899938"/>
                  <a:pt x="514434" y="1897106"/>
                </a:cubicBezTo>
                <a:cubicBezTo>
                  <a:pt x="514434" y="1894274"/>
                  <a:pt x="516731" y="1891978"/>
                  <a:pt x="519562" y="1891978"/>
                </a:cubicBezTo>
                <a:close/>
                <a:moveTo>
                  <a:pt x="3054336" y="1890627"/>
                </a:moveTo>
                <a:cubicBezTo>
                  <a:pt x="3057913" y="1890627"/>
                  <a:pt x="3060814" y="1893528"/>
                  <a:pt x="3060814" y="1897106"/>
                </a:cubicBezTo>
                <a:cubicBezTo>
                  <a:pt x="3060814" y="1900685"/>
                  <a:pt x="3057914" y="1903585"/>
                  <a:pt x="3054336" y="1903585"/>
                </a:cubicBezTo>
                <a:cubicBezTo>
                  <a:pt x="3050758" y="1903585"/>
                  <a:pt x="3047856" y="1900685"/>
                  <a:pt x="3047856" y="1897106"/>
                </a:cubicBezTo>
                <a:cubicBezTo>
                  <a:pt x="3047856" y="1893528"/>
                  <a:pt x="3050757" y="1890627"/>
                  <a:pt x="3054336" y="1890627"/>
                </a:cubicBezTo>
                <a:close/>
                <a:moveTo>
                  <a:pt x="634779" y="1890627"/>
                </a:moveTo>
                <a:cubicBezTo>
                  <a:pt x="638357" y="1890627"/>
                  <a:pt x="641257" y="1893528"/>
                  <a:pt x="641257" y="1897106"/>
                </a:cubicBezTo>
                <a:cubicBezTo>
                  <a:pt x="641257" y="1900685"/>
                  <a:pt x="638357" y="1903585"/>
                  <a:pt x="634779" y="1903585"/>
                </a:cubicBezTo>
                <a:cubicBezTo>
                  <a:pt x="631201" y="1903585"/>
                  <a:pt x="628301" y="1900685"/>
                  <a:pt x="628301" y="1897106"/>
                </a:cubicBezTo>
                <a:cubicBezTo>
                  <a:pt x="628301" y="1893528"/>
                  <a:pt x="631201" y="1890627"/>
                  <a:pt x="634779" y="1890627"/>
                </a:cubicBezTo>
                <a:close/>
                <a:moveTo>
                  <a:pt x="2939119" y="1889244"/>
                </a:moveTo>
                <a:cubicBezTo>
                  <a:pt x="2943461" y="1889244"/>
                  <a:pt x="2946982" y="1892763"/>
                  <a:pt x="2946982" y="1897106"/>
                </a:cubicBezTo>
                <a:cubicBezTo>
                  <a:pt x="2946982" y="1901448"/>
                  <a:pt x="2943461" y="1904969"/>
                  <a:pt x="2939119" y="1904969"/>
                </a:cubicBezTo>
                <a:cubicBezTo>
                  <a:pt x="2934776" y="1904969"/>
                  <a:pt x="2931256" y="1901448"/>
                  <a:pt x="2931256" y="1897106"/>
                </a:cubicBezTo>
                <a:cubicBezTo>
                  <a:pt x="2931256" y="1892763"/>
                  <a:pt x="2934776" y="1889244"/>
                  <a:pt x="2939119" y="1889244"/>
                </a:cubicBezTo>
                <a:close/>
                <a:moveTo>
                  <a:pt x="749995" y="1889244"/>
                </a:moveTo>
                <a:cubicBezTo>
                  <a:pt x="754337" y="1889244"/>
                  <a:pt x="757857" y="1892763"/>
                  <a:pt x="757857" y="1897106"/>
                </a:cubicBezTo>
                <a:cubicBezTo>
                  <a:pt x="757857" y="1901448"/>
                  <a:pt x="754337" y="1904969"/>
                  <a:pt x="749995" y="1904969"/>
                </a:cubicBezTo>
                <a:cubicBezTo>
                  <a:pt x="745653" y="1904969"/>
                  <a:pt x="742133" y="1901448"/>
                  <a:pt x="742133" y="1897106"/>
                </a:cubicBezTo>
                <a:cubicBezTo>
                  <a:pt x="742133" y="1892763"/>
                  <a:pt x="745653" y="1889244"/>
                  <a:pt x="749995" y="1889244"/>
                </a:cubicBezTo>
                <a:close/>
                <a:moveTo>
                  <a:pt x="2823902" y="1887598"/>
                </a:moveTo>
                <a:cubicBezTo>
                  <a:pt x="2829153" y="1887598"/>
                  <a:pt x="2833410" y="1891855"/>
                  <a:pt x="2833410" y="1897106"/>
                </a:cubicBezTo>
                <a:cubicBezTo>
                  <a:pt x="2833410" y="1902357"/>
                  <a:pt x="2829153" y="1906614"/>
                  <a:pt x="2823902" y="1906614"/>
                </a:cubicBezTo>
                <a:cubicBezTo>
                  <a:pt x="2818650" y="1906614"/>
                  <a:pt x="2814394" y="1902357"/>
                  <a:pt x="2814394" y="1897106"/>
                </a:cubicBezTo>
                <a:cubicBezTo>
                  <a:pt x="2814394" y="1891855"/>
                  <a:pt x="2818650" y="1887598"/>
                  <a:pt x="2823902" y="1887598"/>
                </a:cubicBezTo>
                <a:close/>
                <a:moveTo>
                  <a:pt x="865213" y="1887598"/>
                </a:moveTo>
                <a:cubicBezTo>
                  <a:pt x="870464" y="1887598"/>
                  <a:pt x="874720" y="1891855"/>
                  <a:pt x="874720" y="1897106"/>
                </a:cubicBezTo>
                <a:cubicBezTo>
                  <a:pt x="874720" y="1902357"/>
                  <a:pt x="870464" y="1906614"/>
                  <a:pt x="865213" y="1906614"/>
                </a:cubicBezTo>
                <a:cubicBezTo>
                  <a:pt x="859962" y="1906614"/>
                  <a:pt x="855705" y="1902357"/>
                  <a:pt x="855705" y="1897106"/>
                </a:cubicBezTo>
                <a:cubicBezTo>
                  <a:pt x="855705" y="1891855"/>
                  <a:pt x="859962" y="1887598"/>
                  <a:pt x="865213" y="1887598"/>
                </a:cubicBezTo>
                <a:close/>
                <a:moveTo>
                  <a:pt x="2708684" y="1885944"/>
                </a:moveTo>
                <a:cubicBezTo>
                  <a:pt x="2714849" y="1885944"/>
                  <a:pt x="2719847" y="1890941"/>
                  <a:pt x="2719847" y="1897105"/>
                </a:cubicBezTo>
                <a:cubicBezTo>
                  <a:pt x="2719847" y="1903270"/>
                  <a:pt x="2714849" y="1908267"/>
                  <a:pt x="2708684" y="1908267"/>
                </a:cubicBezTo>
                <a:cubicBezTo>
                  <a:pt x="2702520" y="1908267"/>
                  <a:pt x="2697523" y="1903270"/>
                  <a:pt x="2697523" y="1897105"/>
                </a:cubicBezTo>
                <a:cubicBezTo>
                  <a:pt x="2697523" y="1890941"/>
                  <a:pt x="2702520" y="1885944"/>
                  <a:pt x="2708684" y="1885944"/>
                </a:cubicBezTo>
                <a:close/>
                <a:moveTo>
                  <a:pt x="980429" y="1885944"/>
                </a:moveTo>
                <a:cubicBezTo>
                  <a:pt x="986594" y="1885944"/>
                  <a:pt x="991591" y="1890941"/>
                  <a:pt x="991591" y="1897105"/>
                </a:cubicBezTo>
                <a:cubicBezTo>
                  <a:pt x="991591" y="1903270"/>
                  <a:pt x="986594" y="1908267"/>
                  <a:pt x="980429" y="1908267"/>
                </a:cubicBezTo>
                <a:cubicBezTo>
                  <a:pt x="974265" y="1908267"/>
                  <a:pt x="969268" y="1903270"/>
                  <a:pt x="969268" y="1897105"/>
                </a:cubicBezTo>
                <a:cubicBezTo>
                  <a:pt x="969268" y="1890941"/>
                  <a:pt x="974265" y="1885944"/>
                  <a:pt x="980429" y="1885944"/>
                </a:cubicBezTo>
                <a:close/>
                <a:moveTo>
                  <a:pt x="2593467" y="1884006"/>
                </a:moveTo>
                <a:cubicBezTo>
                  <a:pt x="2600702" y="1884006"/>
                  <a:pt x="2606567" y="1889871"/>
                  <a:pt x="2606567" y="1897105"/>
                </a:cubicBezTo>
                <a:cubicBezTo>
                  <a:pt x="2606567" y="1904340"/>
                  <a:pt x="2600702" y="1910205"/>
                  <a:pt x="2593467" y="1910205"/>
                </a:cubicBezTo>
                <a:cubicBezTo>
                  <a:pt x="2586234" y="1910205"/>
                  <a:pt x="2580369" y="1904340"/>
                  <a:pt x="2580369" y="1897105"/>
                </a:cubicBezTo>
                <a:cubicBezTo>
                  <a:pt x="2580369" y="1889871"/>
                  <a:pt x="2586233" y="1884006"/>
                  <a:pt x="2593467" y="1884006"/>
                </a:cubicBezTo>
                <a:close/>
                <a:moveTo>
                  <a:pt x="1095646" y="1884006"/>
                </a:moveTo>
                <a:cubicBezTo>
                  <a:pt x="1102881" y="1884006"/>
                  <a:pt x="1108746" y="1889871"/>
                  <a:pt x="1108746" y="1897105"/>
                </a:cubicBezTo>
                <a:cubicBezTo>
                  <a:pt x="1108746" y="1904340"/>
                  <a:pt x="1102881" y="1910205"/>
                  <a:pt x="1095646" y="1910205"/>
                </a:cubicBezTo>
                <a:cubicBezTo>
                  <a:pt x="1088412" y="1910205"/>
                  <a:pt x="1082548" y="1904340"/>
                  <a:pt x="1082548" y="1897105"/>
                </a:cubicBezTo>
                <a:cubicBezTo>
                  <a:pt x="1082548" y="1889871"/>
                  <a:pt x="1088412" y="1884006"/>
                  <a:pt x="1095646" y="1884006"/>
                </a:cubicBezTo>
                <a:close/>
                <a:moveTo>
                  <a:pt x="2478251" y="1882250"/>
                </a:moveTo>
                <a:cubicBezTo>
                  <a:pt x="2486455" y="1882250"/>
                  <a:pt x="2493107" y="1888901"/>
                  <a:pt x="2493107" y="1897106"/>
                </a:cubicBezTo>
                <a:cubicBezTo>
                  <a:pt x="2493107" y="1905311"/>
                  <a:pt x="2486455" y="1911962"/>
                  <a:pt x="2478251" y="1911962"/>
                </a:cubicBezTo>
                <a:cubicBezTo>
                  <a:pt x="2470046" y="1911962"/>
                  <a:pt x="2463395" y="1905311"/>
                  <a:pt x="2463395" y="1897106"/>
                </a:cubicBezTo>
                <a:cubicBezTo>
                  <a:pt x="2463395" y="1888901"/>
                  <a:pt x="2470046" y="1882250"/>
                  <a:pt x="2478251" y="1882250"/>
                </a:cubicBezTo>
                <a:close/>
                <a:moveTo>
                  <a:pt x="1210863" y="1882250"/>
                </a:moveTo>
                <a:cubicBezTo>
                  <a:pt x="1219068" y="1882250"/>
                  <a:pt x="1225719" y="1888901"/>
                  <a:pt x="1225719" y="1897106"/>
                </a:cubicBezTo>
                <a:cubicBezTo>
                  <a:pt x="1225719" y="1905311"/>
                  <a:pt x="1219068" y="1911962"/>
                  <a:pt x="1210863" y="1911962"/>
                </a:cubicBezTo>
                <a:cubicBezTo>
                  <a:pt x="1202658" y="1911962"/>
                  <a:pt x="1196008" y="1905311"/>
                  <a:pt x="1196008" y="1897106"/>
                </a:cubicBezTo>
                <a:cubicBezTo>
                  <a:pt x="1196008" y="1888901"/>
                  <a:pt x="1202658" y="1882250"/>
                  <a:pt x="1210863" y="1882250"/>
                </a:cubicBezTo>
                <a:close/>
                <a:moveTo>
                  <a:pt x="2363034" y="1880386"/>
                </a:moveTo>
                <a:cubicBezTo>
                  <a:pt x="2372268" y="1880386"/>
                  <a:pt x="2379754" y="1887872"/>
                  <a:pt x="2379754" y="1897106"/>
                </a:cubicBezTo>
                <a:cubicBezTo>
                  <a:pt x="2379754" y="1906340"/>
                  <a:pt x="2372268" y="1913826"/>
                  <a:pt x="2363034" y="1913826"/>
                </a:cubicBezTo>
                <a:cubicBezTo>
                  <a:pt x="2353800" y="1913826"/>
                  <a:pt x="2346314" y="1906340"/>
                  <a:pt x="2346314" y="1897106"/>
                </a:cubicBezTo>
                <a:cubicBezTo>
                  <a:pt x="2346314" y="1887872"/>
                  <a:pt x="2353800" y="1880386"/>
                  <a:pt x="2363034" y="1880386"/>
                </a:cubicBezTo>
                <a:close/>
                <a:moveTo>
                  <a:pt x="1326080" y="1880386"/>
                </a:moveTo>
                <a:cubicBezTo>
                  <a:pt x="1335314" y="1880386"/>
                  <a:pt x="1342800" y="1887872"/>
                  <a:pt x="1342800" y="1897106"/>
                </a:cubicBezTo>
                <a:cubicBezTo>
                  <a:pt x="1342800" y="1906340"/>
                  <a:pt x="1335314" y="1913826"/>
                  <a:pt x="1326080" y="1913826"/>
                </a:cubicBezTo>
                <a:cubicBezTo>
                  <a:pt x="1316846" y="1913826"/>
                  <a:pt x="1309360" y="1906340"/>
                  <a:pt x="1309360" y="1897106"/>
                </a:cubicBezTo>
                <a:cubicBezTo>
                  <a:pt x="1309360" y="1887872"/>
                  <a:pt x="1316846" y="1880386"/>
                  <a:pt x="1326080" y="1880386"/>
                </a:cubicBezTo>
                <a:close/>
                <a:moveTo>
                  <a:pt x="2247817" y="1878598"/>
                </a:moveTo>
                <a:cubicBezTo>
                  <a:pt x="2258038" y="1878598"/>
                  <a:pt x="2266325" y="1886885"/>
                  <a:pt x="2266325" y="1897106"/>
                </a:cubicBezTo>
                <a:cubicBezTo>
                  <a:pt x="2266325" y="1907327"/>
                  <a:pt x="2258038" y="1915614"/>
                  <a:pt x="2247817" y="1915614"/>
                </a:cubicBezTo>
                <a:cubicBezTo>
                  <a:pt x="2237596" y="1915614"/>
                  <a:pt x="2229309" y="1907327"/>
                  <a:pt x="2229309" y="1897106"/>
                </a:cubicBezTo>
                <a:cubicBezTo>
                  <a:pt x="2229309" y="1886885"/>
                  <a:pt x="2237596" y="1878598"/>
                  <a:pt x="2247817" y="1878598"/>
                </a:cubicBezTo>
                <a:close/>
                <a:moveTo>
                  <a:pt x="1441297" y="1878598"/>
                </a:moveTo>
                <a:cubicBezTo>
                  <a:pt x="1451519" y="1878598"/>
                  <a:pt x="1459804" y="1886885"/>
                  <a:pt x="1459804" y="1897106"/>
                </a:cubicBezTo>
                <a:cubicBezTo>
                  <a:pt x="1459804" y="1907327"/>
                  <a:pt x="1451519" y="1915614"/>
                  <a:pt x="1441297" y="1915614"/>
                </a:cubicBezTo>
                <a:cubicBezTo>
                  <a:pt x="1431076" y="1915614"/>
                  <a:pt x="1422790" y="1907327"/>
                  <a:pt x="1422790" y="1897106"/>
                </a:cubicBezTo>
                <a:cubicBezTo>
                  <a:pt x="1422790" y="1886885"/>
                  <a:pt x="1431076" y="1878598"/>
                  <a:pt x="1441297" y="1878598"/>
                </a:cubicBezTo>
                <a:close/>
                <a:moveTo>
                  <a:pt x="2132600" y="1877294"/>
                </a:moveTo>
                <a:cubicBezTo>
                  <a:pt x="2143541" y="1877294"/>
                  <a:pt x="2152411" y="1886164"/>
                  <a:pt x="2152411" y="1897106"/>
                </a:cubicBezTo>
                <a:cubicBezTo>
                  <a:pt x="2152411" y="1908048"/>
                  <a:pt x="2143541" y="1916917"/>
                  <a:pt x="2132600" y="1916917"/>
                </a:cubicBezTo>
                <a:cubicBezTo>
                  <a:pt x="2121658" y="1916917"/>
                  <a:pt x="2112788" y="1908047"/>
                  <a:pt x="2112788" y="1897106"/>
                </a:cubicBezTo>
                <a:cubicBezTo>
                  <a:pt x="2112788" y="1886164"/>
                  <a:pt x="2121658" y="1877294"/>
                  <a:pt x="2132600" y="1877294"/>
                </a:cubicBezTo>
                <a:close/>
                <a:moveTo>
                  <a:pt x="1556515" y="1877294"/>
                </a:moveTo>
                <a:cubicBezTo>
                  <a:pt x="1567457" y="1877294"/>
                  <a:pt x="1576326" y="1886164"/>
                  <a:pt x="1576326" y="1897106"/>
                </a:cubicBezTo>
                <a:cubicBezTo>
                  <a:pt x="1576326" y="1908048"/>
                  <a:pt x="1567456" y="1916917"/>
                  <a:pt x="1556515" y="1916917"/>
                </a:cubicBezTo>
                <a:cubicBezTo>
                  <a:pt x="1545574" y="1916917"/>
                  <a:pt x="1536703" y="1908047"/>
                  <a:pt x="1536703" y="1897106"/>
                </a:cubicBezTo>
                <a:cubicBezTo>
                  <a:pt x="1536703" y="1886164"/>
                  <a:pt x="1545574" y="1877294"/>
                  <a:pt x="1556515" y="1877294"/>
                </a:cubicBezTo>
                <a:close/>
                <a:moveTo>
                  <a:pt x="2017383" y="1876142"/>
                </a:moveTo>
                <a:cubicBezTo>
                  <a:pt x="2028960" y="1876142"/>
                  <a:pt x="2038347" y="1885527"/>
                  <a:pt x="2038347" y="1897106"/>
                </a:cubicBezTo>
                <a:cubicBezTo>
                  <a:pt x="2038347" y="1908684"/>
                  <a:pt x="2028960" y="1918070"/>
                  <a:pt x="2017383" y="1918070"/>
                </a:cubicBezTo>
                <a:cubicBezTo>
                  <a:pt x="2005805" y="1918070"/>
                  <a:pt x="1996419" y="1908684"/>
                  <a:pt x="1996419" y="1897106"/>
                </a:cubicBezTo>
                <a:cubicBezTo>
                  <a:pt x="1996419" y="1885527"/>
                  <a:pt x="2005805" y="1876142"/>
                  <a:pt x="2017383" y="1876142"/>
                </a:cubicBezTo>
                <a:close/>
                <a:moveTo>
                  <a:pt x="1671732" y="1876142"/>
                </a:moveTo>
                <a:cubicBezTo>
                  <a:pt x="1683309" y="1876142"/>
                  <a:pt x="1692695" y="1885527"/>
                  <a:pt x="1692695" y="1897106"/>
                </a:cubicBezTo>
                <a:cubicBezTo>
                  <a:pt x="1692695" y="1908684"/>
                  <a:pt x="1683309" y="1918070"/>
                  <a:pt x="1671732" y="1918070"/>
                </a:cubicBezTo>
                <a:cubicBezTo>
                  <a:pt x="1660153" y="1918070"/>
                  <a:pt x="1650768" y="1908684"/>
                  <a:pt x="1650768" y="1897106"/>
                </a:cubicBezTo>
                <a:cubicBezTo>
                  <a:pt x="1650768" y="1885527"/>
                  <a:pt x="1660153" y="1876142"/>
                  <a:pt x="1671732" y="1876142"/>
                </a:cubicBezTo>
                <a:close/>
                <a:moveTo>
                  <a:pt x="1902166" y="1875554"/>
                </a:moveTo>
                <a:cubicBezTo>
                  <a:pt x="1914068" y="1875554"/>
                  <a:pt x="1923717" y="1885203"/>
                  <a:pt x="1923717" y="1897106"/>
                </a:cubicBezTo>
                <a:cubicBezTo>
                  <a:pt x="1923717" y="1909008"/>
                  <a:pt x="1914068" y="1918657"/>
                  <a:pt x="1902166" y="1918657"/>
                </a:cubicBezTo>
                <a:cubicBezTo>
                  <a:pt x="1890262" y="1918657"/>
                  <a:pt x="1880614" y="1909008"/>
                  <a:pt x="1880614" y="1897106"/>
                </a:cubicBezTo>
                <a:cubicBezTo>
                  <a:pt x="1880614" y="1885203"/>
                  <a:pt x="1890262" y="1875554"/>
                  <a:pt x="1902166" y="1875554"/>
                </a:cubicBezTo>
                <a:close/>
                <a:moveTo>
                  <a:pt x="1786949" y="1875554"/>
                </a:moveTo>
                <a:cubicBezTo>
                  <a:pt x="1798851" y="1875554"/>
                  <a:pt x="1808500" y="1885203"/>
                  <a:pt x="1808500" y="1897106"/>
                </a:cubicBezTo>
                <a:cubicBezTo>
                  <a:pt x="1808500" y="1909008"/>
                  <a:pt x="1798851" y="1918657"/>
                  <a:pt x="1786949" y="1918657"/>
                </a:cubicBezTo>
                <a:cubicBezTo>
                  <a:pt x="1775045" y="1918657"/>
                  <a:pt x="1765397" y="1909008"/>
                  <a:pt x="1765397" y="1897106"/>
                </a:cubicBezTo>
                <a:cubicBezTo>
                  <a:pt x="1765397" y="1885203"/>
                  <a:pt x="1775045" y="1875554"/>
                  <a:pt x="1786949" y="1875554"/>
                </a:cubicBezTo>
                <a:close/>
                <a:moveTo>
                  <a:pt x="3688029" y="1796248"/>
                </a:moveTo>
                <a:cubicBezTo>
                  <a:pt x="3688628" y="1796248"/>
                  <a:pt x="3689114" y="1796738"/>
                  <a:pt x="3689114" y="1797333"/>
                </a:cubicBezTo>
                <a:cubicBezTo>
                  <a:pt x="3689114" y="1797932"/>
                  <a:pt x="3688628" y="1798416"/>
                  <a:pt x="3688029" y="1798416"/>
                </a:cubicBezTo>
                <a:cubicBezTo>
                  <a:pt x="3687430" y="1798416"/>
                  <a:pt x="3686944" y="1797932"/>
                  <a:pt x="3686944" y="1797333"/>
                </a:cubicBezTo>
                <a:cubicBezTo>
                  <a:pt x="3686944" y="1796738"/>
                  <a:pt x="3687430" y="1796248"/>
                  <a:pt x="3688029" y="1796248"/>
                </a:cubicBezTo>
                <a:close/>
                <a:moveTo>
                  <a:pt x="1085" y="1796248"/>
                </a:moveTo>
                <a:cubicBezTo>
                  <a:pt x="1686" y="1796248"/>
                  <a:pt x="2170" y="1796738"/>
                  <a:pt x="2170" y="1797333"/>
                </a:cubicBezTo>
                <a:cubicBezTo>
                  <a:pt x="2170" y="1797932"/>
                  <a:pt x="1686" y="1798416"/>
                  <a:pt x="1085" y="1798416"/>
                </a:cubicBezTo>
                <a:cubicBezTo>
                  <a:pt x="486" y="1798416"/>
                  <a:pt x="0" y="1797932"/>
                  <a:pt x="0" y="1797333"/>
                </a:cubicBezTo>
                <a:cubicBezTo>
                  <a:pt x="0" y="1796738"/>
                  <a:pt x="486" y="1796248"/>
                  <a:pt x="1085" y="1796248"/>
                </a:cubicBezTo>
                <a:close/>
                <a:moveTo>
                  <a:pt x="3572813" y="1795630"/>
                </a:moveTo>
                <a:cubicBezTo>
                  <a:pt x="3573754" y="1795630"/>
                  <a:pt x="3574518" y="1796394"/>
                  <a:pt x="3574518" y="1797333"/>
                </a:cubicBezTo>
                <a:cubicBezTo>
                  <a:pt x="3574518" y="1798273"/>
                  <a:pt x="3573754" y="1799035"/>
                  <a:pt x="3572813" y="1799035"/>
                </a:cubicBezTo>
                <a:cubicBezTo>
                  <a:pt x="3571871" y="1799035"/>
                  <a:pt x="3571107" y="1798273"/>
                  <a:pt x="3571107" y="1797333"/>
                </a:cubicBezTo>
                <a:cubicBezTo>
                  <a:pt x="3571107" y="1796394"/>
                  <a:pt x="3571871" y="1795630"/>
                  <a:pt x="3572813" y="1795630"/>
                </a:cubicBezTo>
                <a:close/>
                <a:moveTo>
                  <a:pt x="116302" y="1795630"/>
                </a:moveTo>
                <a:cubicBezTo>
                  <a:pt x="117244" y="1795630"/>
                  <a:pt x="118008" y="1796394"/>
                  <a:pt x="118008" y="1797333"/>
                </a:cubicBezTo>
                <a:cubicBezTo>
                  <a:pt x="118008" y="1798273"/>
                  <a:pt x="117244" y="1799035"/>
                  <a:pt x="116302" y="1799035"/>
                </a:cubicBezTo>
                <a:cubicBezTo>
                  <a:pt x="115360" y="1799035"/>
                  <a:pt x="114597" y="1798273"/>
                  <a:pt x="114597" y="1797333"/>
                </a:cubicBezTo>
                <a:cubicBezTo>
                  <a:pt x="114597" y="1796394"/>
                  <a:pt x="115360" y="1795630"/>
                  <a:pt x="116302" y="1795630"/>
                </a:cubicBezTo>
                <a:close/>
                <a:moveTo>
                  <a:pt x="3457595" y="1794876"/>
                </a:moveTo>
                <a:cubicBezTo>
                  <a:pt x="3458954" y="1794876"/>
                  <a:pt x="3460056" y="1795976"/>
                  <a:pt x="3460056" y="1797333"/>
                </a:cubicBezTo>
                <a:cubicBezTo>
                  <a:pt x="3460056" y="1798689"/>
                  <a:pt x="3458954" y="1799793"/>
                  <a:pt x="3457595" y="1799793"/>
                </a:cubicBezTo>
                <a:cubicBezTo>
                  <a:pt x="3456236" y="1799793"/>
                  <a:pt x="3455134" y="1798689"/>
                  <a:pt x="3455134" y="1797333"/>
                </a:cubicBezTo>
                <a:cubicBezTo>
                  <a:pt x="3455134" y="1795976"/>
                  <a:pt x="3456236" y="1794876"/>
                  <a:pt x="3457595" y="1794876"/>
                </a:cubicBezTo>
                <a:close/>
                <a:moveTo>
                  <a:pt x="231519" y="1794876"/>
                </a:moveTo>
                <a:cubicBezTo>
                  <a:pt x="232879" y="1794876"/>
                  <a:pt x="233981" y="1795976"/>
                  <a:pt x="233981" y="1797333"/>
                </a:cubicBezTo>
                <a:cubicBezTo>
                  <a:pt x="233981" y="1798689"/>
                  <a:pt x="232879" y="1799793"/>
                  <a:pt x="231519" y="1799793"/>
                </a:cubicBezTo>
                <a:cubicBezTo>
                  <a:pt x="230161" y="1799793"/>
                  <a:pt x="229059" y="1798689"/>
                  <a:pt x="229059" y="1797333"/>
                </a:cubicBezTo>
                <a:cubicBezTo>
                  <a:pt x="229059" y="1795976"/>
                  <a:pt x="230161" y="1794876"/>
                  <a:pt x="231519" y="1794876"/>
                </a:cubicBezTo>
                <a:close/>
                <a:moveTo>
                  <a:pt x="3342378" y="1793826"/>
                </a:moveTo>
                <a:cubicBezTo>
                  <a:pt x="3344318" y="1793826"/>
                  <a:pt x="3345890" y="1795398"/>
                  <a:pt x="3345890" y="1797333"/>
                </a:cubicBezTo>
                <a:cubicBezTo>
                  <a:pt x="3345890" y="1799267"/>
                  <a:pt x="3344317" y="1800840"/>
                  <a:pt x="3342378" y="1800840"/>
                </a:cubicBezTo>
                <a:cubicBezTo>
                  <a:pt x="3340439" y="1800840"/>
                  <a:pt x="3338867" y="1799267"/>
                  <a:pt x="3338867" y="1797333"/>
                </a:cubicBezTo>
                <a:cubicBezTo>
                  <a:pt x="3338867" y="1795398"/>
                  <a:pt x="3340439" y="1793826"/>
                  <a:pt x="3342378" y="1793826"/>
                </a:cubicBezTo>
                <a:close/>
                <a:moveTo>
                  <a:pt x="346737" y="1793826"/>
                </a:moveTo>
                <a:cubicBezTo>
                  <a:pt x="348676" y="1793826"/>
                  <a:pt x="350248" y="1795398"/>
                  <a:pt x="350248" y="1797333"/>
                </a:cubicBezTo>
                <a:cubicBezTo>
                  <a:pt x="350248" y="1799267"/>
                  <a:pt x="348676" y="1800840"/>
                  <a:pt x="346737" y="1800840"/>
                </a:cubicBezTo>
                <a:cubicBezTo>
                  <a:pt x="344797" y="1800840"/>
                  <a:pt x="343225" y="1799267"/>
                  <a:pt x="343225" y="1797333"/>
                </a:cubicBezTo>
                <a:cubicBezTo>
                  <a:pt x="343225" y="1795398"/>
                  <a:pt x="344797" y="1793826"/>
                  <a:pt x="346737" y="1793826"/>
                </a:cubicBezTo>
                <a:close/>
                <a:moveTo>
                  <a:pt x="3227162" y="1792778"/>
                </a:moveTo>
                <a:cubicBezTo>
                  <a:pt x="3229678" y="1792778"/>
                  <a:pt x="3231718" y="1794818"/>
                  <a:pt x="3231718" y="1797333"/>
                </a:cubicBezTo>
                <a:cubicBezTo>
                  <a:pt x="3231718" y="1799846"/>
                  <a:pt x="3229678" y="1801887"/>
                  <a:pt x="3227162" y="1801887"/>
                </a:cubicBezTo>
                <a:cubicBezTo>
                  <a:pt x="3224646" y="1801887"/>
                  <a:pt x="3222606" y="1799846"/>
                  <a:pt x="3222606" y="1797333"/>
                </a:cubicBezTo>
                <a:cubicBezTo>
                  <a:pt x="3222606" y="1794818"/>
                  <a:pt x="3224646" y="1792778"/>
                  <a:pt x="3227162" y="1792778"/>
                </a:cubicBezTo>
                <a:close/>
                <a:moveTo>
                  <a:pt x="461953" y="1792778"/>
                </a:moveTo>
                <a:cubicBezTo>
                  <a:pt x="464470" y="1792778"/>
                  <a:pt x="466510" y="1794818"/>
                  <a:pt x="466510" y="1797333"/>
                </a:cubicBezTo>
                <a:cubicBezTo>
                  <a:pt x="466510" y="1799846"/>
                  <a:pt x="464470" y="1801887"/>
                  <a:pt x="461953" y="1801887"/>
                </a:cubicBezTo>
                <a:cubicBezTo>
                  <a:pt x="459438" y="1801887"/>
                  <a:pt x="457398" y="1799846"/>
                  <a:pt x="457398" y="1797333"/>
                </a:cubicBezTo>
                <a:cubicBezTo>
                  <a:pt x="457398" y="1794818"/>
                  <a:pt x="459438" y="1792778"/>
                  <a:pt x="461953" y="1792778"/>
                </a:cubicBezTo>
                <a:close/>
                <a:moveTo>
                  <a:pt x="3111944" y="1791500"/>
                </a:moveTo>
                <a:cubicBezTo>
                  <a:pt x="3115167" y="1791500"/>
                  <a:pt x="3117780" y="1794116"/>
                  <a:pt x="3117780" y="1797333"/>
                </a:cubicBezTo>
                <a:cubicBezTo>
                  <a:pt x="3117780" y="1800555"/>
                  <a:pt x="3115167" y="1803166"/>
                  <a:pt x="3111944" y="1803166"/>
                </a:cubicBezTo>
                <a:cubicBezTo>
                  <a:pt x="3108721" y="1803166"/>
                  <a:pt x="3106107" y="1800555"/>
                  <a:pt x="3106107" y="1797333"/>
                </a:cubicBezTo>
                <a:cubicBezTo>
                  <a:pt x="3106107" y="1794116"/>
                  <a:pt x="3108721" y="1791500"/>
                  <a:pt x="3111944" y="1791500"/>
                </a:cubicBezTo>
                <a:close/>
                <a:moveTo>
                  <a:pt x="577170" y="1791500"/>
                </a:moveTo>
                <a:cubicBezTo>
                  <a:pt x="580393" y="1791500"/>
                  <a:pt x="583007" y="1794116"/>
                  <a:pt x="583007" y="1797333"/>
                </a:cubicBezTo>
                <a:cubicBezTo>
                  <a:pt x="583007" y="1800555"/>
                  <a:pt x="580393" y="1803166"/>
                  <a:pt x="577170" y="1803166"/>
                </a:cubicBezTo>
                <a:cubicBezTo>
                  <a:pt x="573946" y="1803166"/>
                  <a:pt x="571334" y="1800555"/>
                  <a:pt x="571334" y="1797333"/>
                </a:cubicBezTo>
                <a:cubicBezTo>
                  <a:pt x="571334" y="1794116"/>
                  <a:pt x="573946" y="1791500"/>
                  <a:pt x="577170" y="1791500"/>
                </a:cubicBezTo>
                <a:close/>
                <a:moveTo>
                  <a:pt x="2996727" y="1790066"/>
                </a:moveTo>
                <a:cubicBezTo>
                  <a:pt x="3000742" y="1790066"/>
                  <a:pt x="3003997" y="1793321"/>
                  <a:pt x="3003997" y="1797333"/>
                </a:cubicBezTo>
                <a:cubicBezTo>
                  <a:pt x="3003997" y="1801345"/>
                  <a:pt x="3000742" y="1804599"/>
                  <a:pt x="2996727" y="1804599"/>
                </a:cubicBezTo>
                <a:cubicBezTo>
                  <a:pt x="2992711" y="1804599"/>
                  <a:pt x="2989457" y="1801345"/>
                  <a:pt x="2989457" y="1797333"/>
                </a:cubicBezTo>
                <a:cubicBezTo>
                  <a:pt x="2989457" y="1793321"/>
                  <a:pt x="2992711" y="1790066"/>
                  <a:pt x="2996727" y="1790066"/>
                </a:cubicBezTo>
                <a:close/>
                <a:moveTo>
                  <a:pt x="692388" y="1790066"/>
                </a:moveTo>
                <a:cubicBezTo>
                  <a:pt x="696403" y="1790066"/>
                  <a:pt x="699657" y="1793321"/>
                  <a:pt x="699657" y="1797333"/>
                </a:cubicBezTo>
                <a:cubicBezTo>
                  <a:pt x="699657" y="1801345"/>
                  <a:pt x="696403" y="1804599"/>
                  <a:pt x="692388" y="1804599"/>
                </a:cubicBezTo>
                <a:cubicBezTo>
                  <a:pt x="688373" y="1804599"/>
                  <a:pt x="685118" y="1801345"/>
                  <a:pt x="685118" y="1797333"/>
                </a:cubicBezTo>
                <a:cubicBezTo>
                  <a:pt x="685118" y="1793321"/>
                  <a:pt x="688373" y="1790066"/>
                  <a:pt x="692388" y="1790066"/>
                </a:cubicBezTo>
                <a:close/>
                <a:moveTo>
                  <a:pt x="2881510" y="1788607"/>
                </a:moveTo>
                <a:cubicBezTo>
                  <a:pt x="2886331" y="1788607"/>
                  <a:pt x="2890240" y="1792514"/>
                  <a:pt x="2890240" y="1797333"/>
                </a:cubicBezTo>
                <a:cubicBezTo>
                  <a:pt x="2890240" y="1802151"/>
                  <a:pt x="2886331" y="1806058"/>
                  <a:pt x="2881510" y="1806058"/>
                </a:cubicBezTo>
                <a:cubicBezTo>
                  <a:pt x="2876689" y="1806058"/>
                  <a:pt x="2872781" y="1802151"/>
                  <a:pt x="2872781" y="1797333"/>
                </a:cubicBezTo>
                <a:cubicBezTo>
                  <a:pt x="2872781" y="1792514"/>
                  <a:pt x="2876689" y="1788607"/>
                  <a:pt x="2881510" y="1788607"/>
                </a:cubicBezTo>
                <a:close/>
                <a:moveTo>
                  <a:pt x="807604" y="1788607"/>
                </a:moveTo>
                <a:cubicBezTo>
                  <a:pt x="812425" y="1788607"/>
                  <a:pt x="816334" y="1792514"/>
                  <a:pt x="816334" y="1797333"/>
                </a:cubicBezTo>
                <a:cubicBezTo>
                  <a:pt x="816334" y="1802151"/>
                  <a:pt x="812425" y="1806058"/>
                  <a:pt x="807604" y="1806058"/>
                </a:cubicBezTo>
                <a:cubicBezTo>
                  <a:pt x="802782" y="1806058"/>
                  <a:pt x="798874" y="1802151"/>
                  <a:pt x="798874" y="1797333"/>
                </a:cubicBezTo>
                <a:cubicBezTo>
                  <a:pt x="798874" y="1792514"/>
                  <a:pt x="802782" y="1788607"/>
                  <a:pt x="807604" y="1788607"/>
                </a:cubicBezTo>
                <a:close/>
                <a:moveTo>
                  <a:pt x="2766293" y="1786880"/>
                </a:moveTo>
                <a:cubicBezTo>
                  <a:pt x="2772069" y="1786880"/>
                  <a:pt x="2776750" y="1791562"/>
                  <a:pt x="2776750" y="1797333"/>
                </a:cubicBezTo>
                <a:cubicBezTo>
                  <a:pt x="2776750" y="1803104"/>
                  <a:pt x="2772069" y="1807785"/>
                  <a:pt x="2766293" y="1807785"/>
                </a:cubicBezTo>
                <a:cubicBezTo>
                  <a:pt x="2760517" y="1807785"/>
                  <a:pt x="2755836" y="1803104"/>
                  <a:pt x="2755836" y="1797333"/>
                </a:cubicBezTo>
                <a:cubicBezTo>
                  <a:pt x="2755836" y="1791562"/>
                  <a:pt x="2760517" y="1786880"/>
                  <a:pt x="2766293" y="1786880"/>
                </a:cubicBezTo>
                <a:close/>
                <a:moveTo>
                  <a:pt x="922821" y="1786880"/>
                </a:moveTo>
                <a:cubicBezTo>
                  <a:pt x="928596" y="1786880"/>
                  <a:pt x="933278" y="1791562"/>
                  <a:pt x="933278" y="1797333"/>
                </a:cubicBezTo>
                <a:cubicBezTo>
                  <a:pt x="933278" y="1803104"/>
                  <a:pt x="928596" y="1807785"/>
                  <a:pt x="922821" y="1807785"/>
                </a:cubicBezTo>
                <a:cubicBezTo>
                  <a:pt x="917046" y="1807785"/>
                  <a:pt x="912364" y="1803104"/>
                  <a:pt x="912364" y="1797333"/>
                </a:cubicBezTo>
                <a:cubicBezTo>
                  <a:pt x="912364" y="1791562"/>
                  <a:pt x="917046" y="1786880"/>
                  <a:pt x="922821" y="1786880"/>
                </a:cubicBezTo>
                <a:close/>
                <a:moveTo>
                  <a:pt x="2651076" y="1785151"/>
                </a:moveTo>
                <a:cubicBezTo>
                  <a:pt x="2657806" y="1785151"/>
                  <a:pt x="2663262" y="1790607"/>
                  <a:pt x="2663262" y="1797333"/>
                </a:cubicBezTo>
                <a:cubicBezTo>
                  <a:pt x="2663262" y="1804058"/>
                  <a:pt x="2657806" y="1809515"/>
                  <a:pt x="2651076" y="1809515"/>
                </a:cubicBezTo>
                <a:cubicBezTo>
                  <a:pt x="2644346" y="1809515"/>
                  <a:pt x="2638890" y="1804058"/>
                  <a:pt x="2638890" y="1797333"/>
                </a:cubicBezTo>
                <a:cubicBezTo>
                  <a:pt x="2638890" y="1790607"/>
                  <a:pt x="2644346" y="1785151"/>
                  <a:pt x="2651076" y="1785151"/>
                </a:cubicBezTo>
                <a:close/>
                <a:moveTo>
                  <a:pt x="1038038" y="1785151"/>
                </a:moveTo>
                <a:cubicBezTo>
                  <a:pt x="1044768" y="1785151"/>
                  <a:pt x="1050224" y="1790607"/>
                  <a:pt x="1050224" y="1797333"/>
                </a:cubicBezTo>
                <a:cubicBezTo>
                  <a:pt x="1050224" y="1804058"/>
                  <a:pt x="1044768" y="1809515"/>
                  <a:pt x="1038038" y="1809515"/>
                </a:cubicBezTo>
                <a:cubicBezTo>
                  <a:pt x="1031308" y="1809515"/>
                  <a:pt x="1025852" y="1804058"/>
                  <a:pt x="1025852" y="1797333"/>
                </a:cubicBezTo>
                <a:cubicBezTo>
                  <a:pt x="1025852" y="1790607"/>
                  <a:pt x="1031308" y="1785151"/>
                  <a:pt x="1038038" y="1785151"/>
                </a:cubicBezTo>
                <a:close/>
                <a:moveTo>
                  <a:pt x="2535860" y="1783294"/>
                </a:moveTo>
                <a:cubicBezTo>
                  <a:pt x="2543616" y="1783294"/>
                  <a:pt x="2549903" y="1789577"/>
                  <a:pt x="2549903" y="1797333"/>
                </a:cubicBezTo>
                <a:cubicBezTo>
                  <a:pt x="2549903" y="1805084"/>
                  <a:pt x="2543616" y="1811373"/>
                  <a:pt x="2535860" y="1811373"/>
                </a:cubicBezTo>
                <a:cubicBezTo>
                  <a:pt x="2528103" y="1811373"/>
                  <a:pt x="2521816" y="1805084"/>
                  <a:pt x="2521816" y="1797333"/>
                </a:cubicBezTo>
                <a:cubicBezTo>
                  <a:pt x="2521816" y="1789577"/>
                  <a:pt x="2528103" y="1783294"/>
                  <a:pt x="2535860" y="1783294"/>
                </a:cubicBezTo>
                <a:close/>
                <a:moveTo>
                  <a:pt x="1153255" y="1783294"/>
                </a:moveTo>
                <a:cubicBezTo>
                  <a:pt x="1161011" y="1783294"/>
                  <a:pt x="1167298" y="1789577"/>
                  <a:pt x="1167298" y="1797333"/>
                </a:cubicBezTo>
                <a:cubicBezTo>
                  <a:pt x="1167298" y="1805084"/>
                  <a:pt x="1161011" y="1811373"/>
                  <a:pt x="1153255" y="1811373"/>
                </a:cubicBezTo>
                <a:cubicBezTo>
                  <a:pt x="1145499" y="1811373"/>
                  <a:pt x="1139211" y="1805084"/>
                  <a:pt x="1139211" y="1797333"/>
                </a:cubicBezTo>
                <a:cubicBezTo>
                  <a:pt x="1139211" y="1789577"/>
                  <a:pt x="1145499" y="1783294"/>
                  <a:pt x="1153255" y="1783294"/>
                </a:cubicBezTo>
                <a:close/>
                <a:moveTo>
                  <a:pt x="2420642" y="1781476"/>
                </a:moveTo>
                <a:cubicBezTo>
                  <a:pt x="2429400" y="1781476"/>
                  <a:pt x="2436501" y="1788574"/>
                  <a:pt x="2436501" y="1797333"/>
                </a:cubicBezTo>
                <a:cubicBezTo>
                  <a:pt x="2436501" y="1806086"/>
                  <a:pt x="2429400" y="1813189"/>
                  <a:pt x="2420642" y="1813189"/>
                </a:cubicBezTo>
                <a:cubicBezTo>
                  <a:pt x="2411884" y="1813189"/>
                  <a:pt x="2404783" y="1806086"/>
                  <a:pt x="2404783" y="1797333"/>
                </a:cubicBezTo>
                <a:cubicBezTo>
                  <a:pt x="2404783" y="1788574"/>
                  <a:pt x="2411884" y="1781476"/>
                  <a:pt x="2420642" y="1781476"/>
                </a:cubicBezTo>
                <a:close/>
                <a:moveTo>
                  <a:pt x="1268472" y="1781476"/>
                </a:moveTo>
                <a:cubicBezTo>
                  <a:pt x="1277231" y="1781476"/>
                  <a:pt x="1284331" y="1788574"/>
                  <a:pt x="1284331" y="1797333"/>
                </a:cubicBezTo>
                <a:cubicBezTo>
                  <a:pt x="1284331" y="1806086"/>
                  <a:pt x="1277231" y="1813189"/>
                  <a:pt x="1268472" y="1813189"/>
                </a:cubicBezTo>
                <a:cubicBezTo>
                  <a:pt x="1259714" y="1813189"/>
                  <a:pt x="1252613" y="1806086"/>
                  <a:pt x="1252613" y="1797333"/>
                </a:cubicBezTo>
                <a:cubicBezTo>
                  <a:pt x="1252613" y="1788574"/>
                  <a:pt x="1259714" y="1781476"/>
                  <a:pt x="1268472" y="1781476"/>
                </a:cubicBezTo>
                <a:close/>
                <a:moveTo>
                  <a:pt x="2305426" y="1779554"/>
                </a:moveTo>
                <a:cubicBezTo>
                  <a:pt x="2315246" y="1779554"/>
                  <a:pt x="2323207" y="1787516"/>
                  <a:pt x="2323207" y="1797333"/>
                </a:cubicBezTo>
                <a:cubicBezTo>
                  <a:pt x="2323207" y="1807150"/>
                  <a:pt x="2315246" y="1815110"/>
                  <a:pt x="2305426" y="1815110"/>
                </a:cubicBezTo>
                <a:cubicBezTo>
                  <a:pt x="2295605" y="1815110"/>
                  <a:pt x="2287644" y="1807150"/>
                  <a:pt x="2287644" y="1797333"/>
                </a:cubicBezTo>
                <a:cubicBezTo>
                  <a:pt x="2287644" y="1787516"/>
                  <a:pt x="2295605" y="1779554"/>
                  <a:pt x="2305426" y="1779554"/>
                </a:cubicBezTo>
                <a:close/>
                <a:moveTo>
                  <a:pt x="1383689" y="1779554"/>
                </a:moveTo>
                <a:cubicBezTo>
                  <a:pt x="1393510" y="1779554"/>
                  <a:pt x="1401471" y="1787516"/>
                  <a:pt x="1401471" y="1797333"/>
                </a:cubicBezTo>
                <a:cubicBezTo>
                  <a:pt x="1401471" y="1807150"/>
                  <a:pt x="1393510" y="1815110"/>
                  <a:pt x="1383689" y="1815110"/>
                </a:cubicBezTo>
                <a:cubicBezTo>
                  <a:pt x="1373868" y="1815110"/>
                  <a:pt x="1365907" y="1807150"/>
                  <a:pt x="1365907" y="1797333"/>
                </a:cubicBezTo>
                <a:cubicBezTo>
                  <a:pt x="1365907" y="1787516"/>
                  <a:pt x="1373868" y="1779554"/>
                  <a:pt x="1383689" y="1779554"/>
                </a:cubicBezTo>
                <a:close/>
                <a:moveTo>
                  <a:pt x="2190209" y="1777904"/>
                </a:moveTo>
                <a:cubicBezTo>
                  <a:pt x="2200942" y="1777904"/>
                  <a:pt x="2209643" y="1786604"/>
                  <a:pt x="2209643" y="1797333"/>
                </a:cubicBezTo>
                <a:cubicBezTo>
                  <a:pt x="2209643" y="1808061"/>
                  <a:pt x="2200942" y="1816766"/>
                  <a:pt x="2190209" y="1816766"/>
                </a:cubicBezTo>
                <a:cubicBezTo>
                  <a:pt x="2179475" y="1816766"/>
                  <a:pt x="2170774" y="1808061"/>
                  <a:pt x="2170774" y="1797333"/>
                </a:cubicBezTo>
                <a:cubicBezTo>
                  <a:pt x="2170774" y="1786604"/>
                  <a:pt x="2179475" y="1777904"/>
                  <a:pt x="2190209" y="1777904"/>
                </a:cubicBezTo>
                <a:close/>
                <a:moveTo>
                  <a:pt x="1498906" y="1777904"/>
                </a:moveTo>
                <a:cubicBezTo>
                  <a:pt x="1509639" y="1777904"/>
                  <a:pt x="1518341" y="1786604"/>
                  <a:pt x="1518341" y="1797333"/>
                </a:cubicBezTo>
                <a:cubicBezTo>
                  <a:pt x="1518341" y="1808061"/>
                  <a:pt x="1509639" y="1816766"/>
                  <a:pt x="1498906" y="1816766"/>
                </a:cubicBezTo>
                <a:cubicBezTo>
                  <a:pt x="1488173" y="1816766"/>
                  <a:pt x="1479472" y="1808061"/>
                  <a:pt x="1479472" y="1797333"/>
                </a:cubicBezTo>
                <a:cubicBezTo>
                  <a:pt x="1479472" y="1786604"/>
                  <a:pt x="1488173" y="1777904"/>
                  <a:pt x="1498906" y="1777904"/>
                </a:cubicBezTo>
                <a:close/>
                <a:moveTo>
                  <a:pt x="2074992" y="1776569"/>
                </a:moveTo>
                <a:cubicBezTo>
                  <a:pt x="2086462" y="1776569"/>
                  <a:pt x="2095761" y="1785866"/>
                  <a:pt x="2095761" y="1797333"/>
                </a:cubicBezTo>
                <a:cubicBezTo>
                  <a:pt x="2095761" y="1808798"/>
                  <a:pt x="2086462" y="1818098"/>
                  <a:pt x="2074992" y="1818098"/>
                </a:cubicBezTo>
                <a:cubicBezTo>
                  <a:pt x="2063521" y="1818098"/>
                  <a:pt x="2054222" y="1808798"/>
                  <a:pt x="2054222" y="1797333"/>
                </a:cubicBezTo>
                <a:cubicBezTo>
                  <a:pt x="2054222" y="1785866"/>
                  <a:pt x="2063521" y="1776569"/>
                  <a:pt x="2074992" y="1776569"/>
                </a:cubicBezTo>
                <a:close/>
                <a:moveTo>
                  <a:pt x="1614123" y="1776569"/>
                </a:moveTo>
                <a:cubicBezTo>
                  <a:pt x="1625594" y="1776569"/>
                  <a:pt x="1634892" y="1785866"/>
                  <a:pt x="1634892" y="1797333"/>
                </a:cubicBezTo>
                <a:cubicBezTo>
                  <a:pt x="1634892" y="1808798"/>
                  <a:pt x="1625594" y="1818098"/>
                  <a:pt x="1614123" y="1818098"/>
                </a:cubicBezTo>
                <a:cubicBezTo>
                  <a:pt x="1602652" y="1818098"/>
                  <a:pt x="1593354" y="1808798"/>
                  <a:pt x="1593354" y="1797333"/>
                </a:cubicBezTo>
                <a:cubicBezTo>
                  <a:pt x="1593354" y="1785866"/>
                  <a:pt x="1602652" y="1776569"/>
                  <a:pt x="1614123" y="1776569"/>
                </a:cubicBezTo>
                <a:close/>
                <a:moveTo>
                  <a:pt x="1959774" y="1775787"/>
                </a:moveTo>
                <a:cubicBezTo>
                  <a:pt x="1971677" y="1775787"/>
                  <a:pt x="1981326" y="1785435"/>
                  <a:pt x="1981326" y="1797333"/>
                </a:cubicBezTo>
                <a:cubicBezTo>
                  <a:pt x="1981326" y="1809231"/>
                  <a:pt x="1971677" y="1818880"/>
                  <a:pt x="1959774" y="1818880"/>
                </a:cubicBezTo>
                <a:cubicBezTo>
                  <a:pt x="1947872" y="1818880"/>
                  <a:pt x="1938223" y="1809231"/>
                  <a:pt x="1938223" y="1797333"/>
                </a:cubicBezTo>
                <a:cubicBezTo>
                  <a:pt x="1938223" y="1785435"/>
                  <a:pt x="1947872" y="1775787"/>
                  <a:pt x="1959774" y="1775787"/>
                </a:cubicBezTo>
                <a:close/>
                <a:moveTo>
                  <a:pt x="1729340" y="1775787"/>
                </a:moveTo>
                <a:cubicBezTo>
                  <a:pt x="1741243" y="1775787"/>
                  <a:pt x="1750892" y="1785435"/>
                  <a:pt x="1750892" y="1797333"/>
                </a:cubicBezTo>
                <a:cubicBezTo>
                  <a:pt x="1750892" y="1809231"/>
                  <a:pt x="1741243" y="1818880"/>
                  <a:pt x="1729340" y="1818880"/>
                </a:cubicBezTo>
                <a:cubicBezTo>
                  <a:pt x="1717438" y="1818880"/>
                  <a:pt x="1707788" y="1809231"/>
                  <a:pt x="1707788" y="1797333"/>
                </a:cubicBezTo>
                <a:cubicBezTo>
                  <a:pt x="1707788" y="1785435"/>
                  <a:pt x="1717438" y="1775787"/>
                  <a:pt x="1729340" y="1775787"/>
                </a:cubicBezTo>
                <a:close/>
                <a:moveTo>
                  <a:pt x="1844558" y="1775392"/>
                </a:moveTo>
                <a:cubicBezTo>
                  <a:pt x="1856679" y="1775392"/>
                  <a:pt x="1866506" y="1785215"/>
                  <a:pt x="1866506" y="1797333"/>
                </a:cubicBezTo>
                <a:cubicBezTo>
                  <a:pt x="1866506" y="1809450"/>
                  <a:pt x="1856679" y="1819279"/>
                  <a:pt x="1844558" y="1819279"/>
                </a:cubicBezTo>
                <a:cubicBezTo>
                  <a:pt x="1832436" y="1819279"/>
                  <a:pt x="1822609" y="1809450"/>
                  <a:pt x="1822609" y="1797333"/>
                </a:cubicBezTo>
                <a:cubicBezTo>
                  <a:pt x="1822609" y="1785215"/>
                  <a:pt x="1832436" y="1775392"/>
                  <a:pt x="1844558" y="1775392"/>
                </a:cubicBezTo>
                <a:close/>
                <a:moveTo>
                  <a:pt x="3630421" y="1696240"/>
                </a:moveTo>
                <a:cubicBezTo>
                  <a:pt x="3631154" y="1696240"/>
                  <a:pt x="3631748" y="1696834"/>
                  <a:pt x="3631748" y="1697568"/>
                </a:cubicBezTo>
                <a:cubicBezTo>
                  <a:pt x="3631748" y="1698297"/>
                  <a:pt x="3631154" y="1698895"/>
                  <a:pt x="3630421" y="1698895"/>
                </a:cubicBezTo>
                <a:cubicBezTo>
                  <a:pt x="3629688" y="1698895"/>
                  <a:pt x="3629094" y="1698297"/>
                  <a:pt x="3629094" y="1697568"/>
                </a:cubicBezTo>
                <a:cubicBezTo>
                  <a:pt x="3629094" y="1696834"/>
                  <a:pt x="3629688" y="1696240"/>
                  <a:pt x="3630421" y="1696240"/>
                </a:cubicBezTo>
                <a:close/>
                <a:moveTo>
                  <a:pt x="58694" y="1696240"/>
                </a:moveTo>
                <a:cubicBezTo>
                  <a:pt x="59426" y="1696240"/>
                  <a:pt x="60021" y="1696834"/>
                  <a:pt x="60021" y="1697568"/>
                </a:cubicBezTo>
                <a:cubicBezTo>
                  <a:pt x="60021" y="1698297"/>
                  <a:pt x="59426" y="1698895"/>
                  <a:pt x="58694" y="1698895"/>
                </a:cubicBezTo>
                <a:cubicBezTo>
                  <a:pt x="57961" y="1698895"/>
                  <a:pt x="57367" y="1698297"/>
                  <a:pt x="57367" y="1697568"/>
                </a:cubicBezTo>
                <a:cubicBezTo>
                  <a:pt x="57367" y="1696834"/>
                  <a:pt x="57961" y="1696240"/>
                  <a:pt x="58694" y="1696240"/>
                </a:cubicBezTo>
                <a:close/>
                <a:moveTo>
                  <a:pt x="3515203" y="1695499"/>
                </a:moveTo>
                <a:cubicBezTo>
                  <a:pt x="3516345" y="1695499"/>
                  <a:pt x="3517270" y="1696423"/>
                  <a:pt x="3517270" y="1697568"/>
                </a:cubicBezTo>
                <a:cubicBezTo>
                  <a:pt x="3517270" y="1698708"/>
                  <a:pt x="3516345" y="1699633"/>
                  <a:pt x="3515203" y="1699633"/>
                </a:cubicBezTo>
                <a:cubicBezTo>
                  <a:pt x="3514062" y="1699633"/>
                  <a:pt x="3513137" y="1698708"/>
                  <a:pt x="3513137" y="1697568"/>
                </a:cubicBezTo>
                <a:cubicBezTo>
                  <a:pt x="3513137" y="1696426"/>
                  <a:pt x="3514062" y="1695499"/>
                  <a:pt x="3515203" y="1695499"/>
                </a:cubicBezTo>
                <a:close/>
                <a:moveTo>
                  <a:pt x="173910" y="1695499"/>
                </a:moveTo>
                <a:cubicBezTo>
                  <a:pt x="175053" y="1695499"/>
                  <a:pt x="175978" y="1696423"/>
                  <a:pt x="175978" y="1697568"/>
                </a:cubicBezTo>
                <a:cubicBezTo>
                  <a:pt x="175978" y="1698708"/>
                  <a:pt x="175053" y="1699633"/>
                  <a:pt x="173910" y="1699633"/>
                </a:cubicBezTo>
                <a:cubicBezTo>
                  <a:pt x="172769" y="1699633"/>
                  <a:pt x="171845" y="1698708"/>
                  <a:pt x="171845" y="1697568"/>
                </a:cubicBezTo>
                <a:cubicBezTo>
                  <a:pt x="171845" y="1696426"/>
                  <a:pt x="172769" y="1695499"/>
                  <a:pt x="173910" y="1695499"/>
                </a:cubicBezTo>
                <a:close/>
                <a:moveTo>
                  <a:pt x="3399988" y="1694680"/>
                </a:moveTo>
                <a:cubicBezTo>
                  <a:pt x="3401583" y="1694680"/>
                  <a:pt x="3402877" y="1695971"/>
                  <a:pt x="3402877" y="1697568"/>
                </a:cubicBezTo>
                <a:cubicBezTo>
                  <a:pt x="3402877" y="1699160"/>
                  <a:pt x="3401583" y="1700456"/>
                  <a:pt x="3399988" y="1700456"/>
                </a:cubicBezTo>
                <a:cubicBezTo>
                  <a:pt x="3398392" y="1700456"/>
                  <a:pt x="3397098" y="1699160"/>
                  <a:pt x="3397098" y="1697568"/>
                </a:cubicBezTo>
                <a:cubicBezTo>
                  <a:pt x="3397098" y="1695971"/>
                  <a:pt x="3398392" y="1694680"/>
                  <a:pt x="3399988" y="1694680"/>
                </a:cubicBezTo>
                <a:close/>
                <a:moveTo>
                  <a:pt x="289128" y="1694680"/>
                </a:moveTo>
                <a:cubicBezTo>
                  <a:pt x="290723" y="1694680"/>
                  <a:pt x="292016" y="1695971"/>
                  <a:pt x="292016" y="1697568"/>
                </a:cubicBezTo>
                <a:cubicBezTo>
                  <a:pt x="292016" y="1699160"/>
                  <a:pt x="290723" y="1700456"/>
                  <a:pt x="289128" y="1700456"/>
                </a:cubicBezTo>
                <a:cubicBezTo>
                  <a:pt x="287532" y="1700456"/>
                  <a:pt x="286239" y="1699160"/>
                  <a:pt x="286239" y="1697568"/>
                </a:cubicBezTo>
                <a:cubicBezTo>
                  <a:pt x="286239" y="1695971"/>
                  <a:pt x="287532" y="1694680"/>
                  <a:pt x="289128" y="1694680"/>
                </a:cubicBezTo>
                <a:close/>
                <a:moveTo>
                  <a:pt x="3284770" y="1693550"/>
                </a:moveTo>
                <a:cubicBezTo>
                  <a:pt x="3286988" y="1693550"/>
                  <a:pt x="3288787" y="1695348"/>
                  <a:pt x="3288787" y="1697568"/>
                </a:cubicBezTo>
                <a:cubicBezTo>
                  <a:pt x="3288787" y="1699784"/>
                  <a:pt x="3286988" y="1701585"/>
                  <a:pt x="3284770" y="1701585"/>
                </a:cubicBezTo>
                <a:cubicBezTo>
                  <a:pt x="3282552" y="1701585"/>
                  <a:pt x="3280753" y="1699784"/>
                  <a:pt x="3280753" y="1697568"/>
                </a:cubicBezTo>
                <a:cubicBezTo>
                  <a:pt x="3280753" y="1695348"/>
                  <a:pt x="3282552" y="1693550"/>
                  <a:pt x="3284770" y="1693550"/>
                </a:cubicBezTo>
                <a:close/>
                <a:moveTo>
                  <a:pt x="404345" y="1693550"/>
                </a:moveTo>
                <a:cubicBezTo>
                  <a:pt x="406563" y="1693550"/>
                  <a:pt x="408362" y="1695348"/>
                  <a:pt x="408362" y="1697568"/>
                </a:cubicBezTo>
                <a:cubicBezTo>
                  <a:pt x="408362" y="1699784"/>
                  <a:pt x="406563" y="1701585"/>
                  <a:pt x="404345" y="1701585"/>
                </a:cubicBezTo>
                <a:cubicBezTo>
                  <a:pt x="402125" y="1701585"/>
                  <a:pt x="400328" y="1699784"/>
                  <a:pt x="400328" y="1697568"/>
                </a:cubicBezTo>
                <a:cubicBezTo>
                  <a:pt x="400328" y="1695348"/>
                  <a:pt x="402125" y="1693550"/>
                  <a:pt x="404345" y="1693550"/>
                </a:cubicBezTo>
                <a:close/>
                <a:moveTo>
                  <a:pt x="3169553" y="1692439"/>
                </a:moveTo>
                <a:cubicBezTo>
                  <a:pt x="3172384" y="1692439"/>
                  <a:pt x="3174680" y="1694732"/>
                  <a:pt x="3174680" y="1697568"/>
                </a:cubicBezTo>
                <a:cubicBezTo>
                  <a:pt x="3174680" y="1700398"/>
                  <a:pt x="3172384" y="1702695"/>
                  <a:pt x="3169553" y="1702695"/>
                </a:cubicBezTo>
                <a:cubicBezTo>
                  <a:pt x="3166721" y="1702695"/>
                  <a:pt x="3164425" y="1700398"/>
                  <a:pt x="3164425" y="1697568"/>
                </a:cubicBezTo>
                <a:cubicBezTo>
                  <a:pt x="3164425" y="1694732"/>
                  <a:pt x="3166721" y="1692439"/>
                  <a:pt x="3169553" y="1692439"/>
                </a:cubicBezTo>
                <a:close/>
                <a:moveTo>
                  <a:pt x="519562" y="1692439"/>
                </a:moveTo>
                <a:cubicBezTo>
                  <a:pt x="522393" y="1692439"/>
                  <a:pt x="524690" y="1694732"/>
                  <a:pt x="524690" y="1697568"/>
                </a:cubicBezTo>
                <a:cubicBezTo>
                  <a:pt x="524690" y="1700398"/>
                  <a:pt x="522393" y="1702695"/>
                  <a:pt x="519562" y="1702695"/>
                </a:cubicBezTo>
                <a:cubicBezTo>
                  <a:pt x="516731" y="1702695"/>
                  <a:pt x="514434" y="1700398"/>
                  <a:pt x="514434" y="1697568"/>
                </a:cubicBezTo>
                <a:cubicBezTo>
                  <a:pt x="514434" y="1694732"/>
                  <a:pt x="516731" y="1692439"/>
                  <a:pt x="519562" y="1692439"/>
                </a:cubicBezTo>
                <a:close/>
                <a:moveTo>
                  <a:pt x="3054336" y="1691089"/>
                </a:moveTo>
                <a:cubicBezTo>
                  <a:pt x="3057913" y="1691089"/>
                  <a:pt x="3060814" y="1693988"/>
                  <a:pt x="3060814" y="1697568"/>
                </a:cubicBezTo>
                <a:cubicBezTo>
                  <a:pt x="3060814" y="1701144"/>
                  <a:pt x="3057914" y="1704044"/>
                  <a:pt x="3054336" y="1704044"/>
                </a:cubicBezTo>
                <a:cubicBezTo>
                  <a:pt x="3050758" y="1704044"/>
                  <a:pt x="3047856" y="1701144"/>
                  <a:pt x="3047856" y="1697568"/>
                </a:cubicBezTo>
                <a:cubicBezTo>
                  <a:pt x="3047856" y="1693988"/>
                  <a:pt x="3050757" y="1691089"/>
                  <a:pt x="3054336" y="1691089"/>
                </a:cubicBezTo>
                <a:close/>
                <a:moveTo>
                  <a:pt x="634779" y="1691089"/>
                </a:moveTo>
                <a:cubicBezTo>
                  <a:pt x="638357" y="1691089"/>
                  <a:pt x="641257" y="1693988"/>
                  <a:pt x="641257" y="1697568"/>
                </a:cubicBezTo>
                <a:cubicBezTo>
                  <a:pt x="641257" y="1701144"/>
                  <a:pt x="638357" y="1704044"/>
                  <a:pt x="634779" y="1704044"/>
                </a:cubicBezTo>
                <a:cubicBezTo>
                  <a:pt x="631201" y="1704044"/>
                  <a:pt x="628301" y="1701144"/>
                  <a:pt x="628301" y="1697568"/>
                </a:cubicBezTo>
                <a:cubicBezTo>
                  <a:pt x="628301" y="1693988"/>
                  <a:pt x="631201" y="1691089"/>
                  <a:pt x="634779" y="1691089"/>
                </a:cubicBezTo>
                <a:close/>
                <a:moveTo>
                  <a:pt x="2939119" y="1689706"/>
                </a:moveTo>
                <a:cubicBezTo>
                  <a:pt x="2943461" y="1689706"/>
                  <a:pt x="2946982" y="1693225"/>
                  <a:pt x="2946982" y="1697568"/>
                </a:cubicBezTo>
                <a:cubicBezTo>
                  <a:pt x="2946982" y="1701910"/>
                  <a:pt x="2943461" y="1705428"/>
                  <a:pt x="2939119" y="1705428"/>
                </a:cubicBezTo>
                <a:cubicBezTo>
                  <a:pt x="2934776" y="1705428"/>
                  <a:pt x="2931256" y="1701910"/>
                  <a:pt x="2931256" y="1697568"/>
                </a:cubicBezTo>
                <a:cubicBezTo>
                  <a:pt x="2931256" y="1693225"/>
                  <a:pt x="2934776" y="1689706"/>
                  <a:pt x="2939119" y="1689706"/>
                </a:cubicBezTo>
                <a:close/>
                <a:moveTo>
                  <a:pt x="749995" y="1689706"/>
                </a:moveTo>
                <a:cubicBezTo>
                  <a:pt x="754337" y="1689706"/>
                  <a:pt x="757857" y="1693225"/>
                  <a:pt x="757857" y="1697568"/>
                </a:cubicBezTo>
                <a:cubicBezTo>
                  <a:pt x="757857" y="1701910"/>
                  <a:pt x="754337" y="1705428"/>
                  <a:pt x="749995" y="1705428"/>
                </a:cubicBezTo>
                <a:cubicBezTo>
                  <a:pt x="745653" y="1705428"/>
                  <a:pt x="742133" y="1701910"/>
                  <a:pt x="742133" y="1697568"/>
                </a:cubicBezTo>
                <a:cubicBezTo>
                  <a:pt x="742133" y="1693225"/>
                  <a:pt x="745653" y="1689706"/>
                  <a:pt x="749995" y="1689706"/>
                </a:cubicBezTo>
                <a:close/>
                <a:moveTo>
                  <a:pt x="2823902" y="1688060"/>
                </a:moveTo>
                <a:cubicBezTo>
                  <a:pt x="2829153" y="1688060"/>
                  <a:pt x="2833410" y="1692318"/>
                  <a:pt x="2833410" y="1697568"/>
                </a:cubicBezTo>
                <a:cubicBezTo>
                  <a:pt x="2833410" y="1702818"/>
                  <a:pt x="2829153" y="1707075"/>
                  <a:pt x="2823902" y="1707075"/>
                </a:cubicBezTo>
                <a:cubicBezTo>
                  <a:pt x="2818650" y="1707075"/>
                  <a:pt x="2814394" y="1702818"/>
                  <a:pt x="2814394" y="1697568"/>
                </a:cubicBezTo>
                <a:cubicBezTo>
                  <a:pt x="2814394" y="1692318"/>
                  <a:pt x="2818650" y="1688060"/>
                  <a:pt x="2823902" y="1688060"/>
                </a:cubicBezTo>
                <a:close/>
                <a:moveTo>
                  <a:pt x="865213" y="1688060"/>
                </a:moveTo>
                <a:cubicBezTo>
                  <a:pt x="870464" y="1688060"/>
                  <a:pt x="874720" y="1692318"/>
                  <a:pt x="874720" y="1697568"/>
                </a:cubicBezTo>
                <a:cubicBezTo>
                  <a:pt x="874720" y="1702818"/>
                  <a:pt x="870464" y="1707075"/>
                  <a:pt x="865213" y="1707075"/>
                </a:cubicBezTo>
                <a:cubicBezTo>
                  <a:pt x="859962" y="1707075"/>
                  <a:pt x="855705" y="1702818"/>
                  <a:pt x="855705" y="1697568"/>
                </a:cubicBezTo>
                <a:cubicBezTo>
                  <a:pt x="855705" y="1692318"/>
                  <a:pt x="859962" y="1688060"/>
                  <a:pt x="865213" y="1688060"/>
                </a:cubicBezTo>
                <a:close/>
                <a:moveTo>
                  <a:pt x="2708684" y="1686406"/>
                </a:moveTo>
                <a:cubicBezTo>
                  <a:pt x="2714849" y="1686406"/>
                  <a:pt x="2719847" y="1691402"/>
                  <a:pt x="2719847" y="1697568"/>
                </a:cubicBezTo>
                <a:cubicBezTo>
                  <a:pt x="2719847" y="1703730"/>
                  <a:pt x="2714849" y="1708729"/>
                  <a:pt x="2708684" y="1708729"/>
                </a:cubicBezTo>
                <a:cubicBezTo>
                  <a:pt x="2702520" y="1708729"/>
                  <a:pt x="2697523" y="1703730"/>
                  <a:pt x="2697523" y="1697568"/>
                </a:cubicBezTo>
                <a:cubicBezTo>
                  <a:pt x="2697523" y="1691402"/>
                  <a:pt x="2702520" y="1686406"/>
                  <a:pt x="2708684" y="1686406"/>
                </a:cubicBezTo>
                <a:close/>
                <a:moveTo>
                  <a:pt x="980429" y="1686406"/>
                </a:moveTo>
                <a:cubicBezTo>
                  <a:pt x="986594" y="1686406"/>
                  <a:pt x="991591" y="1691402"/>
                  <a:pt x="991591" y="1697568"/>
                </a:cubicBezTo>
                <a:cubicBezTo>
                  <a:pt x="991591" y="1703730"/>
                  <a:pt x="986594" y="1708729"/>
                  <a:pt x="980429" y="1708729"/>
                </a:cubicBezTo>
                <a:cubicBezTo>
                  <a:pt x="974265" y="1708729"/>
                  <a:pt x="969268" y="1703730"/>
                  <a:pt x="969268" y="1697568"/>
                </a:cubicBezTo>
                <a:cubicBezTo>
                  <a:pt x="969268" y="1691402"/>
                  <a:pt x="974265" y="1686406"/>
                  <a:pt x="980429" y="1686406"/>
                </a:cubicBezTo>
                <a:close/>
                <a:moveTo>
                  <a:pt x="2593467" y="1684472"/>
                </a:moveTo>
                <a:cubicBezTo>
                  <a:pt x="2600702" y="1684472"/>
                  <a:pt x="2606567" y="1690333"/>
                  <a:pt x="2606567" y="1697568"/>
                </a:cubicBezTo>
                <a:cubicBezTo>
                  <a:pt x="2606567" y="1704802"/>
                  <a:pt x="2600702" y="1710663"/>
                  <a:pt x="2593467" y="1710663"/>
                </a:cubicBezTo>
                <a:cubicBezTo>
                  <a:pt x="2586234" y="1710663"/>
                  <a:pt x="2580369" y="1704802"/>
                  <a:pt x="2580369" y="1697568"/>
                </a:cubicBezTo>
                <a:cubicBezTo>
                  <a:pt x="2580369" y="1690333"/>
                  <a:pt x="2586233" y="1684472"/>
                  <a:pt x="2593467" y="1684472"/>
                </a:cubicBezTo>
                <a:close/>
                <a:moveTo>
                  <a:pt x="1095646" y="1684472"/>
                </a:moveTo>
                <a:cubicBezTo>
                  <a:pt x="1102881" y="1684472"/>
                  <a:pt x="1108746" y="1690333"/>
                  <a:pt x="1108746" y="1697568"/>
                </a:cubicBezTo>
                <a:cubicBezTo>
                  <a:pt x="1108746" y="1704802"/>
                  <a:pt x="1102881" y="1710663"/>
                  <a:pt x="1095646" y="1710663"/>
                </a:cubicBezTo>
                <a:cubicBezTo>
                  <a:pt x="1088412" y="1710663"/>
                  <a:pt x="1082548" y="1704802"/>
                  <a:pt x="1082548" y="1697568"/>
                </a:cubicBezTo>
                <a:cubicBezTo>
                  <a:pt x="1082548" y="1690333"/>
                  <a:pt x="1088412" y="1684472"/>
                  <a:pt x="1095646" y="1684472"/>
                </a:cubicBezTo>
                <a:close/>
                <a:moveTo>
                  <a:pt x="2478251" y="1682713"/>
                </a:moveTo>
                <a:cubicBezTo>
                  <a:pt x="2486455" y="1682713"/>
                  <a:pt x="2493107" y="1689362"/>
                  <a:pt x="2493107" y="1697568"/>
                </a:cubicBezTo>
                <a:cubicBezTo>
                  <a:pt x="2493107" y="1705772"/>
                  <a:pt x="2486455" y="1712418"/>
                  <a:pt x="2478251" y="1712418"/>
                </a:cubicBezTo>
                <a:cubicBezTo>
                  <a:pt x="2470046" y="1712418"/>
                  <a:pt x="2463395" y="1705772"/>
                  <a:pt x="2463395" y="1697568"/>
                </a:cubicBezTo>
                <a:cubicBezTo>
                  <a:pt x="2463395" y="1689362"/>
                  <a:pt x="2470046" y="1682713"/>
                  <a:pt x="2478251" y="1682713"/>
                </a:cubicBezTo>
                <a:close/>
                <a:moveTo>
                  <a:pt x="1210863" y="1682713"/>
                </a:moveTo>
                <a:cubicBezTo>
                  <a:pt x="1219068" y="1682713"/>
                  <a:pt x="1225719" y="1689362"/>
                  <a:pt x="1225719" y="1697568"/>
                </a:cubicBezTo>
                <a:cubicBezTo>
                  <a:pt x="1225719" y="1705772"/>
                  <a:pt x="1219068" y="1712418"/>
                  <a:pt x="1210863" y="1712418"/>
                </a:cubicBezTo>
                <a:cubicBezTo>
                  <a:pt x="1202658" y="1712418"/>
                  <a:pt x="1196008" y="1705772"/>
                  <a:pt x="1196008" y="1697568"/>
                </a:cubicBezTo>
                <a:cubicBezTo>
                  <a:pt x="1196008" y="1689362"/>
                  <a:pt x="1202658" y="1682713"/>
                  <a:pt x="1210863" y="1682713"/>
                </a:cubicBezTo>
                <a:close/>
                <a:moveTo>
                  <a:pt x="2363034" y="1680847"/>
                </a:moveTo>
                <a:cubicBezTo>
                  <a:pt x="2372268" y="1680847"/>
                  <a:pt x="2379754" y="1688334"/>
                  <a:pt x="2379754" y="1697568"/>
                </a:cubicBezTo>
                <a:cubicBezTo>
                  <a:pt x="2379754" y="1706798"/>
                  <a:pt x="2372268" y="1714285"/>
                  <a:pt x="2363034" y="1714285"/>
                </a:cubicBezTo>
                <a:cubicBezTo>
                  <a:pt x="2353800" y="1714285"/>
                  <a:pt x="2346314" y="1706798"/>
                  <a:pt x="2346314" y="1697568"/>
                </a:cubicBezTo>
                <a:cubicBezTo>
                  <a:pt x="2346314" y="1688334"/>
                  <a:pt x="2353800" y="1680847"/>
                  <a:pt x="2363034" y="1680847"/>
                </a:cubicBezTo>
                <a:close/>
                <a:moveTo>
                  <a:pt x="1326080" y="1680847"/>
                </a:moveTo>
                <a:cubicBezTo>
                  <a:pt x="1335314" y="1680847"/>
                  <a:pt x="1342800" y="1688334"/>
                  <a:pt x="1342800" y="1697568"/>
                </a:cubicBezTo>
                <a:cubicBezTo>
                  <a:pt x="1342800" y="1706798"/>
                  <a:pt x="1335314" y="1714285"/>
                  <a:pt x="1326080" y="1714285"/>
                </a:cubicBezTo>
                <a:cubicBezTo>
                  <a:pt x="1316846" y="1714285"/>
                  <a:pt x="1309360" y="1706798"/>
                  <a:pt x="1309360" y="1697568"/>
                </a:cubicBezTo>
                <a:cubicBezTo>
                  <a:pt x="1309360" y="1688334"/>
                  <a:pt x="1316846" y="1680847"/>
                  <a:pt x="1326080" y="1680847"/>
                </a:cubicBezTo>
                <a:close/>
                <a:moveTo>
                  <a:pt x="2247817" y="1679059"/>
                </a:moveTo>
                <a:cubicBezTo>
                  <a:pt x="2258038" y="1679059"/>
                  <a:pt x="2266325" y="1687344"/>
                  <a:pt x="2266325" y="1697568"/>
                </a:cubicBezTo>
                <a:cubicBezTo>
                  <a:pt x="2266325" y="1707789"/>
                  <a:pt x="2258038" y="1716071"/>
                  <a:pt x="2247817" y="1716071"/>
                </a:cubicBezTo>
                <a:cubicBezTo>
                  <a:pt x="2237596" y="1716071"/>
                  <a:pt x="2229309" y="1707789"/>
                  <a:pt x="2229309" y="1697568"/>
                </a:cubicBezTo>
                <a:cubicBezTo>
                  <a:pt x="2229309" y="1687344"/>
                  <a:pt x="2237596" y="1679059"/>
                  <a:pt x="2247817" y="1679059"/>
                </a:cubicBezTo>
                <a:close/>
                <a:moveTo>
                  <a:pt x="1441297" y="1679059"/>
                </a:moveTo>
                <a:cubicBezTo>
                  <a:pt x="1451519" y="1679059"/>
                  <a:pt x="1459804" y="1687344"/>
                  <a:pt x="1459804" y="1697568"/>
                </a:cubicBezTo>
                <a:cubicBezTo>
                  <a:pt x="1459804" y="1707789"/>
                  <a:pt x="1451519" y="1716071"/>
                  <a:pt x="1441297" y="1716071"/>
                </a:cubicBezTo>
                <a:cubicBezTo>
                  <a:pt x="1431076" y="1716071"/>
                  <a:pt x="1422790" y="1707789"/>
                  <a:pt x="1422790" y="1697568"/>
                </a:cubicBezTo>
                <a:cubicBezTo>
                  <a:pt x="1422790" y="1687344"/>
                  <a:pt x="1431076" y="1679059"/>
                  <a:pt x="1441297" y="1679059"/>
                </a:cubicBezTo>
                <a:close/>
                <a:moveTo>
                  <a:pt x="2132600" y="1677755"/>
                </a:moveTo>
                <a:cubicBezTo>
                  <a:pt x="2143541" y="1677755"/>
                  <a:pt x="2152411" y="1686627"/>
                  <a:pt x="2152411" y="1697568"/>
                </a:cubicBezTo>
                <a:cubicBezTo>
                  <a:pt x="2152411" y="1708509"/>
                  <a:pt x="2143541" y="1717375"/>
                  <a:pt x="2132600" y="1717375"/>
                </a:cubicBezTo>
                <a:cubicBezTo>
                  <a:pt x="2121658" y="1717375"/>
                  <a:pt x="2112788" y="1708505"/>
                  <a:pt x="2112788" y="1697568"/>
                </a:cubicBezTo>
                <a:cubicBezTo>
                  <a:pt x="2112788" y="1686627"/>
                  <a:pt x="2121658" y="1677755"/>
                  <a:pt x="2132600" y="1677755"/>
                </a:cubicBezTo>
                <a:close/>
                <a:moveTo>
                  <a:pt x="1556515" y="1677755"/>
                </a:moveTo>
                <a:cubicBezTo>
                  <a:pt x="1567457" y="1677755"/>
                  <a:pt x="1576326" y="1686627"/>
                  <a:pt x="1576326" y="1697568"/>
                </a:cubicBezTo>
                <a:cubicBezTo>
                  <a:pt x="1576326" y="1708509"/>
                  <a:pt x="1567456" y="1717375"/>
                  <a:pt x="1556515" y="1717375"/>
                </a:cubicBezTo>
                <a:cubicBezTo>
                  <a:pt x="1545574" y="1717375"/>
                  <a:pt x="1536703" y="1708505"/>
                  <a:pt x="1536703" y="1697568"/>
                </a:cubicBezTo>
                <a:cubicBezTo>
                  <a:pt x="1536703" y="1686627"/>
                  <a:pt x="1545574" y="1677755"/>
                  <a:pt x="1556515" y="1677755"/>
                </a:cubicBezTo>
                <a:close/>
                <a:moveTo>
                  <a:pt x="2017383" y="1676602"/>
                </a:moveTo>
                <a:cubicBezTo>
                  <a:pt x="2028960" y="1676602"/>
                  <a:pt x="2038347" y="1685989"/>
                  <a:pt x="2038347" y="1697568"/>
                </a:cubicBezTo>
                <a:cubicBezTo>
                  <a:pt x="2038347" y="1709140"/>
                  <a:pt x="2028960" y="1718530"/>
                  <a:pt x="2017383" y="1718530"/>
                </a:cubicBezTo>
                <a:cubicBezTo>
                  <a:pt x="2005805" y="1718530"/>
                  <a:pt x="1996419" y="1709140"/>
                  <a:pt x="1996419" y="1697568"/>
                </a:cubicBezTo>
                <a:cubicBezTo>
                  <a:pt x="1996419" y="1685989"/>
                  <a:pt x="2005805" y="1676602"/>
                  <a:pt x="2017383" y="1676602"/>
                </a:cubicBezTo>
                <a:close/>
                <a:moveTo>
                  <a:pt x="1671732" y="1676602"/>
                </a:moveTo>
                <a:cubicBezTo>
                  <a:pt x="1683309" y="1676602"/>
                  <a:pt x="1692695" y="1685989"/>
                  <a:pt x="1692695" y="1697568"/>
                </a:cubicBezTo>
                <a:cubicBezTo>
                  <a:pt x="1692695" y="1709140"/>
                  <a:pt x="1683309" y="1718530"/>
                  <a:pt x="1671732" y="1718530"/>
                </a:cubicBezTo>
                <a:cubicBezTo>
                  <a:pt x="1660153" y="1718530"/>
                  <a:pt x="1650768" y="1709140"/>
                  <a:pt x="1650768" y="1697568"/>
                </a:cubicBezTo>
                <a:cubicBezTo>
                  <a:pt x="1650768" y="1685989"/>
                  <a:pt x="1660153" y="1676602"/>
                  <a:pt x="1671732" y="1676602"/>
                </a:cubicBezTo>
                <a:close/>
                <a:moveTo>
                  <a:pt x="1902166" y="1676016"/>
                </a:moveTo>
                <a:cubicBezTo>
                  <a:pt x="1914068" y="1676016"/>
                  <a:pt x="1923717" y="1685665"/>
                  <a:pt x="1923717" y="1697568"/>
                </a:cubicBezTo>
                <a:cubicBezTo>
                  <a:pt x="1923717" y="1709469"/>
                  <a:pt x="1914068" y="1719116"/>
                  <a:pt x="1902166" y="1719116"/>
                </a:cubicBezTo>
                <a:cubicBezTo>
                  <a:pt x="1890262" y="1719116"/>
                  <a:pt x="1880614" y="1709469"/>
                  <a:pt x="1880614" y="1697568"/>
                </a:cubicBezTo>
                <a:cubicBezTo>
                  <a:pt x="1880614" y="1685665"/>
                  <a:pt x="1890262" y="1676016"/>
                  <a:pt x="1902166" y="1676016"/>
                </a:cubicBezTo>
                <a:close/>
                <a:moveTo>
                  <a:pt x="1786949" y="1676016"/>
                </a:moveTo>
                <a:cubicBezTo>
                  <a:pt x="1798851" y="1676016"/>
                  <a:pt x="1808500" y="1685665"/>
                  <a:pt x="1808500" y="1697568"/>
                </a:cubicBezTo>
                <a:cubicBezTo>
                  <a:pt x="1808500" y="1709469"/>
                  <a:pt x="1798851" y="1719116"/>
                  <a:pt x="1786949" y="1719116"/>
                </a:cubicBezTo>
                <a:cubicBezTo>
                  <a:pt x="1775045" y="1719116"/>
                  <a:pt x="1765397" y="1709469"/>
                  <a:pt x="1765397" y="1697568"/>
                </a:cubicBezTo>
                <a:cubicBezTo>
                  <a:pt x="1765397" y="1685665"/>
                  <a:pt x="1775045" y="1676016"/>
                  <a:pt x="1786949" y="1676016"/>
                </a:cubicBezTo>
                <a:close/>
                <a:moveTo>
                  <a:pt x="3572813" y="1596141"/>
                </a:moveTo>
                <a:cubicBezTo>
                  <a:pt x="3573723" y="1596141"/>
                  <a:pt x="3574461" y="1596878"/>
                  <a:pt x="3574461" y="1597789"/>
                </a:cubicBezTo>
                <a:cubicBezTo>
                  <a:pt x="3574461" y="1598700"/>
                  <a:pt x="3573723" y="1599438"/>
                  <a:pt x="3572813" y="1599438"/>
                </a:cubicBezTo>
                <a:cubicBezTo>
                  <a:pt x="3571902" y="1599438"/>
                  <a:pt x="3571164" y="1598700"/>
                  <a:pt x="3571164" y="1597789"/>
                </a:cubicBezTo>
                <a:cubicBezTo>
                  <a:pt x="3571164" y="1596878"/>
                  <a:pt x="3571902" y="1596141"/>
                  <a:pt x="3572813" y="1596141"/>
                </a:cubicBezTo>
                <a:close/>
                <a:moveTo>
                  <a:pt x="116302" y="1596141"/>
                </a:moveTo>
                <a:cubicBezTo>
                  <a:pt x="117212" y="1596141"/>
                  <a:pt x="117951" y="1596878"/>
                  <a:pt x="117951" y="1597789"/>
                </a:cubicBezTo>
                <a:cubicBezTo>
                  <a:pt x="117951" y="1598700"/>
                  <a:pt x="117212" y="1599438"/>
                  <a:pt x="116302" y="1599438"/>
                </a:cubicBezTo>
                <a:cubicBezTo>
                  <a:pt x="115392" y="1599438"/>
                  <a:pt x="114654" y="1598700"/>
                  <a:pt x="114654" y="1597789"/>
                </a:cubicBezTo>
                <a:cubicBezTo>
                  <a:pt x="114654" y="1596878"/>
                  <a:pt x="115392" y="1596141"/>
                  <a:pt x="116302" y="1596141"/>
                </a:cubicBezTo>
                <a:close/>
                <a:moveTo>
                  <a:pt x="3457596" y="1595395"/>
                </a:moveTo>
                <a:cubicBezTo>
                  <a:pt x="3458917" y="1595395"/>
                  <a:pt x="3459989" y="1596468"/>
                  <a:pt x="3459989" y="1597789"/>
                </a:cubicBezTo>
                <a:cubicBezTo>
                  <a:pt x="3459989" y="1599110"/>
                  <a:pt x="3458917" y="1600183"/>
                  <a:pt x="3457596" y="1600183"/>
                </a:cubicBezTo>
                <a:cubicBezTo>
                  <a:pt x="3456274" y="1600183"/>
                  <a:pt x="3455203" y="1599110"/>
                  <a:pt x="3455203" y="1597789"/>
                </a:cubicBezTo>
                <a:cubicBezTo>
                  <a:pt x="3455203" y="1596468"/>
                  <a:pt x="3456274" y="1595395"/>
                  <a:pt x="3457596" y="1595395"/>
                </a:cubicBezTo>
                <a:close/>
                <a:moveTo>
                  <a:pt x="231519" y="1595395"/>
                </a:moveTo>
                <a:cubicBezTo>
                  <a:pt x="232840" y="1595395"/>
                  <a:pt x="233912" y="1596468"/>
                  <a:pt x="233912" y="1597789"/>
                </a:cubicBezTo>
                <a:cubicBezTo>
                  <a:pt x="233912" y="1599110"/>
                  <a:pt x="232840" y="1600183"/>
                  <a:pt x="231519" y="1600183"/>
                </a:cubicBezTo>
                <a:cubicBezTo>
                  <a:pt x="230197" y="1600183"/>
                  <a:pt x="229126" y="1599110"/>
                  <a:pt x="229126" y="1597789"/>
                </a:cubicBezTo>
                <a:cubicBezTo>
                  <a:pt x="229126" y="1596468"/>
                  <a:pt x="230197" y="1595395"/>
                  <a:pt x="231519" y="1595395"/>
                </a:cubicBezTo>
                <a:close/>
                <a:moveTo>
                  <a:pt x="3342378" y="1594439"/>
                </a:moveTo>
                <a:cubicBezTo>
                  <a:pt x="3344228" y="1594439"/>
                  <a:pt x="3345729" y="1595939"/>
                  <a:pt x="3345729" y="1597789"/>
                </a:cubicBezTo>
                <a:cubicBezTo>
                  <a:pt x="3345729" y="1599640"/>
                  <a:pt x="3344228" y="1601142"/>
                  <a:pt x="3342378" y="1601142"/>
                </a:cubicBezTo>
                <a:cubicBezTo>
                  <a:pt x="3340528" y="1601142"/>
                  <a:pt x="3339028" y="1599640"/>
                  <a:pt x="3339028" y="1597789"/>
                </a:cubicBezTo>
                <a:cubicBezTo>
                  <a:pt x="3339028" y="1595939"/>
                  <a:pt x="3340528" y="1594439"/>
                  <a:pt x="3342378" y="1594439"/>
                </a:cubicBezTo>
                <a:close/>
                <a:moveTo>
                  <a:pt x="346736" y="1594439"/>
                </a:moveTo>
                <a:cubicBezTo>
                  <a:pt x="348586" y="1594439"/>
                  <a:pt x="350087" y="1595939"/>
                  <a:pt x="350087" y="1597789"/>
                </a:cubicBezTo>
                <a:cubicBezTo>
                  <a:pt x="350087" y="1599640"/>
                  <a:pt x="348586" y="1601142"/>
                  <a:pt x="346736" y="1601142"/>
                </a:cubicBezTo>
                <a:cubicBezTo>
                  <a:pt x="344886" y="1601142"/>
                  <a:pt x="343386" y="1599640"/>
                  <a:pt x="343386" y="1597789"/>
                </a:cubicBezTo>
                <a:cubicBezTo>
                  <a:pt x="343386" y="1595939"/>
                  <a:pt x="344887" y="1594439"/>
                  <a:pt x="346736" y="1594439"/>
                </a:cubicBezTo>
                <a:close/>
                <a:moveTo>
                  <a:pt x="3227161" y="1593326"/>
                </a:moveTo>
                <a:cubicBezTo>
                  <a:pt x="3229626" y="1593326"/>
                  <a:pt x="3231625" y="1595323"/>
                  <a:pt x="3231625" y="1597789"/>
                </a:cubicBezTo>
                <a:cubicBezTo>
                  <a:pt x="3231625" y="1600255"/>
                  <a:pt x="3229626" y="1602253"/>
                  <a:pt x="3227161" y="1602253"/>
                </a:cubicBezTo>
                <a:cubicBezTo>
                  <a:pt x="3224696" y="1602253"/>
                  <a:pt x="3222697" y="1600255"/>
                  <a:pt x="3222697" y="1597789"/>
                </a:cubicBezTo>
                <a:cubicBezTo>
                  <a:pt x="3222697" y="1595323"/>
                  <a:pt x="3224696" y="1593326"/>
                  <a:pt x="3227161" y="1593326"/>
                </a:cubicBezTo>
                <a:close/>
                <a:moveTo>
                  <a:pt x="461953" y="1593326"/>
                </a:moveTo>
                <a:cubicBezTo>
                  <a:pt x="464418" y="1593326"/>
                  <a:pt x="466416" y="1595323"/>
                  <a:pt x="466416" y="1597789"/>
                </a:cubicBezTo>
                <a:cubicBezTo>
                  <a:pt x="466416" y="1600255"/>
                  <a:pt x="464418" y="1602253"/>
                  <a:pt x="461953" y="1602253"/>
                </a:cubicBezTo>
                <a:cubicBezTo>
                  <a:pt x="459488" y="1602253"/>
                  <a:pt x="457489" y="1600255"/>
                  <a:pt x="457489" y="1597789"/>
                </a:cubicBezTo>
                <a:cubicBezTo>
                  <a:pt x="457489" y="1595323"/>
                  <a:pt x="459488" y="1593326"/>
                  <a:pt x="461953" y="1593326"/>
                </a:cubicBezTo>
                <a:close/>
                <a:moveTo>
                  <a:pt x="3111945" y="1592058"/>
                </a:moveTo>
                <a:cubicBezTo>
                  <a:pt x="3115111" y="1592058"/>
                  <a:pt x="3117677" y="1594625"/>
                  <a:pt x="3117677" y="1597789"/>
                </a:cubicBezTo>
                <a:cubicBezTo>
                  <a:pt x="3117677" y="1600956"/>
                  <a:pt x="3115111" y="1603523"/>
                  <a:pt x="3111945" y="1603523"/>
                </a:cubicBezTo>
                <a:cubicBezTo>
                  <a:pt x="3108779" y="1603523"/>
                  <a:pt x="3106213" y="1600956"/>
                  <a:pt x="3106213" y="1597789"/>
                </a:cubicBezTo>
                <a:cubicBezTo>
                  <a:pt x="3106213" y="1594625"/>
                  <a:pt x="3108779" y="1592058"/>
                  <a:pt x="3111945" y="1592058"/>
                </a:cubicBezTo>
                <a:close/>
                <a:moveTo>
                  <a:pt x="577171" y="1592058"/>
                </a:moveTo>
                <a:cubicBezTo>
                  <a:pt x="580337" y="1592058"/>
                  <a:pt x="582903" y="1594625"/>
                  <a:pt x="582903" y="1597789"/>
                </a:cubicBezTo>
                <a:cubicBezTo>
                  <a:pt x="582903" y="1600956"/>
                  <a:pt x="580337" y="1603523"/>
                  <a:pt x="577171" y="1603523"/>
                </a:cubicBezTo>
                <a:cubicBezTo>
                  <a:pt x="574005" y="1603523"/>
                  <a:pt x="571439" y="1600956"/>
                  <a:pt x="571439" y="1597789"/>
                </a:cubicBezTo>
                <a:cubicBezTo>
                  <a:pt x="571439" y="1594625"/>
                  <a:pt x="574005" y="1592058"/>
                  <a:pt x="577171" y="1592058"/>
                </a:cubicBezTo>
                <a:close/>
                <a:moveTo>
                  <a:pt x="2996727" y="1590750"/>
                </a:moveTo>
                <a:cubicBezTo>
                  <a:pt x="3000616" y="1590750"/>
                  <a:pt x="3003767" y="1593902"/>
                  <a:pt x="3003767" y="1597789"/>
                </a:cubicBezTo>
                <a:cubicBezTo>
                  <a:pt x="3003767" y="1601679"/>
                  <a:pt x="3000615" y="1604827"/>
                  <a:pt x="2996727" y="1604827"/>
                </a:cubicBezTo>
                <a:cubicBezTo>
                  <a:pt x="2992840" y="1604827"/>
                  <a:pt x="2989688" y="1601679"/>
                  <a:pt x="2989688" y="1597789"/>
                </a:cubicBezTo>
                <a:cubicBezTo>
                  <a:pt x="2989688" y="1593902"/>
                  <a:pt x="2992840" y="1590750"/>
                  <a:pt x="2996727" y="1590750"/>
                </a:cubicBezTo>
                <a:close/>
                <a:moveTo>
                  <a:pt x="692388" y="1590750"/>
                </a:moveTo>
                <a:cubicBezTo>
                  <a:pt x="696275" y="1590750"/>
                  <a:pt x="699428" y="1593902"/>
                  <a:pt x="699428" y="1597789"/>
                </a:cubicBezTo>
                <a:cubicBezTo>
                  <a:pt x="699428" y="1601679"/>
                  <a:pt x="696275" y="1604827"/>
                  <a:pt x="692388" y="1604827"/>
                </a:cubicBezTo>
                <a:cubicBezTo>
                  <a:pt x="688499" y="1604827"/>
                  <a:pt x="685348" y="1601679"/>
                  <a:pt x="685348" y="1597789"/>
                </a:cubicBezTo>
                <a:cubicBezTo>
                  <a:pt x="685348" y="1593902"/>
                  <a:pt x="688499" y="1590750"/>
                  <a:pt x="692388" y="1590750"/>
                </a:cubicBezTo>
                <a:close/>
                <a:moveTo>
                  <a:pt x="2881510" y="1589313"/>
                </a:moveTo>
                <a:cubicBezTo>
                  <a:pt x="2886192" y="1589313"/>
                  <a:pt x="2889987" y="1593108"/>
                  <a:pt x="2889987" y="1597789"/>
                </a:cubicBezTo>
                <a:cubicBezTo>
                  <a:pt x="2889987" y="1602473"/>
                  <a:pt x="2886192" y="1606266"/>
                  <a:pt x="2881510" y="1606266"/>
                </a:cubicBezTo>
                <a:cubicBezTo>
                  <a:pt x="2876828" y="1606266"/>
                  <a:pt x="2873033" y="1602473"/>
                  <a:pt x="2873033" y="1597789"/>
                </a:cubicBezTo>
                <a:cubicBezTo>
                  <a:pt x="2873033" y="1593108"/>
                  <a:pt x="2876828" y="1589313"/>
                  <a:pt x="2881510" y="1589313"/>
                </a:cubicBezTo>
                <a:close/>
                <a:moveTo>
                  <a:pt x="807604" y="1589313"/>
                </a:moveTo>
                <a:cubicBezTo>
                  <a:pt x="812285" y="1589313"/>
                  <a:pt x="816081" y="1593108"/>
                  <a:pt x="816081" y="1597789"/>
                </a:cubicBezTo>
                <a:cubicBezTo>
                  <a:pt x="816081" y="1602473"/>
                  <a:pt x="812285" y="1606266"/>
                  <a:pt x="807604" y="1606266"/>
                </a:cubicBezTo>
                <a:cubicBezTo>
                  <a:pt x="802922" y="1606266"/>
                  <a:pt x="799126" y="1602473"/>
                  <a:pt x="799126" y="1597789"/>
                </a:cubicBezTo>
                <a:cubicBezTo>
                  <a:pt x="799126" y="1593108"/>
                  <a:pt x="802922" y="1589313"/>
                  <a:pt x="807604" y="1589313"/>
                </a:cubicBezTo>
                <a:close/>
                <a:moveTo>
                  <a:pt x="2766293" y="1587609"/>
                </a:moveTo>
                <a:cubicBezTo>
                  <a:pt x="2771916" y="1587609"/>
                  <a:pt x="2776474" y="1592166"/>
                  <a:pt x="2776474" y="1597789"/>
                </a:cubicBezTo>
                <a:cubicBezTo>
                  <a:pt x="2776474" y="1603414"/>
                  <a:pt x="2771916" y="1607969"/>
                  <a:pt x="2766293" y="1607969"/>
                </a:cubicBezTo>
                <a:cubicBezTo>
                  <a:pt x="2760670" y="1607969"/>
                  <a:pt x="2756112" y="1603414"/>
                  <a:pt x="2756112" y="1597789"/>
                </a:cubicBezTo>
                <a:cubicBezTo>
                  <a:pt x="2756112" y="1592166"/>
                  <a:pt x="2760670" y="1587609"/>
                  <a:pt x="2766293" y="1587609"/>
                </a:cubicBezTo>
                <a:close/>
                <a:moveTo>
                  <a:pt x="922821" y="1587609"/>
                </a:moveTo>
                <a:cubicBezTo>
                  <a:pt x="928444" y="1587609"/>
                  <a:pt x="933002" y="1592166"/>
                  <a:pt x="933002" y="1597789"/>
                </a:cubicBezTo>
                <a:cubicBezTo>
                  <a:pt x="933002" y="1603414"/>
                  <a:pt x="928444" y="1607969"/>
                  <a:pt x="922821" y="1607969"/>
                </a:cubicBezTo>
                <a:cubicBezTo>
                  <a:pt x="917198" y="1607969"/>
                  <a:pt x="912639" y="1603414"/>
                  <a:pt x="912639" y="1597789"/>
                </a:cubicBezTo>
                <a:cubicBezTo>
                  <a:pt x="912639" y="1592166"/>
                  <a:pt x="917198" y="1587609"/>
                  <a:pt x="922821" y="1587609"/>
                </a:cubicBezTo>
                <a:close/>
                <a:moveTo>
                  <a:pt x="2651076" y="1586049"/>
                </a:moveTo>
                <a:cubicBezTo>
                  <a:pt x="2657561" y="1586049"/>
                  <a:pt x="2662818" y="1591305"/>
                  <a:pt x="2662818" y="1597789"/>
                </a:cubicBezTo>
                <a:cubicBezTo>
                  <a:pt x="2662818" y="1604273"/>
                  <a:pt x="2657561" y="1609530"/>
                  <a:pt x="2651076" y="1609530"/>
                </a:cubicBezTo>
                <a:cubicBezTo>
                  <a:pt x="2644592" y="1609530"/>
                  <a:pt x="2639335" y="1604273"/>
                  <a:pt x="2639335" y="1597789"/>
                </a:cubicBezTo>
                <a:cubicBezTo>
                  <a:pt x="2639335" y="1591305"/>
                  <a:pt x="2644592" y="1586049"/>
                  <a:pt x="2651076" y="1586049"/>
                </a:cubicBezTo>
                <a:close/>
                <a:moveTo>
                  <a:pt x="1038038" y="1586049"/>
                </a:moveTo>
                <a:cubicBezTo>
                  <a:pt x="1044523" y="1586049"/>
                  <a:pt x="1049780" y="1591305"/>
                  <a:pt x="1049780" y="1597789"/>
                </a:cubicBezTo>
                <a:cubicBezTo>
                  <a:pt x="1049780" y="1604273"/>
                  <a:pt x="1044523" y="1609530"/>
                  <a:pt x="1038038" y="1609530"/>
                </a:cubicBezTo>
                <a:cubicBezTo>
                  <a:pt x="1031553" y="1609530"/>
                  <a:pt x="1026296" y="1604273"/>
                  <a:pt x="1026296" y="1597789"/>
                </a:cubicBezTo>
                <a:cubicBezTo>
                  <a:pt x="1026296" y="1591305"/>
                  <a:pt x="1031553" y="1586049"/>
                  <a:pt x="1038038" y="1586049"/>
                </a:cubicBezTo>
                <a:close/>
                <a:moveTo>
                  <a:pt x="2535860" y="1584222"/>
                </a:moveTo>
                <a:cubicBezTo>
                  <a:pt x="2543352" y="1584222"/>
                  <a:pt x="2549427" y="1590298"/>
                  <a:pt x="2549427" y="1597789"/>
                </a:cubicBezTo>
                <a:cubicBezTo>
                  <a:pt x="2549427" y="1605281"/>
                  <a:pt x="2543352" y="1611354"/>
                  <a:pt x="2535860" y="1611354"/>
                </a:cubicBezTo>
                <a:cubicBezTo>
                  <a:pt x="2528367" y="1611354"/>
                  <a:pt x="2522292" y="1605281"/>
                  <a:pt x="2522292" y="1597789"/>
                </a:cubicBezTo>
                <a:cubicBezTo>
                  <a:pt x="2522292" y="1590298"/>
                  <a:pt x="2528367" y="1584222"/>
                  <a:pt x="2535860" y="1584222"/>
                </a:cubicBezTo>
                <a:close/>
                <a:moveTo>
                  <a:pt x="1153255" y="1584222"/>
                </a:moveTo>
                <a:cubicBezTo>
                  <a:pt x="1160748" y="1584222"/>
                  <a:pt x="1166822" y="1590298"/>
                  <a:pt x="1166822" y="1597789"/>
                </a:cubicBezTo>
                <a:cubicBezTo>
                  <a:pt x="1166822" y="1605281"/>
                  <a:pt x="1160748" y="1611354"/>
                  <a:pt x="1153255" y="1611354"/>
                </a:cubicBezTo>
                <a:cubicBezTo>
                  <a:pt x="1145762" y="1611354"/>
                  <a:pt x="1139688" y="1605281"/>
                  <a:pt x="1139688" y="1597789"/>
                </a:cubicBezTo>
                <a:cubicBezTo>
                  <a:pt x="1139688" y="1590298"/>
                  <a:pt x="1145762" y="1584222"/>
                  <a:pt x="1153255" y="1584222"/>
                </a:cubicBezTo>
                <a:close/>
                <a:moveTo>
                  <a:pt x="2420642" y="1582437"/>
                </a:moveTo>
                <a:cubicBezTo>
                  <a:pt x="2429122" y="1582437"/>
                  <a:pt x="2435995" y="1589312"/>
                  <a:pt x="2435995" y="1597789"/>
                </a:cubicBezTo>
                <a:cubicBezTo>
                  <a:pt x="2435995" y="1606268"/>
                  <a:pt x="2429122" y="1613143"/>
                  <a:pt x="2420642" y="1613143"/>
                </a:cubicBezTo>
                <a:cubicBezTo>
                  <a:pt x="2412163" y="1613143"/>
                  <a:pt x="2405289" y="1606268"/>
                  <a:pt x="2405289" y="1597789"/>
                </a:cubicBezTo>
                <a:cubicBezTo>
                  <a:pt x="2405289" y="1589312"/>
                  <a:pt x="2412163" y="1582437"/>
                  <a:pt x="2420642" y="1582437"/>
                </a:cubicBezTo>
                <a:close/>
                <a:moveTo>
                  <a:pt x="1268472" y="1582437"/>
                </a:moveTo>
                <a:cubicBezTo>
                  <a:pt x="1276952" y="1582437"/>
                  <a:pt x="1283826" y="1589312"/>
                  <a:pt x="1283826" y="1597789"/>
                </a:cubicBezTo>
                <a:cubicBezTo>
                  <a:pt x="1283826" y="1606268"/>
                  <a:pt x="1276952" y="1613143"/>
                  <a:pt x="1268472" y="1613143"/>
                </a:cubicBezTo>
                <a:cubicBezTo>
                  <a:pt x="1259993" y="1613143"/>
                  <a:pt x="1253119" y="1606268"/>
                  <a:pt x="1253119" y="1597789"/>
                </a:cubicBezTo>
                <a:cubicBezTo>
                  <a:pt x="1253119" y="1589312"/>
                  <a:pt x="1259993" y="1582437"/>
                  <a:pt x="1268472" y="1582437"/>
                </a:cubicBezTo>
                <a:close/>
                <a:moveTo>
                  <a:pt x="1383689" y="1580719"/>
                </a:moveTo>
                <a:cubicBezTo>
                  <a:pt x="1393117" y="1580719"/>
                  <a:pt x="1400759" y="1588362"/>
                  <a:pt x="1400759" y="1597789"/>
                </a:cubicBezTo>
                <a:cubicBezTo>
                  <a:pt x="1400759" y="1607216"/>
                  <a:pt x="1393117" y="1614859"/>
                  <a:pt x="1383689" y="1614859"/>
                </a:cubicBezTo>
                <a:cubicBezTo>
                  <a:pt x="1374261" y="1614859"/>
                  <a:pt x="1366619" y="1607216"/>
                  <a:pt x="1366619" y="1597789"/>
                </a:cubicBezTo>
                <a:cubicBezTo>
                  <a:pt x="1366619" y="1588362"/>
                  <a:pt x="1374261" y="1580719"/>
                  <a:pt x="1383689" y="1580719"/>
                </a:cubicBezTo>
                <a:close/>
                <a:moveTo>
                  <a:pt x="2305425" y="1580543"/>
                </a:moveTo>
                <a:cubicBezTo>
                  <a:pt x="2314950" y="1580543"/>
                  <a:pt x="2322672" y="1588264"/>
                  <a:pt x="2322672" y="1597789"/>
                </a:cubicBezTo>
                <a:cubicBezTo>
                  <a:pt x="2322672" y="1607314"/>
                  <a:pt x="2314950" y="1615035"/>
                  <a:pt x="2305425" y="1615035"/>
                </a:cubicBezTo>
                <a:cubicBezTo>
                  <a:pt x="2295900" y="1615035"/>
                  <a:pt x="2288178" y="1607314"/>
                  <a:pt x="2288178" y="1597789"/>
                </a:cubicBezTo>
                <a:cubicBezTo>
                  <a:pt x="2288178" y="1588264"/>
                  <a:pt x="2295900" y="1580543"/>
                  <a:pt x="2305425" y="1580543"/>
                </a:cubicBezTo>
                <a:close/>
                <a:moveTo>
                  <a:pt x="2190209" y="1579100"/>
                </a:moveTo>
                <a:cubicBezTo>
                  <a:pt x="2200531" y="1579100"/>
                  <a:pt x="2208900" y="1587467"/>
                  <a:pt x="2208900" y="1597789"/>
                </a:cubicBezTo>
                <a:cubicBezTo>
                  <a:pt x="2208900" y="1608109"/>
                  <a:pt x="2200531" y="1616479"/>
                  <a:pt x="2190209" y="1616479"/>
                </a:cubicBezTo>
                <a:cubicBezTo>
                  <a:pt x="2179886" y="1616479"/>
                  <a:pt x="2171517" y="1608109"/>
                  <a:pt x="2171517" y="1597789"/>
                </a:cubicBezTo>
                <a:cubicBezTo>
                  <a:pt x="2171517" y="1587467"/>
                  <a:pt x="2179886" y="1579100"/>
                  <a:pt x="2190209" y="1579100"/>
                </a:cubicBezTo>
                <a:close/>
                <a:moveTo>
                  <a:pt x="1498906" y="1579100"/>
                </a:moveTo>
                <a:cubicBezTo>
                  <a:pt x="1509229" y="1579100"/>
                  <a:pt x="1517597" y="1587467"/>
                  <a:pt x="1517597" y="1597789"/>
                </a:cubicBezTo>
                <a:cubicBezTo>
                  <a:pt x="1517597" y="1608109"/>
                  <a:pt x="1509229" y="1616479"/>
                  <a:pt x="1498906" y="1616479"/>
                </a:cubicBezTo>
                <a:cubicBezTo>
                  <a:pt x="1488584" y="1616479"/>
                  <a:pt x="1480215" y="1608109"/>
                  <a:pt x="1480215" y="1597789"/>
                </a:cubicBezTo>
                <a:cubicBezTo>
                  <a:pt x="1480215" y="1587467"/>
                  <a:pt x="1488584" y="1579100"/>
                  <a:pt x="1498906" y="1579100"/>
                </a:cubicBezTo>
                <a:close/>
                <a:moveTo>
                  <a:pt x="2074992" y="1577788"/>
                </a:moveTo>
                <a:cubicBezTo>
                  <a:pt x="2086038" y="1577788"/>
                  <a:pt x="2094993" y="1586743"/>
                  <a:pt x="2094993" y="1597789"/>
                </a:cubicBezTo>
                <a:cubicBezTo>
                  <a:pt x="2094993" y="1608833"/>
                  <a:pt x="2086038" y="1617790"/>
                  <a:pt x="2074992" y="1617790"/>
                </a:cubicBezTo>
                <a:cubicBezTo>
                  <a:pt x="2063945" y="1617790"/>
                  <a:pt x="2054990" y="1608833"/>
                  <a:pt x="2054990" y="1597789"/>
                </a:cubicBezTo>
                <a:cubicBezTo>
                  <a:pt x="2054990" y="1586743"/>
                  <a:pt x="2063945" y="1577788"/>
                  <a:pt x="2074992" y="1577788"/>
                </a:cubicBezTo>
                <a:close/>
                <a:moveTo>
                  <a:pt x="1614123" y="1577788"/>
                </a:moveTo>
                <a:cubicBezTo>
                  <a:pt x="1625170" y="1577788"/>
                  <a:pt x="1634125" y="1586743"/>
                  <a:pt x="1634125" y="1597789"/>
                </a:cubicBezTo>
                <a:cubicBezTo>
                  <a:pt x="1634125" y="1608833"/>
                  <a:pt x="1625170" y="1617790"/>
                  <a:pt x="1614123" y="1617790"/>
                </a:cubicBezTo>
                <a:cubicBezTo>
                  <a:pt x="1603077" y="1617790"/>
                  <a:pt x="1594122" y="1608833"/>
                  <a:pt x="1594122" y="1597789"/>
                </a:cubicBezTo>
                <a:cubicBezTo>
                  <a:pt x="1594122" y="1586743"/>
                  <a:pt x="1603077" y="1577788"/>
                  <a:pt x="1614123" y="1577788"/>
                </a:cubicBezTo>
                <a:close/>
                <a:moveTo>
                  <a:pt x="1959774" y="1577020"/>
                </a:moveTo>
                <a:cubicBezTo>
                  <a:pt x="1971245" y="1577020"/>
                  <a:pt x="1980544" y="1586319"/>
                  <a:pt x="1980544" y="1597789"/>
                </a:cubicBezTo>
                <a:cubicBezTo>
                  <a:pt x="1980544" y="1609258"/>
                  <a:pt x="1971245" y="1618558"/>
                  <a:pt x="1959774" y="1618558"/>
                </a:cubicBezTo>
                <a:cubicBezTo>
                  <a:pt x="1948303" y="1618558"/>
                  <a:pt x="1939005" y="1609258"/>
                  <a:pt x="1939005" y="1597789"/>
                </a:cubicBezTo>
                <a:cubicBezTo>
                  <a:pt x="1939005" y="1586319"/>
                  <a:pt x="1948303" y="1577020"/>
                  <a:pt x="1959774" y="1577020"/>
                </a:cubicBezTo>
                <a:close/>
                <a:moveTo>
                  <a:pt x="1729340" y="1577020"/>
                </a:moveTo>
                <a:cubicBezTo>
                  <a:pt x="1740811" y="1577020"/>
                  <a:pt x="1750110" y="1586319"/>
                  <a:pt x="1750110" y="1597789"/>
                </a:cubicBezTo>
                <a:cubicBezTo>
                  <a:pt x="1750110" y="1609258"/>
                  <a:pt x="1740811" y="1618558"/>
                  <a:pt x="1729340" y="1618558"/>
                </a:cubicBezTo>
                <a:cubicBezTo>
                  <a:pt x="1717869" y="1618558"/>
                  <a:pt x="1708571" y="1609258"/>
                  <a:pt x="1708571" y="1597789"/>
                </a:cubicBezTo>
                <a:cubicBezTo>
                  <a:pt x="1708571" y="1586319"/>
                  <a:pt x="1717869" y="1577020"/>
                  <a:pt x="1729340" y="1577020"/>
                </a:cubicBezTo>
                <a:close/>
                <a:moveTo>
                  <a:pt x="1844558" y="1576828"/>
                </a:moveTo>
                <a:cubicBezTo>
                  <a:pt x="1856135" y="1576828"/>
                  <a:pt x="1865521" y="1586212"/>
                  <a:pt x="1865521" y="1597789"/>
                </a:cubicBezTo>
                <a:cubicBezTo>
                  <a:pt x="1865521" y="1609366"/>
                  <a:pt x="1856135" y="1618750"/>
                  <a:pt x="1844558" y="1618750"/>
                </a:cubicBezTo>
                <a:cubicBezTo>
                  <a:pt x="1832979" y="1618750"/>
                  <a:pt x="1823594" y="1609366"/>
                  <a:pt x="1823594" y="1597789"/>
                </a:cubicBezTo>
                <a:cubicBezTo>
                  <a:pt x="1823594" y="1586212"/>
                  <a:pt x="1832979" y="1576828"/>
                  <a:pt x="1844558" y="1576828"/>
                </a:cubicBezTo>
                <a:close/>
                <a:moveTo>
                  <a:pt x="3630421" y="1496785"/>
                </a:moveTo>
                <a:cubicBezTo>
                  <a:pt x="3631099" y="1496785"/>
                  <a:pt x="3631649" y="1497334"/>
                  <a:pt x="3631649" y="1498011"/>
                </a:cubicBezTo>
                <a:cubicBezTo>
                  <a:pt x="3631649" y="1498689"/>
                  <a:pt x="3631099" y="1499239"/>
                  <a:pt x="3630421" y="1499239"/>
                </a:cubicBezTo>
                <a:cubicBezTo>
                  <a:pt x="3629743" y="1499239"/>
                  <a:pt x="3629193" y="1498689"/>
                  <a:pt x="3629193" y="1498011"/>
                </a:cubicBezTo>
                <a:cubicBezTo>
                  <a:pt x="3629193" y="1497334"/>
                  <a:pt x="3629743" y="1496785"/>
                  <a:pt x="3630421" y="1496785"/>
                </a:cubicBezTo>
                <a:close/>
                <a:moveTo>
                  <a:pt x="58694" y="1496785"/>
                </a:moveTo>
                <a:cubicBezTo>
                  <a:pt x="59373" y="1496785"/>
                  <a:pt x="59922" y="1497334"/>
                  <a:pt x="59922" y="1498011"/>
                </a:cubicBezTo>
                <a:cubicBezTo>
                  <a:pt x="59922" y="1498689"/>
                  <a:pt x="59373" y="1499239"/>
                  <a:pt x="58694" y="1499239"/>
                </a:cubicBezTo>
                <a:cubicBezTo>
                  <a:pt x="58016" y="1499239"/>
                  <a:pt x="57466" y="1498689"/>
                  <a:pt x="57466" y="1498011"/>
                </a:cubicBezTo>
                <a:cubicBezTo>
                  <a:pt x="57466" y="1497334"/>
                  <a:pt x="58016" y="1496785"/>
                  <a:pt x="58694" y="1496785"/>
                </a:cubicBezTo>
                <a:close/>
                <a:moveTo>
                  <a:pt x="3515204" y="1496130"/>
                </a:moveTo>
                <a:cubicBezTo>
                  <a:pt x="3516243" y="1496130"/>
                  <a:pt x="3517086" y="1496972"/>
                  <a:pt x="3517086" y="1498011"/>
                </a:cubicBezTo>
                <a:cubicBezTo>
                  <a:pt x="3517086" y="1499051"/>
                  <a:pt x="3516243" y="1499894"/>
                  <a:pt x="3515204" y="1499894"/>
                </a:cubicBezTo>
                <a:cubicBezTo>
                  <a:pt x="3514164" y="1499894"/>
                  <a:pt x="3513323" y="1499051"/>
                  <a:pt x="3513323" y="1498011"/>
                </a:cubicBezTo>
                <a:cubicBezTo>
                  <a:pt x="3513323" y="1496972"/>
                  <a:pt x="3514164" y="1496130"/>
                  <a:pt x="3515204" y="1496130"/>
                </a:cubicBezTo>
                <a:close/>
                <a:moveTo>
                  <a:pt x="173910" y="1496130"/>
                </a:moveTo>
                <a:cubicBezTo>
                  <a:pt x="174950" y="1496130"/>
                  <a:pt x="175792" y="1496972"/>
                  <a:pt x="175792" y="1498011"/>
                </a:cubicBezTo>
                <a:cubicBezTo>
                  <a:pt x="175792" y="1499051"/>
                  <a:pt x="174950" y="1499894"/>
                  <a:pt x="173910" y="1499894"/>
                </a:cubicBezTo>
                <a:cubicBezTo>
                  <a:pt x="172872" y="1499894"/>
                  <a:pt x="172029" y="1499051"/>
                  <a:pt x="172029" y="1498011"/>
                </a:cubicBezTo>
                <a:cubicBezTo>
                  <a:pt x="172029" y="1496972"/>
                  <a:pt x="172872" y="1496130"/>
                  <a:pt x="173910" y="1496130"/>
                </a:cubicBezTo>
                <a:close/>
                <a:moveTo>
                  <a:pt x="3399987" y="1495268"/>
                </a:moveTo>
                <a:cubicBezTo>
                  <a:pt x="3401502" y="1495268"/>
                  <a:pt x="3402730" y="1496497"/>
                  <a:pt x="3402730" y="1498011"/>
                </a:cubicBezTo>
                <a:cubicBezTo>
                  <a:pt x="3402730" y="1499525"/>
                  <a:pt x="3401502" y="1500755"/>
                  <a:pt x="3399987" y="1500755"/>
                </a:cubicBezTo>
                <a:cubicBezTo>
                  <a:pt x="3398472" y="1500755"/>
                  <a:pt x="3397245" y="1499525"/>
                  <a:pt x="3397245" y="1498011"/>
                </a:cubicBezTo>
                <a:cubicBezTo>
                  <a:pt x="3397245" y="1496497"/>
                  <a:pt x="3398472" y="1495268"/>
                  <a:pt x="3399987" y="1495268"/>
                </a:cubicBezTo>
                <a:close/>
                <a:moveTo>
                  <a:pt x="289128" y="1495268"/>
                </a:moveTo>
                <a:cubicBezTo>
                  <a:pt x="290643" y="1495268"/>
                  <a:pt x="291870" y="1496497"/>
                  <a:pt x="291870" y="1498011"/>
                </a:cubicBezTo>
                <a:cubicBezTo>
                  <a:pt x="291870" y="1499525"/>
                  <a:pt x="290643" y="1500755"/>
                  <a:pt x="289128" y="1500755"/>
                </a:cubicBezTo>
                <a:cubicBezTo>
                  <a:pt x="287613" y="1500755"/>
                  <a:pt x="286385" y="1499525"/>
                  <a:pt x="286385" y="1498011"/>
                </a:cubicBezTo>
                <a:cubicBezTo>
                  <a:pt x="286385" y="1496497"/>
                  <a:pt x="287613" y="1495268"/>
                  <a:pt x="289128" y="1495268"/>
                </a:cubicBezTo>
                <a:close/>
                <a:moveTo>
                  <a:pt x="3284770" y="1494252"/>
                </a:moveTo>
                <a:cubicBezTo>
                  <a:pt x="3286846" y="1494252"/>
                  <a:pt x="3288530" y="1495934"/>
                  <a:pt x="3288530" y="1498011"/>
                </a:cubicBezTo>
                <a:cubicBezTo>
                  <a:pt x="3288530" y="1500091"/>
                  <a:pt x="3286846" y="1501770"/>
                  <a:pt x="3284770" y="1501770"/>
                </a:cubicBezTo>
                <a:cubicBezTo>
                  <a:pt x="3282693" y="1501770"/>
                  <a:pt x="3281009" y="1500091"/>
                  <a:pt x="3281009" y="1498011"/>
                </a:cubicBezTo>
                <a:cubicBezTo>
                  <a:pt x="3281009" y="1495934"/>
                  <a:pt x="3282693" y="1494252"/>
                  <a:pt x="3284770" y="1494252"/>
                </a:cubicBezTo>
                <a:close/>
                <a:moveTo>
                  <a:pt x="404345" y="1494252"/>
                </a:moveTo>
                <a:cubicBezTo>
                  <a:pt x="406422" y="1494252"/>
                  <a:pt x="408105" y="1495934"/>
                  <a:pt x="408105" y="1498011"/>
                </a:cubicBezTo>
                <a:cubicBezTo>
                  <a:pt x="408105" y="1500091"/>
                  <a:pt x="406422" y="1501770"/>
                  <a:pt x="404345" y="1501770"/>
                </a:cubicBezTo>
                <a:cubicBezTo>
                  <a:pt x="402268" y="1501770"/>
                  <a:pt x="400585" y="1500091"/>
                  <a:pt x="400585" y="1498011"/>
                </a:cubicBezTo>
                <a:cubicBezTo>
                  <a:pt x="400585" y="1495934"/>
                  <a:pt x="402268" y="1494252"/>
                  <a:pt x="404345" y="1494252"/>
                </a:cubicBezTo>
                <a:close/>
                <a:moveTo>
                  <a:pt x="3169553" y="1493175"/>
                </a:moveTo>
                <a:cubicBezTo>
                  <a:pt x="3172225" y="1493175"/>
                  <a:pt x="3174391" y="1495339"/>
                  <a:pt x="3174391" y="1498011"/>
                </a:cubicBezTo>
                <a:cubicBezTo>
                  <a:pt x="3174391" y="1500682"/>
                  <a:pt x="3172225" y="1502849"/>
                  <a:pt x="3169553" y="1502849"/>
                </a:cubicBezTo>
                <a:cubicBezTo>
                  <a:pt x="3166882" y="1502849"/>
                  <a:pt x="3164715" y="1500682"/>
                  <a:pt x="3164715" y="1498011"/>
                </a:cubicBezTo>
                <a:cubicBezTo>
                  <a:pt x="3164715" y="1495339"/>
                  <a:pt x="3166882" y="1493175"/>
                  <a:pt x="3169553" y="1493175"/>
                </a:cubicBezTo>
                <a:close/>
                <a:moveTo>
                  <a:pt x="519562" y="1493175"/>
                </a:moveTo>
                <a:cubicBezTo>
                  <a:pt x="522234" y="1493175"/>
                  <a:pt x="524400" y="1495339"/>
                  <a:pt x="524400" y="1498011"/>
                </a:cubicBezTo>
                <a:cubicBezTo>
                  <a:pt x="524400" y="1500682"/>
                  <a:pt x="522234" y="1502849"/>
                  <a:pt x="519562" y="1502849"/>
                </a:cubicBezTo>
                <a:cubicBezTo>
                  <a:pt x="516890" y="1502849"/>
                  <a:pt x="514725" y="1500682"/>
                  <a:pt x="514725" y="1498011"/>
                </a:cubicBezTo>
                <a:cubicBezTo>
                  <a:pt x="514725" y="1495339"/>
                  <a:pt x="516890" y="1493175"/>
                  <a:pt x="519562" y="1493175"/>
                </a:cubicBezTo>
                <a:close/>
                <a:moveTo>
                  <a:pt x="634779" y="1491966"/>
                </a:moveTo>
                <a:cubicBezTo>
                  <a:pt x="638118" y="1491966"/>
                  <a:pt x="640826" y="1494673"/>
                  <a:pt x="640826" y="1498011"/>
                </a:cubicBezTo>
                <a:cubicBezTo>
                  <a:pt x="640826" y="1501351"/>
                  <a:pt x="638118" y="1504056"/>
                  <a:pt x="634779" y="1504056"/>
                </a:cubicBezTo>
                <a:cubicBezTo>
                  <a:pt x="631439" y="1504056"/>
                  <a:pt x="628732" y="1501351"/>
                  <a:pt x="628732" y="1498011"/>
                </a:cubicBezTo>
                <a:cubicBezTo>
                  <a:pt x="628732" y="1494673"/>
                  <a:pt x="631439" y="1491966"/>
                  <a:pt x="634779" y="1491966"/>
                </a:cubicBezTo>
                <a:close/>
                <a:moveTo>
                  <a:pt x="3054336" y="1491857"/>
                </a:moveTo>
                <a:cubicBezTo>
                  <a:pt x="3057735" y="1491857"/>
                  <a:pt x="3060489" y="1494612"/>
                  <a:pt x="3060489" y="1498011"/>
                </a:cubicBezTo>
                <a:cubicBezTo>
                  <a:pt x="3060489" y="1501410"/>
                  <a:pt x="3057735" y="1504165"/>
                  <a:pt x="3054336" y="1504165"/>
                </a:cubicBezTo>
                <a:cubicBezTo>
                  <a:pt x="3050938" y="1504165"/>
                  <a:pt x="3048182" y="1501410"/>
                  <a:pt x="3048182" y="1498011"/>
                </a:cubicBezTo>
                <a:cubicBezTo>
                  <a:pt x="3048182" y="1494612"/>
                  <a:pt x="3050938" y="1491857"/>
                  <a:pt x="3054336" y="1491857"/>
                </a:cubicBezTo>
                <a:close/>
                <a:moveTo>
                  <a:pt x="2939119" y="1490510"/>
                </a:moveTo>
                <a:cubicBezTo>
                  <a:pt x="2943263" y="1490510"/>
                  <a:pt x="2946623" y="1493868"/>
                  <a:pt x="2946623" y="1498011"/>
                </a:cubicBezTo>
                <a:cubicBezTo>
                  <a:pt x="2946623" y="1502156"/>
                  <a:pt x="2943263" y="1505517"/>
                  <a:pt x="2939119" y="1505517"/>
                </a:cubicBezTo>
                <a:cubicBezTo>
                  <a:pt x="2934974" y="1505517"/>
                  <a:pt x="2931614" y="1502156"/>
                  <a:pt x="2931614" y="1498011"/>
                </a:cubicBezTo>
                <a:cubicBezTo>
                  <a:pt x="2931614" y="1493868"/>
                  <a:pt x="2934974" y="1490510"/>
                  <a:pt x="2939119" y="1490510"/>
                </a:cubicBezTo>
                <a:close/>
                <a:moveTo>
                  <a:pt x="749995" y="1490510"/>
                </a:moveTo>
                <a:cubicBezTo>
                  <a:pt x="754140" y="1490510"/>
                  <a:pt x="757499" y="1493868"/>
                  <a:pt x="757499" y="1498011"/>
                </a:cubicBezTo>
                <a:cubicBezTo>
                  <a:pt x="757499" y="1502156"/>
                  <a:pt x="754140" y="1505517"/>
                  <a:pt x="749995" y="1505517"/>
                </a:cubicBezTo>
                <a:cubicBezTo>
                  <a:pt x="745850" y="1505517"/>
                  <a:pt x="742491" y="1502156"/>
                  <a:pt x="742491" y="1498011"/>
                </a:cubicBezTo>
                <a:cubicBezTo>
                  <a:pt x="742491" y="1493868"/>
                  <a:pt x="745850" y="1490510"/>
                  <a:pt x="749995" y="1490510"/>
                </a:cubicBezTo>
                <a:close/>
                <a:moveTo>
                  <a:pt x="2823902" y="1489028"/>
                </a:moveTo>
                <a:cubicBezTo>
                  <a:pt x="2828864" y="1489028"/>
                  <a:pt x="2832888" y="1493050"/>
                  <a:pt x="2832888" y="1498011"/>
                </a:cubicBezTo>
                <a:cubicBezTo>
                  <a:pt x="2832888" y="1502973"/>
                  <a:pt x="2828864" y="1506997"/>
                  <a:pt x="2823902" y="1506997"/>
                </a:cubicBezTo>
                <a:cubicBezTo>
                  <a:pt x="2818939" y="1506997"/>
                  <a:pt x="2814917" y="1502973"/>
                  <a:pt x="2814917" y="1498011"/>
                </a:cubicBezTo>
                <a:cubicBezTo>
                  <a:pt x="2814917" y="1493050"/>
                  <a:pt x="2818939" y="1489028"/>
                  <a:pt x="2823902" y="1489028"/>
                </a:cubicBezTo>
                <a:close/>
                <a:moveTo>
                  <a:pt x="865213" y="1489028"/>
                </a:moveTo>
                <a:cubicBezTo>
                  <a:pt x="870175" y="1489028"/>
                  <a:pt x="874198" y="1493050"/>
                  <a:pt x="874198" y="1498011"/>
                </a:cubicBezTo>
                <a:cubicBezTo>
                  <a:pt x="874198" y="1502973"/>
                  <a:pt x="870175" y="1506997"/>
                  <a:pt x="865213" y="1506997"/>
                </a:cubicBezTo>
                <a:cubicBezTo>
                  <a:pt x="860250" y="1506997"/>
                  <a:pt x="856227" y="1502973"/>
                  <a:pt x="856227" y="1498011"/>
                </a:cubicBezTo>
                <a:cubicBezTo>
                  <a:pt x="856227" y="1493050"/>
                  <a:pt x="860250" y="1489028"/>
                  <a:pt x="865213" y="1489028"/>
                </a:cubicBezTo>
                <a:close/>
                <a:moveTo>
                  <a:pt x="2708685" y="1487418"/>
                </a:moveTo>
                <a:cubicBezTo>
                  <a:pt x="2714538" y="1487418"/>
                  <a:pt x="2719281" y="1492160"/>
                  <a:pt x="2719281" y="1498011"/>
                </a:cubicBezTo>
                <a:cubicBezTo>
                  <a:pt x="2719281" y="1503864"/>
                  <a:pt x="2714538" y="1508609"/>
                  <a:pt x="2708685" y="1508609"/>
                </a:cubicBezTo>
                <a:cubicBezTo>
                  <a:pt x="2702833" y="1508609"/>
                  <a:pt x="2698089" y="1503864"/>
                  <a:pt x="2698089" y="1498011"/>
                </a:cubicBezTo>
                <a:cubicBezTo>
                  <a:pt x="2698089" y="1492160"/>
                  <a:pt x="2702833" y="1487418"/>
                  <a:pt x="2708685" y="1487418"/>
                </a:cubicBezTo>
                <a:close/>
                <a:moveTo>
                  <a:pt x="980429" y="1487418"/>
                </a:moveTo>
                <a:cubicBezTo>
                  <a:pt x="986282" y="1487418"/>
                  <a:pt x="991025" y="1492160"/>
                  <a:pt x="991025" y="1498011"/>
                </a:cubicBezTo>
                <a:cubicBezTo>
                  <a:pt x="991025" y="1503864"/>
                  <a:pt x="986282" y="1508609"/>
                  <a:pt x="980429" y="1508609"/>
                </a:cubicBezTo>
                <a:cubicBezTo>
                  <a:pt x="974577" y="1508609"/>
                  <a:pt x="969833" y="1503864"/>
                  <a:pt x="969833" y="1498011"/>
                </a:cubicBezTo>
                <a:cubicBezTo>
                  <a:pt x="969833" y="1492160"/>
                  <a:pt x="974577" y="1487418"/>
                  <a:pt x="980429" y="1487418"/>
                </a:cubicBezTo>
                <a:close/>
                <a:moveTo>
                  <a:pt x="2593468" y="1485829"/>
                </a:moveTo>
                <a:cubicBezTo>
                  <a:pt x="2600198" y="1485829"/>
                  <a:pt x="2605654" y="1491284"/>
                  <a:pt x="2605654" y="1498011"/>
                </a:cubicBezTo>
                <a:cubicBezTo>
                  <a:pt x="2605654" y="1504742"/>
                  <a:pt x="2600198" y="1510194"/>
                  <a:pt x="2593468" y="1510194"/>
                </a:cubicBezTo>
                <a:cubicBezTo>
                  <a:pt x="2586738" y="1510194"/>
                  <a:pt x="2581282" y="1504742"/>
                  <a:pt x="2581282" y="1498011"/>
                </a:cubicBezTo>
                <a:cubicBezTo>
                  <a:pt x="2581282" y="1491284"/>
                  <a:pt x="2586738" y="1485829"/>
                  <a:pt x="2593468" y="1485829"/>
                </a:cubicBezTo>
                <a:close/>
                <a:moveTo>
                  <a:pt x="1095647" y="1485829"/>
                </a:moveTo>
                <a:cubicBezTo>
                  <a:pt x="1102377" y="1485829"/>
                  <a:pt x="1107832" y="1491284"/>
                  <a:pt x="1107832" y="1498011"/>
                </a:cubicBezTo>
                <a:cubicBezTo>
                  <a:pt x="1107832" y="1504742"/>
                  <a:pt x="1102377" y="1510194"/>
                  <a:pt x="1095647" y="1510194"/>
                </a:cubicBezTo>
                <a:cubicBezTo>
                  <a:pt x="1088916" y="1510194"/>
                  <a:pt x="1083461" y="1504742"/>
                  <a:pt x="1083461" y="1498011"/>
                </a:cubicBezTo>
                <a:cubicBezTo>
                  <a:pt x="1083461" y="1491284"/>
                  <a:pt x="1088916" y="1485829"/>
                  <a:pt x="1095647" y="1485829"/>
                </a:cubicBezTo>
                <a:close/>
                <a:moveTo>
                  <a:pt x="2478250" y="1484129"/>
                </a:moveTo>
                <a:cubicBezTo>
                  <a:pt x="2485918" y="1484129"/>
                  <a:pt x="2492135" y="1490345"/>
                  <a:pt x="2492135" y="1498011"/>
                </a:cubicBezTo>
                <a:cubicBezTo>
                  <a:pt x="2492135" y="1505679"/>
                  <a:pt x="2485918" y="1511898"/>
                  <a:pt x="2478250" y="1511898"/>
                </a:cubicBezTo>
                <a:cubicBezTo>
                  <a:pt x="2470583" y="1511898"/>
                  <a:pt x="2464366" y="1505679"/>
                  <a:pt x="2464366" y="1498011"/>
                </a:cubicBezTo>
                <a:cubicBezTo>
                  <a:pt x="2464366" y="1490345"/>
                  <a:pt x="2470583" y="1484129"/>
                  <a:pt x="2478250" y="1484129"/>
                </a:cubicBezTo>
                <a:close/>
                <a:moveTo>
                  <a:pt x="1210863" y="1484129"/>
                </a:moveTo>
                <a:cubicBezTo>
                  <a:pt x="1218531" y="1484129"/>
                  <a:pt x="1224748" y="1490345"/>
                  <a:pt x="1224748" y="1498011"/>
                </a:cubicBezTo>
                <a:cubicBezTo>
                  <a:pt x="1224748" y="1505679"/>
                  <a:pt x="1218531" y="1511898"/>
                  <a:pt x="1210863" y="1511898"/>
                </a:cubicBezTo>
                <a:cubicBezTo>
                  <a:pt x="1203196" y="1511898"/>
                  <a:pt x="1196980" y="1505679"/>
                  <a:pt x="1196980" y="1498011"/>
                </a:cubicBezTo>
                <a:cubicBezTo>
                  <a:pt x="1196980" y="1490345"/>
                  <a:pt x="1203196" y="1484129"/>
                  <a:pt x="1210863" y="1484129"/>
                </a:cubicBezTo>
                <a:close/>
                <a:moveTo>
                  <a:pt x="2363034" y="1482495"/>
                </a:moveTo>
                <a:cubicBezTo>
                  <a:pt x="2371606" y="1482495"/>
                  <a:pt x="2378555" y="1489442"/>
                  <a:pt x="2378555" y="1498011"/>
                </a:cubicBezTo>
                <a:cubicBezTo>
                  <a:pt x="2378555" y="1506585"/>
                  <a:pt x="2371606" y="1513532"/>
                  <a:pt x="2363034" y="1513532"/>
                </a:cubicBezTo>
                <a:cubicBezTo>
                  <a:pt x="2354462" y="1513532"/>
                  <a:pt x="2347513" y="1506585"/>
                  <a:pt x="2347513" y="1498011"/>
                </a:cubicBezTo>
                <a:cubicBezTo>
                  <a:pt x="2347513" y="1489442"/>
                  <a:pt x="2354462" y="1482495"/>
                  <a:pt x="2363034" y="1482495"/>
                </a:cubicBezTo>
                <a:close/>
                <a:moveTo>
                  <a:pt x="1326080" y="1482495"/>
                </a:moveTo>
                <a:cubicBezTo>
                  <a:pt x="1334653" y="1482495"/>
                  <a:pt x="1341602" y="1489442"/>
                  <a:pt x="1341602" y="1498011"/>
                </a:cubicBezTo>
                <a:cubicBezTo>
                  <a:pt x="1341602" y="1506585"/>
                  <a:pt x="1334653" y="1513532"/>
                  <a:pt x="1326080" y="1513532"/>
                </a:cubicBezTo>
                <a:cubicBezTo>
                  <a:pt x="1317509" y="1513532"/>
                  <a:pt x="1310559" y="1506585"/>
                  <a:pt x="1310559" y="1498011"/>
                </a:cubicBezTo>
                <a:cubicBezTo>
                  <a:pt x="1310559" y="1489442"/>
                  <a:pt x="1317509" y="1482495"/>
                  <a:pt x="1326080" y="1482495"/>
                </a:cubicBezTo>
                <a:close/>
                <a:moveTo>
                  <a:pt x="2247817" y="1480945"/>
                </a:moveTo>
                <a:cubicBezTo>
                  <a:pt x="2257244" y="1480945"/>
                  <a:pt x="2264887" y="1488585"/>
                  <a:pt x="2264887" y="1498011"/>
                </a:cubicBezTo>
                <a:cubicBezTo>
                  <a:pt x="2264887" y="1507440"/>
                  <a:pt x="2257244" y="1515083"/>
                  <a:pt x="2247817" y="1515083"/>
                </a:cubicBezTo>
                <a:cubicBezTo>
                  <a:pt x="2238389" y="1515083"/>
                  <a:pt x="2230746" y="1507440"/>
                  <a:pt x="2230746" y="1498011"/>
                </a:cubicBezTo>
                <a:cubicBezTo>
                  <a:pt x="2230746" y="1488585"/>
                  <a:pt x="2238389" y="1480945"/>
                  <a:pt x="2247817" y="1480945"/>
                </a:cubicBezTo>
                <a:close/>
                <a:moveTo>
                  <a:pt x="1441298" y="1480945"/>
                </a:moveTo>
                <a:cubicBezTo>
                  <a:pt x="1450726" y="1480945"/>
                  <a:pt x="1458368" y="1488585"/>
                  <a:pt x="1458368" y="1498011"/>
                </a:cubicBezTo>
                <a:cubicBezTo>
                  <a:pt x="1458368" y="1507440"/>
                  <a:pt x="1450726" y="1515083"/>
                  <a:pt x="1441298" y="1515083"/>
                </a:cubicBezTo>
                <a:cubicBezTo>
                  <a:pt x="1431870" y="1515083"/>
                  <a:pt x="1424228" y="1507440"/>
                  <a:pt x="1424228" y="1498011"/>
                </a:cubicBezTo>
                <a:cubicBezTo>
                  <a:pt x="1424228" y="1488585"/>
                  <a:pt x="1431870" y="1480945"/>
                  <a:pt x="1441298" y="1480945"/>
                </a:cubicBezTo>
                <a:close/>
                <a:moveTo>
                  <a:pt x="2132600" y="1479508"/>
                </a:moveTo>
                <a:cubicBezTo>
                  <a:pt x="2142821" y="1479508"/>
                  <a:pt x="2151107" y="1487792"/>
                  <a:pt x="2151107" y="1498011"/>
                </a:cubicBezTo>
                <a:cubicBezTo>
                  <a:pt x="2151107" y="1508235"/>
                  <a:pt x="2142821" y="1516521"/>
                  <a:pt x="2132600" y="1516521"/>
                </a:cubicBezTo>
                <a:cubicBezTo>
                  <a:pt x="2122378" y="1516521"/>
                  <a:pt x="2114092" y="1508235"/>
                  <a:pt x="2114092" y="1498011"/>
                </a:cubicBezTo>
                <a:cubicBezTo>
                  <a:pt x="2114092" y="1487792"/>
                  <a:pt x="2122378" y="1479508"/>
                  <a:pt x="2132600" y="1479508"/>
                </a:cubicBezTo>
                <a:close/>
                <a:moveTo>
                  <a:pt x="1556514" y="1479508"/>
                </a:moveTo>
                <a:cubicBezTo>
                  <a:pt x="1566736" y="1479508"/>
                  <a:pt x="1575022" y="1487792"/>
                  <a:pt x="1575022" y="1498011"/>
                </a:cubicBezTo>
                <a:cubicBezTo>
                  <a:pt x="1575022" y="1508235"/>
                  <a:pt x="1566736" y="1516521"/>
                  <a:pt x="1556514" y="1516521"/>
                </a:cubicBezTo>
                <a:cubicBezTo>
                  <a:pt x="1546293" y="1516521"/>
                  <a:pt x="1538007" y="1508235"/>
                  <a:pt x="1538007" y="1498011"/>
                </a:cubicBezTo>
                <a:cubicBezTo>
                  <a:pt x="1538007" y="1487792"/>
                  <a:pt x="1546293" y="1479508"/>
                  <a:pt x="1556514" y="1479508"/>
                </a:cubicBezTo>
                <a:close/>
                <a:moveTo>
                  <a:pt x="2017383" y="1478581"/>
                </a:moveTo>
                <a:cubicBezTo>
                  <a:pt x="2028116" y="1478581"/>
                  <a:pt x="2036817" y="1487280"/>
                  <a:pt x="2036817" y="1498011"/>
                </a:cubicBezTo>
                <a:cubicBezTo>
                  <a:pt x="2036817" y="1508744"/>
                  <a:pt x="2028116" y="1517447"/>
                  <a:pt x="2017383" y="1517447"/>
                </a:cubicBezTo>
                <a:cubicBezTo>
                  <a:pt x="2006649" y="1517447"/>
                  <a:pt x="1997948" y="1508744"/>
                  <a:pt x="1997948" y="1498011"/>
                </a:cubicBezTo>
                <a:cubicBezTo>
                  <a:pt x="1997948" y="1487280"/>
                  <a:pt x="2006649" y="1478581"/>
                  <a:pt x="2017383" y="1478581"/>
                </a:cubicBezTo>
                <a:close/>
                <a:moveTo>
                  <a:pt x="1671732" y="1478581"/>
                </a:moveTo>
                <a:cubicBezTo>
                  <a:pt x="1682465" y="1478581"/>
                  <a:pt x="1691166" y="1487280"/>
                  <a:pt x="1691166" y="1498011"/>
                </a:cubicBezTo>
                <a:cubicBezTo>
                  <a:pt x="1691166" y="1508744"/>
                  <a:pt x="1682465" y="1517447"/>
                  <a:pt x="1671732" y="1517447"/>
                </a:cubicBezTo>
                <a:cubicBezTo>
                  <a:pt x="1660998" y="1517447"/>
                  <a:pt x="1652297" y="1508744"/>
                  <a:pt x="1652297" y="1498011"/>
                </a:cubicBezTo>
                <a:cubicBezTo>
                  <a:pt x="1652297" y="1487280"/>
                  <a:pt x="1660998" y="1478581"/>
                  <a:pt x="1671732" y="1478581"/>
                </a:cubicBezTo>
                <a:close/>
                <a:moveTo>
                  <a:pt x="1902166" y="1478014"/>
                </a:moveTo>
                <a:cubicBezTo>
                  <a:pt x="1913212" y="1478014"/>
                  <a:pt x="1922167" y="1486967"/>
                  <a:pt x="1922167" y="1498011"/>
                </a:cubicBezTo>
                <a:cubicBezTo>
                  <a:pt x="1922167" y="1509056"/>
                  <a:pt x="1913212" y="1518013"/>
                  <a:pt x="1902166" y="1518013"/>
                </a:cubicBezTo>
                <a:cubicBezTo>
                  <a:pt x="1891119" y="1518013"/>
                  <a:pt x="1882164" y="1509056"/>
                  <a:pt x="1882164" y="1498011"/>
                </a:cubicBezTo>
                <a:cubicBezTo>
                  <a:pt x="1882164" y="1486967"/>
                  <a:pt x="1891119" y="1478014"/>
                  <a:pt x="1902166" y="1478014"/>
                </a:cubicBezTo>
                <a:close/>
                <a:moveTo>
                  <a:pt x="1786949" y="1478014"/>
                </a:moveTo>
                <a:cubicBezTo>
                  <a:pt x="1797995" y="1478014"/>
                  <a:pt x="1806950" y="1486967"/>
                  <a:pt x="1806950" y="1498011"/>
                </a:cubicBezTo>
                <a:cubicBezTo>
                  <a:pt x="1806950" y="1509056"/>
                  <a:pt x="1797995" y="1518013"/>
                  <a:pt x="1786949" y="1518013"/>
                </a:cubicBezTo>
                <a:cubicBezTo>
                  <a:pt x="1775902" y="1518013"/>
                  <a:pt x="1766947" y="1509056"/>
                  <a:pt x="1766947" y="1498011"/>
                </a:cubicBezTo>
                <a:cubicBezTo>
                  <a:pt x="1766947" y="1486967"/>
                  <a:pt x="1775902" y="1478014"/>
                  <a:pt x="1786949" y="1478014"/>
                </a:cubicBezTo>
                <a:close/>
                <a:moveTo>
                  <a:pt x="3572813" y="1396808"/>
                </a:moveTo>
                <a:cubicBezTo>
                  <a:pt x="3573603" y="1396808"/>
                  <a:pt x="3574243" y="1397448"/>
                  <a:pt x="3574243" y="1398238"/>
                </a:cubicBezTo>
                <a:cubicBezTo>
                  <a:pt x="3574243" y="1399027"/>
                  <a:pt x="3573602" y="1399668"/>
                  <a:pt x="3572813" y="1399668"/>
                </a:cubicBezTo>
                <a:cubicBezTo>
                  <a:pt x="3572022" y="1399668"/>
                  <a:pt x="3571382" y="1399027"/>
                  <a:pt x="3571382" y="1398238"/>
                </a:cubicBezTo>
                <a:cubicBezTo>
                  <a:pt x="3571382" y="1397448"/>
                  <a:pt x="3572023" y="1396808"/>
                  <a:pt x="3572813" y="1396808"/>
                </a:cubicBezTo>
                <a:close/>
                <a:moveTo>
                  <a:pt x="116302" y="1396808"/>
                </a:moveTo>
                <a:cubicBezTo>
                  <a:pt x="117092" y="1396808"/>
                  <a:pt x="117733" y="1397448"/>
                  <a:pt x="117733" y="1398238"/>
                </a:cubicBezTo>
                <a:cubicBezTo>
                  <a:pt x="117733" y="1399027"/>
                  <a:pt x="117092" y="1399668"/>
                  <a:pt x="116302" y="1399668"/>
                </a:cubicBezTo>
                <a:cubicBezTo>
                  <a:pt x="115512" y="1399668"/>
                  <a:pt x="114871" y="1399027"/>
                  <a:pt x="114871" y="1398238"/>
                </a:cubicBezTo>
                <a:cubicBezTo>
                  <a:pt x="114871" y="1397448"/>
                  <a:pt x="115512" y="1396808"/>
                  <a:pt x="116302" y="1396808"/>
                </a:cubicBezTo>
                <a:close/>
                <a:moveTo>
                  <a:pt x="3457596" y="1396106"/>
                </a:moveTo>
                <a:cubicBezTo>
                  <a:pt x="3458772" y="1396106"/>
                  <a:pt x="3459725" y="1397061"/>
                  <a:pt x="3459725" y="1398238"/>
                </a:cubicBezTo>
                <a:cubicBezTo>
                  <a:pt x="3459725" y="1399414"/>
                  <a:pt x="3458772" y="1400366"/>
                  <a:pt x="3457596" y="1400366"/>
                </a:cubicBezTo>
                <a:cubicBezTo>
                  <a:pt x="3456419" y="1400366"/>
                  <a:pt x="3455466" y="1399414"/>
                  <a:pt x="3455466" y="1398238"/>
                </a:cubicBezTo>
                <a:cubicBezTo>
                  <a:pt x="3455466" y="1397061"/>
                  <a:pt x="3456419" y="1396106"/>
                  <a:pt x="3457596" y="1396106"/>
                </a:cubicBezTo>
                <a:close/>
                <a:moveTo>
                  <a:pt x="231519" y="1396106"/>
                </a:moveTo>
                <a:cubicBezTo>
                  <a:pt x="232696" y="1396106"/>
                  <a:pt x="233649" y="1397061"/>
                  <a:pt x="233649" y="1398238"/>
                </a:cubicBezTo>
                <a:cubicBezTo>
                  <a:pt x="233649" y="1399414"/>
                  <a:pt x="232696" y="1400366"/>
                  <a:pt x="231519" y="1400366"/>
                </a:cubicBezTo>
                <a:cubicBezTo>
                  <a:pt x="230342" y="1400366"/>
                  <a:pt x="229389" y="1399414"/>
                  <a:pt x="229389" y="1398238"/>
                </a:cubicBezTo>
                <a:cubicBezTo>
                  <a:pt x="229389" y="1397061"/>
                  <a:pt x="230342" y="1396106"/>
                  <a:pt x="231519" y="1396106"/>
                </a:cubicBezTo>
                <a:close/>
                <a:moveTo>
                  <a:pt x="3342379" y="1395198"/>
                </a:moveTo>
                <a:cubicBezTo>
                  <a:pt x="3344057" y="1395198"/>
                  <a:pt x="3345418" y="1396560"/>
                  <a:pt x="3345418" y="1398238"/>
                </a:cubicBezTo>
                <a:cubicBezTo>
                  <a:pt x="3345418" y="1399917"/>
                  <a:pt x="3344057" y="1401277"/>
                  <a:pt x="3342379" y="1401277"/>
                </a:cubicBezTo>
                <a:cubicBezTo>
                  <a:pt x="3340700" y="1401277"/>
                  <a:pt x="3339340" y="1399917"/>
                  <a:pt x="3339340" y="1398238"/>
                </a:cubicBezTo>
                <a:cubicBezTo>
                  <a:pt x="3339340" y="1396560"/>
                  <a:pt x="3340700" y="1395198"/>
                  <a:pt x="3342379" y="1395198"/>
                </a:cubicBezTo>
                <a:close/>
                <a:moveTo>
                  <a:pt x="346736" y="1395198"/>
                </a:moveTo>
                <a:cubicBezTo>
                  <a:pt x="348415" y="1395198"/>
                  <a:pt x="349775" y="1396560"/>
                  <a:pt x="349775" y="1398238"/>
                </a:cubicBezTo>
                <a:cubicBezTo>
                  <a:pt x="349775" y="1399917"/>
                  <a:pt x="348415" y="1401277"/>
                  <a:pt x="346736" y="1401277"/>
                </a:cubicBezTo>
                <a:cubicBezTo>
                  <a:pt x="345058" y="1401277"/>
                  <a:pt x="343697" y="1399917"/>
                  <a:pt x="343697" y="1398238"/>
                </a:cubicBezTo>
                <a:cubicBezTo>
                  <a:pt x="343697" y="1396560"/>
                  <a:pt x="345058" y="1395198"/>
                  <a:pt x="346736" y="1395198"/>
                </a:cubicBezTo>
                <a:close/>
                <a:moveTo>
                  <a:pt x="3227161" y="1394221"/>
                </a:moveTo>
                <a:cubicBezTo>
                  <a:pt x="3229379" y="1394221"/>
                  <a:pt x="3231178" y="1396019"/>
                  <a:pt x="3231178" y="1398238"/>
                </a:cubicBezTo>
                <a:cubicBezTo>
                  <a:pt x="3231178" y="1400457"/>
                  <a:pt x="3229379" y="1402254"/>
                  <a:pt x="3227161" y="1402254"/>
                </a:cubicBezTo>
                <a:cubicBezTo>
                  <a:pt x="3224943" y="1402254"/>
                  <a:pt x="3223144" y="1400457"/>
                  <a:pt x="3223144" y="1398238"/>
                </a:cubicBezTo>
                <a:cubicBezTo>
                  <a:pt x="3223144" y="1396019"/>
                  <a:pt x="3224943" y="1394221"/>
                  <a:pt x="3227161" y="1394221"/>
                </a:cubicBezTo>
                <a:close/>
                <a:moveTo>
                  <a:pt x="461953" y="1394221"/>
                </a:moveTo>
                <a:cubicBezTo>
                  <a:pt x="464172" y="1394221"/>
                  <a:pt x="465971" y="1396019"/>
                  <a:pt x="465971" y="1398238"/>
                </a:cubicBezTo>
                <a:cubicBezTo>
                  <a:pt x="465971" y="1400457"/>
                  <a:pt x="464172" y="1402254"/>
                  <a:pt x="461953" y="1402254"/>
                </a:cubicBezTo>
                <a:cubicBezTo>
                  <a:pt x="459736" y="1402254"/>
                  <a:pt x="457937" y="1400457"/>
                  <a:pt x="457937" y="1398238"/>
                </a:cubicBezTo>
                <a:cubicBezTo>
                  <a:pt x="457937" y="1396019"/>
                  <a:pt x="459736" y="1394221"/>
                  <a:pt x="461953" y="1394221"/>
                </a:cubicBezTo>
                <a:close/>
                <a:moveTo>
                  <a:pt x="3111944" y="1393009"/>
                </a:moveTo>
                <a:cubicBezTo>
                  <a:pt x="3114831" y="1393009"/>
                  <a:pt x="3117171" y="1395352"/>
                  <a:pt x="3117171" y="1398238"/>
                </a:cubicBezTo>
                <a:cubicBezTo>
                  <a:pt x="3117171" y="1401123"/>
                  <a:pt x="3114831" y="1403463"/>
                  <a:pt x="3111944" y="1403463"/>
                </a:cubicBezTo>
                <a:cubicBezTo>
                  <a:pt x="3109058" y="1403463"/>
                  <a:pt x="3106718" y="1401123"/>
                  <a:pt x="3106718" y="1398238"/>
                </a:cubicBezTo>
                <a:cubicBezTo>
                  <a:pt x="3106718" y="1395352"/>
                  <a:pt x="3109058" y="1393009"/>
                  <a:pt x="3111944" y="1393009"/>
                </a:cubicBezTo>
                <a:close/>
                <a:moveTo>
                  <a:pt x="577170" y="1393009"/>
                </a:moveTo>
                <a:cubicBezTo>
                  <a:pt x="580057" y="1393009"/>
                  <a:pt x="582397" y="1395352"/>
                  <a:pt x="582397" y="1398238"/>
                </a:cubicBezTo>
                <a:cubicBezTo>
                  <a:pt x="582397" y="1401123"/>
                  <a:pt x="580057" y="1403463"/>
                  <a:pt x="577170" y="1403463"/>
                </a:cubicBezTo>
                <a:cubicBezTo>
                  <a:pt x="574284" y="1403463"/>
                  <a:pt x="571944" y="1401123"/>
                  <a:pt x="571944" y="1398238"/>
                </a:cubicBezTo>
                <a:cubicBezTo>
                  <a:pt x="571944" y="1395352"/>
                  <a:pt x="574284" y="1393009"/>
                  <a:pt x="577170" y="1393009"/>
                </a:cubicBezTo>
                <a:close/>
                <a:moveTo>
                  <a:pt x="2996727" y="1391865"/>
                </a:moveTo>
                <a:cubicBezTo>
                  <a:pt x="3000245" y="1391865"/>
                  <a:pt x="3003097" y="1394719"/>
                  <a:pt x="3003097" y="1398238"/>
                </a:cubicBezTo>
                <a:cubicBezTo>
                  <a:pt x="3003097" y="1401755"/>
                  <a:pt x="3000245" y="1404607"/>
                  <a:pt x="2996727" y="1404607"/>
                </a:cubicBezTo>
                <a:cubicBezTo>
                  <a:pt x="2993210" y="1404607"/>
                  <a:pt x="2990358" y="1401755"/>
                  <a:pt x="2990358" y="1398238"/>
                </a:cubicBezTo>
                <a:cubicBezTo>
                  <a:pt x="2990358" y="1394719"/>
                  <a:pt x="2993210" y="1391865"/>
                  <a:pt x="2996727" y="1391865"/>
                </a:cubicBezTo>
                <a:close/>
                <a:moveTo>
                  <a:pt x="692388" y="1391865"/>
                </a:moveTo>
                <a:cubicBezTo>
                  <a:pt x="695906" y="1391865"/>
                  <a:pt x="698757" y="1394719"/>
                  <a:pt x="698757" y="1398238"/>
                </a:cubicBezTo>
                <a:cubicBezTo>
                  <a:pt x="698757" y="1401755"/>
                  <a:pt x="695906" y="1404607"/>
                  <a:pt x="692388" y="1404607"/>
                </a:cubicBezTo>
                <a:cubicBezTo>
                  <a:pt x="688871" y="1404607"/>
                  <a:pt x="686019" y="1401755"/>
                  <a:pt x="686019" y="1398238"/>
                </a:cubicBezTo>
                <a:cubicBezTo>
                  <a:pt x="686019" y="1394719"/>
                  <a:pt x="688871" y="1391865"/>
                  <a:pt x="692388" y="1391865"/>
                </a:cubicBezTo>
                <a:close/>
                <a:moveTo>
                  <a:pt x="2881510" y="1390492"/>
                </a:moveTo>
                <a:cubicBezTo>
                  <a:pt x="2885786" y="1390492"/>
                  <a:pt x="2889252" y="1393961"/>
                  <a:pt x="2889252" y="1398238"/>
                </a:cubicBezTo>
                <a:cubicBezTo>
                  <a:pt x="2889252" y="1402513"/>
                  <a:pt x="2885786" y="1405980"/>
                  <a:pt x="2881510" y="1405980"/>
                </a:cubicBezTo>
                <a:cubicBezTo>
                  <a:pt x="2877234" y="1405980"/>
                  <a:pt x="2873768" y="1402513"/>
                  <a:pt x="2873768" y="1398238"/>
                </a:cubicBezTo>
                <a:cubicBezTo>
                  <a:pt x="2873768" y="1393961"/>
                  <a:pt x="2877234" y="1390492"/>
                  <a:pt x="2881510" y="1390492"/>
                </a:cubicBezTo>
                <a:close/>
                <a:moveTo>
                  <a:pt x="807604" y="1390492"/>
                </a:moveTo>
                <a:cubicBezTo>
                  <a:pt x="811879" y="1390492"/>
                  <a:pt x="815346" y="1393961"/>
                  <a:pt x="815346" y="1398238"/>
                </a:cubicBezTo>
                <a:cubicBezTo>
                  <a:pt x="815346" y="1402513"/>
                  <a:pt x="811879" y="1405980"/>
                  <a:pt x="807604" y="1405980"/>
                </a:cubicBezTo>
                <a:cubicBezTo>
                  <a:pt x="803328" y="1405980"/>
                  <a:pt x="799861" y="1402513"/>
                  <a:pt x="799861" y="1398238"/>
                </a:cubicBezTo>
                <a:cubicBezTo>
                  <a:pt x="799861" y="1393961"/>
                  <a:pt x="803328" y="1390492"/>
                  <a:pt x="807604" y="1390492"/>
                </a:cubicBezTo>
                <a:close/>
                <a:moveTo>
                  <a:pt x="2766293" y="1388988"/>
                </a:moveTo>
                <a:cubicBezTo>
                  <a:pt x="2771399" y="1388988"/>
                  <a:pt x="2775538" y="1393131"/>
                  <a:pt x="2775538" y="1398238"/>
                </a:cubicBezTo>
                <a:cubicBezTo>
                  <a:pt x="2775538" y="1403341"/>
                  <a:pt x="2771399" y="1407483"/>
                  <a:pt x="2766293" y="1407483"/>
                </a:cubicBezTo>
                <a:cubicBezTo>
                  <a:pt x="2761187" y="1407483"/>
                  <a:pt x="2757048" y="1403341"/>
                  <a:pt x="2757048" y="1398238"/>
                </a:cubicBezTo>
                <a:cubicBezTo>
                  <a:pt x="2757048" y="1393131"/>
                  <a:pt x="2761187" y="1388988"/>
                  <a:pt x="2766293" y="1388988"/>
                </a:cubicBezTo>
                <a:close/>
                <a:moveTo>
                  <a:pt x="922821" y="1388988"/>
                </a:moveTo>
                <a:cubicBezTo>
                  <a:pt x="927926" y="1388988"/>
                  <a:pt x="932066" y="1393131"/>
                  <a:pt x="932066" y="1398238"/>
                </a:cubicBezTo>
                <a:cubicBezTo>
                  <a:pt x="932066" y="1403341"/>
                  <a:pt x="927926" y="1407483"/>
                  <a:pt x="922821" y="1407483"/>
                </a:cubicBezTo>
                <a:cubicBezTo>
                  <a:pt x="917715" y="1407483"/>
                  <a:pt x="913576" y="1403341"/>
                  <a:pt x="913576" y="1398238"/>
                </a:cubicBezTo>
                <a:cubicBezTo>
                  <a:pt x="913576" y="1393131"/>
                  <a:pt x="917715" y="1388988"/>
                  <a:pt x="922821" y="1388988"/>
                </a:cubicBezTo>
                <a:close/>
                <a:moveTo>
                  <a:pt x="2651076" y="1387499"/>
                </a:moveTo>
                <a:cubicBezTo>
                  <a:pt x="2657006" y="1387499"/>
                  <a:pt x="2661813" y="1392306"/>
                  <a:pt x="2661813" y="1398238"/>
                </a:cubicBezTo>
                <a:cubicBezTo>
                  <a:pt x="2661813" y="1404168"/>
                  <a:pt x="2657006" y="1408973"/>
                  <a:pt x="2651076" y="1408973"/>
                </a:cubicBezTo>
                <a:cubicBezTo>
                  <a:pt x="2645147" y="1408973"/>
                  <a:pt x="2640340" y="1404168"/>
                  <a:pt x="2640340" y="1398238"/>
                </a:cubicBezTo>
                <a:cubicBezTo>
                  <a:pt x="2640340" y="1392306"/>
                  <a:pt x="2645147" y="1387499"/>
                  <a:pt x="2651076" y="1387499"/>
                </a:cubicBezTo>
                <a:close/>
                <a:moveTo>
                  <a:pt x="1038037" y="1387499"/>
                </a:moveTo>
                <a:cubicBezTo>
                  <a:pt x="1043967" y="1387499"/>
                  <a:pt x="1048774" y="1392306"/>
                  <a:pt x="1048774" y="1398238"/>
                </a:cubicBezTo>
                <a:cubicBezTo>
                  <a:pt x="1048774" y="1404168"/>
                  <a:pt x="1043967" y="1408973"/>
                  <a:pt x="1038037" y="1408973"/>
                </a:cubicBezTo>
                <a:cubicBezTo>
                  <a:pt x="1032108" y="1408973"/>
                  <a:pt x="1027301" y="1404168"/>
                  <a:pt x="1027301" y="1398238"/>
                </a:cubicBezTo>
                <a:cubicBezTo>
                  <a:pt x="1027301" y="1392306"/>
                  <a:pt x="1032108" y="1387499"/>
                  <a:pt x="1038037" y="1387499"/>
                </a:cubicBezTo>
                <a:close/>
                <a:moveTo>
                  <a:pt x="2535860" y="1385901"/>
                </a:moveTo>
                <a:cubicBezTo>
                  <a:pt x="2542672" y="1385901"/>
                  <a:pt x="2548195" y="1391424"/>
                  <a:pt x="2548195" y="1398238"/>
                </a:cubicBezTo>
                <a:cubicBezTo>
                  <a:pt x="2548195" y="1405051"/>
                  <a:pt x="2542672" y="1410575"/>
                  <a:pt x="2535860" y="1410575"/>
                </a:cubicBezTo>
                <a:cubicBezTo>
                  <a:pt x="2529047" y="1410575"/>
                  <a:pt x="2523524" y="1405051"/>
                  <a:pt x="2523524" y="1398238"/>
                </a:cubicBezTo>
                <a:cubicBezTo>
                  <a:pt x="2523524" y="1391424"/>
                  <a:pt x="2529047" y="1385901"/>
                  <a:pt x="2535860" y="1385901"/>
                </a:cubicBezTo>
                <a:close/>
                <a:moveTo>
                  <a:pt x="1153255" y="1385901"/>
                </a:moveTo>
                <a:cubicBezTo>
                  <a:pt x="1160068" y="1385901"/>
                  <a:pt x="1165591" y="1391424"/>
                  <a:pt x="1165591" y="1398238"/>
                </a:cubicBezTo>
                <a:cubicBezTo>
                  <a:pt x="1165591" y="1405051"/>
                  <a:pt x="1160068" y="1410575"/>
                  <a:pt x="1153255" y="1410575"/>
                </a:cubicBezTo>
                <a:cubicBezTo>
                  <a:pt x="1146442" y="1410575"/>
                  <a:pt x="1140919" y="1405051"/>
                  <a:pt x="1140919" y="1398238"/>
                </a:cubicBezTo>
                <a:cubicBezTo>
                  <a:pt x="1140919" y="1391424"/>
                  <a:pt x="1146442" y="1385901"/>
                  <a:pt x="1153255" y="1385901"/>
                </a:cubicBezTo>
                <a:close/>
                <a:moveTo>
                  <a:pt x="2420643" y="1384353"/>
                </a:moveTo>
                <a:cubicBezTo>
                  <a:pt x="2428310" y="1384353"/>
                  <a:pt x="2434527" y="1390567"/>
                  <a:pt x="2434527" y="1398238"/>
                </a:cubicBezTo>
                <a:cubicBezTo>
                  <a:pt x="2434527" y="1405906"/>
                  <a:pt x="2428310" y="1412121"/>
                  <a:pt x="2420643" y="1412121"/>
                </a:cubicBezTo>
                <a:cubicBezTo>
                  <a:pt x="2412975" y="1412121"/>
                  <a:pt x="2406758" y="1405906"/>
                  <a:pt x="2406758" y="1398238"/>
                </a:cubicBezTo>
                <a:cubicBezTo>
                  <a:pt x="2406758" y="1390567"/>
                  <a:pt x="2412975" y="1384353"/>
                  <a:pt x="2420643" y="1384353"/>
                </a:cubicBezTo>
                <a:close/>
                <a:moveTo>
                  <a:pt x="1268472" y="1384353"/>
                </a:moveTo>
                <a:cubicBezTo>
                  <a:pt x="1276140" y="1384353"/>
                  <a:pt x="1282356" y="1390567"/>
                  <a:pt x="1282356" y="1398238"/>
                </a:cubicBezTo>
                <a:cubicBezTo>
                  <a:pt x="1282356" y="1405906"/>
                  <a:pt x="1276140" y="1412121"/>
                  <a:pt x="1268472" y="1412121"/>
                </a:cubicBezTo>
                <a:cubicBezTo>
                  <a:pt x="1260804" y="1412121"/>
                  <a:pt x="1254588" y="1405906"/>
                  <a:pt x="1254588" y="1398238"/>
                </a:cubicBezTo>
                <a:cubicBezTo>
                  <a:pt x="1254588" y="1390567"/>
                  <a:pt x="1260804" y="1384353"/>
                  <a:pt x="1268472" y="1384353"/>
                </a:cubicBezTo>
                <a:close/>
                <a:moveTo>
                  <a:pt x="2305425" y="1382712"/>
                </a:moveTo>
                <a:cubicBezTo>
                  <a:pt x="2313997" y="1382712"/>
                  <a:pt x="2320946" y="1389666"/>
                  <a:pt x="2320946" y="1398238"/>
                </a:cubicBezTo>
                <a:cubicBezTo>
                  <a:pt x="2320946" y="1406809"/>
                  <a:pt x="2313997" y="1413758"/>
                  <a:pt x="2305425" y="1413758"/>
                </a:cubicBezTo>
                <a:cubicBezTo>
                  <a:pt x="2296853" y="1413758"/>
                  <a:pt x="2289904" y="1406809"/>
                  <a:pt x="2289904" y="1398238"/>
                </a:cubicBezTo>
                <a:cubicBezTo>
                  <a:pt x="2289904" y="1389666"/>
                  <a:pt x="2296853" y="1382712"/>
                  <a:pt x="2305425" y="1382712"/>
                </a:cubicBezTo>
                <a:close/>
                <a:moveTo>
                  <a:pt x="1383689" y="1382712"/>
                </a:moveTo>
                <a:cubicBezTo>
                  <a:pt x="1392261" y="1382712"/>
                  <a:pt x="1399209" y="1389666"/>
                  <a:pt x="1399209" y="1398238"/>
                </a:cubicBezTo>
                <a:cubicBezTo>
                  <a:pt x="1399209" y="1406809"/>
                  <a:pt x="1392261" y="1413758"/>
                  <a:pt x="1383689" y="1413758"/>
                </a:cubicBezTo>
                <a:cubicBezTo>
                  <a:pt x="1375117" y="1413758"/>
                  <a:pt x="1368168" y="1406809"/>
                  <a:pt x="1368168" y="1398238"/>
                </a:cubicBezTo>
                <a:cubicBezTo>
                  <a:pt x="1368168" y="1389666"/>
                  <a:pt x="1375117" y="1382712"/>
                  <a:pt x="1383689" y="1382712"/>
                </a:cubicBezTo>
                <a:close/>
                <a:moveTo>
                  <a:pt x="2190208" y="1381518"/>
                </a:moveTo>
                <a:cubicBezTo>
                  <a:pt x="2199442" y="1381518"/>
                  <a:pt x="2206928" y="1389000"/>
                  <a:pt x="2206928" y="1398238"/>
                </a:cubicBezTo>
                <a:cubicBezTo>
                  <a:pt x="2206928" y="1407470"/>
                  <a:pt x="2199442" y="1414957"/>
                  <a:pt x="2190208" y="1414957"/>
                </a:cubicBezTo>
                <a:cubicBezTo>
                  <a:pt x="2180974" y="1414957"/>
                  <a:pt x="2173488" y="1407470"/>
                  <a:pt x="2173488" y="1398238"/>
                </a:cubicBezTo>
                <a:cubicBezTo>
                  <a:pt x="2173488" y="1389000"/>
                  <a:pt x="2180974" y="1381518"/>
                  <a:pt x="2190208" y="1381518"/>
                </a:cubicBezTo>
                <a:close/>
                <a:moveTo>
                  <a:pt x="1498906" y="1381518"/>
                </a:moveTo>
                <a:cubicBezTo>
                  <a:pt x="1508140" y="1381518"/>
                  <a:pt x="1515626" y="1389000"/>
                  <a:pt x="1515626" y="1398238"/>
                </a:cubicBezTo>
                <a:cubicBezTo>
                  <a:pt x="1515626" y="1407470"/>
                  <a:pt x="1508140" y="1414957"/>
                  <a:pt x="1498906" y="1414957"/>
                </a:cubicBezTo>
                <a:cubicBezTo>
                  <a:pt x="1489672" y="1414957"/>
                  <a:pt x="1482186" y="1407470"/>
                  <a:pt x="1482186" y="1398238"/>
                </a:cubicBezTo>
                <a:cubicBezTo>
                  <a:pt x="1482186" y="1389000"/>
                  <a:pt x="1489672" y="1381518"/>
                  <a:pt x="1498906" y="1381518"/>
                </a:cubicBezTo>
                <a:close/>
                <a:moveTo>
                  <a:pt x="2074992" y="1380452"/>
                </a:moveTo>
                <a:cubicBezTo>
                  <a:pt x="2084812" y="1380452"/>
                  <a:pt x="2092773" y="1388412"/>
                  <a:pt x="2092773" y="1398238"/>
                </a:cubicBezTo>
                <a:cubicBezTo>
                  <a:pt x="2092773" y="1408057"/>
                  <a:pt x="2084812" y="1416015"/>
                  <a:pt x="2074992" y="1416015"/>
                </a:cubicBezTo>
                <a:cubicBezTo>
                  <a:pt x="2065170" y="1416015"/>
                  <a:pt x="2057209" y="1408057"/>
                  <a:pt x="2057209" y="1398238"/>
                </a:cubicBezTo>
                <a:cubicBezTo>
                  <a:pt x="2057209" y="1388412"/>
                  <a:pt x="2065170" y="1380452"/>
                  <a:pt x="2074992" y="1380452"/>
                </a:cubicBezTo>
                <a:close/>
                <a:moveTo>
                  <a:pt x="1614123" y="1380452"/>
                </a:moveTo>
                <a:cubicBezTo>
                  <a:pt x="1623944" y="1380452"/>
                  <a:pt x="1631905" y="1388412"/>
                  <a:pt x="1631905" y="1398238"/>
                </a:cubicBezTo>
                <a:cubicBezTo>
                  <a:pt x="1631905" y="1408057"/>
                  <a:pt x="1623944" y="1416015"/>
                  <a:pt x="1614123" y="1416015"/>
                </a:cubicBezTo>
                <a:cubicBezTo>
                  <a:pt x="1604302" y="1416015"/>
                  <a:pt x="1596341" y="1408057"/>
                  <a:pt x="1596341" y="1398238"/>
                </a:cubicBezTo>
                <a:cubicBezTo>
                  <a:pt x="1596341" y="1388412"/>
                  <a:pt x="1604302" y="1380452"/>
                  <a:pt x="1614123" y="1380452"/>
                </a:cubicBezTo>
                <a:close/>
                <a:moveTo>
                  <a:pt x="1959774" y="1379727"/>
                </a:moveTo>
                <a:cubicBezTo>
                  <a:pt x="1969996" y="1379727"/>
                  <a:pt x="1978282" y="1388015"/>
                  <a:pt x="1978282" y="1398238"/>
                </a:cubicBezTo>
                <a:cubicBezTo>
                  <a:pt x="1978282" y="1408458"/>
                  <a:pt x="1969996" y="1416745"/>
                  <a:pt x="1959774" y="1416745"/>
                </a:cubicBezTo>
                <a:cubicBezTo>
                  <a:pt x="1949553" y="1416745"/>
                  <a:pt x="1941267" y="1408458"/>
                  <a:pt x="1941267" y="1398238"/>
                </a:cubicBezTo>
                <a:cubicBezTo>
                  <a:pt x="1941267" y="1388015"/>
                  <a:pt x="1949553" y="1379727"/>
                  <a:pt x="1959774" y="1379727"/>
                </a:cubicBezTo>
                <a:close/>
                <a:moveTo>
                  <a:pt x="1729340" y="1379727"/>
                </a:moveTo>
                <a:cubicBezTo>
                  <a:pt x="1739562" y="1379727"/>
                  <a:pt x="1747848" y="1388015"/>
                  <a:pt x="1747848" y="1398238"/>
                </a:cubicBezTo>
                <a:cubicBezTo>
                  <a:pt x="1747848" y="1408458"/>
                  <a:pt x="1739562" y="1416745"/>
                  <a:pt x="1729340" y="1416745"/>
                </a:cubicBezTo>
                <a:cubicBezTo>
                  <a:pt x="1719119" y="1416745"/>
                  <a:pt x="1710833" y="1408458"/>
                  <a:pt x="1710833" y="1398238"/>
                </a:cubicBezTo>
                <a:cubicBezTo>
                  <a:pt x="1710833" y="1388015"/>
                  <a:pt x="1719119" y="1379727"/>
                  <a:pt x="1729340" y="1379727"/>
                </a:cubicBezTo>
                <a:close/>
                <a:moveTo>
                  <a:pt x="1844558" y="1379544"/>
                </a:moveTo>
                <a:cubicBezTo>
                  <a:pt x="1854880" y="1379544"/>
                  <a:pt x="1863248" y="1387912"/>
                  <a:pt x="1863248" y="1398238"/>
                </a:cubicBezTo>
                <a:cubicBezTo>
                  <a:pt x="1863248" y="1408559"/>
                  <a:pt x="1854880" y="1416928"/>
                  <a:pt x="1844558" y="1416928"/>
                </a:cubicBezTo>
                <a:cubicBezTo>
                  <a:pt x="1834234" y="1416928"/>
                  <a:pt x="1825866" y="1408559"/>
                  <a:pt x="1825866" y="1398238"/>
                </a:cubicBezTo>
                <a:cubicBezTo>
                  <a:pt x="1825866" y="1387912"/>
                  <a:pt x="1834234" y="1379544"/>
                  <a:pt x="1844558" y="1379544"/>
                </a:cubicBezTo>
                <a:close/>
                <a:moveTo>
                  <a:pt x="3515205" y="1296862"/>
                </a:moveTo>
                <a:cubicBezTo>
                  <a:pt x="3516084" y="1296862"/>
                  <a:pt x="3516797" y="1297576"/>
                  <a:pt x="3516797" y="1298454"/>
                </a:cubicBezTo>
                <a:cubicBezTo>
                  <a:pt x="3516797" y="1299333"/>
                  <a:pt x="3516084" y="1300045"/>
                  <a:pt x="3515205" y="1300045"/>
                </a:cubicBezTo>
                <a:cubicBezTo>
                  <a:pt x="3514325" y="1300045"/>
                  <a:pt x="3513612" y="1299333"/>
                  <a:pt x="3513612" y="1298454"/>
                </a:cubicBezTo>
                <a:cubicBezTo>
                  <a:pt x="3513612" y="1297576"/>
                  <a:pt x="3514325" y="1296862"/>
                  <a:pt x="3515205" y="1296862"/>
                </a:cubicBezTo>
                <a:close/>
                <a:moveTo>
                  <a:pt x="173910" y="1296862"/>
                </a:moveTo>
                <a:cubicBezTo>
                  <a:pt x="174790" y="1296862"/>
                  <a:pt x="175503" y="1297576"/>
                  <a:pt x="175503" y="1298454"/>
                </a:cubicBezTo>
                <a:cubicBezTo>
                  <a:pt x="175503" y="1299333"/>
                  <a:pt x="174790" y="1300045"/>
                  <a:pt x="173910" y="1300045"/>
                </a:cubicBezTo>
                <a:cubicBezTo>
                  <a:pt x="173031" y="1300045"/>
                  <a:pt x="172319" y="1299333"/>
                  <a:pt x="172319" y="1298454"/>
                </a:cubicBezTo>
                <a:cubicBezTo>
                  <a:pt x="172319" y="1297576"/>
                  <a:pt x="173031" y="1296862"/>
                  <a:pt x="173910" y="1296862"/>
                </a:cubicBezTo>
                <a:close/>
                <a:moveTo>
                  <a:pt x="3399987" y="1296127"/>
                </a:moveTo>
                <a:cubicBezTo>
                  <a:pt x="3401271" y="1296127"/>
                  <a:pt x="3402313" y="1297168"/>
                  <a:pt x="3402313" y="1298454"/>
                </a:cubicBezTo>
                <a:cubicBezTo>
                  <a:pt x="3402313" y="1299736"/>
                  <a:pt x="3401272" y="1300777"/>
                  <a:pt x="3399987" y="1300777"/>
                </a:cubicBezTo>
                <a:cubicBezTo>
                  <a:pt x="3398702" y="1300777"/>
                  <a:pt x="3397662" y="1299736"/>
                  <a:pt x="3397662" y="1298454"/>
                </a:cubicBezTo>
                <a:cubicBezTo>
                  <a:pt x="3397662" y="1297168"/>
                  <a:pt x="3398702" y="1296127"/>
                  <a:pt x="3399987" y="1296127"/>
                </a:cubicBezTo>
                <a:close/>
                <a:moveTo>
                  <a:pt x="289128" y="1296127"/>
                </a:moveTo>
                <a:cubicBezTo>
                  <a:pt x="290413" y="1296127"/>
                  <a:pt x="291454" y="1297168"/>
                  <a:pt x="291454" y="1298454"/>
                </a:cubicBezTo>
                <a:cubicBezTo>
                  <a:pt x="291454" y="1299736"/>
                  <a:pt x="290413" y="1300777"/>
                  <a:pt x="289128" y="1300777"/>
                </a:cubicBezTo>
                <a:cubicBezTo>
                  <a:pt x="287843" y="1300777"/>
                  <a:pt x="286802" y="1299736"/>
                  <a:pt x="286802" y="1298454"/>
                </a:cubicBezTo>
                <a:cubicBezTo>
                  <a:pt x="286802" y="1297168"/>
                  <a:pt x="287843" y="1296127"/>
                  <a:pt x="289128" y="1296127"/>
                </a:cubicBezTo>
                <a:close/>
                <a:moveTo>
                  <a:pt x="3284770" y="1295182"/>
                </a:moveTo>
                <a:cubicBezTo>
                  <a:pt x="3286577" y="1295182"/>
                  <a:pt x="3288041" y="1296648"/>
                  <a:pt x="3288041" y="1298454"/>
                </a:cubicBezTo>
                <a:cubicBezTo>
                  <a:pt x="3288041" y="1300259"/>
                  <a:pt x="3286577" y="1301723"/>
                  <a:pt x="3284770" y="1301723"/>
                </a:cubicBezTo>
                <a:cubicBezTo>
                  <a:pt x="3282963" y="1301723"/>
                  <a:pt x="3281499" y="1300259"/>
                  <a:pt x="3281499" y="1298454"/>
                </a:cubicBezTo>
                <a:cubicBezTo>
                  <a:pt x="3281499" y="1296648"/>
                  <a:pt x="3282963" y="1295182"/>
                  <a:pt x="3284770" y="1295182"/>
                </a:cubicBezTo>
                <a:close/>
                <a:moveTo>
                  <a:pt x="404345" y="1295182"/>
                </a:moveTo>
                <a:cubicBezTo>
                  <a:pt x="406151" y="1295182"/>
                  <a:pt x="407616" y="1296648"/>
                  <a:pt x="407616" y="1298454"/>
                </a:cubicBezTo>
                <a:cubicBezTo>
                  <a:pt x="407616" y="1300259"/>
                  <a:pt x="406151" y="1301723"/>
                  <a:pt x="404345" y="1301723"/>
                </a:cubicBezTo>
                <a:cubicBezTo>
                  <a:pt x="402538" y="1301723"/>
                  <a:pt x="401074" y="1300259"/>
                  <a:pt x="401074" y="1298454"/>
                </a:cubicBezTo>
                <a:cubicBezTo>
                  <a:pt x="401074" y="1296648"/>
                  <a:pt x="402538" y="1295182"/>
                  <a:pt x="404345" y="1295182"/>
                </a:cubicBezTo>
                <a:close/>
                <a:moveTo>
                  <a:pt x="3169553" y="1294261"/>
                </a:moveTo>
                <a:cubicBezTo>
                  <a:pt x="3171869" y="1294261"/>
                  <a:pt x="3173747" y="1296137"/>
                  <a:pt x="3173747" y="1298454"/>
                </a:cubicBezTo>
                <a:cubicBezTo>
                  <a:pt x="3173747" y="1300766"/>
                  <a:pt x="3171869" y="1302645"/>
                  <a:pt x="3169553" y="1302645"/>
                </a:cubicBezTo>
                <a:cubicBezTo>
                  <a:pt x="3167238" y="1302645"/>
                  <a:pt x="3165360" y="1300766"/>
                  <a:pt x="3165360" y="1298454"/>
                </a:cubicBezTo>
                <a:cubicBezTo>
                  <a:pt x="3165360" y="1296137"/>
                  <a:pt x="3167238" y="1294261"/>
                  <a:pt x="3169553" y="1294261"/>
                </a:cubicBezTo>
                <a:close/>
                <a:moveTo>
                  <a:pt x="519562" y="1294261"/>
                </a:moveTo>
                <a:cubicBezTo>
                  <a:pt x="521878" y="1294261"/>
                  <a:pt x="523756" y="1296137"/>
                  <a:pt x="523756" y="1298454"/>
                </a:cubicBezTo>
                <a:cubicBezTo>
                  <a:pt x="523756" y="1300766"/>
                  <a:pt x="521878" y="1302645"/>
                  <a:pt x="519562" y="1302645"/>
                </a:cubicBezTo>
                <a:cubicBezTo>
                  <a:pt x="517247" y="1302645"/>
                  <a:pt x="515369" y="1300766"/>
                  <a:pt x="515369" y="1298454"/>
                </a:cubicBezTo>
                <a:cubicBezTo>
                  <a:pt x="515369" y="1296137"/>
                  <a:pt x="517247" y="1294261"/>
                  <a:pt x="519562" y="1294261"/>
                </a:cubicBezTo>
                <a:close/>
                <a:moveTo>
                  <a:pt x="3054336" y="1293027"/>
                </a:moveTo>
                <a:cubicBezTo>
                  <a:pt x="3057333" y="1293027"/>
                  <a:pt x="3059762" y="1295457"/>
                  <a:pt x="3059762" y="1298454"/>
                </a:cubicBezTo>
                <a:cubicBezTo>
                  <a:pt x="3059762" y="1301451"/>
                  <a:pt x="3057333" y="1303878"/>
                  <a:pt x="3054336" y="1303878"/>
                </a:cubicBezTo>
                <a:cubicBezTo>
                  <a:pt x="3051340" y="1303878"/>
                  <a:pt x="3048911" y="1301451"/>
                  <a:pt x="3048911" y="1298454"/>
                </a:cubicBezTo>
                <a:cubicBezTo>
                  <a:pt x="3048911" y="1295457"/>
                  <a:pt x="3051340" y="1293027"/>
                  <a:pt x="3054336" y="1293027"/>
                </a:cubicBezTo>
                <a:close/>
                <a:moveTo>
                  <a:pt x="634779" y="1293027"/>
                </a:moveTo>
                <a:cubicBezTo>
                  <a:pt x="637776" y="1293027"/>
                  <a:pt x="640205" y="1295457"/>
                  <a:pt x="640205" y="1298454"/>
                </a:cubicBezTo>
                <a:cubicBezTo>
                  <a:pt x="640205" y="1301451"/>
                  <a:pt x="637776" y="1303878"/>
                  <a:pt x="634779" y="1303878"/>
                </a:cubicBezTo>
                <a:cubicBezTo>
                  <a:pt x="631782" y="1303878"/>
                  <a:pt x="629353" y="1301451"/>
                  <a:pt x="629353" y="1298454"/>
                </a:cubicBezTo>
                <a:cubicBezTo>
                  <a:pt x="629353" y="1295457"/>
                  <a:pt x="631782" y="1293027"/>
                  <a:pt x="634779" y="1293027"/>
                </a:cubicBezTo>
                <a:close/>
                <a:moveTo>
                  <a:pt x="2939119" y="1291866"/>
                </a:moveTo>
                <a:cubicBezTo>
                  <a:pt x="2942757" y="1291866"/>
                  <a:pt x="2945708" y="1294816"/>
                  <a:pt x="2945708" y="1298454"/>
                </a:cubicBezTo>
                <a:cubicBezTo>
                  <a:pt x="2945708" y="1302091"/>
                  <a:pt x="2942757" y="1305043"/>
                  <a:pt x="2939119" y="1305043"/>
                </a:cubicBezTo>
                <a:cubicBezTo>
                  <a:pt x="2935480" y="1305043"/>
                  <a:pt x="2932529" y="1302091"/>
                  <a:pt x="2932529" y="1298454"/>
                </a:cubicBezTo>
                <a:cubicBezTo>
                  <a:pt x="2932529" y="1294816"/>
                  <a:pt x="2935480" y="1291866"/>
                  <a:pt x="2939119" y="1291866"/>
                </a:cubicBezTo>
                <a:close/>
                <a:moveTo>
                  <a:pt x="749995" y="1291866"/>
                </a:moveTo>
                <a:cubicBezTo>
                  <a:pt x="753635" y="1291866"/>
                  <a:pt x="756585" y="1294816"/>
                  <a:pt x="756585" y="1298454"/>
                </a:cubicBezTo>
                <a:cubicBezTo>
                  <a:pt x="756585" y="1302091"/>
                  <a:pt x="753635" y="1305043"/>
                  <a:pt x="749995" y="1305043"/>
                </a:cubicBezTo>
                <a:cubicBezTo>
                  <a:pt x="746356" y="1305043"/>
                  <a:pt x="743406" y="1302091"/>
                  <a:pt x="743406" y="1298454"/>
                </a:cubicBezTo>
                <a:cubicBezTo>
                  <a:pt x="743406" y="1294816"/>
                  <a:pt x="746356" y="1291866"/>
                  <a:pt x="749995" y="1291866"/>
                </a:cubicBezTo>
                <a:close/>
                <a:moveTo>
                  <a:pt x="2823901" y="1290472"/>
                </a:moveTo>
                <a:cubicBezTo>
                  <a:pt x="2828311" y="1290472"/>
                  <a:pt x="2831885" y="1294045"/>
                  <a:pt x="2831885" y="1298454"/>
                </a:cubicBezTo>
                <a:cubicBezTo>
                  <a:pt x="2831885" y="1302862"/>
                  <a:pt x="2828311" y="1306435"/>
                  <a:pt x="2823901" y="1306435"/>
                </a:cubicBezTo>
                <a:cubicBezTo>
                  <a:pt x="2819492" y="1306435"/>
                  <a:pt x="2815918" y="1302862"/>
                  <a:pt x="2815918" y="1298454"/>
                </a:cubicBezTo>
                <a:cubicBezTo>
                  <a:pt x="2815918" y="1294045"/>
                  <a:pt x="2819492" y="1290472"/>
                  <a:pt x="2823901" y="1290472"/>
                </a:cubicBezTo>
                <a:close/>
                <a:moveTo>
                  <a:pt x="865212" y="1290472"/>
                </a:moveTo>
                <a:cubicBezTo>
                  <a:pt x="869621" y="1290472"/>
                  <a:pt x="873196" y="1294045"/>
                  <a:pt x="873196" y="1298454"/>
                </a:cubicBezTo>
                <a:cubicBezTo>
                  <a:pt x="873196" y="1302862"/>
                  <a:pt x="869621" y="1306435"/>
                  <a:pt x="865212" y="1306435"/>
                </a:cubicBezTo>
                <a:cubicBezTo>
                  <a:pt x="860803" y="1306435"/>
                  <a:pt x="857229" y="1302862"/>
                  <a:pt x="857229" y="1298454"/>
                </a:cubicBezTo>
                <a:cubicBezTo>
                  <a:pt x="857229" y="1294045"/>
                  <a:pt x="860803" y="1290472"/>
                  <a:pt x="865212" y="1290472"/>
                </a:cubicBezTo>
                <a:close/>
                <a:moveTo>
                  <a:pt x="2708685" y="1289208"/>
                </a:moveTo>
                <a:cubicBezTo>
                  <a:pt x="2713791" y="1289208"/>
                  <a:pt x="2717930" y="1293347"/>
                  <a:pt x="2717930" y="1298454"/>
                </a:cubicBezTo>
                <a:cubicBezTo>
                  <a:pt x="2717930" y="1303558"/>
                  <a:pt x="2713791" y="1307695"/>
                  <a:pt x="2708685" y="1307695"/>
                </a:cubicBezTo>
                <a:cubicBezTo>
                  <a:pt x="2703579" y="1307695"/>
                  <a:pt x="2699440" y="1303558"/>
                  <a:pt x="2699440" y="1298454"/>
                </a:cubicBezTo>
                <a:cubicBezTo>
                  <a:pt x="2699440" y="1293347"/>
                  <a:pt x="2703579" y="1289208"/>
                  <a:pt x="2708685" y="1289208"/>
                </a:cubicBezTo>
                <a:close/>
                <a:moveTo>
                  <a:pt x="980430" y="1289208"/>
                </a:moveTo>
                <a:cubicBezTo>
                  <a:pt x="985535" y="1289208"/>
                  <a:pt x="989675" y="1293347"/>
                  <a:pt x="989675" y="1298454"/>
                </a:cubicBezTo>
                <a:cubicBezTo>
                  <a:pt x="989675" y="1303558"/>
                  <a:pt x="985535" y="1307695"/>
                  <a:pt x="980430" y="1307695"/>
                </a:cubicBezTo>
                <a:cubicBezTo>
                  <a:pt x="975324" y="1307695"/>
                  <a:pt x="971185" y="1303558"/>
                  <a:pt x="971185" y="1298454"/>
                </a:cubicBezTo>
                <a:cubicBezTo>
                  <a:pt x="971185" y="1293347"/>
                  <a:pt x="975324" y="1289208"/>
                  <a:pt x="980430" y="1289208"/>
                </a:cubicBezTo>
                <a:close/>
                <a:moveTo>
                  <a:pt x="2593467" y="1287719"/>
                </a:moveTo>
                <a:cubicBezTo>
                  <a:pt x="2599397" y="1287719"/>
                  <a:pt x="2604204" y="1292525"/>
                  <a:pt x="2604204" y="1298454"/>
                </a:cubicBezTo>
                <a:cubicBezTo>
                  <a:pt x="2604204" y="1304382"/>
                  <a:pt x="2599398" y="1309185"/>
                  <a:pt x="2593467" y="1309185"/>
                </a:cubicBezTo>
                <a:cubicBezTo>
                  <a:pt x="2587538" y="1309185"/>
                  <a:pt x="2582731" y="1304384"/>
                  <a:pt x="2582731" y="1298454"/>
                </a:cubicBezTo>
                <a:cubicBezTo>
                  <a:pt x="2582731" y="1292525"/>
                  <a:pt x="2587538" y="1287719"/>
                  <a:pt x="2593467" y="1287719"/>
                </a:cubicBezTo>
                <a:close/>
                <a:moveTo>
                  <a:pt x="1095647" y="1287719"/>
                </a:moveTo>
                <a:cubicBezTo>
                  <a:pt x="1101576" y="1287719"/>
                  <a:pt x="1106383" y="1292525"/>
                  <a:pt x="1106383" y="1298454"/>
                </a:cubicBezTo>
                <a:cubicBezTo>
                  <a:pt x="1106383" y="1304382"/>
                  <a:pt x="1101576" y="1309185"/>
                  <a:pt x="1095647" y="1309185"/>
                </a:cubicBezTo>
                <a:cubicBezTo>
                  <a:pt x="1089717" y="1309185"/>
                  <a:pt x="1084910" y="1304384"/>
                  <a:pt x="1084910" y="1298454"/>
                </a:cubicBezTo>
                <a:cubicBezTo>
                  <a:pt x="1084910" y="1292525"/>
                  <a:pt x="1089717" y="1287719"/>
                  <a:pt x="1095647" y="1287719"/>
                </a:cubicBezTo>
                <a:close/>
                <a:moveTo>
                  <a:pt x="2478251" y="1286267"/>
                </a:moveTo>
                <a:cubicBezTo>
                  <a:pt x="2484981" y="1286267"/>
                  <a:pt x="2490437" y="1291724"/>
                  <a:pt x="2490437" y="1298454"/>
                </a:cubicBezTo>
                <a:cubicBezTo>
                  <a:pt x="2490437" y="1305183"/>
                  <a:pt x="2484981" y="1310637"/>
                  <a:pt x="2478251" y="1310637"/>
                </a:cubicBezTo>
                <a:cubicBezTo>
                  <a:pt x="2471521" y="1310637"/>
                  <a:pt x="2466065" y="1305183"/>
                  <a:pt x="2466065" y="1298454"/>
                </a:cubicBezTo>
                <a:cubicBezTo>
                  <a:pt x="2466065" y="1291724"/>
                  <a:pt x="2471521" y="1286267"/>
                  <a:pt x="2478251" y="1286267"/>
                </a:cubicBezTo>
                <a:close/>
                <a:moveTo>
                  <a:pt x="1210864" y="1286267"/>
                </a:moveTo>
                <a:cubicBezTo>
                  <a:pt x="1217594" y="1286267"/>
                  <a:pt x="1223050" y="1291724"/>
                  <a:pt x="1223050" y="1298454"/>
                </a:cubicBezTo>
                <a:cubicBezTo>
                  <a:pt x="1223050" y="1305183"/>
                  <a:pt x="1217594" y="1310637"/>
                  <a:pt x="1210864" y="1310637"/>
                </a:cubicBezTo>
                <a:cubicBezTo>
                  <a:pt x="1204134" y="1310637"/>
                  <a:pt x="1198678" y="1305183"/>
                  <a:pt x="1198678" y="1298454"/>
                </a:cubicBezTo>
                <a:cubicBezTo>
                  <a:pt x="1198678" y="1291724"/>
                  <a:pt x="1204134" y="1286267"/>
                  <a:pt x="1210864" y="1286267"/>
                </a:cubicBezTo>
                <a:close/>
                <a:moveTo>
                  <a:pt x="2363033" y="1284888"/>
                </a:moveTo>
                <a:cubicBezTo>
                  <a:pt x="2370526" y="1284888"/>
                  <a:pt x="2376601" y="1290964"/>
                  <a:pt x="2376601" y="1298454"/>
                </a:cubicBezTo>
                <a:cubicBezTo>
                  <a:pt x="2376601" y="1305944"/>
                  <a:pt x="2370526" y="1312016"/>
                  <a:pt x="2363033" y="1312016"/>
                </a:cubicBezTo>
                <a:cubicBezTo>
                  <a:pt x="2355541" y="1312016"/>
                  <a:pt x="2349466" y="1305944"/>
                  <a:pt x="2349466" y="1298454"/>
                </a:cubicBezTo>
                <a:cubicBezTo>
                  <a:pt x="2349466" y="1290964"/>
                  <a:pt x="2355541" y="1284888"/>
                  <a:pt x="2363033" y="1284888"/>
                </a:cubicBezTo>
                <a:close/>
                <a:moveTo>
                  <a:pt x="1326081" y="1284888"/>
                </a:moveTo>
                <a:cubicBezTo>
                  <a:pt x="1333574" y="1284888"/>
                  <a:pt x="1339648" y="1290964"/>
                  <a:pt x="1339648" y="1298454"/>
                </a:cubicBezTo>
                <a:cubicBezTo>
                  <a:pt x="1339648" y="1305944"/>
                  <a:pt x="1333574" y="1312016"/>
                  <a:pt x="1326081" y="1312016"/>
                </a:cubicBezTo>
                <a:cubicBezTo>
                  <a:pt x="1318588" y="1312016"/>
                  <a:pt x="1312513" y="1305944"/>
                  <a:pt x="1312513" y="1298454"/>
                </a:cubicBezTo>
                <a:cubicBezTo>
                  <a:pt x="1312513" y="1290964"/>
                  <a:pt x="1318588" y="1284888"/>
                  <a:pt x="1326081" y="1284888"/>
                </a:cubicBezTo>
                <a:close/>
                <a:moveTo>
                  <a:pt x="2247817" y="1283597"/>
                </a:moveTo>
                <a:cubicBezTo>
                  <a:pt x="2256021" y="1283597"/>
                  <a:pt x="2262672" y="1290250"/>
                  <a:pt x="2262672" y="1298454"/>
                </a:cubicBezTo>
                <a:cubicBezTo>
                  <a:pt x="2262672" y="1306655"/>
                  <a:pt x="2256021" y="1313304"/>
                  <a:pt x="2247817" y="1313304"/>
                </a:cubicBezTo>
                <a:cubicBezTo>
                  <a:pt x="2239612" y="1313304"/>
                  <a:pt x="2232961" y="1306655"/>
                  <a:pt x="2232961" y="1298454"/>
                </a:cubicBezTo>
                <a:cubicBezTo>
                  <a:pt x="2232961" y="1290250"/>
                  <a:pt x="2239612" y="1283597"/>
                  <a:pt x="2247817" y="1283597"/>
                </a:cubicBezTo>
                <a:close/>
                <a:moveTo>
                  <a:pt x="1441297" y="1283597"/>
                </a:moveTo>
                <a:cubicBezTo>
                  <a:pt x="1449502" y="1283597"/>
                  <a:pt x="1456153" y="1290250"/>
                  <a:pt x="1456153" y="1298454"/>
                </a:cubicBezTo>
                <a:cubicBezTo>
                  <a:pt x="1456153" y="1306655"/>
                  <a:pt x="1449502" y="1313304"/>
                  <a:pt x="1441297" y="1313304"/>
                </a:cubicBezTo>
                <a:cubicBezTo>
                  <a:pt x="1433093" y="1313304"/>
                  <a:pt x="1426442" y="1306655"/>
                  <a:pt x="1426442" y="1298454"/>
                </a:cubicBezTo>
                <a:cubicBezTo>
                  <a:pt x="1426442" y="1290250"/>
                  <a:pt x="1433093" y="1283597"/>
                  <a:pt x="1441297" y="1283597"/>
                </a:cubicBezTo>
                <a:close/>
                <a:moveTo>
                  <a:pt x="2132600" y="1282596"/>
                </a:moveTo>
                <a:cubicBezTo>
                  <a:pt x="2141358" y="1282596"/>
                  <a:pt x="2148459" y="1289696"/>
                  <a:pt x="2148459" y="1298454"/>
                </a:cubicBezTo>
                <a:cubicBezTo>
                  <a:pt x="2148459" y="1307209"/>
                  <a:pt x="2141358" y="1314309"/>
                  <a:pt x="2132600" y="1314309"/>
                </a:cubicBezTo>
                <a:cubicBezTo>
                  <a:pt x="2123841" y="1314309"/>
                  <a:pt x="2116741" y="1307209"/>
                  <a:pt x="2116741" y="1298454"/>
                </a:cubicBezTo>
                <a:cubicBezTo>
                  <a:pt x="2116741" y="1289696"/>
                  <a:pt x="2123841" y="1282596"/>
                  <a:pt x="2132600" y="1282596"/>
                </a:cubicBezTo>
                <a:close/>
                <a:moveTo>
                  <a:pt x="1556514" y="1282596"/>
                </a:moveTo>
                <a:cubicBezTo>
                  <a:pt x="1565274" y="1282596"/>
                  <a:pt x="1572374" y="1289696"/>
                  <a:pt x="1572374" y="1298454"/>
                </a:cubicBezTo>
                <a:cubicBezTo>
                  <a:pt x="1572374" y="1307209"/>
                  <a:pt x="1565274" y="1314309"/>
                  <a:pt x="1556514" y="1314309"/>
                </a:cubicBezTo>
                <a:cubicBezTo>
                  <a:pt x="1547756" y="1314309"/>
                  <a:pt x="1540655" y="1307209"/>
                  <a:pt x="1540655" y="1298454"/>
                </a:cubicBezTo>
                <a:cubicBezTo>
                  <a:pt x="1540655" y="1289696"/>
                  <a:pt x="1547756" y="1282596"/>
                  <a:pt x="1556514" y="1282596"/>
                </a:cubicBezTo>
                <a:close/>
                <a:moveTo>
                  <a:pt x="2017383" y="1281735"/>
                </a:moveTo>
                <a:cubicBezTo>
                  <a:pt x="2026617" y="1281735"/>
                  <a:pt x="2034103" y="1289220"/>
                  <a:pt x="2034103" y="1298454"/>
                </a:cubicBezTo>
                <a:cubicBezTo>
                  <a:pt x="2034103" y="1307683"/>
                  <a:pt x="2026617" y="1315169"/>
                  <a:pt x="2017383" y="1315169"/>
                </a:cubicBezTo>
                <a:cubicBezTo>
                  <a:pt x="2008149" y="1315169"/>
                  <a:pt x="2000663" y="1307683"/>
                  <a:pt x="2000663" y="1298454"/>
                </a:cubicBezTo>
                <a:cubicBezTo>
                  <a:pt x="2000663" y="1289220"/>
                  <a:pt x="2008149" y="1281735"/>
                  <a:pt x="2017383" y="1281735"/>
                </a:cubicBezTo>
                <a:close/>
                <a:moveTo>
                  <a:pt x="1671732" y="1281735"/>
                </a:moveTo>
                <a:cubicBezTo>
                  <a:pt x="1680966" y="1281735"/>
                  <a:pt x="1688451" y="1289220"/>
                  <a:pt x="1688451" y="1298454"/>
                </a:cubicBezTo>
                <a:cubicBezTo>
                  <a:pt x="1688451" y="1307683"/>
                  <a:pt x="1680966" y="1315169"/>
                  <a:pt x="1671732" y="1315169"/>
                </a:cubicBezTo>
                <a:cubicBezTo>
                  <a:pt x="1662498" y="1315169"/>
                  <a:pt x="1655012" y="1307683"/>
                  <a:pt x="1655012" y="1298454"/>
                </a:cubicBezTo>
                <a:cubicBezTo>
                  <a:pt x="1655012" y="1289220"/>
                  <a:pt x="1662498" y="1281735"/>
                  <a:pt x="1671732" y="1281735"/>
                </a:cubicBezTo>
                <a:close/>
                <a:moveTo>
                  <a:pt x="1902166" y="1281384"/>
                </a:moveTo>
                <a:cubicBezTo>
                  <a:pt x="1911593" y="1281384"/>
                  <a:pt x="1919235" y="1289029"/>
                  <a:pt x="1919235" y="1298454"/>
                </a:cubicBezTo>
                <a:cubicBezTo>
                  <a:pt x="1919235" y="1307880"/>
                  <a:pt x="1911593" y="1315520"/>
                  <a:pt x="1902166" y="1315520"/>
                </a:cubicBezTo>
                <a:cubicBezTo>
                  <a:pt x="1892738" y="1315520"/>
                  <a:pt x="1885095" y="1307880"/>
                  <a:pt x="1885095" y="1298454"/>
                </a:cubicBezTo>
                <a:cubicBezTo>
                  <a:pt x="1885095" y="1289029"/>
                  <a:pt x="1892738" y="1281384"/>
                  <a:pt x="1902166" y="1281384"/>
                </a:cubicBezTo>
                <a:close/>
                <a:moveTo>
                  <a:pt x="1786949" y="1281384"/>
                </a:moveTo>
                <a:cubicBezTo>
                  <a:pt x="1796376" y="1281384"/>
                  <a:pt x="1804019" y="1289029"/>
                  <a:pt x="1804019" y="1298454"/>
                </a:cubicBezTo>
                <a:cubicBezTo>
                  <a:pt x="1804019" y="1307880"/>
                  <a:pt x="1796376" y="1315520"/>
                  <a:pt x="1786949" y="1315520"/>
                </a:cubicBezTo>
                <a:cubicBezTo>
                  <a:pt x="1777521" y="1315520"/>
                  <a:pt x="1769878" y="1307880"/>
                  <a:pt x="1769878" y="1298454"/>
                </a:cubicBezTo>
                <a:cubicBezTo>
                  <a:pt x="1769878" y="1289029"/>
                  <a:pt x="1777521" y="1281384"/>
                  <a:pt x="1786949" y="1281384"/>
                </a:cubicBezTo>
                <a:close/>
                <a:moveTo>
                  <a:pt x="3572813" y="1197492"/>
                </a:moveTo>
                <a:cubicBezTo>
                  <a:pt x="3573464" y="1197492"/>
                  <a:pt x="3573992" y="1198018"/>
                  <a:pt x="3573992" y="1198668"/>
                </a:cubicBezTo>
                <a:cubicBezTo>
                  <a:pt x="3573992" y="1199319"/>
                  <a:pt x="3573464" y="1199849"/>
                  <a:pt x="3572813" y="1199849"/>
                </a:cubicBezTo>
                <a:cubicBezTo>
                  <a:pt x="3572161" y="1199849"/>
                  <a:pt x="3571634" y="1199319"/>
                  <a:pt x="3571634" y="1198668"/>
                </a:cubicBezTo>
                <a:cubicBezTo>
                  <a:pt x="3571634" y="1198018"/>
                  <a:pt x="3572161" y="1197492"/>
                  <a:pt x="3572813" y="1197492"/>
                </a:cubicBezTo>
                <a:close/>
                <a:moveTo>
                  <a:pt x="116302" y="1197492"/>
                </a:moveTo>
                <a:cubicBezTo>
                  <a:pt x="116954" y="1197492"/>
                  <a:pt x="117481" y="1198018"/>
                  <a:pt x="117481" y="1198668"/>
                </a:cubicBezTo>
                <a:cubicBezTo>
                  <a:pt x="117481" y="1199319"/>
                  <a:pt x="116954" y="1199849"/>
                  <a:pt x="116302" y="1199849"/>
                </a:cubicBezTo>
                <a:cubicBezTo>
                  <a:pt x="115651" y="1199849"/>
                  <a:pt x="115123" y="1199319"/>
                  <a:pt x="115123" y="1198668"/>
                </a:cubicBezTo>
                <a:cubicBezTo>
                  <a:pt x="115123" y="1198018"/>
                  <a:pt x="115651" y="1197492"/>
                  <a:pt x="116302" y="1197492"/>
                </a:cubicBezTo>
                <a:close/>
                <a:moveTo>
                  <a:pt x="3457595" y="1196909"/>
                </a:moveTo>
                <a:cubicBezTo>
                  <a:pt x="3458569" y="1196909"/>
                  <a:pt x="3459359" y="1197696"/>
                  <a:pt x="3459359" y="1198668"/>
                </a:cubicBezTo>
                <a:cubicBezTo>
                  <a:pt x="3459359" y="1199643"/>
                  <a:pt x="3458569" y="1200432"/>
                  <a:pt x="3457595" y="1200432"/>
                </a:cubicBezTo>
                <a:cubicBezTo>
                  <a:pt x="3456621" y="1200432"/>
                  <a:pt x="3455832" y="1199643"/>
                  <a:pt x="3455832" y="1198668"/>
                </a:cubicBezTo>
                <a:cubicBezTo>
                  <a:pt x="3455832" y="1197696"/>
                  <a:pt x="3456621" y="1196909"/>
                  <a:pt x="3457595" y="1196909"/>
                </a:cubicBezTo>
                <a:close/>
                <a:moveTo>
                  <a:pt x="231519" y="1196909"/>
                </a:moveTo>
                <a:cubicBezTo>
                  <a:pt x="232493" y="1196909"/>
                  <a:pt x="233283" y="1197696"/>
                  <a:pt x="233283" y="1198668"/>
                </a:cubicBezTo>
                <a:cubicBezTo>
                  <a:pt x="233283" y="1199643"/>
                  <a:pt x="232493" y="1200432"/>
                  <a:pt x="231519" y="1200432"/>
                </a:cubicBezTo>
                <a:cubicBezTo>
                  <a:pt x="230546" y="1200432"/>
                  <a:pt x="229757" y="1199643"/>
                  <a:pt x="229757" y="1198668"/>
                </a:cubicBezTo>
                <a:cubicBezTo>
                  <a:pt x="229757" y="1197696"/>
                  <a:pt x="230546" y="1196909"/>
                  <a:pt x="231519" y="1196909"/>
                </a:cubicBezTo>
                <a:close/>
                <a:moveTo>
                  <a:pt x="3342379" y="1196141"/>
                </a:moveTo>
                <a:cubicBezTo>
                  <a:pt x="3343775" y="1196141"/>
                  <a:pt x="3344908" y="1197273"/>
                  <a:pt x="3344908" y="1198668"/>
                </a:cubicBezTo>
                <a:cubicBezTo>
                  <a:pt x="3344908" y="1200065"/>
                  <a:pt x="3343775" y="1201199"/>
                  <a:pt x="3342379" y="1201199"/>
                </a:cubicBezTo>
                <a:cubicBezTo>
                  <a:pt x="3340981" y="1201199"/>
                  <a:pt x="3339849" y="1200065"/>
                  <a:pt x="3339849" y="1198668"/>
                </a:cubicBezTo>
                <a:cubicBezTo>
                  <a:pt x="3339849" y="1197273"/>
                  <a:pt x="3340981" y="1196141"/>
                  <a:pt x="3342379" y="1196141"/>
                </a:cubicBezTo>
                <a:close/>
                <a:moveTo>
                  <a:pt x="346736" y="1196141"/>
                </a:moveTo>
                <a:cubicBezTo>
                  <a:pt x="348134" y="1196141"/>
                  <a:pt x="349267" y="1197273"/>
                  <a:pt x="349267" y="1198668"/>
                </a:cubicBezTo>
                <a:cubicBezTo>
                  <a:pt x="349267" y="1200065"/>
                  <a:pt x="348134" y="1201199"/>
                  <a:pt x="346736" y="1201199"/>
                </a:cubicBezTo>
                <a:cubicBezTo>
                  <a:pt x="345340" y="1201199"/>
                  <a:pt x="344207" y="1200065"/>
                  <a:pt x="344207" y="1198668"/>
                </a:cubicBezTo>
                <a:cubicBezTo>
                  <a:pt x="344207" y="1197273"/>
                  <a:pt x="345340" y="1196141"/>
                  <a:pt x="346736" y="1196141"/>
                </a:cubicBezTo>
                <a:close/>
                <a:moveTo>
                  <a:pt x="3227162" y="1195320"/>
                </a:moveTo>
                <a:cubicBezTo>
                  <a:pt x="3229012" y="1195320"/>
                  <a:pt x="3230512" y="1196817"/>
                  <a:pt x="3230512" y="1198668"/>
                </a:cubicBezTo>
                <a:cubicBezTo>
                  <a:pt x="3230512" y="1200520"/>
                  <a:pt x="3229012" y="1202019"/>
                  <a:pt x="3227162" y="1202019"/>
                </a:cubicBezTo>
                <a:cubicBezTo>
                  <a:pt x="3225312" y="1202019"/>
                  <a:pt x="3223812" y="1200520"/>
                  <a:pt x="3223812" y="1198668"/>
                </a:cubicBezTo>
                <a:cubicBezTo>
                  <a:pt x="3223812" y="1196817"/>
                  <a:pt x="3225312" y="1195320"/>
                  <a:pt x="3227162" y="1195320"/>
                </a:cubicBezTo>
                <a:close/>
                <a:moveTo>
                  <a:pt x="461953" y="1195320"/>
                </a:moveTo>
                <a:cubicBezTo>
                  <a:pt x="463804" y="1195320"/>
                  <a:pt x="465304" y="1196817"/>
                  <a:pt x="465304" y="1198668"/>
                </a:cubicBezTo>
                <a:cubicBezTo>
                  <a:pt x="465304" y="1200520"/>
                  <a:pt x="463804" y="1202019"/>
                  <a:pt x="461953" y="1202019"/>
                </a:cubicBezTo>
                <a:cubicBezTo>
                  <a:pt x="460103" y="1202019"/>
                  <a:pt x="458603" y="1200520"/>
                  <a:pt x="458603" y="1198668"/>
                </a:cubicBezTo>
                <a:cubicBezTo>
                  <a:pt x="458603" y="1196817"/>
                  <a:pt x="460104" y="1195320"/>
                  <a:pt x="461953" y="1195320"/>
                </a:cubicBezTo>
                <a:close/>
                <a:moveTo>
                  <a:pt x="3111944" y="1194203"/>
                </a:moveTo>
                <a:cubicBezTo>
                  <a:pt x="3114409" y="1194203"/>
                  <a:pt x="3116408" y="1196205"/>
                  <a:pt x="3116408" y="1198668"/>
                </a:cubicBezTo>
                <a:cubicBezTo>
                  <a:pt x="3116408" y="1201132"/>
                  <a:pt x="3114410" y="1203134"/>
                  <a:pt x="3111944" y="1203134"/>
                </a:cubicBezTo>
                <a:cubicBezTo>
                  <a:pt x="3109479" y="1203134"/>
                  <a:pt x="3107480" y="1201132"/>
                  <a:pt x="3107480" y="1198668"/>
                </a:cubicBezTo>
                <a:cubicBezTo>
                  <a:pt x="3107480" y="1196205"/>
                  <a:pt x="3109479" y="1194203"/>
                  <a:pt x="3111944" y="1194203"/>
                </a:cubicBezTo>
                <a:close/>
                <a:moveTo>
                  <a:pt x="577170" y="1194203"/>
                </a:moveTo>
                <a:cubicBezTo>
                  <a:pt x="579635" y="1194203"/>
                  <a:pt x="581634" y="1196205"/>
                  <a:pt x="581634" y="1198668"/>
                </a:cubicBezTo>
                <a:cubicBezTo>
                  <a:pt x="581634" y="1201132"/>
                  <a:pt x="579635" y="1203134"/>
                  <a:pt x="577170" y="1203134"/>
                </a:cubicBezTo>
                <a:cubicBezTo>
                  <a:pt x="574706" y="1203134"/>
                  <a:pt x="572707" y="1201132"/>
                  <a:pt x="572707" y="1198668"/>
                </a:cubicBezTo>
                <a:cubicBezTo>
                  <a:pt x="572707" y="1196205"/>
                  <a:pt x="574706" y="1194203"/>
                  <a:pt x="577170" y="1194203"/>
                </a:cubicBezTo>
                <a:close/>
                <a:moveTo>
                  <a:pt x="2996728" y="1193143"/>
                </a:moveTo>
                <a:cubicBezTo>
                  <a:pt x="2999780" y="1193143"/>
                  <a:pt x="3002255" y="1195618"/>
                  <a:pt x="3002255" y="1198668"/>
                </a:cubicBezTo>
                <a:cubicBezTo>
                  <a:pt x="3002255" y="1201722"/>
                  <a:pt x="2999780" y="1204197"/>
                  <a:pt x="2996728" y="1204197"/>
                </a:cubicBezTo>
                <a:cubicBezTo>
                  <a:pt x="2993676" y="1204197"/>
                  <a:pt x="2991201" y="1201722"/>
                  <a:pt x="2991201" y="1198668"/>
                </a:cubicBezTo>
                <a:cubicBezTo>
                  <a:pt x="2991201" y="1195618"/>
                  <a:pt x="2993676" y="1193143"/>
                  <a:pt x="2996728" y="1193143"/>
                </a:cubicBezTo>
                <a:close/>
                <a:moveTo>
                  <a:pt x="692388" y="1193143"/>
                </a:moveTo>
                <a:cubicBezTo>
                  <a:pt x="695440" y="1193143"/>
                  <a:pt x="697915" y="1195618"/>
                  <a:pt x="697915" y="1198668"/>
                </a:cubicBezTo>
                <a:cubicBezTo>
                  <a:pt x="697915" y="1201722"/>
                  <a:pt x="695440" y="1204197"/>
                  <a:pt x="692388" y="1204197"/>
                </a:cubicBezTo>
                <a:cubicBezTo>
                  <a:pt x="689335" y="1204197"/>
                  <a:pt x="686861" y="1201722"/>
                  <a:pt x="686861" y="1198668"/>
                </a:cubicBezTo>
                <a:cubicBezTo>
                  <a:pt x="686861" y="1195618"/>
                  <a:pt x="689335" y="1193143"/>
                  <a:pt x="692388" y="1193143"/>
                </a:cubicBezTo>
                <a:close/>
                <a:moveTo>
                  <a:pt x="807604" y="1192080"/>
                </a:moveTo>
                <a:cubicBezTo>
                  <a:pt x="811244" y="1192080"/>
                  <a:pt x="814193" y="1195031"/>
                  <a:pt x="814193" y="1198668"/>
                </a:cubicBezTo>
                <a:cubicBezTo>
                  <a:pt x="814193" y="1202309"/>
                  <a:pt x="811244" y="1205258"/>
                  <a:pt x="807604" y="1205258"/>
                </a:cubicBezTo>
                <a:cubicBezTo>
                  <a:pt x="803965" y="1205258"/>
                  <a:pt x="801015" y="1202309"/>
                  <a:pt x="801015" y="1198668"/>
                </a:cubicBezTo>
                <a:cubicBezTo>
                  <a:pt x="801015" y="1195031"/>
                  <a:pt x="803965" y="1192080"/>
                  <a:pt x="807604" y="1192080"/>
                </a:cubicBezTo>
                <a:close/>
                <a:moveTo>
                  <a:pt x="2881510" y="1191967"/>
                </a:moveTo>
                <a:cubicBezTo>
                  <a:pt x="2885210" y="1191967"/>
                  <a:pt x="2888210" y="1194968"/>
                  <a:pt x="2888210" y="1198668"/>
                </a:cubicBezTo>
                <a:cubicBezTo>
                  <a:pt x="2888210" y="1202371"/>
                  <a:pt x="2885210" y="1205371"/>
                  <a:pt x="2881510" y="1205371"/>
                </a:cubicBezTo>
                <a:cubicBezTo>
                  <a:pt x="2877810" y="1205371"/>
                  <a:pt x="2874810" y="1202371"/>
                  <a:pt x="2874810" y="1198668"/>
                </a:cubicBezTo>
                <a:cubicBezTo>
                  <a:pt x="2874810" y="1194968"/>
                  <a:pt x="2877810" y="1191967"/>
                  <a:pt x="2881510" y="1191967"/>
                </a:cubicBezTo>
                <a:close/>
                <a:moveTo>
                  <a:pt x="2766293" y="1190684"/>
                </a:moveTo>
                <a:cubicBezTo>
                  <a:pt x="2770703" y="1190684"/>
                  <a:pt x="2774277" y="1194262"/>
                  <a:pt x="2774277" y="1198668"/>
                </a:cubicBezTo>
                <a:cubicBezTo>
                  <a:pt x="2774277" y="1203077"/>
                  <a:pt x="2770703" y="1206654"/>
                  <a:pt x="2766293" y="1206654"/>
                </a:cubicBezTo>
                <a:cubicBezTo>
                  <a:pt x="2761884" y="1206654"/>
                  <a:pt x="2758310" y="1203077"/>
                  <a:pt x="2758310" y="1198668"/>
                </a:cubicBezTo>
                <a:cubicBezTo>
                  <a:pt x="2758310" y="1194262"/>
                  <a:pt x="2761884" y="1190684"/>
                  <a:pt x="2766293" y="1190684"/>
                </a:cubicBezTo>
                <a:close/>
                <a:moveTo>
                  <a:pt x="922821" y="1190684"/>
                </a:moveTo>
                <a:cubicBezTo>
                  <a:pt x="927230" y="1190684"/>
                  <a:pt x="930805" y="1194262"/>
                  <a:pt x="930805" y="1198668"/>
                </a:cubicBezTo>
                <a:cubicBezTo>
                  <a:pt x="930805" y="1203077"/>
                  <a:pt x="927230" y="1206654"/>
                  <a:pt x="922821" y="1206654"/>
                </a:cubicBezTo>
                <a:cubicBezTo>
                  <a:pt x="918412" y="1206654"/>
                  <a:pt x="914837" y="1203077"/>
                  <a:pt x="914837" y="1198668"/>
                </a:cubicBezTo>
                <a:cubicBezTo>
                  <a:pt x="914837" y="1194262"/>
                  <a:pt x="918412" y="1190684"/>
                  <a:pt x="922821" y="1190684"/>
                </a:cubicBezTo>
                <a:close/>
                <a:moveTo>
                  <a:pt x="2651076" y="1189427"/>
                </a:moveTo>
                <a:cubicBezTo>
                  <a:pt x="2656182" y="1189427"/>
                  <a:pt x="2660321" y="1193562"/>
                  <a:pt x="2660321" y="1198668"/>
                </a:cubicBezTo>
                <a:cubicBezTo>
                  <a:pt x="2660321" y="1203775"/>
                  <a:pt x="2656182" y="1207912"/>
                  <a:pt x="2651076" y="1207912"/>
                </a:cubicBezTo>
                <a:cubicBezTo>
                  <a:pt x="2645970" y="1207912"/>
                  <a:pt x="2641831" y="1203775"/>
                  <a:pt x="2641831" y="1198668"/>
                </a:cubicBezTo>
                <a:cubicBezTo>
                  <a:pt x="2641831" y="1193562"/>
                  <a:pt x="2645970" y="1189427"/>
                  <a:pt x="2651076" y="1189427"/>
                </a:cubicBezTo>
                <a:close/>
                <a:moveTo>
                  <a:pt x="1038038" y="1189427"/>
                </a:moveTo>
                <a:cubicBezTo>
                  <a:pt x="1043144" y="1189427"/>
                  <a:pt x="1047283" y="1193562"/>
                  <a:pt x="1047283" y="1198668"/>
                </a:cubicBezTo>
                <a:cubicBezTo>
                  <a:pt x="1047283" y="1203775"/>
                  <a:pt x="1043144" y="1207912"/>
                  <a:pt x="1038038" y="1207912"/>
                </a:cubicBezTo>
                <a:cubicBezTo>
                  <a:pt x="1032932" y="1207912"/>
                  <a:pt x="1028793" y="1203775"/>
                  <a:pt x="1028793" y="1198668"/>
                </a:cubicBezTo>
                <a:cubicBezTo>
                  <a:pt x="1028793" y="1193562"/>
                  <a:pt x="1032932" y="1189427"/>
                  <a:pt x="1038038" y="1189427"/>
                </a:cubicBezTo>
                <a:close/>
                <a:moveTo>
                  <a:pt x="2535859" y="1188075"/>
                </a:moveTo>
                <a:cubicBezTo>
                  <a:pt x="2541712" y="1188075"/>
                  <a:pt x="2546455" y="1192817"/>
                  <a:pt x="2546455" y="1198668"/>
                </a:cubicBezTo>
                <a:cubicBezTo>
                  <a:pt x="2546455" y="1204522"/>
                  <a:pt x="2541712" y="1209263"/>
                  <a:pt x="2535859" y="1209263"/>
                </a:cubicBezTo>
                <a:cubicBezTo>
                  <a:pt x="2530007" y="1209263"/>
                  <a:pt x="2525263" y="1204522"/>
                  <a:pt x="2525263" y="1198668"/>
                </a:cubicBezTo>
                <a:cubicBezTo>
                  <a:pt x="2525263" y="1192817"/>
                  <a:pt x="2530007" y="1188075"/>
                  <a:pt x="2535859" y="1188075"/>
                </a:cubicBezTo>
                <a:close/>
                <a:moveTo>
                  <a:pt x="1153255" y="1188075"/>
                </a:moveTo>
                <a:cubicBezTo>
                  <a:pt x="1159107" y="1188075"/>
                  <a:pt x="1163851" y="1192817"/>
                  <a:pt x="1163851" y="1198668"/>
                </a:cubicBezTo>
                <a:cubicBezTo>
                  <a:pt x="1163851" y="1204522"/>
                  <a:pt x="1159107" y="1209263"/>
                  <a:pt x="1153255" y="1209263"/>
                </a:cubicBezTo>
                <a:cubicBezTo>
                  <a:pt x="1147403" y="1209263"/>
                  <a:pt x="1142659" y="1204522"/>
                  <a:pt x="1142659" y="1198668"/>
                </a:cubicBezTo>
                <a:cubicBezTo>
                  <a:pt x="1142659" y="1192817"/>
                  <a:pt x="1147403" y="1188075"/>
                  <a:pt x="1153255" y="1188075"/>
                </a:cubicBezTo>
                <a:close/>
                <a:moveTo>
                  <a:pt x="2420642" y="1186779"/>
                </a:moveTo>
                <a:cubicBezTo>
                  <a:pt x="2427208" y="1186779"/>
                  <a:pt x="2432531" y="1192104"/>
                  <a:pt x="2432531" y="1198668"/>
                </a:cubicBezTo>
                <a:cubicBezTo>
                  <a:pt x="2432531" y="1205233"/>
                  <a:pt x="2427208" y="1210556"/>
                  <a:pt x="2420642" y="1210556"/>
                </a:cubicBezTo>
                <a:cubicBezTo>
                  <a:pt x="2414077" y="1210556"/>
                  <a:pt x="2408753" y="1205233"/>
                  <a:pt x="2408753" y="1198668"/>
                </a:cubicBezTo>
                <a:cubicBezTo>
                  <a:pt x="2408753" y="1192104"/>
                  <a:pt x="2414076" y="1186779"/>
                  <a:pt x="2420642" y="1186779"/>
                </a:cubicBezTo>
                <a:close/>
                <a:moveTo>
                  <a:pt x="1268471" y="1186779"/>
                </a:moveTo>
                <a:cubicBezTo>
                  <a:pt x="1275038" y="1186779"/>
                  <a:pt x="1280361" y="1192104"/>
                  <a:pt x="1280361" y="1198668"/>
                </a:cubicBezTo>
                <a:cubicBezTo>
                  <a:pt x="1280361" y="1205233"/>
                  <a:pt x="1275038" y="1210556"/>
                  <a:pt x="1268471" y="1210556"/>
                </a:cubicBezTo>
                <a:cubicBezTo>
                  <a:pt x="1261906" y="1210556"/>
                  <a:pt x="1256583" y="1205233"/>
                  <a:pt x="1256583" y="1198668"/>
                </a:cubicBezTo>
                <a:cubicBezTo>
                  <a:pt x="1256583" y="1192104"/>
                  <a:pt x="1261905" y="1186779"/>
                  <a:pt x="1268471" y="1186779"/>
                </a:cubicBezTo>
                <a:close/>
                <a:moveTo>
                  <a:pt x="2305425" y="1185573"/>
                </a:moveTo>
                <a:cubicBezTo>
                  <a:pt x="2312659" y="1185573"/>
                  <a:pt x="2318524" y="1191436"/>
                  <a:pt x="2318524" y="1198668"/>
                </a:cubicBezTo>
                <a:cubicBezTo>
                  <a:pt x="2318524" y="1205902"/>
                  <a:pt x="2312659" y="1211768"/>
                  <a:pt x="2305425" y="1211768"/>
                </a:cubicBezTo>
                <a:cubicBezTo>
                  <a:pt x="2298191" y="1211768"/>
                  <a:pt x="2292326" y="1205902"/>
                  <a:pt x="2292326" y="1198668"/>
                </a:cubicBezTo>
                <a:cubicBezTo>
                  <a:pt x="2292326" y="1191436"/>
                  <a:pt x="2298191" y="1185573"/>
                  <a:pt x="2305425" y="1185573"/>
                </a:cubicBezTo>
                <a:close/>
                <a:moveTo>
                  <a:pt x="1383689" y="1185573"/>
                </a:moveTo>
                <a:cubicBezTo>
                  <a:pt x="1390923" y="1185573"/>
                  <a:pt x="1396788" y="1191436"/>
                  <a:pt x="1396788" y="1198668"/>
                </a:cubicBezTo>
                <a:cubicBezTo>
                  <a:pt x="1396788" y="1205902"/>
                  <a:pt x="1390923" y="1211768"/>
                  <a:pt x="1383689" y="1211768"/>
                </a:cubicBezTo>
                <a:cubicBezTo>
                  <a:pt x="1376455" y="1211768"/>
                  <a:pt x="1370590" y="1205902"/>
                  <a:pt x="1370590" y="1198668"/>
                </a:cubicBezTo>
                <a:cubicBezTo>
                  <a:pt x="1370590" y="1191436"/>
                  <a:pt x="1376454" y="1185573"/>
                  <a:pt x="1383689" y="1185573"/>
                </a:cubicBezTo>
                <a:close/>
                <a:moveTo>
                  <a:pt x="2190209" y="1184628"/>
                </a:moveTo>
                <a:cubicBezTo>
                  <a:pt x="2197964" y="1184628"/>
                  <a:pt x="2204252" y="1190915"/>
                  <a:pt x="2204252" y="1198668"/>
                </a:cubicBezTo>
                <a:cubicBezTo>
                  <a:pt x="2204252" y="1206423"/>
                  <a:pt x="2197964" y="1212713"/>
                  <a:pt x="2190209" y="1212713"/>
                </a:cubicBezTo>
                <a:cubicBezTo>
                  <a:pt x="2182452" y="1212713"/>
                  <a:pt x="2176165" y="1206423"/>
                  <a:pt x="2176165" y="1198668"/>
                </a:cubicBezTo>
                <a:cubicBezTo>
                  <a:pt x="2176165" y="1190915"/>
                  <a:pt x="2182452" y="1184628"/>
                  <a:pt x="2190209" y="1184628"/>
                </a:cubicBezTo>
                <a:close/>
                <a:moveTo>
                  <a:pt x="1498906" y="1184628"/>
                </a:moveTo>
                <a:cubicBezTo>
                  <a:pt x="1506662" y="1184628"/>
                  <a:pt x="1512950" y="1190915"/>
                  <a:pt x="1512950" y="1198668"/>
                </a:cubicBezTo>
                <a:cubicBezTo>
                  <a:pt x="1512950" y="1206423"/>
                  <a:pt x="1506662" y="1212713"/>
                  <a:pt x="1498906" y="1212713"/>
                </a:cubicBezTo>
                <a:cubicBezTo>
                  <a:pt x="1491150" y="1212713"/>
                  <a:pt x="1484862" y="1206423"/>
                  <a:pt x="1484862" y="1198668"/>
                </a:cubicBezTo>
                <a:cubicBezTo>
                  <a:pt x="1484862" y="1190915"/>
                  <a:pt x="1491150" y="1184628"/>
                  <a:pt x="1498906" y="1184628"/>
                </a:cubicBezTo>
                <a:close/>
                <a:moveTo>
                  <a:pt x="2074991" y="1183815"/>
                </a:moveTo>
                <a:cubicBezTo>
                  <a:pt x="2083196" y="1183815"/>
                  <a:pt x="2089846" y="1190466"/>
                  <a:pt x="2089846" y="1198668"/>
                </a:cubicBezTo>
                <a:cubicBezTo>
                  <a:pt x="2089846" y="1206874"/>
                  <a:pt x="2083196" y="1213524"/>
                  <a:pt x="2074991" y="1213524"/>
                </a:cubicBezTo>
                <a:cubicBezTo>
                  <a:pt x="2066786" y="1213524"/>
                  <a:pt x="2060135" y="1206874"/>
                  <a:pt x="2060135" y="1198668"/>
                </a:cubicBezTo>
                <a:cubicBezTo>
                  <a:pt x="2060135" y="1190466"/>
                  <a:pt x="2066786" y="1183815"/>
                  <a:pt x="2074991" y="1183815"/>
                </a:cubicBezTo>
                <a:close/>
                <a:moveTo>
                  <a:pt x="1614123" y="1183815"/>
                </a:moveTo>
                <a:cubicBezTo>
                  <a:pt x="1622328" y="1183815"/>
                  <a:pt x="1628979" y="1190466"/>
                  <a:pt x="1628979" y="1198668"/>
                </a:cubicBezTo>
                <a:cubicBezTo>
                  <a:pt x="1628979" y="1206874"/>
                  <a:pt x="1622328" y="1213524"/>
                  <a:pt x="1614123" y="1213524"/>
                </a:cubicBezTo>
                <a:cubicBezTo>
                  <a:pt x="1605918" y="1213524"/>
                  <a:pt x="1599268" y="1206874"/>
                  <a:pt x="1599268" y="1198668"/>
                </a:cubicBezTo>
                <a:cubicBezTo>
                  <a:pt x="1599268" y="1190466"/>
                  <a:pt x="1605918" y="1183815"/>
                  <a:pt x="1614123" y="1183815"/>
                </a:cubicBezTo>
                <a:close/>
                <a:moveTo>
                  <a:pt x="1959774" y="1183318"/>
                </a:moveTo>
                <a:cubicBezTo>
                  <a:pt x="1968254" y="1183318"/>
                  <a:pt x="1975127" y="1190191"/>
                  <a:pt x="1975127" y="1198668"/>
                </a:cubicBezTo>
                <a:cubicBezTo>
                  <a:pt x="1975127" y="1207148"/>
                  <a:pt x="1968254" y="1214023"/>
                  <a:pt x="1959774" y="1214023"/>
                </a:cubicBezTo>
                <a:cubicBezTo>
                  <a:pt x="1951295" y="1214023"/>
                  <a:pt x="1944421" y="1207148"/>
                  <a:pt x="1944421" y="1198668"/>
                </a:cubicBezTo>
                <a:cubicBezTo>
                  <a:pt x="1944421" y="1190191"/>
                  <a:pt x="1951295" y="1183318"/>
                  <a:pt x="1959774" y="1183318"/>
                </a:cubicBezTo>
                <a:close/>
                <a:moveTo>
                  <a:pt x="1729340" y="1183318"/>
                </a:moveTo>
                <a:cubicBezTo>
                  <a:pt x="1737820" y="1183318"/>
                  <a:pt x="1744693" y="1190191"/>
                  <a:pt x="1744693" y="1198668"/>
                </a:cubicBezTo>
                <a:cubicBezTo>
                  <a:pt x="1744693" y="1207148"/>
                  <a:pt x="1737820" y="1214023"/>
                  <a:pt x="1729340" y="1214023"/>
                </a:cubicBezTo>
                <a:cubicBezTo>
                  <a:pt x="1720861" y="1214023"/>
                  <a:pt x="1713986" y="1207148"/>
                  <a:pt x="1713986" y="1198668"/>
                </a:cubicBezTo>
                <a:cubicBezTo>
                  <a:pt x="1713986" y="1190191"/>
                  <a:pt x="1720861" y="1183318"/>
                  <a:pt x="1729340" y="1183318"/>
                </a:cubicBezTo>
                <a:close/>
                <a:moveTo>
                  <a:pt x="1844557" y="1183151"/>
                </a:moveTo>
                <a:cubicBezTo>
                  <a:pt x="1853129" y="1183151"/>
                  <a:pt x="1860078" y="1190101"/>
                  <a:pt x="1860078" y="1198668"/>
                </a:cubicBezTo>
                <a:cubicBezTo>
                  <a:pt x="1860078" y="1207242"/>
                  <a:pt x="1853129" y="1214189"/>
                  <a:pt x="1844557" y="1214189"/>
                </a:cubicBezTo>
                <a:cubicBezTo>
                  <a:pt x="1835985" y="1214189"/>
                  <a:pt x="1829036" y="1207242"/>
                  <a:pt x="1829036" y="1198668"/>
                </a:cubicBezTo>
                <a:cubicBezTo>
                  <a:pt x="1829036" y="1190101"/>
                  <a:pt x="1835985" y="1183151"/>
                  <a:pt x="1844557" y="1183151"/>
                </a:cubicBezTo>
                <a:close/>
                <a:moveTo>
                  <a:pt x="3515204" y="1097664"/>
                </a:moveTo>
                <a:cubicBezTo>
                  <a:pt x="3515882" y="1097664"/>
                  <a:pt x="3516432" y="1098214"/>
                  <a:pt x="3516432" y="1098892"/>
                </a:cubicBezTo>
                <a:cubicBezTo>
                  <a:pt x="3516432" y="1099570"/>
                  <a:pt x="3515882" y="1100118"/>
                  <a:pt x="3515204" y="1100118"/>
                </a:cubicBezTo>
                <a:cubicBezTo>
                  <a:pt x="3514526" y="1100118"/>
                  <a:pt x="3513976" y="1099570"/>
                  <a:pt x="3513976" y="1098892"/>
                </a:cubicBezTo>
                <a:cubicBezTo>
                  <a:pt x="3513976" y="1098214"/>
                  <a:pt x="3514526" y="1097664"/>
                  <a:pt x="3515204" y="1097664"/>
                </a:cubicBezTo>
                <a:close/>
                <a:moveTo>
                  <a:pt x="173910" y="1097664"/>
                </a:moveTo>
                <a:cubicBezTo>
                  <a:pt x="174589" y="1097664"/>
                  <a:pt x="175139" y="1098214"/>
                  <a:pt x="175139" y="1098892"/>
                </a:cubicBezTo>
                <a:cubicBezTo>
                  <a:pt x="175139" y="1099570"/>
                  <a:pt x="174589" y="1100118"/>
                  <a:pt x="173910" y="1100118"/>
                </a:cubicBezTo>
                <a:cubicBezTo>
                  <a:pt x="173233" y="1100118"/>
                  <a:pt x="172683" y="1099570"/>
                  <a:pt x="172683" y="1098892"/>
                </a:cubicBezTo>
                <a:cubicBezTo>
                  <a:pt x="172683" y="1098214"/>
                  <a:pt x="173233" y="1097664"/>
                  <a:pt x="173910" y="1097664"/>
                </a:cubicBezTo>
                <a:close/>
                <a:moveTo>
                  <a:pt x="3399987" y="1097070"/>
                </a:moveTo>
                <a:cubicBezTo>
                  <a:pt x="3400993" y="1097070"/>
                  <a:pt x="3401809" y="1097887"/>
                  <a:pt x="3401809" y="1098891"/>
                </a:cubicBezTo>
                <a:cubicBezTo>
                  <a:pt x="3401809" y="1099896"/>
                  <a:pt x="3400993" y="1100714"/>
                  <a:pt x="3399987" y="1100714"/>
                </a:cubicBezTo>
                <a:cubicBezTo>
                  <a:pt x="3398981" y="1100714"/>
                  <a:pt x="3398165" y="1099896"/>
                  <a:pt x="3398165" y="1098891"/>
                </a:cubicBezTo>
                <a:cubicBezTo>
                  <a:pt x="3398165" y="1097887"/>
                  <a:pt x="3398981" y="1097070"/>
                  <a:pt x="3399987" y="1097070"/>
                </a:cubicBezTo>
                <a:close/>
                <a:moveTo>
                  <a:pt x="289128" y="1097070"/>
                </a:moveTo>
                <a:cubicBezTo>
                  <a:pt x="290133" y="1097070"/>
                  <a:pt x="290950" y="1097887"/>
                  <a:pt x="290950" y="1098891"/>
                </a:cubicBezTo>
                <a:cubicBezTo>
                  <a:pt x="290950" y="1099896"/>
                  <a:pt x="290133" y="1100714"/>
                  <a:pt x="289128" y="1100714"/>
                </a:cubicBezTo>
                <a:cubicBezTo>
                  <a:pt x="288122" y="1100714"/>
                  <a:pt x="287307" y="1099896"/>
                  <a:pt x="287307" y="1098891"/>
                </a:cubicBezTo>
                <a:cubicBezTo>
                  <a:pt x="287307" y="1097887"/>
                  <a:pt x="288122" y="1097070"/>
                  <a:pt x="289128" y="1097070"/>
                </a:cubicBezTo>
                <a:close/>
                <a:moveTo>
                  <a:pt x="3284770" y="1096294"/>
                </a:moveTo>
                <a:cubicBezTo>
                  <a:pt x="3286206" y="1096294"/>
                  <a:pt x="3287370" y="1097456"/>
                  <a:pt x="3287370" y="1098891"/>
                </a:cubicBezTo>
                <a:cubicBezTo>
                  <a:pt x="3287370" y="1100329"/>
                  <a:pt x="3286205" y="1101488"/>
                  <a:pt x="3284770" y="1101488"/>
                </a:cubicBezTo>
                <a:cubicBezTo>
                  <a:pt x="3283334" y="1101488"/>
                  <a:pt x="3282170" y="1100329"/>
                  <a:pt x="3282170" y="1098891"/>
                </a:cubicBezTo>
                <a:cubicBezTo>
                  <a:pt x="3282170" y="1097456"/>
                  <a:pt x="3283335" y="1096294"/>
                  <a:pt x="3284770" y="1096294"/>
                </a:cubicBezTo>
                <a:close/>
                <a:moveTo>
                  <a:pt x="404345" y="1096294"/>
                </a:moveTo>
                <a:cubicBezTo>
                  <a:pt x="405781" y="1096294"/>
                  <a:pt x="406945" y="1097456"/>
                  <a:pt x="406945" y="1098891"/>
                </a:cubicBezTo>
                <a:cubicBezTo>
                  <a:pt x="406945" y="1100329"/>
                  <a:pt x="405781" y="1101488"/>
                  <a:pt x="404345" y="1101488"/>
                </a:cubicBezTo>
                <a:cubicBezTo>
                  <a:pt x="402909" y="1101488"/>
                  <a:pt x="401744" y="1100329"/>
                  <a:pt x="401744" y="1098891"/>
                </a:cubicBezTo>
                <a:cubicBezTo>
                  <a:pt x="401744" y="1097456"/>
                  <a:pt x="402909" y="1096294"/>
                  <a:pt x="404345" y="1096294"/>
                </a:cubicBezTo>
                <a:close/>
                <a:moveTo>
                  <a:pt x="3169553" y="1095463"/>
                </a:moveTo>
                <a:cubicBezTo>
                  <a:pt x="3171447" y="1095463"/>
                  <a:pt x="3172983" y="1096999"/>
                  <a:pt x="3172983" y="1098891"/>
                </a:cubicBezTo>
                <a:cubicBezTo>
                  <a:pt x="3172983" y="1100785"/>
                  <a:pt x="3171447" y="1102320"/>
                  <a:pt x="3169553" y="1102320"/>
                </a:cubicBezTo>
                <a:cubicBezTo>
                  <a:pt x="3167658" y="1102320"/>
                  <a:pt x="3166122" y="1100785"/>
                  <a:pt x="3166122" y="1098891"/>
                </a:cubicBezTo>
                <a:cubicBezTo>
                  <a:pt x="3166122" y="1096999"/>
                  <a:pt x="3167658" y="1095463"/>
                  <a:pt x="3169553" y="1095463"/>
                </a:cubicBezTo>
                <a:close/>
                <a:moveTo>
                  <a:pt x="519562" y="1095463"/>
                </a:moveTo>
                <a:cubicBezTo>
                  <a:pt x="521457" y="1095463"/>
                  <a:pt x="522992" y="1096999"/>
                  <a:pt x="522992" y="1098891"/>
                </a:cubicBezTo>
                <a:cubicBezTo>
                  <a:pt x="522992" y="1100785"/>
                  <a:pt x="521457" y="1102320"/>
                  <a:pt x="519562" y="1102320"/>
                </a:cubicBezTo>
                <a:cubicBezTo>
                  <a:pt x="517666" y="1102320"/>
                  <a:pt x="516132" y="1100785"/>
                  <a:pt x="516132" y="1098891"/>
                </a:cubicBezTo>
                <a:cubicBezTo>
                  <a:pt x="516132" y="1096999"/>
                  <a:pt x="517666" y="1095463"/>
                  <a:pt x="519562" y="1095463"/>
                </a:cubicBezTo>
                <a:close/>
                <a:moveTo>
                  <a:pt x="3054336" y="1094431"/>
                </a:moveTo>
                <a:cubicBezTo>
                  <a:pt x="3056800" y="1094431"/>
                  <a:pt x="3058799" y="1096428"/>
                  <a:pt x="3058799" y="1098892"/>
                </a:cubicBezTo>
                <a:cubicBezTo>
                  <a:pt x="3058799" y="1101357"/>
                  <a:pt x="3056801" y="1103356"/>
                  <a:pt x="3054336" y="1103356"/>
                </a:cubicBezTo>
                <a:cubicBezTo>
                  <a:pt x="3051870" y="1103356"/>
                  <a:pt x="3049871" y="1101357"/>
                  <a:pt x="3049871" y="1098892"/>
                </a:cubicBezTo>
                <a:cubicBezTo>
                  <a:pt x="3049871" y="1096428"/>
                  <a:pt x="3051870" y="1094431"/>
                  <a:pt x="3054336" y="1094431"/>
                </a:cubicBezTo>
                <a:close/>
                <a:moveTo>
                  <a:pt x="634779" y="1094431"/>
                </a:moveTo>
                <a:cubicBezTo>
                  <a:pt x="637244" y="1094431"/>
                  <a:pt x="639242" y="1096428"/>
                  <a:pt x="639242" y="1098892"/>
                </a:cubicBezTo>
                <a:cubicBezTo>
                  <a:pt x="639242" y="1101357"/>
                  <a:pt x="637244" y="1103356"/>
                  <a:pt x="634779" y="1103356"/>
                </a:cubicBezTo>
                <a:cubicBezTo>
                  <a:pt x="632314" y="1103356"/>
                  <a:pt x="630316" y="1101357"/>
                  <a:pt x="630316" y="1098892"/>
                </a:cubicBezTo>
                <a:cubicBezTo>
                  <a:pt x="630316" y="1096428"/>
                  <a:pt x="632314" y="1094431"/>
                  <a:pt x="634779" y="1094431"/>
                </a:cubicBezTo>
                <a:close/>
                <a:moveTo>
                  <a:pt x="2939119" y="1093366"/>
                </a:moveTo>
                <a:cubicBezTo>
                  <a:pt x="2942171" y="1093366"/>
                  <a:pt x="2944646" y="1095840"/>
                  <a:pt x="2944646" y="1098891"/>
                </a:cubicBezTo>
                <a:cubicBezTo>
                  <a:pt x="2944646" y="1101943"/>
                  <a:pt x="2942171" y="1104417"/>
                  <a:pt x="2939119" y="1104417"/>
                </a:cubicBezTo>
                <a:cubicBezTo>
                  <a:pt x="2936066" y="1104417"/>
                  <a:pt x="2933592" y="1101943"/>
                  <a:pt x="2933592" y="1098891"/>
                </a:cubicBezTo>
                <a:cubicBezTo>
                  <a:pt x="2933592" y="1095840"/>
                  <a:pt x="2936066" y="1093366"/>
                  <a:pt x="2939119" y="1093366"/>
                </a:cubicBezTo>
                <a:close/>
                <a:moveTo>
                  <a:pt x="749995" y="1093366"/>
                </a:moveTo>
                <a:cubicBezTo>
                  <a:pt x="753048" y="1093366"/>
                  <a:pt x="755523" y="1095840"/>
                  <a:pt x="755523" y="1098891"/>
                </a:cubicBezTo>
                <a:cubicBezTo>
                  <a:pt x="755523" y="1101943"/>
                  <a:pt x="753048" y="1104417"/>
                  <a:pt x="749995" y="1104417"/>
                </a:cubicBezTo>
                <a:cubicBezTo>
                  <a:pt x="746943" y="1104417"/>
                  <a:pt x="744468" y="1101943"/>
                  <a:pt x="744468" y="1098891"/>
                </a:cubicBezTo>
                <a:cubicBezTo>
                  <a:pt x="744468" y="1095840"/>
                  <a:pt x="746943" y="1093366"/>
                  <a:pt x="749995" y="1093366"/>
                </a:cubicBezTo>
                <a:close/>
                <a:moveTo>
                  <a:pt x="865212" y="1092305"/>
                </a:moveTo>
                <a:cubicBezTo>
                  <a:pt x="868852" y="1092305"/>
                  <a:pt x="871802" y="1095253"/>
                  <a:pt x="871802" y="1098891"/>
                </a:cubicBezTo>
                <a:cubicBezTo>
                  <a:pt x="871802" y="1102531"/>
                  <a:pt x="868852" y="1105478"/>
                  <a:pt x="865212" y="1105478"/>
                </a:cubicBezTo>
                <a:cubicBezTo>
                  <a:pt x="861573" y="1105478"/>
                  <a:pt x="858623" y="1102531"/>
                  <a:pt x="858623" y="1098891"/>
                </a:cubicBezTo>
                <a:cubicBezTo>
                  <a:pt x="858623" y="1095253"/>
                  <a:pt x="861573" y="1092305"/>
                  <a:pt x="865212" y="1092305"/>
                </a:cubicBezTo>
                <a:close/>
                <a:moveTo>
                  <a:pt x="2823902" y="1092193"/>
                </a:moveTo>
                <a:cubicBezTo>
                  <a:pt x="2827602" y="1092193"/>
                  <a:pt x="2830602" y="1095190"/>
                  <a:pt x="2830602" y="1098892"/>
                </a:cubicBezTo>
                <a:cubicBezTo>
                  <a:pt x="2830602" y="1102590"/>
                  <a:pt x="2827602" y="1105591"/>
                  <a:pt x="2823902" y="1105591"/>
                </a:cubicBezTo>
                <a:cubicBezTo>
                  <a:pt x="2820202" y="1105591"/>
                  <a:pt x="2817201" y="1102590"/>
                  <a:pt x="2817201" y="1098892"/>
                </a:cubicBezTo>
                <a:cubicBezTo>
                  <a:pt x="2817201" y="1095190"/>
                  <a:pt x="2820202" y="1092193"/>
                  <a:pt x="2823902" y="1092193"/>
                </a:cubicBezTo>
                <a:close/>
                <a:moveTo>
                  <a:pt x="2708685" y="1091150"/>
                </a:moveTo>
                <a:cubicBezTo>
                  <a:pt x="2712961" y="1091150"/>
                  <a:pt x="2716427" y="1094618"/>
                  <a:pt x="2716427" y="1098892"/>
                </a:cubicBezTo>
                <a:cubicBezTo>
                  <a:pt x="2716427" y="1103168"/>
                  <a:pt x="2712961" y="1106631"/>
                  <a:pt x="2708685" y="1106631"/>
                </a:cubicBezTo>
                <a:cubicBezTo>
                  <a:pt x="2704409" y="1106631"/>
                  <a:pt x="2700943" y="1103168"/>
                  <a:pt x="2700943" y="1098892"/>
                </a:cubicBezTo>
                <a:cubicBezTo>
                  <a:pt x="2700943" y="1094618"/>
                  <a:pt x="2704409" y="1091150"/>
                  <a:pt x="2708685" y="1091150"/>
                </a:cubicBezTo>
                <a:close/>
                <a:moveTo>
                  <a:pt x="980430" y="1091150"/>
                </a:moveTo>
                <a:cubicBezTo>
                  <a:pt x="984705" y="1091150"/>
                  <a:pt x="988172" y="1094618"/>
                  <a:pt x="988172" y="1098892"/>
                </a:cubicBezTo>
                <a:cubicBezTo>
                  <a:pt x="988172" y="1103168"/>
                  <a:pt x="984705" y="1106631"/>
                  <a:pt x="980430" y="1106631"/>
                </a:cubicBezTo>
                <a:cubicBezTo>
                  <a:pt x="976154" y="1106631"/>
                  <a:pt x="972687" y="1103168"/>
                  <a:pt x="972687" y="1098892"/>
                </a:cubicBezTo>
                <a:cubicBezTo>
                  <a:pt x="972687" y="1094618"/>
                  <a:pt x="976154" y="1091150"/>
                  <a:pt x="980430" y="1091150"/>
                </a:cubicBezTo>
                <a:close/>
                <a:moveTo>
                  <a:pt x="2593468" y="1089908"/>
                </a:moveTo>
                <a:cubicBezTo>
                  <a:pt x="2598430" y="1089908"/>
                  <a:pt x="2602454" y="1093930"/>
                  <a:pt x="2602454" y="1098892"/>
                </a:cubicBezTo>
                <a:cubicBezTo>
                  <a:pt x="2602454" y="1103852"/>
                  <a:pt x="2598430" y="1107875"/>
                  <a:pt x="2593468" y="1107875"/>
                </a:cubicBezTo>
                <a:cubicBezTo>
                  <a:pt x="2588505" y="1107875"/>
                  <a:pt x="2584482" y="1103853"/>
                  <a:pt x="2584482" y="1098892"/>
                </a:cubicBezTo>
                <a:cubicBezTo>
                  <a:pt x="2584482" y="1093930"/>
                  <a:pt x="2588505" y="1089908"/>
                  <a:pt x="2593468" y="1089908"/>
                </a:cubicBezTo>
                <a:close/>
                <a:moveTo>
                  <a:pt x="1095646" y="1089908"/>
                </a:moveTo>
                <a:cubicBezTo>
                  <a:pt x="1100608" y="1089908"/>
                  <a:pt x="1104632" y="1093930"/>
                  <a:pt x="1104632" y="1098892"/>
                </a:cubicBezTo>
                <a:cubicBezTo>
                  <a:pt x="1104632" y="1103852"/>
                  <a:pt x="1100608" y="1107875"/>
                  <a:pt x="1095646" y="1107875"/>
                </a:cubicBezTo>
                <a:cubicBezTo>
                  <a:pt x="1090683" y="1107875"/>
                  <a:pt x="1086661" y="1103853"/>
                  <a:pt x="1086661" y="1098892"/>
                </a:cubicBezTo>
                <a:cubicBezTo>
                  <a:pt x="1086661" y="1093930"/>
                  <a:pt x="1090683" y="1089908"/>
                  <a:pt x="1095646" y="1089908"/>
                </a:cubicBezTo>
                <a:close/>
                <a:moveTo>
                  <a:pt x="2478251" y="1088715"/>
                </a:moveTo>
                <a:cubicBezTo>
                  <a:pt x="2483874" y="1088715"/>
                  <a:pt x="2488433" y="1093270"/>
                  <a:pt x="2488433" y="1098892"/>
                </a:cubicBezTo>
                <a:cubicBezTo>
                  <a:pt x="2488433" y="1104512"/>
                  <a:pt x="2483874" y="1109067"/>
                  <a:pt x="2478251" y="1109067"/>
                </a:cubicBezTo>
                <a:cubicBezTo>
                  <a:pt x="2472628" y="1109067"/>
                  <a:pt x="2468069" y="1104512"/>
                  <a:pt x="2468069" y="1098892"/>
                </a:cubicBezTo>
                <a:cubicBezTo>
                  <a:pt x="2468069" y="1093270"/>
                  <a:pt x="2472628" y="1088715"/>
                  <a:pt x="2478251" y="1088715"/>
                </a:cubicBezTo>
                <a:close/>
                <a:moveTo>
                  <a:pt x="1210864" y="1088715"/>
                </a:moveTo>
                <a:cubicBezTo>
                  <a:pt x="1216487" y="1088715"/>
                  <a:pt x="1221045" y="1093270"/>
                  <a:pt x="1221045" y="1098892"/>
                </a:cubicBezTo>
                <a:cubicBezTo>
                  <a:pt x="1221045" y="1104512"/>
                  <a:pt x="1216487" y="1109067"/>
                  <a:pt x="1210864" y="1109067"/>
                </a:cubicBezTo>
                <a:cubicBezTo>
                  <a:pt x="1205241" y="1109067"/>
                  <a:pt x="1200682" y="1104512"/>
                  <a:pt x="1200682" y="1098892"/>
                </a:cubicBezTo>
                <a:cubicBezTo>
                  <a:pt x="1200682" y="1093270"/>
                  <a:pt x="1205241" y="1088715"/>
                  <a:pt x="1210864" y="1088715"/>
                </a:cubicBezTo>
                <a:close/>
                <a:moveTo>
                  <a:pt x="2363033" y="1087730"/>
                </a:moveTo>
                <a:cubicBezTo>
                  <a:pt x="2369198" y="1087730"/>
                  <a:pt x="2374195" y="1092727"/>
                  <a:pt x="2374195" y="1098891"/>
                </a:cubicBezTo>
                <a:cubicBezTo>
                  <a:pt x="2374195" y="1105054"/>
                  <a:pt x="2369198" y="1110052"/>
                  <a:pt x="2363033" y="1110052"/>
                </a:cubicBezTo>
                <a:cubicBezTo>
                  <a:pt x="2356869" y="1110052"/>
                  <a:pt x="2351872" y="1105054"/>
                  <a:pt x="2351872" y="1098891"/>
                </a:cubicBezTo>
                <a:cubicBezTo>
                  <a:pt x="2351872" y="1092727"/>
                  <a:pt x="2356869" y="1087730"/>
                  <a:pt x="2363033" y="1087730"/>
                </a:cubicBezTo>
                <a:close/>
                <a:moveTo>
                  <a:pt x="1326080" y="1087730"/>
                </a:moveTo>
                <a:cubicBezTo>
                  <a:pt x="1332245" y="1087730"/>
                  <a:pt x="1337243" y="1092727"/>
                  <a:pt x="1337243" y="1098891"/>
                </a:cubicBezTo>
                <a:cubicBezTo>
                  <a:pt x="1337243" y="1105054"/>
                  <a:pt x="1332245" y="1110052"/>
                  <a:pt x="1326080" y="1110052"/>
                </a:cubicBezTo>
                <a:cubicBezTo>
                  <a:pt x="1319916" y="1110052"/>
                  <a:pt x="1314919" y="1105054"/>
                  <a:pt x="1314919" y="1098891"/>
                </a:cubicBezTo>
                <a:cubicBezTo>
                  <a:pt x="1314919" y="1092727"/>
                  <a:pt x="1319916" y="1087730"/>
                  <a:pt x="1326080" y="1087730"/>
                </a:cubicBezTo>
                <a:close/>
                <a:moveTo>
                  <a:pt x="2247817" y="1086708"/>
                </a:moveTo>
                <a:cubicBezTo>
                  <a:pt x="2254547" y="1086708"/>
                  <a:pt x="2260002" y="1092161"/>
                  <a:pt x="2260002" y="1098892"/>
                </a:cubicBezTo>
                <a:cubicBezTo>
                  <a:pt x="2260002" y="1105617"/>
                  <a:pt x="2254547" y="1111076"/>
                  <a:pt x="2247817" y="1111076"/>
                </a:cubicBezTo>
                <a:cubicBezTo>
                  <a:pt x="2241087" y="1111076"/>
                  <a:pt x="2235631" y="1105617"/>
                  <a:pt x="2235631" y="1098892"/>
                </a:cubicBezTo>
                <a:cubicBezTo>
                  <a:pt x="2235631" y="1092161"/>
                  <a:pt x="2241087" y="1086708"/>
                  <a:pt x="2247817" y="1086708"/>
                </a:cubicBezTo>
                <a:close/>
                <a:moveTo>
                  <a:pt x="1441298" y="1086708"/>
                </a:moveTo>
                <a:cubicBezTo>
                  <a:pt x="1448028" y="1086708"/>
                  <a:pt x="1453484" y="1092161"/>
                  <a:pt x="1453484" y="1098892"/>
                </a:cubicBezTo>
                <a:cubicBezTo>
                  <a:pt x="1453484" y="1105617"/>
                  <a:pt x="1448028" y="1111076"/>
                  <a:pt x="1441298" y="1111076"/>
                </a:cubicBezTo>
                <a:cubicBezTo>
                  <a:pt x="1434568" y="1111076"/>
                  <a:pt x="1429112" y="1105617"/>
                  <a:pt x="1429112" y="1098892"/>
                </a:cubicBezTo>
                <a:cubicBezTo>
                  <a:pt x="1429112" y="1092161"/>
                  <a:pt x="1434568" y="1086708"/>
                  <a:pt x="1441298" y="1086708"/>
                </a:cubicBezTo>
                <a:close/>
                <a:moveTo>
                  <a:pt x="2132601" y="1085950"/>
                </a:moveTo>
                <a:cubicBezTo>
                  <a:pt x="2139749" y="1085950"/>
                  <a:pt x="2145545" y="1091743"/>
                  <a:pt x="2145545" y="1098891"/>
                </a:cubicBezTo>
                <a:cubicBezTo>
                  <a:pt x="2145545" y="1106036"/>
                  <a:pt x="2139749" y="1111832"/>
                  <a:pt x="2132601" y="1111832"/>
                </a:cubicBezTo>
                <a:cubicBezTo>
                  <a:pt x="2125451" y="1111832"/>
                  <a:pt x="2119656" y="1106036"/>
                  <a:pt x="2119656" y="1098891"/>
                </a:cubicBezTo>
                <a:cubicBezTo>
                  <a:pt x="2119656" y="1091743"/>
                  <a:pt x="2125451" y="1085950"/>
                  <a:pt x="2132601" y="1085950"/>
                </a:cubicBezTo>
                <a:close/>
                <a:moveTo>
                  <a:pt x="1556514" y="1085950"/>
                </a:moveTo>
                <a:cubicBezTo>
                  <a:pt x="1563664" y="1085950"/>
                  <a:pt x="1569459" y="1091743"/>
                  <a:pt x="1569459" y="1098891"/>
                </a:cubicBezTo>
                <a:cubicBezTo>
                  <a:pt x="1569459" y="1106036"/>
                  <a:pt x="1563664" y="1111832"/>
                  <a:pt x="1556514" y="1111832"/>
                </a:cubicBezTo>
                <a:cubicBezTo>
                  <a:pt x="1549366" y="1111832"/>
                  <a:pt x="1543570" y="1106036"/>
                  <a:pt x="1543570" y="1098891"/>
                </a:cubicBezTo>
                <a:cubicBezTo>
                  <a:pt x="1543570" y="1091743"/>
                  <a:pt x="1549366" y="1085950"/>
                  <a:pt x="1556514" y="1085950"/>
                </a:cubicBezTo>
                <a:close/>
                <a:moveTo>
                  <a:pt x="2017383" y="1085326"/>
                </a:moveTo>
                <a:cubicBezTo>
                  <a:pt x="2024875" y="1085326"/>
                  <a:pt x="2030950" y="1091403"/>
                  <a:pt x="2030950" y="1098892"/>
                </a:cubicBezTo>
                <a:cubicBezTo>
                  <a:pt x="2030950" y="1106382"/>
                  <a:pt x="2024875" y="1112454"/>
                  <a:pt x="2017383" y="1112454"/>
                </a:cubicBezTo>
                <a:cubicBezTo>
                  <a:pt x="2009890" y="1112454"/>
                  <a:pt x="2003815" y="1106382"/>
                  <a:pt x="2003815" y="1098892"/>
                </a:cubicBezTo>
                <a:cubicBezTo>
                  <a:pt x="2003815" y="1091403"/>
                  <a:pt x="2009890" y="1085326"/>
                  <a:pt x="2017383" y="1085326"/>
                </a:cubicBezTo>
                <a:close/>
                <a:moveTo>
                  <a:pt x="1671732" y="1085326"/>
                </a:moveTo>
                <a:cubicBezTo>
                  <a:pt x="1679225" y="1085326"/>
                  <a:pt x="1685299" y="1091403"/>
                  <a:pt x="1685299" y="1098892"/>
                </a:cubicBezTo>
                <a:cubicBezTo>
                  <a:pt x="1685299" y="1106382"/>
                  <a:pt x="1679225" y="1112454"/>
                  <a:pt x="1671732" y="1112454"/>
                </a:cubicBezTo>
                <a:cubicBezTo>
                  <a:pt x="1664239" y="1112454"/>
                  <a:pt x="1658165" y="1106382"/>
                  <a:pt x="1658165" y="1098892"/>
                </a:cubicBezTo>
                <a:cubicBezTo>
                  <a:pt x="1658165" y="1091403"/>
                  <a:pt x="1664239" y="1085326"/>
                  <a:pt x="1671732" y="1085326"/>
                </a:cubicBezTo>
                <a:close/>
                <a:moveTo>
                  <a:pt x="1902166" y="1085011"/>
                </a:moveTo>
                <a:cubicBezTo>
                  <a:pt x="1909834" y="1085011"/>
                  <a:pt x="1916050" y="1091224"/>
                  <a:pt x="1916050" y="1098891"/>
                </a:cubicBezTo>
                <a:cubicBezTo>
                  <a:pt x="1916050" y="1106555"/>
                  <a:pt x="1909834" y="1112772"/>
                  <a:pt x="1902166" y="1112772"/>
                </a:cubicBezTo>
                <a:cubicBezTo>
                  <a:pt x="1894498" y="1112772"/>
                  <a:pt x="1888282" y="1106555"/>
                  <a:pt x="1888282" y="1098891"/>
                </a:cubicBezTo>
                <a:cubicBezTo>
                  <a:pt x="1888282" y="1091224"/>
                  <a:pt x="1894498" y="1085011"/>
                  <a:pt x="1902166" y="1085011"/>
                </a:cubicBezTo>
                <a:close/>
                <a:moveTo>
                  <a:pt x="1786949" y="1085011"/>
                </a:moveTo>
                <a:cubicBezTo>
                  <a:pt x="1794617" y="1085011"/>
                  <a:pt x="1800833" y="1091224"/>
                  <a:pt x="1800833" y="1098891"/>
                </a:cubicBezTo>
                <a:cubicBezTo>
                  <a:pt x="1800833" y="1106555"/>
                  <a:pt x="1794617" y="1112772"/>
                  <a:pt x="1786949" y="1112772"/>
                </a:cubicBezTo>
                <a:cubicBezTo>
                  <a:pt x="1779281" y="1112772"/>
                  <a:pt x="1773065" y="1106555"/>
                  <a:pt x="1773065" y="1098891"/>
                </a:cubicBezTo>
                <a:cubicBezTo>
                  <a:pt x="1773065" y="1091224"/>
                  <a:pt x="1779281" y="1085011"/>
                  <a:pt x="1786949" y="1085011"/>
                </a:cubicBezTo>
                <a:close/>
                <a:moveTo>
                  <a:pt x="3457596" y="997812"/>
                </a:moveTo>
                <a:cubicBezTo>
                  <a:pt x="3458301" y="997812"/>
                  <a:pt x="3458873" y="998387"/>
                  <a:pt x="3458873" y="999093"/>
                </a:cubicBezTo>
                <a:cubicBezTo>
                  <a:pt x="3458873" y="999799"/>
                  <a:pt x="3458301" y="1000369"/>
                  <a:pt x="3457596" y="1000369"/>
                </a:cubicBezTo>
                <a:cubicBezTo>
                  <a:pt x="3456890" y="1000369"/>
                  <a:pt x="3456319" y="999799"/>
                  <a:pt x="3456319" y="999093"/>
                </a:cubicBezTo>
                <a:cubicBezTo>
                  <a:pt x="3456319" y="998387"/>
                  <a:pt x="3456890" y="997812"/>
                  <a:pt x="3457596" y="997812"/>
                </a:cubicBezTo>
                <a:close/>
                <a:moveTo>
                  <a:pt x="231519" y="997812"/>
                </a:moveTo>
                <a:cubicBezTo>
                  <a:pt x="232224" y="997812"/>
                  <a:pt x="232796" y="998387"/>
                  <a:pt x="232796" y="999093"/>
                </a:cubicBezTo>
                <a:cubicBezTo>
                  <a:pt x="232796" y="999799"/>
                  <a:pt x="232224" y="1000369"/>
                  <a:pt x="231519" y="1000369"/>
                </a:cubicBezTo>
                <a:cubicBezTo>
                  <a:pt x="230814" y="1000369"/>
                  <a:pt x="230242" y="999799"/>
                  <a:pt x="230242" y="999093"/>
                </a:cubicBezTo>
                <a:cubicBezTo>
                  <a:pt x="230242" y="998387"/>
                  <a:pt x="230814" y="997812"/>
                  <a:pt x="231519" y="997812"/>
                </a:cubicBezTo>
                <a:close/>
                <a:moveTo>
                  <a:pt x="3342379" y="997147"/>
                </a:moveTo>
                <a:cubicBezTo>
                  <a:pt x="3343451" y="997147"/>
                  <a:pt x="3344321" y="998019"/>
                  <a:pt x="3344321" y="999091"/>
                </a:cubicBezTo>
                <a:cubicBezTo>
                  <a:pt x="3344321" y="1000164"/>
                  <a:pt x="3343451" y="1001034"/>
                  <a:pt x="3342379" y="1001034"/>
                </a:cubicBezTo>
                <a:cubicBezTo>
                  <a:pt x="3341306" y="1001034"/>
                  <a:pt x="3340436" y="1000164"/>
                  <a:pt x="3340436" y="999091"/>
                </a:cubicBezTo>
                <a:cubicBezTo>
                  <a:pt x="3340436" y="998019"/>
                  <a:pt x="3341306" y="997147"/>
                  <a:pt x="3342379" y="997147"/>
                </a:cubicBezTo>
                <a:close/>
                <a:moveTo>
                  <a:pt x="346736" y="997147"/>
                </a:moveTo>
                <a:cubicBezTo>
                  <a:pt x="347808" y="997147"/>
                  <a:pt x="348678" y="998019"/>
                  <a:pt x="348678" y="999091"/>
                </a:cubicBezTo>
                <a:cubicBezTo>
                  <a:pt x="348678" y="1000164"/>
                  <a:pt x="347808" y="1001034"/>
                  <a:pt x="346736" y="1001034"/>
                </a:cubicBezTo>
                <a:cubicBezTo>
                  <a:pt x="345664" y="1001034"/>
                  <a:pt x="344794" y="1000164"/>
                  <a:pt x="344794" y="999091"/>
                </a:cubicBezTo>
                <a:cubicBezTo>
                  <a:pt x="344794" y="998019"/>
                  <a:pt x="345664" y="997147"/>
                  <a:pt x="346736" y="997147"/>
                </a:cubicBezTo>
                <a:close/>
                <a:moveTo>
                  <a:pt x="3227162" y="996420"/>
                </a:moveTo>
                <a:cubicBezTo>
                  <a:pt x="3228636" y="996420"/>
                  <a:pt x="3229832" y="997615"/>
                  <a:pt x="3229832" y="999093"/>
                </a:cubicBezTo>
                <a:cubicBezTo>
                  <a:pt x="3229832" y="1000567"/>
                  <a:pt x="3228636" y="1001766"/>
                  <a:pt x="3227162" y="1001766"/>
                </a:cubicBezTo>
                <a:cubicBezTo>
                  <a:pt x="3225687" y="1001766"/>
                  <a:pt x="3224491" y="1000567"/>
                  <a:pt x="3224491" y="999093"/>
                </a:cubicBezTo>
                <a:cubicBezTo>
                  <a:pt x="3224491" y="997615"/>
                  <a:pt x="3225687" y="996420"/>
                  <a:pt x="3227162" y="996420"/>
                </a:cubicBezTo>
                <a:close/>
                <a:moveTo>
                  <a:pt x="461953" y="996420"/>
                </a:moveTo>
                <a:cubicBezTo>
                  <a:pt x="463429" y="996420"/>
                  <a:pt x="464624" y="997615"/>
                  <a:pt x="464624" y="999093"/>
                </a:cubicBezTo>
                <a:cubicBezTo>
                  <a:pt x="464624" y="1000567"/>
                  <a:pt x="463429" y="1001766"/>
                  <a:pt x="461953" y="1001766"/>
                </a:cubicBezTo>
                <a:cubicBezTo>
                  <a:pt x="460478" y="1001766"/>
                  <a:pt x="459283" y="1000567"/>
                  <a:pt x="459283" y="999093"/>
                </a:cubicBezTo>
                <a:cubicBezTo>
                  <a:pt x="459283" y="997615"/>
                  <a:pt x="460478" y="996420"/>
                  <a:pt x="461953" y="996420"/>
                </a:cubicBezTo>
                <a:close/>
                <a:moveTo>
                  <a:pt x="3111944" y="995579"/>
                </a:moveTo>
                <a:cubicBezTo>
                  <a:pt x="3113884" y="995579"/>
                  <a:pt x="3115455" y="997152"/>
                  <a:pt x="3115455" y="999093"/>
                </a:cubicBezTo>
                <a:cubicBezTo>
                  <a:pt x="3115455" y="1001032"/>
                  <a:pt x="3113883" y="1002604"/>
                  <a:pt x="3111944" y="1002604"/>
                </a:cubicBezTo>
                <a:cubicBezTo>
                  <a:pt x="3110005" y="1002604"/>
                  <a:pt x="3108433" y="1001032"/>
                  <a:pt x="3108433" y="999093"/>
                </a:cubicBezTo>
                <a:cubicBezTo>
                  <a:pt x="3108433" y="997152"/>
                  <a:pt x="3110005" y="995579"/>
                  <a:pt x="3111944" y="995579"/>
                </a:cubicBezTo>
                <a:close/>
                <a:moveTo>
                  <a:pt x="577170" y="995579"/>
                </a:moveTo>
                <a:cubicBezTo>
                  <a:pt x="579109" y="995579"/>
                  <a:pt x="580681" y="997152"/>
                  <a:pt x="580681" y="999093"/>
                </a:cubicBezTo>
                <a:cubicBezTo>
                  <a:pt x="580681" y="1001032"/>
                  <a:pt x="579109" y="1002604"/>
                  <a:pt x="577170" y="1002604"/>
                </a:cubicBezTo>
                <a:cubicBezTo>
                  <a:pt x="575230" y="1002604"/>
                  <a:pt x="573659" y="1001032"/>
                  <a:pt x="573659" y="999093"/>
                </a:cubicBezTo>
                <a:cubicBezTo>
                  <a:pt x="573659" y="997152"/>
                  <a:pt x="575230" y="995579"/>
                  <a:pt x="577170" y="995579"/>
                </a:cubicBezTo>
                <a:close/>
                <a:moveTo>
                  <a:pt x="2996727" y="994719"/>
                </a:moveTo>
                <a:cubicBezTo>
                  <a:pt x="2999143" y="994719"/>
                  <a:pt x="3001100" y="996675"/>
                  <a:pt x="3001100" y="999091"/>
                </a:cubicBezTo>
                <a:cubicBezTo>
                  <a:pt x="3001100" y="1001506"/>
                  <a:pt x="2999142" y="1003466"/>
                  <a:pt x="2996727" y="1003466"/>
                </a:cubicBezTo>
                <a:cubicBezTo>
                  <a:pt x="2994312" y="1003466"/>
                  <a:pt x="2992355" y="1001506"/>
                  <a:pt x="2992355" y="999091"/>
                </a:cubicBezTo>
                <a:cubicBezTo>
                  <a:pt x="2992355" y="996675"/>
                  <a:pt x="2994313" y="994719"/>
                  <a:pt x="2996727" y="994719"/>
                </a:cubicBezTo>
                <a:close/>
                <a:moveTo>
                  <a:pt x="692388" y="994719"/>
                </a:moveTo>
                <a:cubicBezTo>
                  <a:pt x="694803" y="994719"/>
                  <a:pt x="696760" y="996675"/>
                  <a:pt x="696760" y="999091"/>
                </a:cubicBezTo>
                <a:cubicBezTo>
                  <a:pt x="696760" y="1001506"/>
                  <a:pt x="694803" y="1003466"/>
                  <a:pt x="692388" y="1003466"/>
                </a:cubicBezTo>
                <a:cubicBezTo>
                  <a:pt x="689973" y="1003466"/>
                  <a:pt x="688015" y="1001506"/>
                  <a:pt x="688015" y="999091"/>
                </a:cubicBezTo>
                <a:cubicBezTo>
                  <a:pt x="688015" y="996675"/>
                  <a:pt x="689973" y="994719"/>
                  <a:pt x="692388" y="994719"/>
                </a:cubicBezTo>
                <a:close/>
                <a:moveTo>
                  <a:pt x="807604" y="993762"/>
                </a:moveTo>
                <a:cubicBezTo>
                  <a:pt x="810545" y="993762"/>
                  <a:pt x="812929" y="996148"/>
                  <a:pt x="812929" y="999091"/>
                </a:cubicBezTo>
                <a:cubicBezTo>
                  <a:pt x="812929" y="1002035"/>
                  <a:pt x="810545" y="1004416"/>
                  <a:pt x="807604" y="1004416"/>
                </a:cubicBezTo>
                <a:cubicBezTo>
                  <a:pt x="804663" y="1004416"/>
                  <a:pt x="802279" y="1002035"/>
                  <a:pt x="802279" y="999091"/>
                </a:cubicBezTo>
                <a:cubicBezTo>
                  <a:pt x="802279" y="996148"/>
                  <a:pt x="804663" y="993762"/>
                  <a:pt x="807604" y="993762"/>
                </a:cubicBezTo>
                <a:close/>
                <a:moveTo>
                  <a:pt x="2881510" y="993663"/>
                </a:moveTo>
                <a:cubicBezTo>
                  <a:pt x="2884507" y="993663"/>
                  <a:pt x="2886936" y="996095"/>
                  <a:pt x="2886936" y="999093"/>
                </a:cubicBezTo>
                <a:cubicBezTo>
                  <a:pt x="2886936" y="1002090"/>
                  <a:pt x="2884507" y="1004520"/>
                  <a:pt x="2881510" y="1004520"/>
                </a:cubicBezTo>
                <a:cubicBezTo>
                  <a:pt x="2878513" y="1004520"/>
                  <a:pt x="2876084" y="1002090"/>
                  <a:pt x="2876084" y="999093"/>
                </a:cubicBezTo>
                <a:cubicBezTo>
                  <a:pt x="2876084" y="996095"/>
                  <a:pt x="2878513" y="993663"/>
                  <a:pt x="2881510" y="993663"/>
                </a:cubicBezTo>
                <a:close/>
                <a:moveTo>
                  <a:pt x="2766293" y="992609"/>
                </a:moveTo>
                <a:cubicBezTo>
                  <a:pt x="2769872" y="992609"/>
                  <a:pt x="2772772" y="995512"/>
                  <a:pt x="2772772" y="999091"/>
                </a:cubicBezTo>
                <a:cubicBezTo>
                  <a:pt x="2772772" y="1002670"/>
                  <a:pt x="2769872" y="1005574"/>
                  <a:pt x="2766293" y="1005574"/>
                </a:cubicBezTo>
                <a:cubicBezTo>
                  <a:pt x="2762715" y="1005574"/>
                  <a:pt x="2759815" y="1002670"/>
                  <a:pt x="2759815" y="999091"/>
                </a:cubicBezTo>
                <a:cubicBezTo>
                  <a:pt x="2759815" y="995512"/>
                  <a:pt x="2762715" y="992609"/>
                  <a:pt x="2766293" y="992609"/>
                </a:cubicBezTo>
                <a:close/>
                <a:moveTo>
                  <a:pt x="922821" y="992609"/>
                </a:moveTo>
                <a:cubicBezTo>
                  <a:pt x="926400" y="992609"/>
                  <a:pt x="929300" y="995512"/>
                  <a:pt x="929300" y="999091"/>
                </a:cubicBezTo>
                <a:cubicBezTo>
                  <a:pt x="929300" y="1002670"/>
                  <a:pt x="926400" y="1005574"/>
                  <a:pt x="922821" y="1005574"/>
                </a:cubicBezTo>
                <a:cubicBezTo>
                  <a:pt x="919243" y="1005574"/>
                  <a:pt x="916342" y="1002670"/>
                  <a:pt x="916342" y="999091"/>
                </a:cubicBezTo>
                <a:cubicBezTo>
                  <a:pt x="916342" y="995512"/>
                  <a:pt x="919243" y="992609"/>
                  <a:pt x="922821" y="992609"/>
                </a:cubicBezTo>
                <a:close/>
                <a:moveTo>
                  <a:pt x="2651076" y="991585"/>
                </a:moveTo>
                <a:cubicBezTo>
                  <a:pt x="2655221" y="991585"/>
                  <a:pt x="2658580" y="994944"/>
                  <a:pt x="2658580" y="999091"/>
                </a:cubicBezTo>
                <a:cubicBezTo>
                  <a:pt x="2658580" y="1003237"/>
                  <a:pt x="2655221" y="1006598"/>
                  <a:pt x="2651076" y="1006598"/>
                </a:cubicBezTo>
                <a:cubicBezTo>
                  <a:pt x="2646932" y="1006598"/>
                  <a:pt x="2643572" y="1003237"/>
                  <a:pt x="2643572" y="999091"/>
                </a:cubicBezTo>
                <a:cubicBezTo>
                  <a:pt x="2643572" y="994944"/>
                  <a:pt x="2646932" y="991585"/>
                  <a:pt x="2651076" y="991585"/>
                </a:cubicBezTo>
                <a:close/>
                <a:moveTo>
                  <a:pt x="1038038" y="991585"/>
                </a:moveTo>
                <a:cubicBezTo>
                  <a:pt x="1042183" y="991585"/>
                  <a:pt x="1045542" y="994944"/>
                  <a:pt x="1045542" y="999091"/>
                </a:cubicBezTo>
                <a:cubicBezTo>
                  <a:pt x="1045542" y="1003237"/>
                  <a:pt x="1042183" y="1006598"/>
                  <a:pt x="1038038" y="1006598"/>
                </a:cubicBezTo>
                <a:cubicBezTo>
                  <a:pt x="1033893" y="1006598"/>
                  <a:pt x="1030534" y="1003237"/>
                  <a:pt x="1030534" y="999091"/>
                </a:cubicBezTo>
                <a:cubicBezTo>
                  <a:pt x="1030534" y="994944"/>
                  <a:pt x="1033893" y="991585"/>
                  <a:pt x="1038038" y="991585"/>
                </a:cubicBezTo>
                <a:close/>
                <a:moveTo>
                  <a:pt x="2535859" y="990486"/>
                </a:moveTo>
                <a:cubicBezTo>
                  <a:pt x="2540611" y="990486"/>
                  <a:pt x="2544462" y="994339"/>
                  <a:pt x="2544462" y="999093"/>
                </a:cubicBezTo>
                <a:cubicBezTo>
                  <a:pt x="2544462" y="1003842"/>
                  <a:pt x="2540611" y="1007697"/>
                  <a:pt x="2535859" y="1007697"/>
                </a:cubicBezTo>
                <a:cubicBezTo>
                  <a:pt x="2531108" y="1007697"/>
                  <a:pt x="2527257" y="1003842"/>
                  <a:pt x="2527257" y="999093"/>
                </a:cubicBezTo>
                <a:cubicBezTo>
                  <a:pt x="2527257" y="994339"/>
                  <a:pt x="2531108" y="990486"/>
                  <a:pt x="2535859" y="990486"/>
                </a:cubicBezTo>
                <a:close/>
                <a:moveTo>
                  <a:pt x="1153255" y="990486"/>
                </a:moveTo>
                <a:cubicBezTo>
                  <a:pt x="1158006" y="990486"/>
                  <a:pt x="1161858" y="994339"/>
                  <a:pt x="1161858" y="999093"/>
                </a:cubicBezTo>
                <a:cubicBezTo>
                  <a:pt x="1161858" y="1003842"/>
                  <a:pt x="1158006" y="1007697"/>
                  <a:pt x="1153255" y="1007697"/>
                </a:cubicBezTo>
                <a:cubicBezTo>
                  <a:pt x="1148503" y="1007697"/>
                  <a:pt x="1144652" y="1003842"/>
                  <a:pt x="1144652" y="999093"/>
                </a:cubicBezTo>
                <a:cubicBezTo>
                  <a:pt x="1144652" y="994339"/>
                  <a:pt x="1148503" y="990486"/>
                  <a:pt x="1153255" y="990486"/>
                </a:cubicBezTo>
                <a:close/>
                <a:moveTo>
                  <a:pt x="2420643" y="989578"/>
                </a:moveTo>
                <a:cubicBezTo>
                  <a:pt x="2425894" y="989578"/>
                  <a:pt x="2430150" y="993839"/>
                  <a:pt x="2430150" y="999093"/>
                </a:cubicBezTo>
                <a:cubicBezTo>
                  <a:pt x="2430150" y="1004344"/>
                  <a:pt x="2425894" y="1008602"/>
                  <a:pt x="2420643" y="1008602"/>
                </a:cubicBezTo>
                <a:cubicBezTo>
                  <a:pt x="2415391" y="1008602"/>
                  <a:pt x="2411135" y="1004344"/>
                  <a:pt x="2411135" y="999093"/>
                </a:cubicBezTo>
                <a:cubicBezTo>
                  <a:pt x="2411135" y="993839"/>
                  <a:pt x="2415391" y="989578"/>
                  <a:pt x="2420643" y="989578"/>
                </a:cubicBezTo>
                <a:close/>
                <a:moveTo>
                  <a:pt x="1268472" y="989578"/>
                </a:moveTo>
                <a:cubicBezTo>
                  <a:pt x="1273723" y="989578"/>
                  <a:pt x="1277980" y="993839"/>
                  <a:pt x="1277980" y="999093"/>
                </a:cubicBezTo>
                <a:cubicBezTo>
                  <a:pt x="1277980" y="1004344"/>
                  <a:pt x="1273723" y="1008602"/>
                  <a:pt x="1268472" y="1008602"/>
                </a:cubicBezTo>
                <a:cubicBezTo>
                  <a:pt x="1263220" y="1008602"/>
                  <a:pt x="1258964" y="1004344"/>
                  <a:pt x="1258964" y="999093"/>
                </a:cubicBezTo>
                <a:cubicBezTo>
                  <a:pt x="1258964" y="993839"/>
                  <a:pt x="1263220" y="989578"/>
                  <a:pt x="1268472" y="989578"/>
                </a:cubicBezTo>
                <a:close/>
                <a:moveTo>
                  <a:pt x="2305426" y="988631"/>
                </a:moveTo>
                <a:cubicBezTo>
                  <a:pt x="2311201" y="988631"/>
                  <a:pt x="2315882" y="993314"/>
                  <a:pt x="2315882" y="999093"/>
                </a:cubicBezTo>
                <a:cubicBezTo>
                  <a:pt x="2315882" y="1004869"/>
                  <a:pt x="2311201" y="1009553"/>
                  <a:pt x="2305426" y="1009553"/>
                </a:cubicBezTo>
                <a:cubicBezTo>
                  <a:pt x="2299650" y="1009553"/>
                  <a:pt x="2294968" y="1004869"/>
                  <a:pt x="2294968" y="999093"/>
                </a:cubicBezTo>
                <a:cubicBezTo>
                  <a:pt x="2294968" y="993314"/>
                  <a:pt x="2299650" y="988631"/>
                  <a:pt x="2305426" y="988631"/>
                </a:cubicBezTo>
                <a:close/>
                <a:moveTo>
                  <a:pt x="1383689" y="988631"/>
                </a:moveTo>
                <a:cubicBezTo>
                  <a:pt x="1389464" y="988631"/>
                  <a:pt x="1394146" y="993314"/>
                  <a:pt x="1394146" y="999093"/>
                </a:cubicBezTo>
                <a:cubicBezTo>
                  <a:pt x="1394146" y="1004869"/>
                  <a:pt x="1389464" y="1009553"/>
                  <a:pt x="1383689" y="1009553"/>
                </a:cubicBezTo>
                <a:cubicBezTo>
                  <a:pt x="1377913" y="1009553"/>
                  <a:pt x="1373232" y="1004869"/>
                  <a:pt x="1373232" y="999093"/>
                </a:cubicBezTo>
                <a:cubicBezTo>
                  <a:pt x="1373232" y="993314"/>
                  <a:pt x="1377913" y="988631"/>
                  <a:pt x="1383689" y="988631"/>
                </a:cubicBezTo>
                <a:close/>
                <a:moveTo>
                  <a:pt x="2190209" y="987785"/>
                </a:moveTo>
                <a:cubicBezTo>
                  <a:pt x="2196452" y="987785"/>
                  <a:pt x="2201514" y="992846"/>
                  <a:pt x="2201514" y="999093"/>
                </a:cubicBezTo>
                <a:cubicBezTo>
                  <a:pt x="2201514" y="1005338"/>
                  <a:pt x="2196452" y="1010400"/>
                  <a:pt x="2190209" y="1010400"/>
                </a:cubicBezTo>
                <a:cubicBezTo>
                  <a:pt x="2183965" y="1010400"/>
                  <a:pt x="2178903" y="1005338"/>
                  <a:pt x="2178903" y="999093"/>
                </a:cubicBezTo>
                <a:cubicBezTo>
                  <a:pt x="2178903" y="992846"/>
                  <a:pt x="2183965" y="987785"/>
                  <a:pt x="2190209" y="987785"/>
                </a:cubicBezTo>
                <a:close/>
                <a:moveTo>
                  <a:pt x="1498906" y="987785"/>
                </a:moveTo>
                <a:cubicBezTo>
                  <a:pt x="1505150" y="987785"/>
                  <a:pt x="1510212" y="992846"/>
                  <a:pt x="1510212" y="999093"/>
                </a:cubicBezTo>
                <a:cubicBezTo>
                  <a:pt x="1510212" y="1005338"/>
                  <a:pt x="1505150" y="1010400"/>
                  <a:pt x="1498906" y="1010400"/>
                </a:cubicBezTo>
                <a:cubicBezTo>
                  <a:pt x="1492663" y="1010400"/>
                  <a:pt x="1487601" y="1005338"/>
                  <a:pt x="1487601" y="999093"/>
                </a:cubicBezTo>
                <a:cubicBezTo>
                  <a:pt x="1487601" y="992846"/>
                  <a:pt x="1492663" y="987785"/>
                  <a:pt x="1498906" y="987785"/>
                </a:cubicBezTo>
                <a:close/>
                <a:moveTo>
                  <a:pt x="2074992" y="987200"/>
                </a:moveTo>
                <a:cubicBezTo>
                  <a:pt x="2081557" y="987200"/>
                  <a:pt x="2086880" y="992525"/>
                  <a:pt x="2086880" y="999093"/>
                </a:cubicBezTo>
                <a:cubicBezTo>
                  <a:pt x="2086880" y="1005662"/>
                  <a:pt x="2081558" y="1010985"/>
                  <a:pt x="2074992" y="1010985"/>
                </a:cubicBezTo>
                <a:cubicBezTo>
                  <a:pt x="2068425" y="1010985"/>
                  <a:pt x="2063102" y="1005662"/>
                  <a:pt x="2063102" y="999093"/>
                </a:cubicBezTo>
                <a:cubicBezTo>
                  <a:pt x="2063102" y="992525"/>
                  <a:pt x="2068425" y="987200"/>
                  <a:pt x="2074992" y="987200"/>
                </a:cubicBezTo>
                <a:close/>
                <a:moveTo>
                  <a:pt x="1614123" y="987200"/>
                </a:moveTo>
                <a:cubicBezTo>
                  <a:pt x="1620689" y="987200"/>
                  <a:pt x="1626012" y="992525"/>
                  <a:pt x="1626012" y="999093"/>
                </a:cubicBezTo>
                <a:cubicBezTo>
                  <a:pt x="1626012" y="1005662"/>
                  <a:pt x="1620690" y="1010985"/>
                  <a:pt x="1614123" y="1010985"/>
                </a:cubicBezTo>
                <a:cubicBezTo>
                  <a:pt x="1607557" y="1010985"/>
                  <a:pt x="1602234" y="1005662"/>
                  <a:pt x="1602234" y="999093"/>
                </a:cubicBezTo>
                <a:cubicBezTo>
                  <a:pt x="1602234" y="992525"/>
                  <a:pt x="1607556" y="987200"/>
                  <a:pt x="1614123" y="987200"/>
                </a:cubicBezTo>
                <a:close/>
                <a:moveTo>
                  <a:pt x="1959774" y="986905"/>
                </a:moveTo>
                <a:cubicBezTo>
                  <a:pt x="1966505" y="986905"/>
                  <a:pt x="1971960" y="992359"/>
                  <a:pt x="1971960" y="999093"/>
                </a:cubicBezTo>
                <a:cubicBezTo>
                  <a:pt x="1971960" y="1005824"/>
                  <a:pt x="1966505" y="1011281"/>
                  <a:pt x="1959774" y="1011281"/>
                </a:cubicBezTo>
                <a:cubicBezTo>
                  <a:pt x="1953044" y="1011281"/>
                  <a:pt x="1947588" y="1005824"/>
                  <a:pt x="1947588" y="999093"/>
                </a:cubicBezTo>
                <a:cubicBezTo>
                  <a:pt x="1947588" y="992359"/>
                  <a:pt x="1953044" y="986905"/>
                  <a:pt x="1959774" y="986905"/>
                </a:cubicBezTo>
                <a:close/>
                <a:moveTo>
                  <a:pt x="1729340" y="986905"/>
                </a:moveTo>
                <a:cubicBezTo>
                  <a:pt x="1736071" y="986905"/>
                  <a:pt x="1741526" y="992359"/>
                  <a:pt x="1741526" y="999093"/>
                </a:cubicBezTo>
                <a:cubicBezTo>
                  <a:pt x="1741526" y="1005824"/>
                  <a:pt x="1736071" y="1011281"/>
                  <a:pt x="1729340" y="1011281"/>
                </a:cubicBezTo>
                <a:cubicBezTo>
                  <a:pt x="1722610" y="1011281"/>
                  <a:pt x="1717154" y="1005824"/>
                  <a:pt x="1717154" y="999093"/>
                </a:cubicBezTo>
                <a:cubicBezTo>
                  <a:pt x="1717154" y="992359"/>
                  <a:pt x="1722610" y="986905"/>
                  <a:pt x="1729340" y="986905"/>
                </a:cubicBezTo>
                <a:close/>
                <a:moveTo>
                  <a:pt x="1844558" y="986757"/>
                </a:moveTo>
                <a:cubicBezTo>
                  <a:pt x="1851370" y="986757"/>
                  <a:pt x="1856893" y="992275"/>
                  <a:pt x="1856893" y="999093"/>
                </a:cubicBezTo>
                <a:cubicBezTo>
                  <a:pt x="1856893" y="1005908"/>
                  <a:pt x="1851370" y="1011430"/>
                  <a:pt x="1844558" y="1011430"/>
                </a:cubicBezTo>
                <a:cubicBezTo>
                  <a:pt x="1837744" y="1011430"/>
                  <a:pt x="1832221" y="1005908"/>
                  <a:pt x="1832221" y="999093"/>
                </a:cubicBezTo>
                <a:cubicBezTo>
                  <a:pt x="1832221" y="992275"/>
                  <a:pt x="1837744" y="986757"/>
                  <a:pt x="1844558" y="986757"/>
                </a:cubicBezTo>
                <a:close/>
                <a:moveTo>
                  <a:pt x="3399987" y="898046"/>
                </a:moveTo>
                <a:cubicBezTo>
                  <a:pt x="3400692" y="898046"/>
                  <a:pt x="3401264" y="898619"/>
                  <a:pt x="3401264" y="899322"/>
                </a:cubicBezTo>
                <a:cubicBezTo>
                  <a:pt x="3401264" y="900026"/>
                  <a:pt x="3400692" y="900601"/>
                  <a:pt x="3399987" y="900601"/>
                </a:cubicBezTo>
                <a:cubicBezTo>
                  <a:pt x="3399281" y="900601"/>
                  <a:pt x="3398710" y="900026"/>
                  <a:pt x="3398710" y="899322"/>
                </a:cubicBezTo>
                <a:cubicBezTo>
                  <a:pt x="3398710" y="898619"/>
                  <a:pt x="3399281" y="898046"/>
                  <a:pt x="3399987" y="898046"/>
                </a:cubicBezTo>
                <a:close/>
                <a:moveTo>
                  <a:pt x="289128" y="898046"/>
                </a:moveTo>
                <a:cubicBezTo>
                  <a:pt x="289833" y="898046"/>
                  <a:pt x="290406" y="898619"/>
                  <a:pt x="290406" y="899322"/>
                </a:cubicBezTo>
                <a:cubicBezTo>
                  <a:pt x="290406" y="900026"/>
                  <a:pt x="289833" y="900601"/>
                  <a:pt x="289128" y="900601"/>
                </a:cubicBezTo>
                <a:cubicBezTo>
                  <a:pt x="288423" y="900601"/>
                  <a:pt x="287851" y="900026"/>
                  <a:pt x="287851" y="899322"/>
                </a:cubicBezTo>
                <a:cubicBezTo>
                  <a:pt x="287851" y="898619"/>
                  <a:pt x="288423" y="898046"/>
                  <a:pt x="289128" y="898046"/>
                </a:cubicBezTo>
                <a:close/>
                <a:moveTo>
                  <a:pt x="3284770" y="897439"/>
                </a:moveTo>
                <a:cubicBezTo>
                  <a:pt x="3285809" y="897439"/>
                  <a:pt x="3286652" y="898284"/>
                  <a:pt x="3286652" y="899324"/>
                </a:cubicBezTo>
                <a:cubicBezTo>
                  <a:pt x="3286652" y="900363"/>
                  <a:pt x="3285809" y="901203"/>
                  <a:pt x="3284770" y="901203"/>
                </a:cubicBezTo>
                <a:cubicBezTo>
                  <a:pt x="3283731" y="901203"/>
                  <a:pt x="3282888" y="900363"/>
                  <a:pt x="3282888" y="899324"/>
                </a:cubicBezTo>
                <a:cubicBezTo>
                  <a:pt x="3282888" y="898284"/>
                  <a:pt x="3283731" y="897439"/>
                  <a:pt x="3284770" y="897439"/>
                </a:cubicBezTo>
                <a:close/>
                <a:moveTo>
                  <a:pt x="404345" y="897439"/>
                </a:moveTo>
                <a:cubicBezTo>
                  <a:pt x="405384" y="897439"/>
                  <a:pt x="406226" y="898284"/>
                  <a:pt x="406226" y="899324"/>
                </a:cubicBezTo>
                <a:cubicBezTo>
                  <a:pt x="406226" y="900363"/>
                  <a:pt x="405384" y="901203"/>
                  <a:pt x="404345" y="901203"/>
                </a:cubicBezTo>
                <a:cubicBezTo>
                  <a:pt x="403306" y="901203"/>
                  <a:pt x="402463" y="900363"/>
                  <a:pt x="402463" y="899324"/>
                </a:cubicBezTo>
                <a:cubicBezTo>
                  <a:pt x="402463" y="898284"/>
                  <a:pt x="403306" y="897439"/>
                  <a:pt x="404345" y="897439"/>
                </a:cubicBezTo>
                <a:close/>
                <a:moveTo>
                  <a:pt x="3169553" y="896724"/>
                </a:moveTo>
                <a:cubicBezTo>
                  <a:pt x="3170989" y="896724"/>
                  <a:pt x="3172153" y="897887"/>
                  <a:pt x="3172153" y="899322"/>
                </a:cubicBezTo>
                <a:cubicBezTo>
                  <a:pt x="3172153" y="900758"/>
                  <a:pt x="3170988" y="901928"/>
                  <a:pt x="3169553" y="901928"/>
                </a:cubicBezTo>
                <a:cubicBezTo>
                  <a:pt x="3168117" y="901928"/>
                  <a:pt x="3166953" y="900758"/>
                  <a:pt x="3166953" y="899322"/>
                </a:cubicBezTo>
                <a:cubicBezTo>
                  <a:pt x="3166953" y="897887"/>
                  <a:pt x="3168118" y="896724"/>
                  <a:pt x="3169553" y="896724"/>
                </a:cubicBezTo>
                <a:close/>
                <a:moveTo>
                  <a:pt x="519562" y="896724"/>
                </a:moveTo>
                <a:cubicBezTo>
                  <a:pt x="520998" y="896724"/>
                  <a:pt x="522161" y="897887"/>
                  <a:pt x="522161" y="899322"/>
                </a:cubicBezTo>
                <a:cubicBezTo>
                  <a:pt x="522161" y="900758"/>
                  <a:pt x="520998" y="901928"/>
                  <a:pt x="519562" y="901928"/>
                </a:cubicBezTo>
                <a:cubicBezTo>
                  <a:pt x="518126" y="901928"/>
                  <a:pt x="516962" y="900758"/>
                  <a:pt x="516962" y="899322"/>
                </a:cubicBezTo>
                <a:cubicBezTo>
                  <a:pt x="516962" y="897887"/>
                  <a:pt x="518126" y="896724"/>
                  <a:pt x="519562" y="896724"/>
                </a:cubicBezTo>
                <a:close/>
                <a:moveTo>
                  <a:pt x="634779" y="895976"/>
                </a:moveTo>
                <a:cubicBezTo>
                  <a:pt x="636629" y="895976"/>
                  <a:pt x="638129" y="897472"/>
                  <a:pt x="638129" y="899322"/>
                </a:cubicBezTo>
                <a:cubicBezTo>
                  <a:pt x="638129" y="901175"/>
                  <a:pt x="636629" y="902673"/>
                  <a:pt x="634779" y="902673"/>
                </a:cubicBezTo>
                <a:cubicBezTo>
                  <a:pt x="632928" y="902673"/>
                  <a:pt x="631429" y="901175"/>
                  <a:pt x="631429" y="899322"/>
                </a:cubicBezTo>
                <a:cubicBezTo>
                  <a:pt x="631429" y="897472"/>
                  <a:pt x="632928" y="895976"/>
                  <a:pt x="634779" y="895976"/>
                </a:cubicBezTo>
                <a:close/>
                <a:moveTo>
                  <a:pt x="3054336" y="895893"/>
                </a:moveTo>
                <a:cubicBezTo>
                  <a:pt x="3056230" y="895893"/>
                  <a:pt x="3057766" y="897428"/>
                  <a:pt x="3057766" y="899322"/>
                </a:cubicBezTo>
                <a:cubicBezTo>
                  <a:pt x="3057766" y="901220"/>
                  <a:pt x="3056230" y="902756"/>
                  <a:pt x="3054336" y="902756"/>
                </a:cubicBezTo>
                <a:cubicBezTo>
                  <a:pt x="3052441" y="902756"/>
                  <a:pt x="3050905" y="901220"/>
                  <a:pt x="3050905" y="899322"/>
                </a:cubicBezTo>
                <a:cubicBezTo>
                  <a:pt x="3050905" y="897428"/>
                  <a:pt x="3052441" y="895893"/>
                  <a:pt x="3054336" y="895893"/>
                </a:cubicBezTo>
                <a:close/>
                <a:moveTo>
                  <a:pt x="2939119" y="895130"/>
                </a:moveTo>
                <a:cubicBezTo>
                  <a:pt x="2941435" y="895130"/>
                  <a:pt x="2943312" y="897008"/>
                  <a:pt x="2943312" y="899324"/>
                </a:cubicBezTo>
                <a:cubicBezTo>
                  <a:pt x="2943312" y="901642"/>
                  <a:pt x="2941435" y="903516"/>
                  <a:pt x="2939119" y="903516"/>
                </a:cubicBezTo>
                <a:cubicBezTo>
                  <a:pt x="2936804" y="903516"/>
                  <a:pt x="2934926" y="901642"/>
                  <a:pt x="2934926" y="899324"/>
                </a:cubicBezTo>
                <a:cubicBezTo>
                  <a:pt x="2934926" y="897008"/>
                  <a:pt x="2936804" y="895130"/>
                  <a:pt x="2939119" y="895130"/>
                </a:cubicBezTo>
                <a:close/>
                <a:moveTo>
                  <a:pt x="749996" y="895130"/>
                </a:moveTo>
                <a:cubicBezTo>
                  <a:pt x="752311" y="895130"/>
                  <a:pt x="754188" y="897008"/>
                  <a:pt x="754188" y="899324"/>
                </a:cubicBezTo>
                <a:cubicBezTo>
                  <a:pt x="754188" y="901642"/>
                  <a:pt x="752311" y="903516"/>
                  <a:pt x="749996" y="903516"/>
                </a:cubicBezTo>
                <a:cubicBezTo>
                  <a:pt x="747680" y="903516"/>
                  <a:pt x="745802" y="901642"/>
                  <a:pt x="745802" y="899324"/>
                </a:cubicBezTo>
                <a:cubicBezTo>
                  <a:pt x="745802" y="897008"/>
                  <a:pt x="747680" y="895130"/>
                  <a:pt x="749996" y="895130"/>
                </a:cubicBezTo>
                <a:close/>
                <a:moveTo>
                  <a:pt x="2823902" y="894197"/>
                </a:moveTo>
                <a:cubicBezTo>
                  <a:pt x="2826734" y="894197"/>
                  <a:pt x="2829030" y="896490"/>
                  <a:pt x="2829030" y="899322"/>
                </a:cubicBezTo>
                <a:cubicBezTo>
                  <a:pt x="2829030" y="902157"/>
                  <a:pt x="2826734" y="904453"/>
                  <a:pt x="2823902" y="904453"/>
                </a:cubicBezTo>
                <a:cubicBezTo>
                  <a:pt x="2821070" y="904453"/>
                  <a:pt x="2818775" y="902157"/>
                  <a:pt x="2818775" y="899322"/>
                </a:cubicBezTo>
                <a:cubicBezTo>
                  <a:pt x="2818775" y="896490"/>
                  <a:pt x="2821070" y="894197"/>
                  <a:pt x="2823902" y="894197"/>
                </a:cubicBezTo>
                <a:close/>
                <a:moveTo>
                  <a:pt x="865212" y="894197"/>
                </a:moveTo>
                <a:cubicBezTo>
                  <a:pt x="868044" y="894197"/>
                  <a:pt x="870340" y="896490"/>
                  <a:pt x="870340" y="899322"/>
                </a:cubicBezTo>
                <a:cubicBezTo>
                  <a:pt x="870340" y="902157"/>
                  <a:pt x="868044" y="904453"/>
                  <a:pt x="865212" y="904453"/>
                </a:cubicBezTo>
                <a:cubicBezTo>
                  <a:pt x="862380" y="904453"/>
                  <a:pt x="860084" y="902157"/>
                  <a:pt x="860084" y="899322"/>
                </a:cubicBezTo>
                <a:cubicBezTo>
                  <a:pt x="860084" y="896490"/>
                  <a:pt x="862380" y="894197"/>
                  <a:pt x="865212" y="894197"/>
                </a:cubicBezTo>
                <a:close/>
                <a:moveTo>
                  <a:pt x="2708684" y="893275"/>
                </a:moveTo>
                <a:cubicBezTo>
                  <a:pt x="2712024" y="893275"/>
                  <a:pt x="2714732" y="895985"/>
                  <a:pt x="2714732" y="899322"/>
                </a:cubicBezTo>
                <a:cubicBezTo>
                  <a:pt x="2714732" y="902664"/>
                  <a:pt x="2712024" y="905367"/>
                  <a:pt x="2708684" y="905367"/>
                </a:cubicBezTo>
                <a:cubicBezTo>
                  <a:pt x="2705345" y="905367"/>
                  <a:pt x="2702638" y="902664"/>
                  <a:pt x="2702638" y="899322"/>
                </a:cubicBezTo>
                <a:cubicBezTo>
                  <a:pt x="2702638" y="895985"/>
                  <a:pt x="2705345" y="893275"/>
                  <a:pt x="2708684" y="893275"/>
                </a:cubicBezTo>
                <a:close/>
                <a:moveTo>
                  <a:pt x="980429" y="893275"/>
                </a:moveTo>
                <a:cubicBezTo>
                  <a:pt x="983769" y="893275"/>
                  <a:pt x="986476" y="895985"/>
                  <a:pt x="986476" y="899322"/>
                </a:cubicBezTo>
                <a:cubicBezTo>
                  <a:pt x="986476" y="902664"/>
                  <a:pt x="983769" y="905367"/>
                  <a:pt x="980429" y="905367"/>
                </a:cubicBezTo>
                <a:cubicBezTo>
                  <a:pt x="977089" y="905367"/>
                  <a:pt x="974383" y="902664"/>
                  <a:pt x="974383" y="899322"/>
                </a:cubicBezTo>
                <a:cubicBezTo>
                  <a:pt x="974383" y="895985"/>
                  <a:pt x="977089" y="893275"/>
                  <a:pt x="980429" y="893275"/>
                </a:cubicBezTo>
                <a:close/>
                <a:moveTo>
                  <a:pt x="2593468" y="892282"/>
                </a:moveTo>
                <a:cubicBezTo>
                  <a:pt x="2597355" y="892282"/>
                  <a:pt x="2600508" y="895433"/>
                  <a:pt x="2600508" y="899322"/>
                </a:cubicBezTo>
                <a:cubicBezTo>
                  <a:pt x="2600508" y="903214"/>
                  <a:pt x="2597355" y="906363"/>
                  <a:pt x="2593468" y="906363"/>
                </a:cubicBezTo>
                <a:cubicBezTo>
                  <a:pt x="2589580" y="906363"/>
                  <a:pt x="2586428" y="903214"/>
                  <a:pt x="2586428" y="899322"/>
                </a:cubicBezTo>
                <a:cubicBezTo>
                  <a:pt x="2586428" y="895433"/>
                  <a:pt x="2589580" y="892282"/>
                  <a:pt x="2593468" y="892282"/>
                </a:cubicBezTo>
                <a:close/>
                <a:moveTo>
                  <a:pt x="1095647" y="892282"/>
                </a:moveTo>
                <a:cubicBezTo>
                  <a:pt x="1099534" y="892282"/>
                  <a:pt x="1102687" y="895433"/>
                  <a:pt x="1102687" y="899322"/>
                </a:cubicBezTo>
                <a:cubicBezTo>
                  <a:pt x="1102687" y="903214"/>
                  <a:pt x="1099534" y="906363"/>
                  <a:pt x="1095647" y="906363"/>
                </a:cubicBezTo>
                <a:cubicBezTo>
                  <a:pt x="1091759" y="906363"/>
                  <a:pt x="1088607" y="903214"/>
                  <a:pt x="1088607" y="899322"/>
                </a:cubicBezTo>
                <a:cubicBezTo>
                  <a:pt x="1088607" y="895433"/>
                  <a:pt x="1091759" y="892282"/>
                  <a:pt x="1095647" y="892282"/>
                </a:cubicBezTo>
                <a:close/>
                <a:moveTo>
                  <a:pt x="2478250" y="891460"/>
                </a:moveTo>
                <a:cubicBezTo>
                  <a:pt x="2482593" y="891460"/>
                  <a:pt x="2486113" y="894984"/>
                  <a:pt x="2486113" y="899322"/>
                </a:cubicBezTo>
                <a:cubicBezTo>
                  <a:pt x="2486113" y="903665"/>
                  <a:pt x="2482593" y="907189"/>
                  <a:pt x="2478250" y="907189"/>
                </a:cubicBezTo>
                <a:cubicBezTo>
                  <a:pt x="2473908" y="907189"/>
                  <a:pt x="2470388" y="903665"/>
                  <a:pt x="2470388" y="899322"/>
                </a:cubicBezTo>
                <a:cubicBezTo>
                  <a:pt x="2470388" y="894984"/>
                  <a:pt x="2473908" y="891460"/>
                  <a:pt x="2478250" y="891460"/>
                </a:cubicBezTo>
                <a:close/>
                <a:moveTo>
                  <a:pt x="1210863" y="891460"/>
                </a:moveTo>
                <a:cubicBezTo>
                  <a:pt x="1215206" y="891460"/>
                  <a:pt x="1218726" y="894984"/>
                  <a:pt x="1218726" y="899322"/>
                </a:cubicBezTo>
                <a:cubicBezTo>
                  <a:pt x="1218726" y="903665"/>
                  <a:pt x="1215206" y="907189"/>
                  <a:pt x="1210863" y="907189"/>
                </a:cubicBezTo>
                <a:cubicBezTo>
                  <a:pt x="1206521" y="907189"/>
                  <a:pt x="1203001" y="903665"/>
                  <a:pt x="1203001" y="899322"/>
                </a:cubicBezTo>
                <a:cubicBezTo>
                  <a:pt x="1203001" y="894984"/>
                  <a:pt x="1206521" y="891460"/>
                  <a:pt x="1210863" y="891460"/>
                </a:cubicBezTo>
                <a:close/>
                <a:moveTo>
                  <a:pt x="2363034" y="890594"/>
                </a:moveTo>
                <a:cubicBezTo>
                  <a:pt x="2367855" y="890594"/>
                  <a:pt x="2371764" y="894506"/>
                  <a:pt x="2371764" y="899322"/>
                </a:cubicBezTo>
                <a:cubicBezTo>
                  <a:pt x="2371764" y="904146"/>
                  <a:pt x="2367855" y="908055"/>
                  <a:pt x="2363034" y="908055"/>
                </a:cubicBezTo>
                <a:cubicBezTo>
                  <a:pt x="2358212" y="908055"/>
                  <a:pt x="2354304" y="904146"/>
                  <a:pt x="2354304" y="899322"/>
                </a:cubicBezTo>
                <a:cubicBezTo>
                  <a:pt x="2354304" y="894506"/>
                  <a:pt x="2358212" y="890594"/>
                  <a:pt x="2363034" y="890594"/>
                </a:cubicBezTo>
                <a:close/>
                <a:moveTo>
                  <a:pt x="1326080" y="890594"/>
                </a:moveTo>
                <a:cubicBezTo>
                  <a:pt x="1330901" y="890594"/>
                  <a:pt x="1334810" y="894506"/>
                  <a:pt x="1334810" y="899322"/>
                </a:cubicBezTo>
                <a:cubicBezTo>
                  <a:pt x="1334810" y="904146"/>
                  <a:pt x="1330901" y="908055"/>
                  <a:pt x="1326080" y="908055"/>
                </a:cubicBezTo>
                <a:cubicBezTo>
                  <a:pt x="1321259" y="908055"/>
                  <a:pt x="1317351" y="904146"/>
                  <a:pt x="1317351" y="899322"/>
                </a:cubicBezTo>
                <a:cubicBezTo>
                  <a:pt x="1317351" y="894506"/>
                  <a:pt x="1321259" y="890594"/>
                  <a:pt x="1326080" y="890594"/>
                </a:cubicBezTo>
                <a:close/>
                <a:moveTo>
                  <a:pt x="2247816" y="889816"/>
                </a:moveTo>
                <a:cubicBezTo>
                  <a:pt x="2253068" y="889816"/>
                  <a:pt x="2257324" y="894072"/>
                  <a:pt x="2257324" y="899324"/>
                </a:cubicBezTo>
                <a:cubicBezTo>
                  <a:pt x="2257324" y="904576"/>
                  <a:pt x="2253068" y="908833"/>
                  <a:pt x="2247816" y="908833"/>
                </a:cubicBezTo>
                <a:cubicBezTo>
                  <a:pt x="2242565" y="908833"/>
                  <a:pt x="2238309" y="904576"/>
                  <a:pt x="2238309" y="899324"/>
                </a:cubicBezTo>
                <a:cubicBezTo>
                  <a:pt x="2238309" y="894072"/>
                  <a:pt x="2242565" y="889816"/>
                  <a:pt x="2247816" y="889816"/>
                </a:cubicBezTo>
                <a:close/>
                <a:moveTo>
                  <a:pt x="1441297" y="889816"/>
                </a:moveTo>
                <a:cubicBezTo>
                  <a:pt x="1446549" y="889816"/>
                  <a:pt x="1450805" y="894072"/>
                  <a:pt x="1450805" y="899324"/>
                </a:cubicBezTo>
                <a:cubicBezTo>
                  <a:pt x="1450805" y="904576"/>
                  <a:pt x="1446549" y="908833"/>
                  <a:pt x="1441297" y="908833"/>
                </a:cubicBezTo>
                <a:cubicBezTo>
                  <a:pt x="1436046" y="908833"/>
                  <a:pt x="1431789" y="904576"/>
                  <a:pt x="1431789" y="899324"/>
                </a:cubicBezTo>
                <a:cubicBezTo>
                  <a:pt x="1431789" y="894072"/>
                  <a:pt x="1436046" y="889816"/>
                  <a:pt x="1441297" y="889816"/>
                </a:cubicBezTo>
                <a:close/>
                <a:moveTo>
                  <a:pt x="2132600" y="889278"/>
                </a:moveTo>
                <a:cubicBezTo>
                  <a:pt x="2138147" y="889278"/>
                  <a:pt x="2142645" y="893778"/>
                  <a:pt x="2142645" y="899322"/>
                </a:cubicBezTo>
                <a:cubicBezTo>
                  <a:pt x="2142645" y="904872"/>
                  <a:pt x="2138147" y="909368"/>
                  <a:pt x="2132600" y="909368"/>
                </a:cubicBezTo>
                <a:cubicBezTo>
                  <a:pt x="2127052" y="909368"/>
                  <a:pt x="2122555" y="904872"/>
                  <a:pt x="2122555" y="899322"/>
                </a:cubicBezTo>
                <a:cubicBezTo>
                  <a:pt x="2122555" y="893778"/>
                  <a:pt x="2127052" y="889278"/>
                  <a:pt x="2132600" y="889278"/>
                </a:cubicBezTo>
                <a:close/>
                <a:moveTo>
                  <a:pt x="1556514" y="889278"/>
                </a:moveTo>
                <a:cubicBezTo>
                  <a:pt x="1562062" y="889278"/>
                  <a:pt x="1566559" y="893778"/>
                  <a:pt x="1566559" y="899322"/>
                </a:cubicBezTo>
                <a:cubicBezTo>
                  <a:pt x="1566559" y="904872"/>
                  <a:pt x="1562062" y="909368"/>
                  <a:pt x="1556514" y="909368"/>
                </a:cubicBezTo>
                <a:cubicBezTo>
                  <a:pt x="1550967" y="909368"/>
                  <a:pt x="1546470" y="904872"/>
                  <a:pt x="1546470" y="899322"/>
                </a:cubicBezTo>
                <a:cubicBezTo>
                  <a:pt x="1546470" y="893778"/>
                  <a:pt x="1550967" y="889278"/>
                  <a:pt x="1556514" y="889278"/>
                </a:cubicBezTo>
                <a:close/>
                <a:moveTo>
                  <a:pt x="2017383" y="888867"/>
                </a:moveTo>
                <a:cubicBezTo>
                  <a:pt x="2023158" y="888867"/>
                  <a:pt x="2027839" y="893548"/>
                  <a:pt x="2027839" y="899324"/>
                </a:cubicBezTo>
                <a:cubicBezTo>
                  <a:pt x="2027839" y="905101"/>
                  <a:pt x="2023158" y="909783"/>
                  <a:pt x="2017383" y="909783"/>
                </a:cubicBezTo>
                <a:cubicBezTo>
                  <a:pt x="2011607" y="909783"/>
                  <a:pt x="2006925" y="905101"/>
                  <a:pt x="2006925" y="899324"/>
                </a:cubicBezTo>
                <a:cubicBezTo>
                  <a:pt x="2006925" y="893548"/>
                  <a:pt x="2011607" y="888867"/>
                  <a:pt x="2017383" y="888867"/>
                </a:cubicBezTo>
                <a:close/>
                <a:moveTo>
                  <a:pt x="1671732" y="888867"/>
                </a:moveTo>
                <a:cubicBezTo>
                  <a:pt x="1677507" y="888867"/>
                  <a:pt x="1682188" y="893548"/>
                  <a:pt x="1682188" y="899324"/>
                </a:cubicBezTo>
                <a:cubicBezTo>
                  <a:pt x="1682188" y="905101"/>
                  <a:pt x="1677507" y="909783"/>
                  <a:pt x="1671732" y="909783"/>
                </a:cubicBezTo>
                <a:cubicBezTo>
                  <a:pt x="1665956" y="909783"/>
                  <a:pt x="1661274" y="905101"/>
                  <a:pt x="1661274" y="899324"/>
                </a:cubicBezTo>
                <a:cubicBezTo>
                  <a:pt x="1661274" y="893548"/>
                  <a:pt x="1665956" y="888867"/>
                  <a:pt x="1671732" y="888867"/>
                </a:cubicBezTo>
                <a:close/>
                <a:moveTo>
                  <a:pt x="1902165" y="888588"/>
                </a:moveTo>
                <a:cubicBezTo>
                  <a:pt x="1908095" y="888588"/>
                  <a:pt x="1912902" y="893396"/>
                  <a:pt x="1912902" y="899322"/>
                </a:cubicBezTo>
                <a:cubicBezTo>
                  <a:pt x="1912902" y="905255"/>
                  <a:pt x="1908095" y="910061"/>
                  <a:pt x="1902165" y="910061"/>
                </a:cubicBezTo>
                <a:cubicBezTo>
                  <a:pt x="1896236" y="910061"/>
                  <a:pt x="1891429" y="905255"/>
                  <a:pt x="1891429" y="899322"/>
                </a:cubicBezTo>
                <a:cubicBezTo>
                  <a:pt x="1891429" y="893396"/>
                  <a:pt x="1896235" y="888588"/>
                  <a:pt x="1902165" y="888588"/>
                </a:cubicBezTo>
                <a:close/>
                <a:moveTo>
                  <a:pt x="1786949" y="888588"/>
                </a:moveTo>
                <a:cubicBezTo>
                  <a:pt x="1792878" y="888588"/>
                  <a:pt x="1797685" y="893396"/>
                  <a:pt x="1797685" y="899322"/>
                </a:cubicBezTo>
                <a:cubicBezTo>
                  <a:pt x="1797685" y="905255"/>
                  <a:pt x="1792878" y="910061"/>
                  <a:pt x="1786949" y="910061"/>
                </a:cubicBezTo>
                <a:cubicBezTo>
                  <a:pt x="1781019" y="910061"/>
                  <a:pt x="1776213" y="905255"/>
                  <a:pt x="1776213" y="899322"/>
                </a:cubicBezTo>
                <a:cubicBezTo>
                  <a:pt x="1776213" y="893396"/>
                  <a:pt x="1781019" y="888588"/>
                  <a:pt x="1786949" y="888588"/>
                </a:cubicBezTo>
                <a:close/>
                <a:moveTo>
                  <a:pt x="3342379" y="798259"/>
                </a:moveTo>
                <a:cubicBezTo>
                  <a:pt x="3343112" y="798259"/>
                  <a:pt x="3343706" y="798854"/>
                  <a:pt x="3343706" y="799587"/>
                </a:cubicBezTo>
                <a:cubicBezTo>
                  <a:pt x="3343706" y="800321"/>
                  <a:pt x="3343112" y="800915"/>
                  <a:pt x="3342379" y="800915"/>
                </a:cubicBezTo>
                <a:cubicBezTo>
                  <a:pt x="3341646" y="800915"/>
                  <a:pt x="3341052" y="800321"/>
                  <a:pt x="3341052" y="799587"/>
                </a:cubicBezTo>
                <a:cubicBezTo>
                  <a:pt x="3341052" y="798854"/>
                  <a:pt x="3341646" y="798259"/>
                  <a:pt x="3342379" y="798259"/>
                </a:cubicBezTo>
                <a:close/>
                <a:moveTo>
                  <a:pt x="346736" y="798257"/>
                </a:moveTo>
                <a:cubicBezTo>
                  <a:pt x="347469" y="798257"/>
                  <a:pt x="348063" y="798854"/>
                  <a:pt x="348063" y="799585"/>
                </a:cubicBezTo>
                <a:cubicBezTo>
                  <a:pt x="348063" y="800318"/>
                  <a:pt x="347469" y="800914"/>
                  <a:pt x="346736" y="800914"/>
                </a:cubicBezTo>
                <a:cubicBezTo>
                  <a:pt x="346003" y="800914"/>
                  <a:pt x="345409" y="800318"/>
                  <a:pt x="345409" y="799585"/>
                </a:cubicBezTo>
                <a:cubicBezTo>
                  <a:pt x="345409" y="798854"/>
                  <a:pt x="346003" y="798257"/>
                  <a:pt x="346736" y="798257"/>
                </a:cubicBezTo>
                <a:close/>
                <a:moveTo>
                  <a:pt x="461953" y="797771"/>
                </a:moveTo>
                <a:cubicBezTo>
                  <a:pt x="462961" y="797771"/>
                  <a:pt x="463776" y="798586"/>
                  <a:pt x="463776" y="799593"/>
                </a:cubicBezTo>
                <a:cubicBezTo>
                  <a:pt x="463776" y="800599"/>
                  <a:pt x="462961" y="801415"/>
                  <a:pt x="461953" y="801415"/>
                </a:cubicBezTo>
                <a:cubicBezTo>
                  <a:pt x="460948" y="801415"/>
                  <a:pt x="460132" y="800599"/>
                  <a:pt x="460132" y="799593"/>
                </a:cubicBezTo>
                <a:cubicBezTo>
                  <a:pt x="460132" y="798586"/>
                  <a:pt x="460948" y="797771"/>
                  <a:pt x="461953" y="797771"/>
                </a:cubicBezTo>
                <a:close/>
                <a:moveTo>
                  <a:pt x="3227162" y="797710"/>
                </a:moveTo>
                <a:cubicBezTo>
                  <a:pt x="3228200" y="797710"/>
                  <a:pt x="3229043" y="798554"/>
                  <a:pt x="3229043" y="799594"/>
                </a:cubicBezTo>
                <a:cubicBezTo>
                  <a:pt x="3229043" y="800634"/>
                  <a:pt x="3228200" y="801476"/>
                  <a:pt x="3227162" y="801476"/>
                </a:cubicBezTo>
                <a:cubicBezTo>
                  <a:pt x="3226122" y="801476"/>
                  <a:pt x="3225280" y="800634"/>
                  <a:pt x="3225280" y="799594"/>
                </a:cubicBezTo>
                <a:cubicBezTo>
                  <a:pt x="3225280" y="798554"/>
                  <a:pt x="3226122" y="797710"/>
                  <a:pt x="3227162" y="797710"/>
                </a:cubicBezTo>
                <a:close/>
                <a:moveTo>
                  <a:pt x="3111945" y="797065"/>
                </a:moveTo>
                <a:cubicBezTo>
                  <a:pt x="3113342" y="797065"/>
                  <a:pt x="3114475" y="798198"/>
                  <a:pt x="3114475" y="799596"/>
                </a:cubicBezTo>
                <a:cubicBezTo>
                  <a:pt x="3114475" y="800993"/>
                  <a:pt x="3113342" y="802126"/>
                  <a:pt x="3111945" y="802126"/>
                </a:cubicBezTo>
                <a:cubicBezTo>
                  <a:pt x="3110548" y="802126"/>
                  <a:pt x="3109415" y="800993"/>
                  <a:pt x="3109415" y="799596"/>
                </a:cubicBezTo>
                <a:cubicBezTo>
                  <a:pt x="3109415" y="798198"/>
                  <a:pt x="3110548" y="797065"/>
                  <a:pt x="3111945" y="797065"/>
                </a:cubicBezTo>
                <a:close/>
                <a:moveTo>
                  <a:pt x="577170" y="797065"/>
                </a:moveTo>
                <a:cubicBezTo>
                  <a:pt x="578568" y="797065"/>
                  <a:pt x="579701" y="798195"/>
                  <a:pt x="579701" y="799594"/>
                </a:cubicBezTo>
                <a:cubicBezTo>
                  <a:pt x="579701" y="800992"/>
                  <a:pt x="578568" y="802124"/>
                  <a:pt x="577170" y="802124"/>
                </a:cubicBezTo>
                <a:cubicBezTo>
                  <a:pt x="575775" y="802124"/>
                  <a:pt x="574641" y="800992"/>
                  <a:pt x="574641" y="799594"/>
                </a:cubicBezTo>
                <a:cubicBezTo>
                  <a:pt x="574641" y="798195"/>
                  <a:pt x="575775" y="797065"/>
                  <a:pt x="577170" y="797065"/>
                </a:cubicBezTo>
                <a:close/>
                <a:moveTo>
                  <a:pt x="2996727" y="796330"/>
                </a:moveTo>
                <a:cubicBezTo>
                  <a:pt x="2998534" y="796330"/>
                  <a:pt x="2999998" y="797789"/>
                  <a:pt x="2999998" y="799599"/>
                </a:cubicBezTo>
                <a:cubicBezTo>
                  <a:pt x="2999998" y="801406"/>
                  <a:pt x="2998534" y="802869"/>
                  <a:pt x="2996727" y="802869"/>
                </a:cubicBezTo>
                <a:cubicBezTo>
                  <a:pt x="2994920" y="802869"/>
                  <a:pt x="2993456" y="801406"/>
                  <a:pt x="2993456" y="799599"/>
                </a:cubicBezTo>
                <a:cubicBezTo>
                  <a:pt x="2993456" y="797789"/>
                  <a:pt x="2994920" y="796330"/>
                  <a:pt x="2996727" y="796330"/>
                </a:cubicBezTo>
                <a:close/>
                <a:moveTo>
                  <a:pt x="692388" y="796324"/>
                </a:moveTo>
                <a:cubicBezTo>
                  <a:pt x="694194" y="796324"/>
                  <a:pt x="695658" y="797787"/>
                  <a:pt x="695658" y="799599"/>
                </a:cubicBezTo>
                <a:cubicBezTo>
                  <a:pt x="695658" y="801406"/>
                  <a:pt x="694194" y="802869"/>
                  <a:pt x="692388" y="802869"/>
                </a:cubicBezTo>
                <a:cubicBezTo>
                  <a:pt x="690581" y="802869"/>
                  <a:pt x="689116" y="801406"/>
                  <a:pt x="689116" y="799599"/>
                </a:cubicBezTo>
                <a:cubicBezTo>
                  <a:pt x="689116" y="797787"/>
                  <a:pt x="690581" y="796324"/>
                  <a:pt x="692388" y="796324"/>
                </a:cubicBezTo>
                <a:close/>
                <a:moveTo>
                  <a:pt x="2881510" y="795580"/>
                </a:moveTo>
                <a:cubicBezTo>
                  <a:pt x="2883729" y="795580"/>
                  <a:pt x="2885528" y="797376"/>
                  <a:pt x="2885528" y="799599"/>
                </a:cubicBezTo>
                <a:cubicBezTo>
                  <a:pt x="2885528" y="801817"/>
                  <a:pt x="2883729" y="803613"/>
                  <a:pt x="2881510" y="803613"/>
                </a:cubicBezTo>
                <a:cubicBezTo>
                  <a:pt x="2879292" y="803613"/>
                  <a:pt x="2877494" y="801817"/>
                  <a:pt x="2877494" y="799599"/>
                </a:cubicBezTo>
                <a:cubicBezTo>
                  <a:pt x="2877494" y="797376"/>
                  <a:pt x="2879292" y="795580"/>
                  <a:pt x="2881510" y="795580"/>
                </a:cubicBezTo>
                <a:close/>
                <a:moveTo>
                  <a:pt x="807604" y="795578"/>
                </a:moveTo>
                <a:cubicBezTo>
                  <a:pt x="809823" y="795578"/>
                  <a:pt x="811621" y="797376"/>
                  <a:pt x="811621" y="799599"/>
                </a:cubicBezTo>
                <a:cubicBezTo>
                  <a:pt x="811621" y="801817"/>
                  <a:pt x="809823" y="803613"/>
                  <a:pt x="807604" y="803613"/>
                </a:cubicBezTo>
                <a:cubicBezTo>
                  <a:pt x="805385" y="803613"/>
                  <a:pt x="803587" y="801817"/>
                  <a:pt x="803587" y="799599"/>
                </a:cubicBezTo>
                <a:cubicBezTo>
                  <a:pt x="803587" y="797376"/>
                  <a:pt x="805385" y="795578"/>
                  <a:pt x="807604" y="795578"/>
                </a:cubicBezTo>
                <a:close/>
                <a:moveTo>
                  <a:pt x="2766294" y="794759"/>
                </a:moveTo>
                <a:cubicBezTo>
                  <a:pt x="2768965" y="794759"/>
                  <a:pt x="2771131" y="796929"/>
                  <a:pt x="2771131" y="799599"/>
                </a:cubicBezTo>
                <a:cubicBezTo>
                  <a:pt x="2771131" y="802273"/>
                  <a:pt x="2768965" y="804433"/>
                  <a:pt x="2766294" y="804433"/>
                </a:cubicBezTo>
                <a:cubicBezTo>
                  <a:pt x="2763622" y="804433"/>
                  <a:pt x="2761456" y="802273"/>
                  <a:pt x="2761456" y="799599"/>
                </a:cubicBezTo>
                <a:cubicBezTo>
                  <a:pt x="2761456" y="796929"/>
                  <a:pt x="2763622" y="794759"/>
                  <a:pt x="2766294" y="794759"/>
                </a:cubicBezTo>
                <a:close/>
                <a:moveTo>
                  <a:pt x="922821" y="794759"/>
                </a:moveTo>
                <a:cubicBezTo>
                  <a:pt x="925492" y="794759"/>
                  <a:pt x="927658" y="796929"/>
                  <a:pt x="927658" y="799599"/>
                </a:cubicBezTo>
                <a:cubicBezTo>
                  <a:pt x="927658" y="802273"/>
                  <a:pt x="925492" y="804433"/>
                  <a:pt x="922821" y="804433"/>
                </a:cubicBezTo>
                <a:cubicBezTo>
                  <a:pt x="920149" y="804433"/>
                  <a:pt x="917983" y="802273"/>
                  <a:pt x="917983" y="799599"/>
                </a:cubicBezTo>
                <a:cubicBezTo>
                  <a:pt x="917983" y="796929"/>
                  <a:pt x="920149" y="794759"/>
                  <a:pt x="922821" y="794759"/>
                </a:cubicBezTo>
                <a:close/>
                <a:moveTo>
                  <a:pt x="2651076" y="793969"/>
                </a:moveTo>
                <a:cubicBezTo>
                  <a:pt x="2654185" y="793969"/>
                  <a:pt x="2656705" y="796490"/>
                  <a:pt x="2656705" y="799599"/>
                </a:cubicBezTo>
                <a:cubicBezTo>
                  <a:pt x="2656705" y="802709"/>
                  <a:pt x="2654185" y="805228"/>
                  <a:pt x="2651076" y="805228"/>
                </a:cubicBezTo>
                <a:cubicBezTo>
                  <a:pt x="2647967" y="805228"/>
                  <a:pt x="2645447" y="802709"/>
                  <a:pt x="2645447" y="799599"/>
                </a:cubicBezTo>
                <a:cubicBezTo>
                  <a:pt x="2645447" y="796490"/>
                  <a:pt x="2647968" y="793969"/>
                  <a:pt x="2651076" y="793969"/>
                </a:cubicBezTo>
                <a:close/>
                <a:moveTo>
                  <a:pt x="1038038" y="793969"/>
                </a:moveTo>
                <a:cubicBezTo>
                  <a:pt x="1041147" y="793969"/>
                  <a:pt x="1043667" y="796490"/>
                  <a:pt x="1043667" y="799599"/>
                </a:cubicBezTo>
                <a:cubicBezTo>
                  <a:pt x="1043667" y="802709"/>
                  <a:pt x="1041147" y="805228"/>
                  <a:pt x="1038038" y="805228"/>
                </a:cubicBezTo>
                <a:cubicBezTo>
                  <a:pt x="1034929" y="805228"/>
                  <a:pt x="1032409" y="802709"/>
                  <a:pt x="1032409" y="799599"/>
                </a:cubicBezTo>
                <a:cubicBezTo>
                  <a:pt x="1032409" y="796490"/>
                  <a:pt x="1034929" y="793969"/>
                  <a:pt x="1038038" y="793969"/>
                </a:cubicBezTo>
                <a:close/>
                <a:moveTo>
                  <a:pt x="2535859" y="793120"/>
                </a:moveTo>
                <a:cubicBezTo>
                  <a:pt x="2539438" y="793120"/>
                  <a:pt x="2542338" y="796018"/>
                  <a:pt x="2542338" y="799599"/>
                </a:cubicBezTo>
                <a:cubicBezTo>
                  <a:pt x="2542338" y="803174"/>
                  <a:pt x="2539438" y="806077"/>
                  <a:pt x="2535859" y="806077"/>
                </a:cubicBezTo>
                <a:cubicBezTo>
                  <a:pt x="2532281" y="806077"/>
                  <a:pt x="2529380" y="803174"/>
                  <a:pt x="2529380" y="799599"/>
                </a:cubicBezTo>
                <a:cubicBezTo>
                  <a:pt x="2529380" y="796018"/>
                  <a:pt x="2532281" y="793120"/>
                  <a:pt x="2535859" y="793120"/>
                </a:cubicBezTo>
                <a:close/>
                <a:moveTo>
                  <a:pt x="1153255" y="793120"/>
                </a:moveTo>
                <a:cubicBezTo>
                  <a:pt x="1156834" y="793120"/>
                  <a:pt x="1159734" y="796018"/>
                  <a:pt x="1159734" y="799599"/>
                </a:cubicBezTo>
                <a:cubicBezTo>
                  <a:pt x="1159734" y="803174"/>
                  <a:pt x="1156834" y="806077"/>
                  <a:pt x="1153255" y="806077"/>
                </a:cubicBezTo>
                <a:cubicBezTo>
                  <a:pt x="1149677" y="806077"/>
                  <a:pt x="1146776" y="803174"/>
                  <a:pt x="1146776" y="799599"/>
                </a:cubicBezTo>
                <a:cubicBezTo>
                  <a:pt x="1146776" y="796018"/>
                  <a:pt x="1149677" y="793120"/>
                  <a:pt x="1153255" y="793120"/>
                </a:cubicBezTo>
                <a:close/>
                <a:moveTo>
                  <a:pt x="2420642" y="792328"/>
                </a:moveTo>
                <a:cubicBezTo>
                  <a:pt x="2424657" y="792328"/>
                  <a:pt x="2427913" y="795581"/>
                  <a:pt x="2427913" y="799599"/>
                </a:cubicBezTo>
                <a:cubicBezTo>
                  <a:pt x="2427913" y="803612"/>
                  <a:pt x="2424657" y="806868"/>
                  <a:pt x="2420642" y="806868"/>
                </a:cubicBezTo>
                <a:cubicBezTo>
                  <a:pt x="2416628" y="806868"/>
                  <a:pt x="2413372" y="803612"/>
                  <a:pt x="2413372" y="799599"/>
                </a:cubicBezTo>
                <a:cubicBezTo>
                  <a:pt x="2413372" y="795581"/>
                  <a:pt x="2416628" y="792328"/>
                  <a:pt x="2420642" y="792328"/>
                </a:cubicBezTo>
                <a:close/>
                <a:moveTo>
                  <a:pt x="1268472" y="792328"/>
                </a:moveTo>
                <a:cubicBezTo>
                  <a:pt x="1272487" y="792328"/>
                  <a:pt x="1275742" y="795581"/>
                  <a:pt x="1275742" y="799599"/>
                </a:cubicBezTo>
                <a:cubicBezTo>
                  <a:pt x="1275742" y="803612"/>
                  <a:pt x="1272487" y="806868"/>
                  <a:pt x="1268472" y="806868"/>
                </a:cubicBezTo>
                <a:cubicBezTo>
                  <a:pt x="1264457" y="806868"/>
                  <a:pt x="1261202" y="803612"/>
                  <a:pt x="1261202" y="799599"/>
                </a:cubicBezTo>
                <a:cubicBezTo>
                  <a:pt x="1261202" y="795581"/>
                  <a:pt x="1264457" y="792328"/>
                  <a:pt x="1268472" y="792328"/>
                </a:cubicBezTo>
                <a:close/>
                <a:moveTo>
                  <a:pt x="2305425" y="791614"/>
                </a:moveTo>
                <a:cubicBezTo>
                  <a:pt x="2309834" y="791614"/>
                  <a:pt x="2313409" y="795188"/>
                  <a:pt x="2313409" y="799599"/>
                </a:cubicBezTo>
                <a:cubicBezTo>
                  <a:pt x="2313409" y="804007"/>
                  <a:pt x="2309834" y="807582"/>
                  <a:pt x="2305425" y="807582"/>
                </a:cubicBezTo>
                <a:cubicBezTo>
                  <a:pt x="2301016" y="807582"/>
                  <a:pt x="2297441" y="804007"/>
                  <a:pt x="2297441" y="799599"/>
                </a:cubicBezTo>
                <a:cubicBezTo>
                  <a:pt x="2297441" y="795188"/>
                  <a:pt x="2301016" y="791614"/>
                  <a:pt x="2305425" y="791614"/>
                </a:cubicBezTo>
                <a:close/>
                <a:moveTo>
                  <a:pt x="1383689" y="791614"/>
                </a:moveTo>
                <a:cubicBezTo>
                  <a:pt x="1388099" y="791614"/>
                  <a:pt x="1391673" y="795188"/>
                  <a:pt x="1391673" y="799599"/>
                </a:cubicBezTo>
                <a:cubicBezTo>
                  <a:pt x="1391673" y="804007"/>
                  <a:pt x="1388099" y="807582"/>
                  <a:pt x="1383689" y="807582"/>
                </a:cubicBezTo>
                <a:cubicBezTo>
                  <a:pt x="1379280" y="807582"/>
                  <a:pt x="1375706" y="804007"/>
                  <a:pt x="1375706" y="799599"/>
                </a:cubicBezTo>
                <a:cubicBezTo>
                  <a:pt x="1375706" y="795188"/>
                  <a:pt x="1379280" y="791614"/>
                  <a:pt x="1383689" y="791614"/>
                </a:cubicBezTo>
                <a:close/>
                <a:moveTo>
                  <a:pt x="2190209" y="791118"/>
                </a:moveTo>
                <a:cubicBezTo>
                  <a:pt x="2194891" y="791118"/>
                  <a:pt x="2198686" y="794917"/>
                  <a:pt x="2198686" y="799599"/>
                </a:cubicBezTo>
                <a:cubicBezTo>
                  <a:pt x="2198686" y="804282"/>
                  <a:pt x="2194891" y="808073"/>
                  <a:pt x="2190209" y="808073"/>
                </a:cubicBezTo>
                <a:cubicBezTo>
                  <a:pt x="2185527" y="808073"/>
                  <a:pt x="2181731" y="804282"/>
                  <a:pt x="2181731" y="799599"/>
                </a:cubicBezTo>
                <a:cubicBezTo>
                  <a:pt x="2181731" y="794917"/>
                  <a:pt x="2185527" y="791118"/>
                  <a:pt x="2190209" y="791118"/>
                </a:cubicBezTo>
                <a:close/>
                <a:moveTo>
                  <a:pt x="1498906" y="791118"/>
                </a:moveTo>
                <a:cubicBezTo>
                  <a:pt x="1503588" y="791118"/>
                  <a:pt x="1507383" y="794917"/>
                  <a:pt x="1507383" y="799599"/>
                </a:cubicBezTo>
                <a:cubicBezTo>
                  <a:pt x="1507383" y="804282"/>
                  <a:pt x="1503588" y="808073"/>
                  <a:pt x="1498906" y="808073"/>
                </a:cubicBezTo>
                <a:cubicBezTo>
                  <a:pt x="1494224" y="808073"/>
                  <a:pt x="1490429" y="804282"/>
                  <a:pt x="1490429" y="799599"/>
                </a:cubicBezTo>
                <a:cubicBezTo>
                  <a:pt x="1490429" y="794917"/>
                  <a:pt x="1494224" y="791118"/>
                  <a:pt x="1498906" y="791118"/>
                </a:cubicBezTo>
                <a:close/>
                <a:moveTo>
                  <a:pt x="2074992" y="790612"/>
                </a:moveTo>
                <a:cubicBezTo>
                  <a:pt x="2079954" y="790612"/>
                  <a:pt x="2083977" y="794634"/>
                  <a:pt x="2083977" y="799599"/>
                </a:cubicBezTo>
                <a:cubicBezTo>
                  <a:pt x="2083977" y="804560"/>
                  <a:pt x="2079954" y="808583"/>
                  <a:pt x="2074992" y="808583"/>
                </a:cubicBezTo>
                <a:cubicBezTo>
                  <a:pt x="2070029" y="808583"/>
                  <a:pt x="2066006" y="804560"/>
                  <a:pt x="2066006" y="799599"/>
                </a:cubicBezTo>
                <a:cubicBezTo>
                  <a:pt x="2066006" y="794634"/>
                  <a:pt x="2070029" y="790612"/>
                  <a:pt x="2074992" y="790612"/>
                </a:cubicBezTo>
                <a:close/>
                <a:moveTo>
                  <a:pt x="1614123" y="790612"/>
                </a:moveTo>
                <a:cubicBezTo>
                  <a:pt x="1619085" y="790612"/>
                  <a:pt x="1623109" y="794634"/>
                  <a:pt x="1623109" y="799599"/>
                </a:cubicBezTo>
                <a:cubicBezTo>
                  <a:pt x="1623109" y="804560"/>
                  <a:pt x="1619085" y="808583"/>
                  <a:pt x="1614123" y="808583"/>
                </a:cubicBezTo>
                <a:cubicBezTo>
                  <a:pt x="1609161" y="808583"/>
                  <a:pt x="1605138" y="804560"/>
                  <a:pt x="1605138" y="799599"/>
                </a:cubicBezTo>
                <a:cubicBezTo>
                  <a:pt x="1605138" y="794634"/>
                  <a:pt x="1609161" y="790612"/>
                  <a:pt x="1614123" y="790612"/>
                </a:cubicBezTo>
                <a:close/>
                <a:moveTo>
                  <a:pt x="1959774" y="790351"/>
                </a:moveTo>
                <a:cubicBezTo>
                  <a:pt x="1964880" y="790351"/>
                  <a:pt x="1969020" y="794492"/>
                  <a:pt x="1969020" y="799599"/>
                </a:cubicBezTo>
                <a:cubicBezTo>
                  <a:pt x="1969020" y="804704"/>
                  <a:pt x="1964880" y="808841"/>
                  <a:pt x="1959774" y="808841"/>
                </a:cubicBezTo>
                <a:cubicBezTo>
                  <a:pt x="1954668" y="808841"/>
                  <a:pt x="1950530" y="804704"/>
                  <a:pt x="1950530" y="799599"/>
                </a:cubicBezTo>
                <a:cubicBezTo>
                  <a:pt x="1950530" y="794492"/>
                  <a:pt x="1954668" y="790351"/>
                  <a:pt x="1959774" y="790351"/>
                </a:cubicBezTo>
                <a:close/>
                <a:moveTo>
                  <a:pt x="1844558" y="790351"/>
                </a:moveTo>
                <a:cubicBezTo>
                  <a:pt x="1849663" y="790351"/>
                  <a:pt x="1853803" y="794492"/>
                  <a:pt x="1853803" y="799599"/>
                </a:cubicBezTo>
                <a:cubicBezTo>
                  <a:pt x="1853803" y="804704"/>
                  <a:pt x="1849663" y="808841"/>
                  <a:pt x="1844558" y="808841"/>
                </a:cubicBezTo>
                <a:cubicBezTo>
                  <a:pt x="1839451" y="808841"/>
                  <a:pt x="1835312" y="804704"/>
                  <a:pt x="1835312" y="799599"/>
                </a:cubicBezTo>
                <a:cubicBezTo>
                  <a:pt x="1835312" y="794492"/>
                  <a:pt x="1839451" y="790351"/>
                  <a:pt x="1844558" y="790351"/>
                </a:cubicBezTo>
                <a:close/>
                <a:moveTo>
                  <a:pt x="1729340" y="790351"/>
                </a:moveTo>
                <a:cubicBezTo>
                  <a:pt x="1734446" y="790351"/>
                  <a:pt x="1738586" y="794492"/>
                  <a:pt x="1738586" y="799599"/>
                </a:cubicBezTo>
                <a:cubicBezTo>
                  <a:pt x="1738586" y="804704"/>
                  <a:pt x="1734446" y="808841"/>
                  <a:pt x="1729340" y="808841"/>
                </a:cubicBezTo>
                <a:cubicBezTo>
                  <a:pt x="1724234" y="808841"/>
                  <a:pt x="1720095" y="804704"/>
                  <a:pt x="1720095" y="799599"/>
                </a:cubicBezTo>
                <a:cubicBezTo>
                  <a:pt x="1720095" y="794492"/>
                  <a:pt x="1724234" y="790351"/>
                  <a:pt x="1729340" y="790351"/>
                </a:cubicBezTo>
                <a:close/>
                <a:moveTo>
                  <a:pt x="3284770" y="698578"/>
                </a:moveTo>
                <a:cubicBezTo>
                  <a:pt x="3285448" y="698578"/>
                  <a:pt x="3285997" y="699130"/>
                  <a:pt x="3285997" y="699807"/>
                </a:cubicBezTo>
                <a:cubicBezTo>
                  <a:pt x="3285997" y="700485"/>
                  <a:pt x="3285448" y="701034"/>
                  <a:pt x="3284770" y="701034"/>
                </a:cubicBezTo>
                <a:cubicBezTo>
                  <a:pt x="3284093" y="701034"/>
                  <a:pt x="3283543" y="700485"/>
                  <a:pt x="3283543" y="699807"/>
                </a:cubicBezTo>
                <a:cubicBezTo>
                  <a:pt x="3283543" y="699130"/>
                  <a:pt x="3284093" y="698578"/>
                  <a:pt x="3284770" y="698578"/>
                </a:cubicBezTo>
                <a:close/>
                <a:moveTo>
                  <a:pt x="404345" y="698576"/>
                </a:moveTo>
                <a:cubicBezTo>
                  <a:pt x="405023" y="698576"/>
                  <a:pt x="405572" y="699127"/>
                  <a:pt x="405572" y="699805"/>
                </a:cubicBezTo>
                <a:cubicBezTo>
                  <a:pt x="405572" y="700483"/>
                  <a:pt x="405023" y="701032"/>
                  <a:pt x="404345" y="701032"/>
                </a:cubicBezTo>
                <a:cubicBezTo>
                  <a:pt x="403667" y="701032"/>
                  <a:pt x="403117" y="700483"/>
                  <a:pt x="403117" y="699805"/>
                </a:cubicBezTo>
                <a:cubicBezTo>
                  <a:pt x="403117" y="699127"/>
                  <a:pt x="403667" y="698576"/>
                  <a:pt x="404345" y="698576"/>
                </a:cubicBezTo>
                <a:close/>
                <a:moveTo>
                  <a:pt x="3169553" y="698050"/>
                </a:moveTo>
                <a:cubicBezTo>
                  <a:pt x="3170527" y="698050"/>
                  <a:pt x="3171316" y="698839"/>
                  <a:pt x="3171316" y="699813"/>
                </a:cubicBezTo>
                <a:cubicBezTo>
                  <a:pt x="3171316" y="700786"/>
                  <a:pt x="3170527" y="701576"/>
                  <a:pt x="3169553" y="701576"/>
                </a:cubicBezTo>
                <a:cubicBezTo>
                  <a:pt x="3168579" y="701576"/>
                  <a:pt x="3167789" y="700786"/>
                  <a:pt x="3167789" y="699813"/>
                </a:cubicBezTo>
                <a:cubicBezTo>
                  <a:pt x="3167789" y="698839"/>
                  <a:pt x="3168579" y="698050"/>
                  <a:pt x="3169553" y="698050"/>
                </a:cubicBezTo>
                <a:close/>
                <a:moveTo>
                  <a:pt x="519562" y="698048"/>
                </a:moveTo>
                <a:cubicBezTo>
                  <a:pt x="520536" y="698048"/>
                  <a:pt x="521325" y="698839"/>
                  <a:pt x="521325" y="699812"/>
                </a:cubicBezTo>
                <a:cubicBezTo>
                  <a:pt x="521325" y="700785"/>
                  <a:pt x="520536" y="701576"/>
                  <a:pt x="519562" y="701576"/>
                </a:cubicBezTo>
                <a:cubicBezTo>
                  <a:pt x="518588" y="701576"/>
                  <a:pt x="517799" y="700785"/>
                  <a:pt x="517799" y="699812"/>
                </a:cubicBezTo>
                <a:cubicBezTo>
                  <a:pt x="517799" y="698839"/>
                  <a:pt x="518588" y="698048"/>
                  <a:pt x="519562" y="698048"/>
                </a:cubicBezTo>
                <a:close/>
                <a:moveTo>
                  <a:pt x="3054336" y="697422"/>
                </a:moveTo>
                <a:cubicBezTo>
                  <a:pt x="3055657" y="697422"/>
                  <a:pt x="3056729" y="698494"/>
                  <a:pt x="3056729" y="699816"/>
                </a:cubicBezTo>
                <a:cubicBezTo>
                  <a:pt x="3056729" y="701137"/>
                  <a:pt x="3055657" y="702209"/>
                  <a:pt x="3054336" y="702209"/>
                </a:cubicBezTo>
                <a:cubicBezTo>
                  <a:pt x="3053015" y="702209"/>
                  <a:pt x="3051943" y="701137"/>
                  <a:pt x="3051943" y="699816"/>
                </a:cubicBezTo>
                <a:cubicBezTo>
                  <a:pt x="3051943" y="698494"/>
                  <a:pt x="3053015" y="697422"/>
                  <a:pt x="3054336" y="697422"/>
                </a:cubicBezTo>
                <a:close/>
                <a:moveTo>
                  <a:pt x="634779" y="697422"/>
                </a:moveTo>
                <a:cubicBezTo>
                  <a:pt x="636100" y="697422"/>
                  <a:pt x="637173" y="698491"/>
                  <a:pt x="637173" y="699816"/>
                </a:cubicBezTo>
                <a:cubicBezTo>
                  <a:pt x="637173" y="701137"/>
                  <a:pt x="636100" y="702207"/>
                  <a:pt x="634779" y="702207"/>
                </a:cubicBezTo>
                <a:cubicBezTo>
                  <a:pt x="633458" y="702207"/>
                  <a:pt x="632387" y="701137"/>
                  <a:pt x="632387" y="699816"/>
                </a:cubicBezTo>
                <a:cubicBezTo>
                  <a:pt x="632387" y="698491"/>
                  <a:pt x="633458" y="697422"/>
                  <a:pt x="634779" y="697422"/>
                </a:cubicBezTo>
                <a:close/>
                <a:moveTo>
                  <a:pt x="2939119" y="696776"/>
                </a:moveTo>
                <a:cubicBezTo>
                  <a:pt x="2940798" y="696776"/>
                  <a:pt x="2942158" y="698140"/>
                  <a:pt x="2942158" y="699816"/>
                </a:cubicBezTo>
                <a:cubicBezTo>
                  <a:pt x="2942158" y="701496"/>
                  <a:pt x="2940798" y="702853"/>
                  <a:pt x="2939119" y="702853"/>
                </a:cubicBezTo>
                <a:cubicBezTo>
                  <a:pt x="2937441" y="702853"/>
                  <a:pt x="2936080" y="701496"/>
                  <a:pt x="2936080" y="699816"/>
                </a:cubicBezTo>
                <a:cubicBezTo>
                  <a:pt x="2936080" y="698140"/>
                  <a:pt x="2937441" y="696776"/>
                  <a:pt x="2939119" y="696776"/>
                </a:cubicBezTo>
                <a:close/>
                <a:moveTo>
                  <a:pt x="749996" y="696775"/>
                </a:moveTo>
                <a:cubicBezTo>
                  <a:pt x="751674" y="696775"/>
                  <a:pt x="753035" y="698140"/>
                  <a:pt x="753035" y="699816"/>
                </a:cubicBezTo>
                <a:cubicBezTo>
                  <a:pt x="753035" y="701493"/>
                  <a:pt x="751674" y="702853"/>
                  <a:pt x="749996" y="702853"/>
                </a:cubicBezTo>
                <a:cubicBezTo>
                  <a:pt x="748317" y="702853"/>
                  <a:pt x="746957" y="701493"/>
                  <a:pt x="746957" y="699816"/>
                </a:cubicBezTo>
                <a:cubicBezTo>
                  <a:pt x="746957" y="698140"/>
                  <a:pt x="748317" y="696775"/>
                  <a:pt x="749996" y="696775"/>
                </a:cubicBezTo>
                <a:close/>
                <a:moveTo>
                  <a:pt x="2823902" y="696061"/>
                </a:moveTo>
                <a:cubicBezTo>
                  <a:pt x="2825979" y="696061"/>
                  <a:pt x="2827662" y="697740"/>
                  <a:pt x="2827662" y="699816"/>
                </a:cubicBezTo>
                <a:cubicBezTo>
                  <a:pt x="2827662" y="701894"/>
                  <a:pt x="2825979" y="703575"/>
                  <a:pt x="2823902" y="703575"/>
                </a:cubicBezTo>
                <a:cubicBezTo>
                  <a:pt x="2821825" y="703575"/>
                  <a:pt x="2820142" y="701894"/>
                  <a:pt x="2820142" y="699816"/>
                </a:cubicBezTo>
                <a:cubicBezTo>
                  <a:pt x="2820142" y="697740"/>
                  <a:pt x="2821825" y="696061"/>
                  <a:pt x="2823902" y="696061"/>
                </a:cubicBezTo>
                <a:close/>
                <a:moveTo>
                  <a:pt x="865213" y="696061"/>
                </a:moveTo>
                <a:cubicBezTo>
                  <a:pt x="867290" y="696061"/>
                  <a:pt x="868973" y="697740"/>
                  <a:pt x="868973" y="699816"/>
                </a:cubicBezTo>
                <a:cubicBezTo>
                  <a:pt x="868973" y="701894"/>
                  <a:pt x="867290" y="703575"/>
                  <a:pt x="865213" y="703575"/>
                </a:cubicBezTo>
                <a:cubicBezTo>
                  <a:pt x="863136" y="703575"/>
                  <a:pt x="861453" y="701894"/>
                  <a:pt x="861453" y="699816"/>
                </a:cubicBezTo>
                <a:cubicBezTo>
                  <a:pt x="861453" y="697740"/>
                  <a:pt x="863136" y="696061"/>
                  <a:pt x="865213" y="696061"/>
                </a:cubicBezTo>
                <a:close/>
                <a:moveTo>
                  <a:pt x="2708685" y="695355"/>
                </a:moveTo>
                <a:cubicBezTo>
                  <a:pt x="2711151" y="695355"/>
                  <a:pt x="2713149" y="697355"/>
                  <a:pt x="2713149" y="699816"/>
                </a:cubicBezTo>
                <a:cubicBezTo>
                  <a:pt x="2713149" y="702283"/>
                  <a:pt x="2711151" y="704280"/>
                  <a:pt x="2708685" y="704280"/>
                </a:cubicBezTo>
                <a:cubicBezTo>
                  <a:pt x="2706220" y="704280"/>
                  <a:pt x="2704221" y="702283"/>
                  <a:pt x="2704221" y="699816"/>
                </a:cubicBezTo>
                <a:cubicBezTo>
                  <a:pt x="2704221" y="697355"/>
                  <a:pt x="2706220" y="695355"/>
                  <a:pt x="2708685" y="695355"/>
                </a:cubicBezTo>
                <a:close/>
                <a:moveTo>
                  <a:pt x="980429" y="695355"/>
                </a:moveTo>
                <a:cubicBezTo>
                  <a:pt x="982895" y="695355"/>
                  <a:pt x="984893" y="697355"/>
                  <a:pt x="984893" y="699816"/>
                </a:cubicBezTo>
                <a:cubicBezTo>
                  <a:pt x="984893" y="702281"/>
                  <a:pt x="982895" y="704280"/>
                  <a:pt x="980429" y="704280"/>
                </a:cubicBezTo>
                <a:cubicBezTo>
                  <a:pt x="977964" y="704280"/>
                  <a:pt x="975965" y="702281"/>
                  <a:pt x="975965" y="699816"/>
                </a:cubicBezTo>
                <a:cubicBezTo>
                  <a:pt x="975965" y="697355"/>
                  <a:pt x="977964" y="695355"/>
                  <a:pt x="980429" y="695355"/>
                </a:cubicBezTo>
                <a:close/>
                <a:moveTo>
                  <a:pt x="2593468" y="694593"/>
                </a:moveTo>
                <a:cubicBezTo>
                  <a:pt x="2596354" y="694593"/>
                  <a:pt x="2598694" y="696929"/>
                  <a:pt x="2598694" y="699820"/>
                </a:cubicBezTo>
                <a:cubicBezTo>
                  <a:pt x="2598694" y="702706"/>
                  <a:pt x="2596354" y="705042"/>
                  <a:pt x="2593468" y="705042"/>
                </a:cubicBezTo>
                <a:cubicBezTo>
                  <a:pt x="2590582" y="705042"/>
                  <a:pt x="2588242" y="702706"/>
                  <a:pt x="2588242" y="699820"/>
                </a:cubicBezTo>
                <a:cubicBezTo>
                  <a:pt x="2588242" y="696929"/>
                  <a:pt x="2590582" y="694593"/>
                  <a:pt x="2593468" y="694593"/>
                </a:cubicBezTo>
                <a:close/>
                <a:moveTo>
                  <a:pt x="1095646" y="694593"/>
                </a:moveTo>
                <a:cubicBezTo>
                  <a:pt x="1098532" y="694593"/>
                  <a:pt x="1100872" y="696929"/>
                  <a:pt x="1100872" y="699820"/>
                </a:cubicBezTo>
                <a:cubicBezTo>
                  <a:pt x="1100872" y="702706"/>
                  <a:pt x="1098532" y="705042"/>
                  <a:pt x="1095646" y="705042"/>
                </a:cubicBezTo>
                <a:cubicBezTo>
                  <a:pt x="1092760" y="705042"/>
                  <a:pt x="1090420" y="702706"/>
                  <a:pt x="1090420" y="699820"/>
                </a:cubicBezTo>
                <a:cubicBezTo>
                  <a:pt x="1090420" y="696929"/>
                  <a:pt x="1092760" y="694593"/>
                  <a:pt x="1095646" y="694593"/>
                </a:cubicBezTo>
                <a:close/>
                <a:moveTo>
                  <a:pt x="2478251" y="693980"/>
                </a:moveTo>
                <a:cubicBezTo>
                  <a:pt x="2481475" y="693980"/>
                  <a:pt x="2484087" y="696595"/>
                  <a:pt x="2484087" y="699820"/>
                </a:cubicBezTo>
                <a:cubicBezTo>
                  <a:pt x="2484087" y="703041"/>
                  <a:pt x="2481474" y="705656"/>
                  <a:pt x="2478251" y="705656"/>
                </a:cubicBezTo>
                <a:cubicBezTo>
                  <a:pt x="2475027" y="705656"/>
                  <a:pt x="2472415" y="703041"/>
                  <a:pt x="2472415" y="699820"/>
                </a:cubicBezTo>
                <a:cubicBezTo>
                  <a:pt x="2472415" y="696595"/>
                  <a:pt x="2475028" y="693980"/>
                  <a:pt x="2478251" y="693980"/>
                </a:cubicBezTo>
                <a:close/>
                <a:moveTo>
                  <a:pt x="1210863" y="693980"/>
                </a:moveTo>
                <a:cubicBezTo>
                  <a:pt x="1214086" y="693980"/>
                  <a:pt x="1216699" y="696595"/>
                  <a:pt x="1216699" y="699820"/>
                </a:cubicBezTo>
                <a:cubicBezTo>
                  <a:pt x="1216699" y="703041"/>
                  <a:pt x="1214086" y="705656"/>
                  <a:pt x="1210863" y="705656"/>
                </a:cubicBezTo>
                <a:cubicBezTo>
                  <a:pt x="1207640" y="705656"/>
                  <a:pt x="1205027" y="703041"/>
                  <a:pt x="1205027" y="699820"/>
                </a:cubicBezTo>
                <a:cubicBezTo>
                  <a:pt x="1205027" y="696595"/>
                  <a:pt x="1207640" y="693980"/>
                  <a:pt x="1210863" y="693980"/>
                </a:cubicBezTo>
                <a:close/>
                <a:moveTo>
                  <a:pt x="2363034" y="693338"/>
                </a:moveTo>
                <a:cubicBezTo>
                  <a:pt x="2366613" y="693338"/>
                  <a:pt x="2369513" y="696239"/>
                  <a:pt x="2369513" y="699820"/>
                </a:cubicBezTo>
                <a:cubicBezTo>
                  <a:pt x="2369513" y="703395"/>
                  <a:pt x="2366613" y="706298"/>
                  <a:pt x="2363034" y="706298"/>
                </a:cubicBezTo>
                <a:cubicBezTo>
                  <a:pt x="2359456" y="706298"/>
                  <a:pt x="2356555" y="703395"/>
                  <a:pt x="2356555" y="699820"/>
                </a:cubicBezTo>
                <a:cubicBezTo>
                  <a:pt x="2356555" y="696239"/>
                  <a:pt x="2359456" y="693338"/>
                  <a:pt x="2363034" y="693338"/>
                </a:cubicBezTo>
                <a:close/>
                <a:moveTo>
                  <a:pt x="1326080" y="693338"/>
                </a:moveTo>
                <a:cubicBezTo>
                  <a:pt x="1329659" y="693338"/>
                  <a:pt x="1332559" y="696239"/>
                  <a:pt x="1332559" y="699820"/>
                </a:cubicBezTo>
                <a:cubicBezTo>
                  <a:pt x="1332559" y="703395"/>
                  <a:pt x="1329659" y="706298"/>
                  <a:pt x="1326080" y="706298"/>
                </a:cubicBezTo>
                <a:cubicBezTo>
                  <a:pt x="1322502" y="706298"/>
                  <a:pt x="1319602" y="703395"/>
                  <a:pt x="1319602" y="699820"/>
                </a:cubicBezTo>
                <a:cubicBezTo>
                  <a:pt x="1319602" y="696239"/>
                  <a:pt x="1322502" y="693338"/>
                  <a:pt x="1326080" y="693338"/>
                </a:cubicBezTo>
                <a:close/>
                <a:moveTo>
                  <a:pt x="2247817" y="692781"/>
                </a:moveTo>
                <a:cubicBezTo>
                  <a:pt x="2251705" y="692781"/>
                  <a:pt x="2254857" y="695928"/>
                  <a:pt x="2254857" y="699820"/>
                </a:cubicBezTo>
                <a:cubicBezTo>
                  <a:pt x="2254857" y="703708"/>
                  <a:pt x="2251705" y="706856"/>
                  <a:pt x="2247817" y="706856"/>
                </a:cubicBezTo>
                <a:cubicBezTo>
                  <a:pt x="2243929" y="706856"/>
                  <a:pt x="2240777" y="703708"/>
                  <a:pt x="2240777" y="699820"/>
                </a:cubicBezTo>
                <a:cubicBezTo>
                  <a:pt x="2240777" y="695928"/>
                  <a:pt x="2243929" y="692781"/>
                  <a:pt x="2247817" y="692781"/>
                </a:cubicBezTo>
                <a:close/>
                <a:moveTo>
                  <a:pt x="1441297" y="692781"/>
                </a:moveTo>
                <a:cubicBezTo>
                  <a:pt x="1445185" y="692781"/>
                  <a:pt x="1448337" y="695928"/>
                  <a:pt x="1448337" y="699820"/>
                </a:cubicBezTo>
                <a:cubicBezTo>
                  <a:pt x="1448337" y="703708"/>
                  <a:pt x="1445185" y="706856"/>
                  <a:pt x="1441297" y="706856"/>
                </a:cubicBezTo>
                <a:cubicBezTo>
                  <a:pt x="1437409" y="706856"/>
                  <a:pt x="1434258" y="703708"/>
                  <a:pt x="1434258" y="699820"/>
                </a:cubicBezTo>
                <a:cubicBezTo>
                  <a:pt x="1434258" y="695928"/>
                  <a:pt x="1437409" y="692781"/>
                  <a:pt x="1441297" y="692781"/>
                </a:cubicBezTo>
                <a:close/>
                <a:moveTo>
                  <a:pt x="2132600" y="692316"/>
                </a:moveTo>
                <a:cubicBezTo>
                  <a:pt x="2136744" y="692316"/>
                  <a:pt x="2140104" y="695674"/>
                  <a:pt x="2140104" y="699820"/>
                </a:cubicBezTo>
                <a:cubicBezTo>
                  <a:pt x="2140104" y="703961"/>
                  <a:pt x="2136744" y="707322"/>
                  <a:pt x="2132600" y="707322"/>
                </a:cubicBezTo>
                <a:cubicBezTo>
                  <a:pt x="2128455" y="707322"/>
                  <a:pt x="2125096" y="703961"/>
                  <a:pt x="2125096" y="699820"/>
                </a:cubicBezTo>
                <a:cubicBezTo>
                  <a:pt x="2125096" y="695674"/>
                  <a:pt x="2128455" y="692316"/>
                  <a:pt x="2132600" y="692316"/>
                </a:cubicBezTo>
                <a:close/>
                <a:moveTo>
                  <a:pt x="1556514" y="692316"/>
                </a:moveTo>
                <a:cubicBezTo>
                  <a:pt x="1560659" y="692316"/>
                  <a:pt x="1564019" y="695674"/>
                  <a:pt x="1564019" y="699820"/>
                </a:cubicBezTo>
                <a:cubicBezTo>
                  <a:pt x="1564019" y="703961"/>
                  <a:pt x="1560659" y="707322"/>
                  <a:pt x="1556514" y="707322"/>
                </a:cubicBezTo>
                <a:cubicBezTo>
                  <a:pt x="1552370" y="707322"/>
                  <a:pt x="1549010" y="703961"/>
                  <a:pt x="1549010" y="699820"/>
                </a:cubicBezTo>
                <a:cubicBezTo>
                  <a:pt x="1549010" y="695674"/>
                  <a:pt x="1552370" y="692316"/>
                  <a:pt x="1556514" y="692316"/>
                </a:cubicBezTo>
                <a:close/>
                <a:moveTo>
                  <a:pt x="2017383" y="692075"/>
                </a:moveTo>
                <a:cubicBezTo>
                  <a:pt x="2021658" y="692075"/>
                  <a:pt x="2025124" y="695542"/>
                  <a:pt x="2025124" y="699820"/>
                </a:cubicBezTo>
                <a:cubicBezTo>
                  <a:pt x="2025124" y="704094"/>
                  <a:pt x="2021658" y="707560"/>
                  <a:pt x="2017383" y="707560"/>
                </a:cubicBezTo>
                <a:cubicBezTo>
                  <a:pt x="2013107" y="707560"/>
                  <a:pt x="2009640" y="704094"/>
                  <a:pt x="2009640" y="699820"/>
                </a:cubicBezTo>
                <a:cubicBezTo>
                  <a:pt x="2009640" y="695542"/>
                  <a:pt x="2013107" y="692075"/>
                  <a:pt x="2017383" y="692075"/>
                </a:cubicBezTo>
                <a:close/>
                <a:moveTo>
                  <a:pt x="1671732" y="692075"/>
                </a:moveTo>
                <a:cubicBezTo>
                  <a:pt x="1676007" y="692075"/>
                  <a:pt x="1679473" y="695542"/>
                  <a:pt x="1679473" y="699820"/>
                </a:cubicBezTo>
                <a:cubicBezTo>
                  <a:pt x="1679473" y="704094"/>
                  <a:pt x="1676007" y="707560"/>
                  <a:pt x="1671732" y="707560"/>
                </a:cubicBezTo>
                <a:cubicBezTo>
                  <a:pt x="1667455" y="707560"/>
                  <a:pt x="1663989" y="704094"/>
                  <a:pt x="1663989" y="699820"/>
                </a:cubicBezTo>
                <a:cubicBezTo>
                  <a:pt x="1663989" y="695542"/>
                  <a:pt x="1667455" y="692075"/>
                  <a:pt x="1671732" y="692075"/>
                </a:cubicBezTo>
                <a:close/>
                <a:moveTo>
                  <a:pt x="1902166" y="691834"/>
                </a:moveTo>
                <a:cubicBezTo>
                  <a:pt x="1906575" y="691834"/>
                  <a:pt x="1910149" y="695409"/>
                  <a:pt x="1910149" y="699820"/>
                </a:cubicBezTo>
                <a:cubicBezTo>
                  <a:pt x="1910149" y="704226"/>
                  <a:pt x="1906575" y="707802"/>
                  <a:pt x="1902166" y="707802"/>
                </a:cubicBezTo>
                <a:cubicBezTo>
                  <a:pt x="1897756" y="707802"/>
                  <a:pt x="1894182" y="704226"/>
                  <a:pt x="1894182" y="699820"/>
                </a:cubicBezTo>
                <a:cubicBezTo>
                  <a:pt x="1894182" y="695409"/>
                  <a:pt x="1897756" y="691834"/>
                  <a:pt x="1902166" y="691834"/>
                </a:cubicBezTo>
                <a:close/>
                <a:moveTo>
                  <a:pt x="1786949" y="691834"/>
                </a:moveTo>
                <a:cubicBezTo>
                  <a:pt x="1791358" y="691834"/>
                  <a:pt x="1794932" y="695409"/>
                  <a:pt x="1794932" y="699820"/>
                </a:cubicBezTo>
                <a:cubicBezTo>
                  <a:pt x="1794932" y="704226"/>
                  <a:pt x="1791358" y="707802"/>
                  <a:pt x="1786949" y="707802"/>
                </a:cubicBezTo>
                <a:cubicBezTo>
                  <a:pt x="1782539" y="707802"/>
                  <a:pt x="1778965" y="704226"/>
                  <a:pt x="1778965" y="699820"/>
                </a:cubicBezTo>
                <a:cubicBezTo>
                  <a:pt x="1778965" y="695409"/>
                  <a:pt x="1782539" y="691834"/>
                  <a:pt x="1786949" y="691834"/>
                </a:cubicBezTo>
                <a:close/>
                <a:moveTo>
                  <a:pt x="3227162" y="598849"/>
                </a:moveTo>
                <a:cubicBezTo>
                  <a:pt x="3227813" y="598849"/>
                  <a:pt x="3228341" y="599376"/>
                  <a:pt x="3228341" y="600028"/>
                </a:cubicBezTo>
                <a:cubicBezTo>
                  <a:pt x="3228341" y="600678"/>
                  <a:pt x="3227813" y="601208"/>
                  <a:pt x="3227162" y="601208"/>
                </a:cubicBezTo>
                <a:cubicBezTo>
                  <a:pt x="3226510" y="601208"/>
                  <a:pt x="3225982" y="600678"/>
                  <a:pt x="3225982" y="600028"/>
                </a:cubicBezTo>
                <a:cubicBezTo>
                  <a:pt x="3225982" y="599376"/>
                  <a:pt x="3226510" y="598849"/>
                  <a:pt x="3227162" y="598849"/>
                </a:cubicBezTo>
                <a:close/>
                <a:moveTo>
                  <a:pt x="461953" y="598847"/>
                </a:moveTo>
                <a:cubicBezTo>
                  <a:pt x="462605" y="598847"/>
                  <a:pt x="463133" y="599376"/>
                  <a:pt x="463133" y="600025"/>
                </a:cubicBezTo>
                <a:cubicBezTo>
                  <a:pt x="463133" y="600678"/>
                  <a:pt x="462605" y="601204"/>
                  <a:pt x="461953" y="601204"/>
                </a:cubicBezTo>
                <a:cubicBezTo>
                  <a:pt x="461302" y="601204"/>
                  <a:pt x="460774" y="600678"/>
                  <a:pt x="460774" y="600025"/>
                </a:cubicBezTo>
                <a:cubicBezTo>
                  <a:pt x="460774" y="599376"/>
                  <a:pt x="461302" y="598847"/>
                  <a:pt x="461953" y="598847"/>
                </a:cubicBezTo>
                <a:close/>
                <a:moveTo>
                  <a:pt x="3111944" y="598385"/>
                </a:moveTo>
                <a:cubicBezTo>
                  <a:pt x="3112855" y="598385"/>
                  <a:pt x="3113593" y="599123"/>
                  <a:pt x="3113593" y="600033"/>
                </a:cubicBezTo>
                <a:cubicBezTo>
                  <a:pt x="3113593" y="600945"/>
                  <a:pt x="3112855" y="601682"/>
                  <a:pt x="3111944" y="601682"/>
                </a:cubicBezTo>
                <a:cubicBezTo>
                  <a:pt x="3111034" y="601682"/>
                  <a:pt x="3110296" y="600945"/>
                  <a:pt x="3110296" y="600033"/>
                </a:cubicBezTo>
                <a:cubicBezTo>
                  <a:pt x="3110296" y="599123"/>
                  <a:pt x="3111034" y="598385"/>
                  <a:pt x="3111944" y="598385"/>
                </a:cubicBezTo>
                <a:close/>
                <a:moveTo>
                  <a:pt x="577170" y="598385"/>
                </a:moveTo>
                <a:cubicBezTo>
                  <a:pt x="578081" y="598385"/>
                  <a:pt x="578819" y="599123"/>
                  <a:pt x="578819" y="600031"/>
                </a:cubicBezTo>
                <a:cubicBezTo>
                  <a:pt x="578819" y="600942"/>
                  <a:pt x="578081" y="601682"/>
                  <a:pt x="577170" y="601682"/>
                </a:cubicBezTo>
                <a:cubicBezTo>
                  <a:pt x="576262" y="601682"/>
                  <a:pt x="575522" y="600942"/>
                  <a:pt x="575522" y="600031"/>
                </a:cubicBezTo>
                <a:cubicBezTo>
                  <a:pt x="575522" y="599123"/>
                  <a:pt x="576262" y="598385"/>
                  <a:pt x="577170" y="598385"/>
                </a:cubicBezTo>
                <a:close/>
                <a:moveTo>
                  <a:pt x="2996727" y="597841"/>
                </a:moveTo>
                <a:cubicBezTo>
                  <a:pt x="2997938" y="597841"/>
                  <a:pt x="2998921" y="598824"/>
                  <a:pt x="2998921" y="600036"/>
                </a:cubicBezTo>
                <a:cubicBezTo>
                  <a:pt x="2998921" y="601247"/>
                  <a:pt x="2997939" y="602229"/>
                  <a:pt x="2996727" y="602229"/>
                </a:cubicBezTo>
                <a:cubicBezTo>
                  <a:pt x="2995515" y="602229"/>
                  <a:pt x="2994533" y="601247"/>
                  <a:pt x="2994533" y="600036"/>
                </a:cubicBezTo>
                <a:cubicBezTo>
                  <a:pt x="2994533" y="598824"/>
                  <a:pt x="2995515" y="597841"/>
                  <a:pt x="2996727" y="597841"/>
                </a:cubicBezTo>
                <a:close/>
                <a:moveTo>
                  <a:pt x="692388" y="597841"/>
                </a:moveTo>
                <a:cubicBezTo>
                  <a:pt x="693599" y="597841"/>
                  <a:pt x="694580" y="598824"/>
                  <a:pt x="694580" y="600033"/>
                </a:cubicBezTo>
                <a:cubicBezTo>
                  <a:pt x="694580" y="601247"/>
                  <a:pt x="693599" y="602229"/>
                  <a:pt x="692388" y="602229"/>
                </a:cubicBezTo>
                <a:cubicBezTo>
                  <a:pt x="691175" y="602229"/>
                  <a:pt x="690193" y="601247"/>
                  <a:pt x="690193" y="600033"/>
                </a:cubicBezTo>
                <a:cubicBezTo>
                  <a:pt x="690193" y="598824"/>
                  <a:pt x="691175" y="597841"/>
                  <a:pt x="692388" y="597841"/>
                </a:cubicBezTo>
                <a:close/>
                <a:moveTo>
                  <a:pt x="2881510" y="597294"/>
                </a:moveTo>
                <a:cubicBezTo>
                  <a:pt x="2883025" y="597294"/>
                  <a:pt x="2884252" y="598525"/>
                  <a:pt x="2884252" y="600036"/>
                </a:cubicBezTo>
                <a:cubicBezTo>
                  <a:pt x="2884252" y="601555"/>
                  <a:pt x="2883025" y="602779"/>
                  <a:pt x="2881510" y="602779"/>
                </a:cubicBezTo>
                <a:cubicBezTo>
                  <a:pt x="2879995" y="602779"/>
                  <a:pt x="2878768" y="601555"/>
                  <a:pt x="2878768" y="600036"/>
                </a:cubicBezTo>
                <a:cubicBezTo>
                  <a:pt x="2878768" y="598525"/>
                  <a:pt x="2879995" y="597294"/>
                  <a:pt x="2881510" y="597294"/>
                </a:cubicBezTo>
                <a:close/>
                <a:moveTo>
                  <a:pt x="807604" y="597294"/>
                </a:moveTo>
                <a:cubicBezTo>
                  <a:pt x="809118" y="597294"/>
                  <a:pt x="810346" y="598524"/>
                  <a:pt x="810346" y="600036"/>
                </a:cubicBezTo>
                <a:cubicBezTo>
                  <a:pt x="810346" y="601555"/>
                  <a:pt x="809118" y="602779"/>
                  <a:pt x="807604" y="602779"/>
                </a:cubicBezTo>
                <a:cubicBezTo>
                  <a:pt x="806089" y="602779"/>
                  <a:pt x="804861" y="601555"/>
                  <a:pt x="804861" y="600036"/>
                </a:cubicBezTo>
                <a:cubicBezTo>
                  <a:pt x="804861" y="598524"/>
                  <a:pt x="806089" y="597294"/>
                  <a:pt x="807604" y="597294"/>
                </a:cubicBezTo>
                <a:close/>
                <a:moveTo>
                  <a:pt x="2766293" y="596688"/>
                </a:moveTo>
                <a:cubicBezTo>
                  <a:pt x="2768144" y="596688"/>
                  <a:pt x="2769644" y="598185"/>
                  <a:pt x="2769644" y="600036"/>
                </a:cubicBezTo>
                <a:cubicBezTo>
                  <a:pt x="2769644" y="601888"/>
                  <a:pt x="2768144" y="603387"/>
                  <a:pt x="2766293" y="603387"/>
                </a:cubicBezTo>
                <a:cubicBezTo>
                  <a:pt x="2764443" y="603387"/>
                  <a:pt x="2762943" y="601888"/>
                  <a:pt x="2762943" y="600036"/>
                </a:cubicBezTo>
                <a:cubicBezTo>
                  <a:pt x="2762943" y="598185"/>
                  <a:pt x="2764443" y="596688"/>
                  <a:pt x="2766293" y="596688"/>
                </a:cubicBezTo>
                <a:close/>
                <a:moveTo>
                  <a:pt x="922821" y="596688"/>
                </a:moveTo>
                <a:cubicBezTo>
                  <a:pt x="924671" y="596688"/>
                  <a:pt x="926172" y="598185"/>
                  <a:pt x="926172" y="600036"/>
                </a:cubicBezTo>
                <a:cubicBezTo>
                  <a:pt x="926172" y="601888"/>
                  <a:pt x="924671" y="603387"/>
                  <a:pt x="922821" y="603387"/>
                </a:cubicBezTo>
                <a:cubicBezTo>
                  <a:pt x="920971" y="603387"/>
                  <a:pt x="919471" y="601888"/>
                  <a:pt x="919471" y="600036"/>
                </a:cubicBezTo>
                <a:cubicBezTo>
                  <a:pt x="919471" y="598185"/>
                  <a:pt x="920971" y="596688"/>
                  <a:pt x="922821" y="596688"/>
                </a:cubicBezTo>
                <a:close/>
                <a:moveTo>
                  <a:pt x="2651076" y="596023"/>
                </a:moveTo>
                <a:cubicBezTo>
                  <a:pt x="2653295" y="596023"/>
                  <a:pt x="2655094" y="597820"/>
                  <a:pt x="2655094" y="600037"/>
                </a:cubicBezTo>
                <a:cubicBezTo>
                  <a:pt x="2655094" y="602258"/>
                  <a:pt x="2653295" y="604057"/>
                  <a:pt x="2651076" y="604057"/>
                </a:cubicBezTo>
                <a:cubicBezTo>
                  <a:pt x="2648858" y="604057"/>
                  <a:pt x="2647059" y="602258"/>
                  <a:pt x="2647059" y="600037"/>
                </a:cubicBezTo>
                <a:cubicBezTo>
                  <a:pt x="2647059" y="597820"/>
                  <a:pt x="2648858" y="596023"/>
                  <a:pt x="2651076" y="596023"/>
                </a:cubicBezTo>
                <a:close/>
                <a:moveTo>
                  <a:pt x="1038037" y="596023"/>
                </a:moveTo>
                <a:cubicBezTo>
                  <a:pt x="1040256" y="596023"/>
                  <a:pt x="1042055" y="597820"/>
                  <a:pt x="1042055" y="600037"/>
                </a:cubicBezTo>
                <a:cubicBezTo>
                  <a:pt x="1042055" y="602254"/>
                  <a:pt x="1040256" y="604057"/>
                  <a:pt x="1038037" y="604057"/>
                </a:cubicBezTo>
                <a:cubicBezTo>
                  <a:pt x="1035819" y="604057"/>
                  <a:pt x="1034021" y="602254"/>
                  <a:pt x="1034021" y="600037"/>
                </a:cubicBezTo>
                <a:cubicBezTo>
                  <a:pt x="1034021" y="597820"/>
                  <a:pt x="1035819" y="596023"/>
                  <a:pt x="1038037" y="596023"/>
                </a:cubicBezTo>
                <a:close/>
                <a:moveTo>
                  <a:pt x="2535859" y="595391"/>
                </a:moveTo>
                <a:cubicBezTo>
                  <a:pt x="2538426" y="595391"/>
                  <a:pt x="2540508" y="597470"/>
                  <a:pt x="2540508" y="600038"/>
                </a:cubicBezTo>
                <a:cubicBezTo>
                  <a:pt x="2540508" y="602610"/>
                  <a:pt x="2538426" y="604691"/>
                  <a:pt x="2535859" y="604691"/>
                </a:cubicBezTo>
                <a:cubicBezTo>
                  <a:pt x="2533291" y="604691"/>
                  <a:pt x="2531210" y="602610"/>
                  <a:pt x="2531210" y="600038"/>
                </a:cubicBezTo>
                <a:cubicBezTo>
                  <a:pt x="2531210" y="597470"/>
                  <a:pt x="2533291" y="595391"/>
                  <a:pt x="2535859" y="595391"/>
                </a:cubicBezTo>
                <a:close/>
                <a:moveTo>
                  <a:pt x="1153255" y="595391"/>
                </a:moveTo>
                <a:cubicBezTo>
                  <a:pt x="1155822" y="595391"/>
                  <a:pt x="1157904" y="597470"/>
                  <a:pt x="1157904" y="600038"/>
                </a:cubicBezTo>
                <a:cubicBezTo>
                  <a:pt x="1157904" y="602610"/>
                  <a:pt x="1155822" y="604691"/>
                  <a:pt x="1153255" y="604691"/>
                </a:cubicBezTo>
                <a:cubicBezTo>
                  <a:pt x="1150687" y="604691"/>
                  <a:pt x="1148606" y="602610"/>
                  <a:pt x="1148606" y="600038"/>
                </a:cubicBezTo>
                <a:cubicBezTo>
                  <a:pt x="1148606" y="597470"/>
                  <a:pt x="1150687" y="595391"/>
                  <a:pt x="1153255" y="595391"/>
                </a:cubicBezTo>
                <a:close/>
                <a:moveTo>
                  <a:pt x="2420642" y="594816"/>
                </a:moveTo>
                <a:cubicBezTo>
                  <a:pt x="2423528" y="594816"/>
                  <a:pt x="2425868" y="597153"/>
                  <a:pt x="2425868" y="600038"/>
                </a:cubicBezTo>
                <a:cubicBezTo>
                  <a:pt x="2425868" y="602926"/>
                  <a:pt x="2423528" y="605264"/>
                  <a:pt x="2420642" y="605264"/>
                </a:cubicBezTo>
                <a:cubicBezTo>
                  <a:pt x="2417756" y="605264"/>
                  <a:pt x="2415416" y="602926"/>
                  <a:pt x="2415416" y="600038"/>
                </a:cubicBezTo>
                <a:cubicBezTo>
                  <a:pt x="2415416" y="597153"/>
                  <a:pt x="2417756" y="594816"/>
                  <a:pt x="2420642" y="594816"/>
                </a:cubicBezTo>
                <a:close/>
                <a:moveTo>
                  <a:pt x="1268472" y="594816"/>
                </a:moveTo>
                <a:cubicBezTo>
                  <a:pt x="1271358" y="594816"/>
                  <a:pt x="1273698" y="597153"/>
                  <a:pt x="1273698" y="600038"/>
                </a:cubicBezTo>
                <a:cubicBezTo>
                  <a:pt x="1273698" y="602926"/>
                  <a:pt x="1271358" y="605264"/>
                  <a:pt x="1268472" y="605264"/>
                </a:cubicBezTo>
                <a:cubicBezTo>
                  <a:pt x="1265586" y="605264"/>
                  <a:pt x="1263246" y="602926"/>
                  <a:pt x="1263246" y="600038"/>
                </a:cubicBezTo>
                <a:cubicBezTo>
                  <a:pt x="1263246" y="597153"/>
                  <a:pt x="1265586" y="594816"/>
                  <a:pt x="1268472" y="594816"/>
                </a:cubicBezTo>
                <a:close/>
                <a:moveTo>
                  <a:pt x="2305425" y="594307"/>
                </a:moveTo>
                <a:cubicBezTo>
                  <a:pt x="2308591" y="594307"/>
                  <a:pt x="2311158" y="596871"/>
                  <a:pt x="2311158" y="600038"/>
                </a:cubicBezTo>
                <a:cubicBezTo>
                  <a:pt x="2311158" y="603209"/>
                  <a:pt x="2308591" y="605772"/>
                  <a:pt x="2305425" y="605772"/>
                </a:cubicBezTo>
                <a:cubicBezTo>
                  <a:pt x="2302260" y="605772"/>
                  <a:pt x="2299693" y="603209"/>
                  <a:pt x="2299693" y="600038"/>
                </a:cubicBezTo>
                <a:cubicBezTo>
                  <a:pt x="2299693" y="596871"/>
                  <a:pt x="2302260" y="594307"/>
                  <a:pt x="2305425" y="594307"/>
                </a:cubicBezTo>
                <a:close/>
                <a:moveTo>
                  <a:pt x="1383689" y="594307"/>
                </a:moveTo>
                <a:cubicBezTo>
                  <a:pt x="1386855" y="594307"/>
                  <a:pt x="1389421" y="596871"/>
                  <a:pt x="1389421" y="600037"/>
                </a:cubicBezTo>
                <a:cubicBezTo>
                  <a:pt x="1389421" y="603209"/>
                  <a:pt x="1386855" y="605772"/>
                  <a:pt x="1383689" y="605772"/>
                </a:cubicBezTo>
                <a:cubicBezTo>
                  <a:pt x="1380523" y="605772"/>
                  <a:pt x="1377957" y="603209"/>
                  <a:pt x="1377957" y="600037"/>
                </a:cubicBezTo>
                <a:cubicBezTo>
                  <a:pt x="1377957" y="596871"/>
                  <a:pt x="1380523" y="594307"/>
                  <a:pt x="1383689" y="594307"/>
                </a:cubicBezTo>
                <a:close/>
                <a:moveTo>
                  <a:pt x="2190209" y="593887"/>
                </a:moveTo>
                <a:cubicBezTo>
                  <a:pt x="2193607" y="593887"/>
                  <a:pt x="2196362" y="596639"/>
                  <a:pt x="2196362" y="600038"/>
                </a:cubicBezTo>
                <a:cubicBezTo>
                  <a:pt x="2196362" y="603437"/>
                  <a:pt x="2193607" y="606192"/>
                  <a:pt x="2190209" y="606192"/>
                </a:cubicBezTo>
                <a:cubicBezTo>
                  <a:pt x="2186810" y="606192"/>
                  <a:pt x="2184055" y="603437"/>
                  <a:pt x="2184055" y="600038"/>
                </a:cubicBezTo>
                <a:cubicBezTo>
                  <a:pt x="2184055" y="596639"/>
                  <a:pt x="2186810" y="593887"/>
                  <a:pt x="2190209" y="593887"/>
                </a:cubicBezTo>
                <a:close/>
                <a:moveTo>
                  <a:pt x="1498906" y="593887"/>
                </a:moveTo>
                <a:cubicBezTo>
                  <a:pt x="1502305" y="593887"/>
                  <a:pt x="1505059" y="596639"/>
                  <a:pt x="1505059" y="600037"/>
                </a:cubicBezTo>
                <a:cubicBezTo>
                  <a:pt x="1505059" y="603437"/>
                  <a:pt x="1502305" y="606192"/>
                  <a:pt x="1498906" y="606192"/>
                </a:cubicBezTo>
                <a:cubicBezTo>
                  <a:pt x="1495508" y="606192"/>
                  <a:pt x="1492753" y="603437"/>
                  <a:pt x="1492753" y="600037"/>
                </a:cubicBezTo>
                <a:cubicBezTo>
                  <a:pt x="1492753" y="596639"/>
                  <a:pt x="1495508" y="593887"/>
                  <a:pt x="1498906" y="593887"/>
                </a:cubicBezTo>
                <a:close/>
                <a:moveTo>
                  <a:pt x="2074991" y="593559"/>
                </a:moveTo>
                <a:cubicBezTo>
                  <a:pt x="2078570" y="593559"/>
                  <a:pt x="2081470" y="596461"/>
                  <a:pt x="2081470" y="600037"/>
                </a:cubicBezTo>
                <a:cubicBezTo>
                  <a:pt x="2081470" y="603619"/>
                  <a:pt x="2078570" y="606517"/>
                  <a:pt x="2074991" y="606517"/>
                </a:cubicBezTo>
                <a:cubicBezTo>
                  <a:pt x="2071413" y="606517"/>
                  <a:pt x="2068512" y="603619"/>
                  <a:pt x="2068512" y="600037"/>
                </a:cubicBezTo>
                <a:cubicBezTo>
                  <a:pt x="2068512" y="596461"/>
                  <a:pt x="2071413" y="593559"/>
                  <a:pt x="2074991" y="593559"/>
                </a:cubicBezTo>
                <a:close/>
                <a:moveTo>
                  <a:pt x="1614123" y="593559"/>
                </a:moveTo>
                <a:cubicBezTo>
                  <a:pt x="1617701" y="593559"/>
                  <a:pt x="1620601" y="596461"/>
                  <a:pt x="1620601" y="600037"/>
                </a:cubicBezTo>
                <a:cubicBezTo>
                  <a:pt x="1620601" y="603619"/>
                  <a:pt x="1617701" y="606517"/>
                  <a:pt x="1614123" y="606517"/>
                </a:cubicBezTo>
                <a:cubicBezTo>
                  <a:pt x="1610545" y="606517"/>
                  <a:pt x="1607644" y="603619"/>
                  <a:pt x="1607644" y="600037"/>
                </a:cubicBezTo>
                <a:cubicBezTo>
                  <a:pt x="1607644" y="596461"/>
                  <a:pt x="1610545" y="593559"/>
                  <a:pt x="1614123" y="593559"/>
                </a:cubicBezTo>
                <a:close/>
                <a:moveTo>
                  <a:pt x="1959774" y="593448"/>
                </a:moveTo>
                <a:cubicBezTo>
                  <a:pt x="1963413" y="593448"/>
                  <a:pt x="1966364" y="596399"/>
                  <a:pt x="1966364" y="600037"/>
                </a:cubicBezTo>
                <a:cubicBezTo>
                  <a:pt x="1966364" y="603679"/>
                  <a:pt x="1963413" y="606629"/>
                  <a:pt x="1959774" y="606629"/>
                </a:cubicBezTo>
                <a:cubicBezTo>
                  <a:pt x="1956135" y="606629"/>
                  <a:pt x="1953185" y="603679"/>
                  <a:pt x="1953185" y="600037"/>
                </a:cubicBezTo>
                <a:cubicBezTo>
                  <a:pt x="1953185" y="596399"/>
                  <a:pt x="1956135" y="593448"/>
                  <a:pt x="1959774" y="593448"/>
                </a:cubicBezTo>
                <a:close/>
                <a:moveTo>
                  <a:pt x="1729340" y="593448"/>
                </a:moveTo>
                <a:cubicBezTo>
                  <a:pt x="1732979" y="593448"/>
                  <a:pt x="1735929" y="596399"/>
                  <a:pt x="1735929" y="600037"/>
                </a:cubicBezTo>
                <a:cubicBezTo>
                  <a:pt x="1735929" y="603679"/>
                  <a:pt x="1732979" y="606629"/>
                  <a:pt x="1729340" y="606629"/>
                </a:cubicBezTo>
                <a:cubicBezTo>
                  <a:pt x="1725701" y="606629"/>
                  <a:pt x="1722751" y="603679"/>
                  <a:pt x="1722751" y="600037"/>
                </a:cubicBezTo>
                <a:cubicBezTo>
                  <a:pt x="1722751" y="596399"/>
                  <a:pt x="1725701" y="593448"/>
                  <a:pt x="1729340" y="593448"/>
                </a:cubicBezTo>
                <a:close/>
                <a:moveTo>
                  <a:pt x="1844558" y="593336"/>
                </a:moveTo>
                <a:cubicBezTo>
                  <a:pt x="1848257" y="593336"/>
                  <a:pt x="1851257" y="596337"/>
                  <a:pt x="1851257" y="600038"/>
                </a:cubicBezTo>
                <a:cubicBezTo>
                  <a:pt x="1851257" y="603739"/>
                  <a:pt x="1848257" y="606736"/>
                  <a:pt x="1844558" y="606736"/>
                </a:cubicBezTo>
                <a:cubicBezTo>
                  <a:pt x="1840857" y="606736"/>
                  <a:pt x="1837857" y="603739"/>
                  <a:pt x="1837857" y="600038"/>
                </a:cubicBezTo>
                <a:cubicBezTo>
                  <a:pt x="1837857" y="596337"/>
                  <a:pt x="1840857" y="593336"/>
                  <a:pt x="1844558" y="593336"/>
                </a:cubicBezTo>
                <a:close/>
                <a:moveTo>
                  <a:pt x="3054336" y="498821"/>
                </a:moveTo>
                <a:cubicBezTo>
                  <a:pt x="3055127" y="498821"/>
                  <a:pt x="3055767" y="499461"/>
                  <a:pt x="3055767" y="500250"/>
                </a:cubicBezTo>
                <a:cubicBezTo>
                  <a:pt x="3055767" y="501042"/>
                  <a:pt x="3055126" y="501683"/>
                  <a:pt x="3054336" y="501683"/>
                </a:cubicBezTo>
                <a:cubicBezTo>
                  <a:pt x="3053546" y="501683"/>
                  <a:pt x="3052906" y="501042"/>
                  <a:pt x="3052906" y="500250"/>
                </a:cubicBezTo>
                <a:cubicBezTo>
                  <a:pt x="3052906" y="499461"/>
                  <a:pt x="3053547" y="498821"/>
                  <a:pt x="3054336" y="498821"/>
                </a:cubicBezTo>
                <a:close/>
                <a:moveTo>
                  <a:pt x="634779" y="498819"/>
                </a:moveTo>
                <a:cubicBezTo>
                  <a:pt x="635570" y="498819"/>
                  <a:pt x="636210" y="499457"/>
                  <a:pt x="636210" y="500250"/>
                </a:cubicBezTo>
                <a:cubicBezTo>
                  <a:pt x="636210" y="501040"/>
                  <a:pt x="635570" y="501680"/>
                  <a:pt x="634779" y="501680"/>
                </a:cubicBezTo>
                <a:cubicBezTo>
                  <a:pt x="633988" y="501680"/>
                  <a:pt x="633350" y="501040"/>
                  <a:pt x="633350" y="500250"/>
                </a:cubicBezTo>
                <a:cubicBezTo>
                  <a:pt x="633350" y="499457"/>
                  <a:pt x="633988" y="498819"/>
                  <a:pt x="634779" y="498819"/>
                </a:cubicBezTo>
                <a:close/>
                <a:moveTo>
                  <a:pt x="2939119" y="498370"/>
                </a:moveTo>
                <a:cubicBezTo>
                  <a:pt x="2940158" y="498370"/>
                  <a:pt x="2941000" y="499213"/>
                  <a:pt x="2941000" y="500254"/>
                </a:cubicBezTo>
                <a:cubicBezTo>
                  <a:pt x="2941000" y="501292"/>
                  <a:pt x="2940158" y="502134"/>
                  <a:pt x="2939119" y="502134"/>
                </a:cubicBezTo>
                <a:cubicBezTo>
                  <a:pt x="2938080" y="502134"/>
                  <a:pt x="2937237" y="501292"/>
                  <a:pt x="2937237" y="500254"/>
                </a:cubicBezTo>
                <a:cubicBezTo>
                  <a:pt x="2937237" y="499213"/>
                  <a:pt x="2938080" y="498370"/>
                  <a:pt x="2939119" y="498370"/>
                </a:cubicBezTo>
                <a:close/>
                <a:moveTo>
                  <a:pt x="749996" y="498370"/>
                </a:moveTo>
                <a:cubicBezTo>
                  <a:pt x="751035" y="498370"/>
                  <a:pt x="751877" y="499213"/>
                  <a:pt x="751877" y="500254"/>
                </a:cubicBezTo>
                <a:cubicBezTo>
                  <a:pt x="751877" y="501292"/>
                  <a:pt x="751035" y="502134"/>
                  <a:pt x="749996" y="502134"/>
                </a:cubicBezTo>
                <a:cubicBezTo>
                  <a:pt x="748956" y="502134"/>
                  <a:pt x="748114" y="501292"/>
                  <a:pt x="748114" y="500254"/>
                </a:cubicBezTo>
                <a:cubicBezTo>
                  <a:pt x="748114" y="499213"/>
                  <a:pt x="748956" y="498370"/>
                  <a:pt x="749996" y="498370"/>
                </a:cubicBezTo>
                <a:close/>
                <a:moveTo>
                  <a:pt x="2823902" y="497861"/>
                </a:moveTo>
                <a:cubicBezTo>
                  <a:pt x="2825223" y="497861"/>
                  <a:pt x="2826295" y="498933"/>
                  <a:pt x="2826295" y="500254"/>
                </a:cubicBezTo>
                <a:cubicBezTo>
                  <a:pt x="2826295" y="501577"/>
                  <a:pt x="2825223" y="502651"/>
                  <a:pt x="2823902" y="502651"/>
                </a:cubicBezTo>
                <a:cubicBezTo>
                  <a:pt x="2822580" y="502651"/>
                  <a:pt x="2821509" y="501577"/>
                  <a:pt x="2821509" y="500254"/>
                </a:cubicBezTo>
                <a:cubicBezTo>
                  <a:pt x="2821509" y="498933"/>
                  <a:pt x="2822580" y="497861"/>
                  <a:pt x="2823902" y="497861"/>
                </a:cubicBezTo>
                <a:close/>
                <a:moveTo>
                  <a:pt x="865213" y="497861"/>
                </a:moveTo>
                <a:cubicBezTo>
                  <a:pt x="866534" y="497861"/>
                  <a:pt x="867606" y="498933"/>
                  <a:pt x="867606" y="500254"/>
                </a:cubicBezTo>
                <a:cubicBezTo>
                  <a:pt x="867606" y="501577"/>
                  <a:pt x="866534" y="502651"/>
                  <a:pt x="865213" y="502651"/>
                </a:cubicBezTo>
                <a:cubicBezTo>
                  <a:pt x="863891" y="502651"/>
                  <a:pt x="862820" y="501577"/>
                  <a:pt x="862820" y="500254"/>
                </a:cubicBezTo>
                <a:cubicBezTo>
                  <a:pt x="862820" y="498933"/>
                  <a:pt x="863891" y="497861"/>
                  <a:pt x="865213" y="497861"/>
                </a:cubicBezTo>
                <a:close/>
                <a:moveTo>
                  <a:pt x="2708685" y="497368"/>
                </a:moveTo>
                <a:cubicBezTo>
                  <a:pt x="2710280" y="497368"/>
                  <a:pt x="2711574" y="498658"/>
                  <a:pt x="2711574" y="500254"/>
                </a:cubicBezTo>
                <a:cubicBezTo>
                  <a:pt x="2711574" y="501855"/>
                  <a:pt x="2710280" y="503143"/>
                  <a:pt x="2708685" y="503143"/>
                </a:cubicBezTo>
                <a:cubicBezTo>
                  <a:pt x="2707090" y="503143"/>
                  <a:pt x="2705796" y="501855"/>
                  <a:pt x="2705796" y="500254"/>
                </a:cubicBezTo>
                <a:cubicBezTo>
                  <a:pt x="2705796" y="498658"/>
                  <a:pt x="2707090" y="497368"/>
                  <a:pt x="2708685" y="497368"/>
                </a:cubicBezTo>
                <a:close/>
                <a:moveTo>
                  <a:pt x="980430" y="497368"/>
                </a:moveTo>
                <a:cubicBezTo>
                  <a:pt x="982025" y="497368"/>
                  <a:pt x="983318" y="498658"/>
                  <a:pt x="983318" y="500254"/>
                </a:cubicBezTo>
                <a:cubicBezTo>
                  <a:pt x="983318" y="501855"/>
                  <a:pt x="982025" y="503140"/>
                  <a:pt x="980430" y="503140"/>
                </a:cubicBezTo>
                <a:cubicBezTo>
                  <a:pt x="978834" y="503140"/>
                  <a:pt x="977541" y="501855"/>
                  <a:pt x="977541" y="500254"/>
                </a:cubicBezTo>
                <a:cubicBezTo>
                  <a:pt x="977541" y="498658"/>
                  <a:pt x="978834" y="497368"/>
                  <a:pt x="980430" y="497368"/>
                </a:cubicBezTo>
                <a:close/>
                <a:moveTo>
                  <a:pt x="2593467" y="496823"/>
                </a:moveTo>
                <a:cubicBezTo>
                  <a:pt x="2595362" y="496823"/>
                  <a:pt x="2596898" y="498361"/>
                  <a:pt x="2596898" y="500254"/>
                </a:cubicBezTo>
                <a:cubicBezTo>
                  <a:pt x="2596898" y="502149"/>
                  <a:pt x="2595362" y="503687"/>
                  <a:pt x="2593467" y="503687"/>
                </a:cubicBezTo>
                <a:cubicBezTo>
                  <a:pt x="2591573" y="503687"/>
                  <a:pt x="2590037" y="502149"/>
                  <a:pt x="2590037" y="500254"/>
                </a:cubicBezTo>
                <a:cubicBezTo>
                  <a:pt x="2590037" y="498361"/>
                  <a:pt x="2591573" y="496823"/>
                  <a:pt x="2593467" y="496823"/>
                </a:cubicBezTo>
                <a:close/>
                <a:moveTo>
                  <a:pt x="1095646" y="496823"/>
                </a:moveTo>
                <a:cubicBezTo>
                  <a:pt x="1097541" y="496823"/>
                  <a:pt x="1099077" y="498361"/>
                  <a:pt x="1099077" y="500254"/>
                </a:cubicBezTo>
                <a:cubicBezTo>
                  <a:pt x="1099077" y="502149"/>
                  <a:pt x="1097541" y="503687"/>
                  <a:pt x="1095646" y="503687"/>
                </a:cubicBezTo>
                <a:cubicBezTo>
                  <a:pt x="1093752" y="503687"/>
                  <a:pt x="1092216" y="502149"/>
                  <a:pt x="1092216" y="500254"/>
                </a:cubicBezTo>
                <a:cubicBezTo>
                  <a:pt x="1092216" y="498361"/>
                  <a:pt x="1093752" y="496823"/>
                  <a:pt x="1095646" y="496823"/>
                </a:cubicBezTo>
                <a:close/>
                <a:moveTo>
                  <a:pt x="2478250" y="496324"/>
                </a:moveTo>
                <a:cubicBezTo>
                  <a:pt x="2480421" y="496324"/>
                  <a:pt x="2482181" y="498086"/>
                  <a:pt x="2482181" y="500254"/>
                </a:cubicBezTo>
                <a:cubicBezTo>
                  <a:pt x="2482181" y="502426"/>
                  <a:pt x="2480421" y="504187"/>
                  <a:pt x="2478250" y="504187"/>
                </a:cubicBezTo>
                <a:cubicBezTo>
                  <a:pt x="2476079" y="504187"/>
                  <a:pt x="2474320" y="502426"/>
                  <a:pt x="2474320" y="500254"/>
                </a:cubicBezTo>
                <a:cubicBezTo>
                  <a:pt x="2474320" y="498086"/>
                  <a:pt x="2476079" y="496324"/>
                  <a:pt x="2478250" y="496324"/>
                </a:cubicBezTo>
                <a:close/>
                <a:moveTo>
                  <a:pt x="1210864" y="496324"/>
                </a:moveTo>
                <a:cubicBezTo>
                  <a:pt x="1213035" y="496324"/>
                  <a:pt x="1214794" y="498086"/>
                  <a:pt x="1214794" y="500254"/>
                </a:cubicBezTo>
                <a:cubicBezTo>
                  <a:pt x="1214794" y="502426"/>
                  <a:pt x="1213035" y="504187"/>
                  <a:pt x="1210864" y="504187"/>
                </a:cubicBezTo>
                <a:cubicBezTo>
                  <a:pt x="1208693" y="504187"/>
                  <a:pt x="1206933" y="502426"/>
                  <a:pt x="1206933" y="500254"/>
                </a:cubicBezTo>
                <a:cubicBezTo>
                  <a:pt x="1206933" y="498086"/>
                  <a:pt x="1208693" y="496324"/>
                  <a:pt x="1210864" y="496324"/>
                </a:cubicBezTo>
                <a:close/>
                <a:moveTo>
                  <a:pt x="2363034" y="495886"/>
                </a:moveTo>
                <a:cubicBezTo>
                  <a:pt x="2365449" y="495886"/>
                  <a:pt x="2367407" y="497842"/>
                  <a:pt x="2367407" y="500254"/>
                </a:cubicBezTo>
                <a:cubicBezTo>
                  <a:pt x="2367407" y="502668"/>
                  <a:pt x="2365449" y="504627"/>
                  <a:pt x="2363034" y="504627"/>
                </a:cubicBezTo>
                <a:cubicBezTo>
                  <a:pt x="2360619" y="504627"/>
                  <a:pt x="2358661" y="502668"/>
                  <a:pt x="2358661" y="500254"/>
                </a:cubicBezTo>
                <a:cubicBezTo>
                  <a:pt x="2358661" y="497842"/>
                  <a:pt x="2360619" y="495886"/>
                  <a:pt x="2363034" y="495886"/>
                </a:cubicBezTo>
                <a:close/>
                <a:moveTo>
                  <a:pt x="1326080" y="495886"/>
                </a:moveTo>
                <a:cubicBezTo>
                  <a:pt x="1328495" y="495886"/>
                  <a:pt x="1330453" y="497842"/>
                  <a:pt x="1330453" y="500254"/>
                </a:cubicBezTo>
                <a:cubicBezTo>
                  <a:pt x="1330453" y="502668"/>
                  <a:pt x="1328495" y="504627"/>
                  <a:pt x="1326080" y="504627"/>
                </a:cubicBezTo>
                <a:cubicBezTo>
                  <a:pt x="1323665" y="504627"/>
                  <a:pt x="1321708" y="502668"/>
                  <a:pt x="1321708" y="500254"/>
                </a:cubicBezTo>
                <a:cubicBezTo>
                  <a:pt x="1321708" y="497842"/>
                  <a:pt x="1323665" y="495886"/>
                  <a:pt x="1326080" y="495886"/>
                </a:cubicBezTo>
                <a:close/>
                <a:moveTo>
                  <a:pt x="2247817" y="495421"/>
                </a:moveTo>
                <a:cubicBezTo>
                  <a:pt x="2250488" y="495421"/>
                  <a:pt x="2252654" y="497583"/>
                  <a:pt x="2252654" y="500254"/>
                </a:cubicBezTo>
                <a:cubicBezTo>
                  <a:pt x="2252654" y="502925"/>
                  <a:pt x="2250488" y="505095"/>
                  <a:pt x="2247817" y="505095"/>
                </a:cubicBezTo>
                <a:cubicBezTo>
                  <a:pt x="2245145" y="505095"/>
                  <a:pt x="2242979" y="502925"/>
                  <a:pt x="2242979" y="500254"/>
                </a:cubicBezTo>
                <a:cubicBezTo>
                  <a:pt x="2242979" y="497583"/>
                  <a:pt x="2245145" y="495421"/>
                  <a:pt x="2247817" y="495421"/>
                </a:cubicBezTo>
                <a:close/>
                <a:moveTo>
                  <a:pt x="1441298" y="495421"/>
                </a:moveTo>
                <a:cubicBezTo>
                  <a:pt x="1443970" y="495421"/>
                  <a:pt x="1446135" y="497583"/>
                  <a:pt x="1446135" y="500254"/>
                </a:cubicBezTo>
                <a:cubicBezTo>
                  <a:pt x="1446135" y="502925"/>
                  <a:pt x="1443970" y="505093"/>
                  <a:pt x="1441298" y="505093"/>
                </a:cubicBezTo>
                <a:cubicBezTo>
                  <a:pt x="1438626" y="505093"/>
                  <a:pt x="1436460" y="502925"/>
                  <a:pt x="1436460" y="500254"/>
                </a:cubicBezTo>
                <a:cubicBezTo>
                  <a:pt x="1436460" y="497583"/>
                  <a:pt x="1438627" y="495421"/>
                  <a:pt x="1441298" y="495421"/>
                </a:cubicBezTo>
                <a:close/>
                <a:moveTo>
                  <a:pt x="2132600" y="495127"/>
                </a:moveTo>
                <a:cubicBezTo>
                  <a:pt x="2135432" y="495127"/>
                  <a:pt x="2137727" y="497423"/>
                  <a:pt x="2137727" y="500254"/>
                </a:cubicBezTo>
                <a:cubicBezTo>
                  <a:pt x="2137727" y="503085"/>
                  <a:pt x="2135432" y="505385"/>
                  <a:pt x="2132600" y="505385"/>
                </a:cubicBezTo>
                <a:cubicBezTo>
                  <a:pt x="2129768" y="505385"/>
                  <a:pt x="2127472" y="503085"/>
                  <a:pt x="2127472" y="500254"/>
                </a:cubicBezTo>
                <a:cubicBezTo>
                  <a:pt x="2127472" y="497423"/>
                  <a:pt x="2129768" y="495127"/>
                  <a:pt x="2132600" y="495127"/>
                </a:cubicBezTo>
                <a:close/>
                <a:moveTo>
                  <a:pt x="1556514" y="495127"/>
                </a:moveTo>
                <a:cubicBezTo>
                  <a:pt x="1559346" y="495127"/>
                  <a:pt x="1561642" y="497423"/>
                  <a:pt x="1561642" y="500254"/>
                </a:cubicBezTo>
                <a:cubicBezTo>
                  <a:pt x="1561642" y="503085"/>
                  <a:pt x="1559346" y="505385"/>
                  <a:pt x="1556514" y="505385"/>
                </a:cubicBezTo>
                <a:cubicBezTo>
                  <a:pt x="1553683" y="505385"/>
                  <a:pt x="1551387" y="503085"/>
                  <a:pt x="1551387" y="500254"/>
                </a:cubicBezTo>
                <a:cubicBezTo>
                  <a:pt x="1551387" y="497423"/>
                  <a:pt x="1553683" y="495127"/>
                  <a:pt x="1556514" y="495127"/>
                </a:cubicBezTo>
                <a:close/>
                <a:moveTo>
                  <a:pt x="2017383" y="494930"/>
                </a:moveTo>
                <a:cubicBezTo>
                  <a:pt x="2020324" y="494930"/>
                  <a:pt x="2022708" y="497315"/>
                  <a:pt x="2022708" y="500254"/>
                </a:cubicBezTo>
                <a:cubicBezTo>
                  <a:pt x="2022708" y="503195"/>
                  <a:pt x="2020324" y="505582"/>
                  <a:pt x="2017383" y="505582"/>
                </a:cubicBezTo>
                <a:cubicBezTo>
                  <a:pt x="2014441" y="505582"/>
                  <a:pt x="2012057" y="503195"/>
                  <a:pt x="2012057" y="500254"/>
                </a:cubicBezTo>
                <a:cubicBezTo>
                  <a:pt x="2012057" y="497315"/>
                  <a:pt x="2014442" y="494930"/>
                  <a:pt x="2017383" y="494930"/>
                </a:cubicBezTo>
                <a:close/>
                <a:moveTo>
                  <a:pt x="1671732" y="494930"/>
                </a:moveTo>
                <a:cubicBezTo>
                  <a:pt x="1674673" y="494930"/>
                  <a:pt x="1677057" y="497315"/>
                  <a:pt x="1677057" y="500254"/>
                </a:cubicBezTo>
                <a:cubicBezTo>
                  <a:pt x="1677057" y="503195"/>
                  <a:pt x="1674673" y="505582"/>
                  <a:pt x="1671732" y="505582"/>
                </a:cubicBezTo>
                <a:cubicBezTo>
                  <a:pt x="1668790" y="505582"/>
                  <a:pt x="1666406" y="503195"/>
                  <a:pt x="1666406" y="500254"/>
                </a:cubicBezTo>
                <a:cubicBezTo>
                  <a:pt x="1666406" y="497315"/>
                  <a:pt x="1668791" y="494930"/>
                  <a:pt x="1671732" y="494930"/>
                </a:cubicBezTo>
                <a:close/>
                <a:moveTo>
                  <a:pt x="1902166" y="494828"/>
                </a:moveTo>
                <a:cubicBezTo>
                  <a:pt x="1905162" y="494828"/>
                  <a:pt x="1907591" y="497260"/>
                  <a:pt x="1907591" y="500254"/>
                </a:cubicBezTo>
                <a:cubicBezTo>
                  <a:pt x="1907591" y="503252"/>
                  <a:pt x="1905162" y="505680"/>
                  <a:pt x="1902166" y="505680"/>
                </a:cubicBezTo>
                <a:cubicBezTo>
                  <a:pt x="1899169" y="505680"/>
                  <a:pt x="1896740" y="503252"/>
                  <a:pt x="1896740" y="500254"/>
                </a:cubicBezTo>
                <a:cubicBezTo>
                  <a:pt x="1896740" y="497260"/>
                  <a:pt x="1899169" y="494828"/>
                  <a:pt x="1902166" y="494828"/>
                </a:cubicBezTo>
                <a:close/>
                <a:moveTo>
                  <a:pt x="1786949" y="494828"/>
                </a:moveTo>
                <a:cubicBezTo>
                  <a:pt x="1789945" y="494828"/>
                  <a:pt x="1792374" y="497260"/>
                  <a:pt x="1792374" y="500254"/>
                </a:cubicBezTo>
                <a:cubicBezTo>
                  <a:pt x="1792374" y="503252"/>
                  <a:pt x="1789945" y="505680"/>
                  <a:pt x="1786949" y="505680"/>
                </a:cubicBezTo>
                <a:cubicBezTo>
                  <a:pt x="1783952" y="505680"/>
                  <a:pt x="1781522" y="503252"/>
                  <a:pt x="1781522" y="500254"/>
                </a:cubicBezTo>
                <a:cubicBezTo>
                  <a:pt x="1781522" y="497260"/>
                  <a:pt x="1783952" y="494828"/>
                  <a:pt x="1786949" y="494828"/>
                </a:cubicBezTo>
                <a:close/>
                <a:moveTo>
                  <a:pt x="2996727" y="399242"/>
                </a:moveTo>
                <a:cubicBezTo>
                  <a:pt x="2997405" y="399242"/>
                  <a:pt x="2997955" y="399791"/>
                  <a:pt x="2997955" y="400472"/>
                </a:cubicBezTo>
                <a:cubicBezTo>
                  <a:pt x="2997955" y="401149"/>
                  <a:pt x="2997405" y="401698"/>
                  <a:pt x="2996727" y="401698"/>
                </a:cubicBezTo>
                <a:cubicBezTo>
                  <a:pt x="2996050" y="401698"/>
                  <a:pt x="2995500" y="401149"/>
                  <a:pt x="2995500" y="400472"/>
                </a:cubicBezTo>
                <a:cubicBezTo>
                  <a:pt x="2995500" y="399791"/>
                  <a:pt x="2996050" y="399242"/>
                  <a:pt x="2996727" y="399242"/>
                </a:cubicBezTo>
                <a:close/>
                <a:moveTo>
                  <a:pt x="692388" y="399242"/>
                </a:moveTo>
                <a:cubicBezTo>
                  <a:pt x="693065" y="399242"/>
                  <a:pt x="693615" y="399791"/>
                  <a:pt x="693615" y="400469"/>
                </a:cubicBezTo>
                <a:cubicBezTo>
                  <a:pt x="693615" y="401148"/>
                  <a:pt x="693065" y="401695"/>
                  <a:pt x="692388" y="401695"/>
                </a:cubicBezTo>
                <a:cubicBezTo>
                  <a:pt x="691710" y="401695"/>
                  <a:pt x="691160" y="401148"/>
                  <a:pt x="691160" y="400469"/>
                </a:cubicBezTo>
                <a:cubicBezTo>
                  <a:pt x="691160" y="399791"/>
                  <a:pt x="691710" y="399242"/>
                  <a:pt x="692388" y="399242"/>
                </a:cubicBezTo>
                <a:close/>
                <a:moveTo>
                  <a:pt x="2881510" y="398824"/>
                </a:moveTo>
                <a:cubicBezTo>
                  <a:pt x="2882421" y="398824"/>
                  <a:pt x="2883159" y="399561"/>
                  <a:pt x="2883159" y="400472"/>
                </a:cubicBezTo>
                <a:cubicBezTo>
                  <a:pt x="2883159" y="401384"/>
                  <a:pt x="2882421" y="402122"/>
                  <a:pt x="2881510" y="402122"/>
                </a:cubicBezTo>
                <a:cubicBezTo>
                  <a:pt x="2880600" y="402122"/>
                  <a:pt x="2879862" y="401384"/>
                  <a:pt x="2879862" y="400472"/>
                </a:cubicBezTo>
                <a:cubicBezTo>
                  <a:pt x="2879862" y="399561"/>
                  <a:pt x="2880600" y="398824"/>
                  <a:pt x="2881510" y="398824"/>
                </a:cubicBezTo>
                <a:close/>
                <a:moveTo>
                  <a:pt x="807603" y="398822"/>
                </a:moveTo>
                <a:cubicBezTo>
                  <a:pt x="808514" y="398822"/>
                  <a:pt x="809252" y="399561"/>
                  <a:pt x="809252" y="400472"/>
                </a:cubicBezTo>
                <a:cubicBezTo>
                  <a:pt x="809252" y="401384"/>
                  <a:pt x="808514" y="402119"/>
                  <a:pt x="807603" y="402119"/>
                </a:cubicBezTo>
                <a:cubicBezTo>
                  <a:pt x="806693" y="402119"/>
                  <a:pt x="805955" y="401384"/>
                  <a:pt x="805955" y="400472"/>
                </a:cubicBezTo>
                <a:cubicBezTo>
                  <a:pt x="805955" y="399561"/>
                  <a:pt x="806693" y="398822"/>
                  <a:pt x="807603" y="398822"/>
                </a:cubicBezTo>
                <a:close/>
                <a:moveTo>
                  <a:pt x="2766293" y="398406"/>
                </a:moveTo>
                <a:cubicBezTo>
                  <a:pt x="2767434" y="398406"/>
                  <a:pt x="2768360" y="399331"/>
                  <a:pt x="2768360" y="400477"/>
                </a:cubicBezTo>
                <a:cubicBezTo>
                  <a:pt x="2768360" y="401614"/>
                  <a:pt x="2767434" y="402540"/>
                  <a:pt x="2766293" y="402540"/>
                </a:cubicBezTo>
                <a:cubicBezTo>
                  <a:pt x="2765152" y="402540"/>
                  <a:pt x="2764227" y="401614"/>
                  <a:pt x="2764227" y="400477"/>
                </a:cubicBezTo>
                <a:cubicBezTo>
                  <a:pt x="2764227" y="399331"/>
                  <a:pt x="2765152" y="398406"/>
                  <a:pt x="2766293" y="398406"/>
                </a:cubicBezTo>
                <a:close/>
                <a:moveTo>
                  <a:pt x="922821" y="398406"/>
                </a:moveTo>
                <a:cubicBezTo>
                  <a:pt x="923962" y="398406"/>
                  <a:pt x="924887" y="399331"/>
                  <a:pt x="924887" y="400477"/>
                </a:cubicBezTo>
                <a:cubicBezTo>
                  <a:pt x="924887" y="401614"/>
                  <a:pt x="923962" y="402540"/>
                  <a:pt x="922821" y="402540"/>
                </a:cubicBezTo>
                <a:cubicBezTo>
                  <a:pt x="921679" y="402540"/>
                  <a:pt x="920754" y="401614"/>
                  <a:pt x="920754" y="400477"/>
                </a:cubicBezTo>
                <a:cubicBezTo>
                  <a:pt x="920754" y="399331"/>
                  <a:pt x="921679" y="398406"/>
                  <a:pt x="922821" y="398406"/>
                </a:cubicBezTo>
                <a:close/>
                <a:moveTo>
                  <a:pt x="2651076" y="398013"/>
                </a:moveTo>
                <a:cubicBezTo>
                  <a:pt x="2652435" y="398013"/>
                  <a:pt x="2653537" y="399118"/>
                  <a:pt x="2653537" y="400477"/>
                </a:cubicBezTo>
                <a:cubicBezTo>
                  <a:pt x="2653537" y="401835"/>
                  <a:pt x="2652435" y="402933"/>
                  <a:pt x="2651076" y="402933"/>
                </a:cubicBezTo>
                <a:cubicBezTo>
                  <a:pt x="2649718" y="402933"/>
                  <a:pt x="2648616" y="401835"/>
                  <a:pt x="2648616" y="400477"/>
                </a:cubicBezTo>
                <a:cubicBezTo>
                  <a:pt x="2648616" y="399118"/>
                  <a:pt x="2649718" y="398013"/>
                  <a:pt x="2651076" y="398013"/>
                </a:cubicBezTo>
                <a:close/>
                <a:moveTo>
                  <a:pt x="1038038" y="397942"/>
                </a:moveTo>
                <a:cubicBezTo>
                  <a:pt x="1039435" y="397942"/>
                  <a:pt x="1040568" y="399075"/>
                  <a:pt x="1040568" y="400477"/>
                </a:cubicBezTo>
                <a:cubicBezTo>
                  <a:pt x="1040568" y="401870"/>
                  <a:pt x="1039435" y="403005"/>
                  <a:pt x="1038038" y="403005"/>
                </a:cubicBezTo>
                <a:cubicBezTo>
                  <a:pt x="1036641" y="403005"/>
                  <a:pt x="1035508" y="401870"/>
                  <a:pt x="1035508" y="400477"/>
                </a:cubicBezTo>
                <a:cubicBezTo>
                  <a:pt x="1035508" y="399075"/>
                  <a:pt x="1036641" y="397942"/>
                  <a:pt x="1038038" y="397942"/>
                </a:cubicBezTo>
                <a:close/>
                <a:moveTo>
                  <a:pt x="2535859" y="397509"/>
                </a:moveTo>
                <a:cubicBezTo>
                  <a:pt x="2537496" y="397509"/>
                  <a:pt x="2538822" y="398836"/>
                  <a:pt x="2538822" y="400477"/>
                </a:cubicBezTo>
                <a:cubicBezTo>
                  <a:pt x="2538822" y="402113"/>
                  <a:pt x="2537496" y="403436"/>
                  <a:pt x="2535859" y="403436"/>
                </a:cubicBezTo>
                <a:cubicBezTo>
                  <a:pt x="2534223" y="403436"/>
                  <a:pt x="2532896" y="402113"/>
                  <a:pt x="2532896" y="400477"/>
                </a:cubicBezTo>
                <a:cubicBezTo>
                  <a:pt x="2532896" y="398836"/>
                  <a:pt x="2534223" y="397509"/>
                  <a:pt x="2535859" y="397509"/>
                </a:cubicBezTo>
                <a:close/>
                <a:moveTo>
                  <a:pt x="1153255" y="397509"/>
                </a:moveTo>
                <a:cubicBezTo>
                  <a:pt x="1154892" y="397509"/>
                  <a:pt x="1156218" y="398836"/>
                  <a:pt x="1156218" y="400477"/>
                </a:cubicBezTo>
                <a:cubicBezTo>
                  <a:pt x="1156218" y="402113"/>
                  <a:pt x="1154892" y="403436"/>
                  <a:pt x="1153255" y="403436"/>
                </a:cubicBezTo>
                <a:cubicBezTo>
                  <a:pt x="1151619" y="403436"/>
                  <a:pt x="1150292" y="402113"/>
                  <a:pt x="1150292" y="400477"/>
                </a:cubicBezTo>
                <a:cubicBezTo>
                  <a:pt x="1150292" y="398836"/>
                  <a:pt x="1151619" y="397509"/>
                  <a:pt x="1153255" y="397509"/>
                </a:cubicBezTo>
                <a:close/>
                <a:moveTo>
                  <a:pt x="2420642" y="397124"/>
                </a:moveTo>
                <a:cubicBezTo>
                  <a:pt x="2422492" y="397124"/>
                  <a:pt x="2423993" y="398626"/>
                  <a:pt x="2423993" y="400477"/>
                </a:cubicBezTo>
                <a:cubicBezTo>
                  <a:pt x="2423993" y="402326"/>
                  <a:pt x="2422492" y="403827"/>
                  <a:pt x="2420642" y="403827"/>
                </a:cubicBezTo>
                <a:cubicBezTo>
                  <a:pt x="2418792" y="403827"/>
                  <a:pt x="2417292" y="402326"/>
                  <a:pt x="2417292" y="400477"/>
                </a:cubicBezTo>
                <a:cubicBezTo>
                  <a:pt x="2417292" y="398626"/>
                  <a:pt x="2418792" y="397124"/>
                  <a:pt x="2420642" y="397124"/>
                </a:cubicBezTo>
                <a:close/>
                <a:moveTo>
                  <a:pt x="1268471" y="397124"/>
                </a:moveTo>
                <a:cubicBezTo>
                  <a:pt x="1270322" y="397124"/>
                  <a:pt x="1271822" y="398626"/>
                  <a:pt x="1271822" y="400477"/>
                </a:cubicBezTo>
                <a:cubicBezTo>
                  <a:pt x="1271822" y="402326"/>
                  <a:pt x="1270322" y="403827"/>
                  <a:pt x="1268471" y="403827"/>
                </a:cubicBezTo>
                <a:cubicBezTo>
                  <a:pt x="1266621" y="403827"/>
                  <a:pt x="1265121" y="402326"/>
                  <a:pt x="1265121" y="400477"/>
                </a:cubicBezTo>
                <a:cubicBezTo>
                  <a:pt x="1265121" y="398626"/>
                  <a:pt x="1266621" y="397124"/>
                  <a:pt x="1268471" y="397124"/>
                </a:cubicBezTo>
                <a:close/>
                <a:moveTo>
                  <a:pt x="2305425" y="396796"/>
                </a:moveTo>
                <a:cubicBezTo>
                  <a:pt x="2307455" y="396796"/>
                  <a:pt x="2309101" y="398442"/>
                  <a:pt x="2309101" y="400477"/>
                </a:cubicBezTo>
                <a:cubicBezTo>
                  <a:pt x="2309101" y="402503"/>
                  <a:pt x="2307455" y="404150"/>
                  <a:pt x="2305425" y="404150"/>
                </a:cubicBezTo>
                <a:cubicBezTo>
                  <a:pt x="2303395" y="404150"/>
                  <a:pt x="2301749" y="402503"/>
                  <a:pt x="2301749" y="400477"/>
                </a:cubicBezTo>
                <a:cubicBezTo>
                  <a:pt x="2301749" y="398442"/>
                  <a:pt x="2303395" y="396796"/>
                  <a:pt x="2305425" y="396796"/>
                </a:cubicBezTo>
                <a:close/>
                <a:moveTo>
                  <a:pt x="1383689" y="396796"/>
                </a:moveTo>
                <a:cubicBezTo>
                  <a:pt x="1385720" y="396796"/>
                  <a:pt x="1387366" y="398442"/>
                  <a:pt x="1387366" y="400477"/>
                </a:cubicBezTo>
                <a:cubicBezTo>
                  <a:pt x="1387366" y="402503"/>
                  <a:pt x="1385720" y="404150"/>
                  <a:pt x="1383689" y="404150"/>
                </a:cubicBezTo>
                <a:cubicBezTo>
                  <a:pt x="1381659" y="404150"/>
                  <a:pt x="1380013" y="402503"/>
                  <a:pt x="1380013" y="400477"/>
                </a:cubicBezTo>
                <a:cubicBezTo>
                  <a:pt x="1380013" y="398442"/>
                  <a:pt x="1381659" y="396796"/>
                  <a:pt x="1383689" y="396796"/>
                </a:cubicBezTo>
                <a:close/>
                <a:moveTo>
                  <a:pt x="2190208" y="396457"/>
                </a:moveTo>
                <a:cubicBezTo>
                  <a:pt x="2192427" y="396457"/>
                  <a:pt x="2194225" y="398253"/>
                  <a:pt x="2194225" y="400477"/>
                </a:cubicBezTo>
                <a:cubicBezTo>
                  <a:pt x="2194225" y="402692"/>
                  <a:pt x="2192427" y="404489"/>
                  <a:pt x="2190208" y="404489"/>
                </a:cubicBezTo>
                <a:cubicBezTo>
                  <a:pt x="2187989" y="404489"/>
                  <a:pt x="2186191" y="402692"/>
                  <a:pt x="2186191" y="400477"/>
                </a:cubicBezTo>
                <a:cubicBezTo>
                  <a:pt x="2186191" y="398253"/>
                  <a:pt x="2187989" y="396457"/>
                  <a:pt x="2190208" y="396457"/>
                </a:cubicBezTo>
                <a:close/>
                <a:moveTo>
                  <a:pt x="1498906" y="396457"/>
                </a:moveTo>
                <a:cubicBezTo>
                  <a:pt x="1501124" y="396457"/>
                  <a:pt x="1502923" y="398253"/>
                  <a:pt x="1502923" y="400477"/>
                </a:cubicBezTo>
                <a:cubicBezTo>
                  <a:pt x="1502923" y="402692"/>
                  <a:pt x="1501124" y="404489"/>
                  <a:pt x="1498906" y="404489"/>
                </a:cubicBezTo>
                <a:cubicBezTo>
                  <a:pt x="1496687" y="404489"/>
                  <a:pt x="1494889" y="402692"/>
                  <a:pt x="1494889" y="400477"/>
                </a:cubicBezTo>
                <a:cubicBezTo>
                  <a:pt x="1494889" y="398253"/>
                  <a:pt x="1496687" y="396457"/>
                  <a:pt x="1498906" y="396457"/>
                </a:cubicBezTo>
                <a:close/>
                <a:moveTo>
                  <a:pt x="2074991" y="396190"/>
                </a:moveTo>
                <a:cubicBezTo>
                  <a:pt x="2077356" y="396190"/>
                  <a:pt x="2079273" y="398108"/>
                  <a:pt x="2079273" y="400477"/>
                </a:cubicBezTo>
                <a:cubicBezTo>
                  <a:pt x="2079273" y="402839"/>
                  <a:pt x="2077356" y="404757"/>
                  <a:pt x="2074991" y="404757"/>
                </a:cubicBezTo>
                <a:cubicBezTo>
                  <a:pt x="2072626" y="404757"/>
                  <a:pt x="2070709" y="402839"/>
                  <a:pt x="2070709" y="400477"/>
                </a:cubicBezTo>
                <a:cubicBezTo>
                  <a:pt x="2070709" y="398108"/>
                  <a:pt x="2072626" y="396190"/>
                  <a:pt x="2074991" y="396190"/>
                </a:cubicBezTo>
                <a:close/>
                <a:moveTo>
                  <a:pt x="1614123" y="396190"/>
                </a:moveTo>
                <a:cubicBezTo>
                  <a:pt x="1616487" y="396190"/>
                  <a:pt x="1618405" y="398108"/>
                  <a:pt x="1618405" y="400477"/>
                </a:cubicBezTo>
                <a:cubicBezTo>
                  <a:pt x="1618405" y="402839"/>
                  <a:pt x="1616487" y="404757"/>
                  <a:pt x="1614123" y="404757"/>
                </a:cubicBezTo>
                <a:cubicBezTo>
                  <a:pt x="1611758" y="404757"/>
                  <a:pt x="1609841" y="402839"/>
                  <a:pt x="1609841" y="400477"/>
                </a:cubicBezTo>
                <a:cubicBezTo>
                  <a:pt x="1609841" y="398108"/>
                  <a:pt x="1611758" y="396190"/>
                  <a:pt x="1614123" y="396190"/>
                </a:cubicBezTo>
                <a:close/>
                <a:moveTo>
                  <a:pt x="1959774" y="396099"/>
                </a:moveTo>
                <a:cubicBezTo>
                  <a:pt x="1962189" y="396099"/>
                  <a:pt x="1964146" y="398058"/>
                  <a:pt x="1964146" y="400477"/>
                </a:cubicBezTo>
                <a:cubicBezTo>
                  <a:pt x="1964146" y="402889"/>
                  <a:pt x="1962189" y="404847"/>
                  <a:pt x="1959774" y="404847"/>
                </a:cubicBezTo>
                <a:cubicBezTo>
                  <a:pt x="1957359" y="404847"/>
                  <a:pt x="1955401" y="402889"/>
                  <a:pt x="1955401" y="400477"/>
                </a:cubicBezTo>
                <a:cubicBezTo>
                  <a:pt x="1955401" y="398058"/>
                  <a:pt x="1957359" y="396099"/>
                  <a:pt x="1959774" y="396099"/>
                </a:cubicBezTo>
                <a:close/>
                <a:moveTo>
                  <a:pt x="1729340" y="396099"/>
                </a:moveTo>
                <a:cubicBezTo>
                  <a:pt x="1731755" y="396099"/>
                  <a:pt x="1733713" y="398058"/>
                  <a:pt x="1733713" y="400477"/>
                </a:cubicBezTo>
                <a:cubicBezTo>
                  <a:pt x="1733713" y="402889"/>
                  <a:pt x="1731755" y="404847"/>
                  <a:pt x="1729340" y="404847"/>
                </a:cubicBezTo>
                <a:cubicBezTo>
                  <a:pt x="1726925" y="404847"/>
                  <a:pt x="1724968" y="402889"/>
                  <a:pt x="1724968" y="400477"/>
                </a:cubicBezTo>
                <a:cubicBezTo>
                  <a:pt x="1724968" y="398058"/>
                  <a:pt x="1726925" y="396099"/>
                  <a:pt x="1729340" y="396099"/>
                </a:cubicBezTo>
                <a:close/>
                <a:moveTo>
                  <a:pt x="1844557" y="396010"/>
                </a:moveTo>
                <a:cubicBezTo>
                  <a:pt x="1847022" y="396010"/>
                  <a:pt x="1849021" y="398010"/>
                  <a:pt x="1849021" y="400477"/>
                </a:cubicBezTo>
                <a:cubicBezTo>
                  <a:pt x="1849021" y="402936"/>
                  <a:pt x="1847022" y="404934"/>
                  <a:pt x="1844557" y="404934"/>
                </a:cubicBezTo>
                <a:cubicBezTo>
                  <a:pt x="1842091" y="404934"/>
                  <a:pt x="1840093" y="402936"/>
                  <a:pt x="1840093" y="400477"/>
                </a:cubicBezTo>
                <a:cubicBezTo>
                  <a:pt x="1840093" y="398010"/>
                  <a:pt x="1842091" y="396010"/>
                  <a:pt x="1844557" y="396010"/>
                </a:cubicBezTo>
                <a:close/>
                <a:moveTo>
                  <a:pt x="2823902" y="299312"/>
                </a:moveTo>
                <a:cubicBezTo>
                  <a:pt x="2824663" y="299312"/>
                  <a:pt x="2825281" y="299930"/>
                  <a:pt x="2825281" y="300691"/>
                </a:cubicBezTo>
                <a:cubicBezTo>
                  <a:pt x="2825281" y="301451"/>
                  <a:pt x="2824663" y="302071"/>
                  <a:pt x="2823902" y="302071"/>
                </a:cubicBezTo>
                <a:cubicBezTo>
                  <a:pt x="2823141" y="302071"/>
                  <a:pt x="2822524" y="301451"/>
                  <a:pt x="2822524" y="300691"/>
                </a:cubicBezTo>
                <a:cubicBezTo>
                  <a:pt x="2822524" y="299930"/>
                  <a:pt x="2823141" y="299312"/>
                  <a:pt x="2823902" y="299312"/>
                </a:cubicBezTo>
                <a:close/>
                <a:moveTo>
                  <a:pt x="865213" y="299312"/>
                </a:moveTo>
                <a:cubicBezTo>
                  <a:pt x="865974" y="299312"/>
                  <a:pt x="866591" y="299930"/>
                  <a:pt x="866591" y="300691"/>
                </a:cubicBezTo>
                <a:cubicBezTo>
                  <a:pt x="866591" y="301451"/>
                  <a:pt x="865974" y="302069"/>
                  <a:pt x="865213" y="302069"/>
                </a:cubicBezTo>
                <a:cubicBezTo>
                  <a:pt x="864451" y="302069"/>
                  <a:pt x="863834" y="301451"/>
                  <a:pt x="863834" y="300691"/>
                </a:cubicBezTo>
                <a:cubicBezTo>
                  <a:pt x="863834" y="299930"/>
                  <a:pt x="864452" y="299312"/>
                  <a:pt x="865213" y="299312"/>
                </a:cubicBezTo>
                <a:close/>
                <a:moveTo>
                  <a:pt x="2708685" y="298985"/>
                </a:moveTo>
                <a:cubicBezTo>
                  <a:pt x="2709627" y="298985"/>
                  <a:pt x="2710391" y="299750"/>
                  <a:pt x="2710391" y="300691"/>
                </a:cubicBezTo>
                <a:cubicBezTo>
                  <a:pt x="2710391" y="301636"/>
                  <a:pt x="2709627" y="302397"/>
                  <a:pt x="2708685" y="302397"/>
                </a:cubicBezTo>
                <a:cubicBezTo>
                  <a:pt x="2707743" y="302397"/>
                  <a:pt x="2706980" y="301636"/>
                  <a:pt x="2706980" y="300691"/>
                </a:cubicBezTo>
                <a:cubicBezTo>
                  <a:pt x="2706980" y="299750"/>
                  <a:pt x="2707743" y="298985"/>
                  <a:pt x="2708685" y="298985"/>
                </a:cubicBezTo>
                <a:close/>
                <a:moveTo>
                  <a:pt x="980430" y="298985"/>
                </a:moveTo>
                <a:cubicBezTo>
                  <a:pt x="981372" y="298985"/>
                  <a:pt x="982135" y="299750"/>
                  <a:pt x="982135" y="300691"/>
                </a:cubicBezTo>
                <a:cubicBezTo>
                  <a:pt x="982135" y="301636"/>
                  <a:pt x="981372" y="302396"/>
                  <a:pt x="980430" y="302396"/>
                </a:cubicBezTo>
                <a:cubicBezTo>
                  <a:pt x="979488" y="302396"/>
                  <a:pt x="978724" y="301636"/>
                  <a:pt x="978724" y="300691"/>
                </a:cubicBezTo>
                <a:cubicBezTo>
                  <a:pt x="978724" y="299750"/>
                  <a:pt x="979488" y="298985"/>
                  <a:pt x="980430" y="298985"/>
                </a:cubicBezTo>
                <a:close/>
                <a:moveTo>
                  <a:pt x="2593468" y="298626"/>
                </a:moveTo>
                <a:cubicBezTo>
                  <a:pt x="2594609" y="298626"/>
                  <a:pt x="2595535" y="299553"/>
                  <a:pt x="2595535" y="300691"/>
                </a:cubicBezTo>
                <a:cubicBezTo>
                  <a:pt x="2595535" y="301831"/>
                  <a:pt x="2594609" y="302756"/>
                  <a:pt x="2593468" y="302756"/>
                </a:cubicBezTo>
                <a:cubicBezTo>
                  <a:pt x="2592326" y="302756"/>
                  <a:pt x="2591402" y="301831"/>
                  <a:pt x="2591402" y="300691"/>
                </a:cubicBezTo>
                <a:cubicBezTo>
                  <a:pt x="2591402" y="299553"/>
                  <a:pt x="2592326" y="298626"/>
                  <a:pt x="2593468" y="298626"/>
                </a:cubicBezTo>
                <a:close/>
                <a:moveTo>
                  <a:pt x="1095647" y="298626"/>
                </a:moveTo>
                <a:cubicBezTo>
                  <a:pt x="1096788" y="298626"/>
                  <a:pt x="1097713" y="299549"/>
                  <a:pt x="1097713" y="300691"/>
                </a:cubicBezTo>
                <a:cubicBezTo>
                  <a:pt x="1097713" y="301831"/>
                  <a:pt x="1096788" y="302756"/>
                  <a:pt x="1095647" y="302756"/>
                </a:cubicBezTo>
                <a:cubicBezTo>
                  <a:pt x="1094505" y="302756"/>
                  <a:pt x="1093581" y="301831"/>
                  <a:pt x="1093581" y="300691"/>
                </a:cubicBezTo>
                <a:cubicBezTo>
                  <a:pt x="1093581" y="299549"/>
                  <a:pt x="1094505" y="298626"/>
                  <a:pt x="1095647" y="298626"/>
                </a:cubicBezTo>
                <a:close/>
                <a:moveTo>
                  <a:pt x="2478251" y="298304"/>
                </a:moveTo>
                <a:cubicBezTo>
                  <a:pt x="2479572" y="298304"/>
                  <a:pt x="2480644" y="299367"/>
                  <a:pt x="2480644" y="300691"/>
                </a:cubicBezTo>
                <a:cubicBezTo>
                  <a:pt x="2480644" y="302012"/>
                  <a:pt x="2479572" y="303084"/>
                  <a:pt x="2478251" y="303084"/>
                </a:cubicBezTo>
                <a:cubicBezTo>
                  <a:pt x="2476929" y="303084"/>
                  <a:pt x="2475858" y="302012"/>
                  <a:pt x="2475858" y="300691"/>
                </a:cubicBezTo>
                <a:cubicBezTo>
                  <a:pt x="2475858" y="299367"/>
                  <a:pt x="2476929" y="298304"/>
                  <a:pt x="2478251" y="298304"/>
                </a:cubicBezTo>
                <a:close/>
                <a:moveTo>
                  <a:pt x="1210863" y="298304"/>
                </a:moveTo>
                <a:cubicBezTo>
                  <a:pt x="1212185" y="298304"/>
                  <a:pt x="1213256" y="299367"/>
                  <a:pt x="1213256" y="300691"/>
                </a:cubicBezTo>
                <a:cubicBezTo>
                  <a:pt x="1213256" y="302012"/>
                  <a:pt x="1212185" y="303084"/>
                  <a:pt x="1210863" y="303084"/>
                </a:cubicBezTo>
                <a:cubicBezTo>
                  <a:pt x="1209542" y="303084"/>
                  <a:pt x="1208470" y="302012"/>
                  <a:pt x="1208470" y="300691"/>
                </a:cubicBezTo>
                <a:cubicBezTo>
                  <a:pt x="1208470" y="299367"/>
                  <a:pt x="1209542" y="298304"/>
                  <a:pt x="1210863" y="298304"/>
                </a:cubicBezTo>
                <a:close/>
                <a:moveTo>
                  <a:pt x="2363034" y="297949"/>
                </a:moveTo>
                <a:cubicBezTo>
                  <a:pt x="2364548" y="297949"/>
                  <a:pt x="2365776" y="299177"/>
                  <a:pt x="2365776" y="300691"/>
                </a:cubicBezTo>
                <a:cubicBezTo>
                  <a:pt x="2365776" y="302207"/>
                  <a:pt x="2364548" y="303433"/>
                  <a:pt x="2363034" y="303433"/>
                </a:cubicBezTo>
                <a:cubicBezTo>
                  <a:pt x="2361519" y="303433"/>
                  <a:pt x="2360291" y="302207"/>
                  <a:pt x="2360291" y="300691"/>
                </a:cubicBezTo>
                <a:cubicBezTo>
                  <a:pt x="2360291" y="299177"/>
                  <a:pt x="2361519" y="297949"/>
                  <a:pt x="2363034" y="297949"/>
                </a:cubicBezTo>
                <a:close/>
                <a:moveTo>
                  <a:pt x="1326081" y="297949"/>
                </a:moveTo>
                <a:cubicBezTo>
                  <a:pt x="1327595" y="297949"/>
                  <a:pt x="1328823" y="299177"/>
                  <a:pt x="1328823" y="300691"/>
                </a:cubicBezTo>
                <a:cubicBezTo>
                  <a:pt x="1328823" y="302207"/>
                  <a:pt x="1327595" y="303433"/>
                  <a:pt x="1326081" y="303433"/>
                </a:cubicBezTo>
                <a:cubicBezTo>
                  <a:pt x="1324566" y="303433"/>
                  <a:pt x="1323338" y="302207"/>
                  <a:pt x="1323338" y="300691"/>
                </a:cubicBezTo>
                <a:cubicBezTo>
                  <a:pt x="1323338" y="299177"/>
                  <a:pt x="1324566" y="297949"/>
                  <a:pt x="1326081" y="297949"/>
                </a:cubicBezTo>
                <a:close/>
                <a:moveTo>
                  <a:pt x="2247817" y="297653"/>
                </a:moveTo>
                <a:cubicBezTo>
                  <a:pt x="2249495" y="297653"/>
                  <a:pt x="2250856" y="299013"/>
                  <a:pt x="2250856" y="300691"/>
                </a:cubicBezTo>
                <a:cubicBezTo>
                  <a:pt x="2250856" y="302371"/>
                  <a:pt x="2249495" y="303728"/>
                  <a:pt x="2247817" y="303728"/>
                </a:cubicBezTo>
                <a:cubicBezTo>
                  <a:pt x="2246139" y="303728"/>
                  <a:pt x="2244778" y="302371"/>
                  <a:pt x="2244778" y="300691"/>
                </a:cubicBezTo>
                <a:cubicBezTo>
                  <a:pt x="2244778" y="299013"/>
                  <a:pt x="2246139" y="297653"/>
                  <a:pt x="2247817" y="297653"/>
                </a:cubicBezTo>
                <a:close/>
                <a:moveTo>
                  <a:pt x="1441297" y="297653"/>
                </a:moveTo>
                <a:cubicBezTo>
                  <a:pt x="1442976" y="297653"/>
                  <a:pt x="1444337" y="299011"/>
                  <a:pt x="1444337" y="300691"/>
                </a:cubicBezTo>
                <a:cubicBezTo>
                  <a:pt x="1444337" y="302371"/>
                  <a:pt x="1442976" y="303728"/>
                  <a:pt x="1441297" y="303728"/>
                </a:cubicBezTo>
                <a:cubicBezTo>
                  <a:pt x="1439619" y="303728"/>
                  <a:pt x="1438258" y="302371"/>
                  <a:pt x="1438258" y="300691"/>
                </a:cubicBezTo>
                <a:cubicBezTo>
                  <a:pt x="1438258" y="299011"/>
                  <a:pt x="1439619" y="297653"/>
                  <a:pt x="1441297" y="297653"/>
                </a:cubicBezTo>
                <a:close/>
                <a:moveTo>
                  <a:pt x="2132600" y="297419"/>
                </a:moveTo>
                <a:cubicBezTo>
                  <a:pt x="2134406" y="297419"/>
                  <a:pt x="2135870" y="298884"/>
                  <a:pt x="2135870" y="300691"/>
                </a:cubicBezTo>
                <a:cubicBezTo>
                  <a:pt x="2135870" y="302498"/>
                  <a:pt x="2134406" y="303963"/>
                  <a:pt x="2132600" y="303963"/>
                </a:cubicBezTo>
                <a:cubicBezTo>
                  <a:pt x="2130793" y="303963"/>
                  <a:pt x="2129328" y="302498"/>
                  <a:pt x="2129328" y="300691"/>
                </a:cubicBezTo>
                <a:cubicBezTo>
                  <a:pt x="2129328" y="298884"/>
                  <a:pt x="2130793" y="297419"/>
                  <a:pt x="2132600" y="297419"/>
                </a:cubicBezTo>
                <a:close/>
                <a:moveTo>
                  <a:pt x="1556515" y="297419"/>
                </a:moveTo>
                <a:cubicBezTo>
                  <a:pt x="1558321" y="297419"/>
                  <a:pt x="1559786" y="298884"/>
                  <a:pt x="1559786" y="300691"/>
                </a:cubicBezTo>
                <a:cubicBezTo>
                  <a:pt x="1559786" y="302498"/>
                  <a:pt x="1558321" y="303963"/>
                  <a:pt x="1556515" y="303963"/>
                </a:cubicBezTo>
                <a:cubicBezTo>
                  <a:pt x="1554708" y="303963"/>
                  <a:pt x="1553244" y="302498"/>
                  <a:pt x="1553244" y="300691"/>
                </a:cubicBezTo>
                <a:cubicBezTo>
                  <a:pt x="1553244" y="298884"/>
                  <a:pt x="1554708" y="297419"/>
                  <a:pt x="1556515" y="297419"/>
                </a:cubicBezTo>
                <a:close/>
                <a:moveTo>
                  <a:pt x="2017383" y="297258"/>
                </a:moveTo>
                <a:cubicBezTo>
                  <a:pt x="2019278" y="297258"/>
                  <a:pt x="2020814" y="298795"/>
                  <a:pt x="2020814" y="300691"/>
                </a:cubicBezTo>
                <a:cubicBezTo>
                  <a:pt x="2020814" y="302584"/>
                  <a:pt x="2019278" y="304122"/>
                  <a:pt x="2017383" y="304122"/>
                </a:cubicBezTo>
                <a:cubicBezTo>
                  <a:pt x="2015488" y="304122"/>
                  <a:pt x="2013953" y="302584"/>
                  <a:pt x="2013953" y="300691"/>
                </a:cubicBezTo>
                <a:cubicBezTo>
                  <a:pt x="2013953" y="298795"/>
                  <a:pt x="2015488" y="297258"/>
                  <a:pt x="2017383" y="297258"/>
                </a:cubicBezTo>
                <a:close/>
                <a:moveTo>
                  <a:pt x="1671732" y="297258"/>
                </a:moveTo>
                <a:cubicBezTo>
                  <a:pt x="1673626" y="297258"/>
                  <a:pt x="1675162" y="298795"/>
                  <a:pt x="1675162" y="300691"/>
                </a:cubicBezTo>
                <a:cubicBezTo>
                  <a:pt x="1675162" y="302584"/>
                  <a:pt x="1673626" y="304122"/>
                  <a:pt x="1671732" y="304122"/>
                </a:cubicBezTo>
                <a:cubicBezTo>
                  <a:pt x="1669837" y="304122"/>
                  <a:pt x="1668301" y="302584"/>
                  <a:pt x="1668301" y="300691"/>
                </a:cubicBezTo>
                <a:cubicBezTo>
                  <a:pt x="1668301" y="298795"/>
                  <a:pt x="1669837" y="297258"/>
                  <a:pt x="1671732" y="297258"/>
                </a:cubicBezTo>
                <a:close/>
                <a:moveTo>
                  <a:pt x="1902166" y="297180"/>
                </a:moveTo>
                <a:cubicBezTo>
                  <a:pt x="1904105" y="297180"/>
                  <a:pt x="1905677" y="298751"/>
                  <a:pt x="1905677" y="300691"/>
                </a:cubicBezTo>
                <a:cubicBezTo>
                  <a:pt x="1905677" y="302632"/>
                  <a:pt x="1904105" y="304201"/>
                  <a:pt x="1902166" y="304201"/>
                </a:cubicBezTo>
                <a:cubicBezTo>
                  <a:pt x="1900226" y="304201"/>
                  <a:pt x="1898654" y="302632"/>
                  <a:pt x="1898654" y="300691"/>
                </a:cubicBezTo>
                <a:cubicBezTo>
                  <a:pt x="1898654" y="298751"/>
                  <a:pt x="1900226" y="297180"/>
                  <a:pt x="1902166" y="297180"/>
                </a:cubicBezTo>
                <a:close/>
                <a:moveTo>
                  <a:pt x="1786949" y="297180"/>
                </a:moveTo>
                <a:cubicBezTo>
                  <a:pt x="1788888" y="297180"/>
                  <a:pt x="1790460" y="298751"/>
                  <a:pt x="1790460" y="300691"/>
                </a:cubicBezTo>
                <a:cubicBezTo>
                  <a:pt x="1790460" y="302632"/>
                  <a:pt x="1788888" y="304201"/>
                  <a:pt x="1786949" y="304201"/>
                </a:cubicBezTo>
                <a:cubicBezTo>
                  <a:pt x="1785009" y="304201"/>
                  <a:pt x="1783437" y="302632"/>
                  <a:pt x="1783437" y="300691"/>
                </a:cubicBezTo>
                <a:cubicBezTo>
                  <a:pt x="1783437" y="298751"/>
                  <a:pt x="1785009" y="297180"/>
                  <a:pt x="1786949" y="297180"/>
                </a:cubicBezTo>
                <a:close/>
                <a:moveTo>
                  <a:pt x="2766293" y="199820"/>
                </a:moveTo>
                <a:cubicBezTo>
                  <a:pt x="2766892" y="199820"/>
                  <a:pt x="2767378" y="200304"/>
                  <a:pt x="2767378" y="200905"/>
                </a:cubicBezTo>
                <a:cubicBezTo>
                  <a:pt x="2767378" y="201507"/>
                  <a:pt x="2766892" y="201990"/>
                  <a:pt x="2766293" y="201990"/>
                </a:cubicBezTo>
                <a:cubicBezTo>
                  <a:pt x="2765694" y="201990"/>
                  <a:pt x="2765208" y="201507"/>
                  <a:pt x="2765208" y="200905"/>
                </a:cubicBezTo>
                <a:cubicBezTo>
                  <a:pt x="2765208" y="200304"/>
                  <a:pt x="2765694" y="199820"/>
                  <a:pt x="2766293" y="199820"/>
                </a:cubicBezTo>
                <a:close/>
                <a:moveTo>
                  <a:pt x="922821" y="199820"/>
                </a:moveTo>
                <a:cubicBezTo>
                  <a:pt x="923421" y="199820"/>
                  <a:pt x="923906" y="200304"/>
                  <a:pt x="923906" y="200905"/>
                </a:cubicBezTo>
                <a:cubicBezTo>
                  <a:pt x="923906" y="201504"/>
                  <a:pt x="923421" y="201990"/>
                  <a:pt x="922821" y="201990"/>
                </a:cubicBezTo>
                <a:cubicBezTo>
                  <a:pt x="922222" y="201990"/>
                  <a:pt x="921736" y="201504"/>
                  <a:pt x="921736" y="200905"/>
                </a:cubicBezTo>
                <a:cubicBezTo>
                  <a:pt x="921736" y="200304"/>
                  <a:pt x="922222" y="199820"/>
                  <a:pt x="922821" y="199820"/>
                </a:cubicBezTo>
                <a:close/>
                <a:moveTo>
                  <a:pt x="2651076" y="199529"/>
                </a:moveTo>
                <a:cubicBezTo>
                  <a:pt x="2651837" y="199529"/>
                  <a:pt x="2652455" y="200146"/>
                  <a:pt x="2652455" y="200908"/>
                </a:cubicBezTo>
                <a:cubicBezTo>
                  <a:pt x="2652455" y="201667"/>
                  <a:pt x="2651837" y="202286"/>
                  <a:pt x="2651076" y="202286"/>
                </a:cubicBezTo>
                <a:cubicBezTo>
                  <a:pt x="2650315" y="202286"/>
                  <a:pt x="2649698" y="201667"/>
                  <a:pt x="2649698" y="200908"/>
                </a:cubicBezTo>
                <a:cubicBezTo>
                  <a:pt x="2649698" y="200146"/>
                  <a:pt x="2650315" y="199529"/>
                  <a:pt x="2651076" y="199529"/>
                </a:cubicBezTo>
                <a:close/>
                <a:moveTo>
                  <a:pt x="1038038" y="199529"/>
                </a:moveTo>
                <a:cubicBezTo>
                  <a:pt x="1038799" y="199529"/>
                  <a:pt x="1039416" y="200146"/>
                  <a:pt x="1039416" y="200905"/>
                </a:cubicBezTo>
                <a:cubicBezTo>
                  <a:pt x="1039416" y="201667"/>
                  <a:pt x="1038799" y="202286"/>
                  <a:pt x="1038038" y="202286"/>
                </a:cubicBezTo>
                <a:cubicBezTo>
                  <a:pt x="1037276" y="202286"/>
                  <a:pt x="1036660" y="201667"/>
                  <a:pt x="1036660" y="200905"/>
                </a:cubicBezTo>
                <a:cubicBezTo>
                  <a:pt x="1036660" y="200146"/>
                  <a:pt x="1037276" y="199529"/>
                  <a:pt x="1038038" y="199529"/>
                </a:cubicBezTo>
                <a:close/>
                <a:moveTo>
                  <a:pt x="2535860" y="199257"/>
                </a:moveTo>
                <a:cubicBezTo>
                  <a:pt x="2536770" y="199257"/>
                  <a:pt x="2537508" y="199995"/>
                  <a:pt x="2537508" y="200905"/>
                </a:cubicBezTo>
                <a:cubicBezTo>
                  <a:pt x="2537508" y="201818"/>
                  <a:pt x="2536770" y="202555"/>
                  <a:pt x="2535860" y="202555"/>
                </a:cubicBezTo>
                <a:cubicBezTo>
                  <a:pt x="2534949" y="202555"/>
                  <a:pt x="2534211" y="201818"/>
                  <a:pt x="2534211" y="200905"/>
                </a:cubicBezTo>
                <a:cubicBezTo>
                  <a:pt x="2534211" y="199995"/>
                  <a:pt x="2534949" y="199257"/>
                  <a:pt x="2535860" y="199257"/>
                </a:cubicBezTo>
                <a:close/>
                <a:moveTo>
                  <a:pt x="1153254" y="199257"/>
                </a:moveTo>
                <a:cubicBezTo>
                  <a:pt x="1154165" y="199257"/>
                  <a:pt x="1154903" y="199995"/>
                  <a:pt x="1154903" y="200905"/>
                </a:cubicBezTo>
                <a:cubicBezTo>
                  <a:pt x="1154903" y="201818"/>
                  <a:pt x="1154165" y="202555"/>
                  <a:pt x="1153254" y="202555"/>
                </a:cubicBezTo>
                <a:cubicBezTo>
                  <a:pt x="1152344" y="202555"/>
                  <a:pt x="1151606" y="201818"/>
                  <a:pt x="1151606" y="200905"/>
                </a:cubicBezTo>
                <a:cubicBezTo>
                  <a:pt x="1151606" y="199995"/>
                  <a:pt x="1152344" y="199257"/>
                  <a:pt x="1153254" y="199257"/>
                </a:cubicBezTo>
                <a:close/>
                <a:moveTo>
                  <a:pt x="2420642" y="198965"/>
                </a:moveTo>
                <a:cubicBezTo>
                  <a:pt x="2421715" y="198965"/>
                  <a:pt x="2422584" y="199832"/>
                  <a:pt x="2422584" y="200905"/>
                </a:cubicBezTo>
                <a:cubicBezTo>
                  <a:pt x="2422584" y="201978"/>
                  <a:pt x="2421715" y="202848"/>
                  <a:pt x="2420642" y="202848"/>
                </a:cubicBezTo>
                <a:cubicBezTo>
                  <a:pt x="2419570" y="202848"/>
                  <a:pt x="2418700" y="201978"/>
                  <a:pt x="2418700" y="200905"/>
                </a:cubicBezTo>
                <a:cubicBezTo>
                  <a:pt x="2418700" y="199832"/>
                  <a:pt x="2419570" y="198965"/>
                  <a:pt x="2420642" y="198965"/>
                </a:cubicBezTo>
                <a:close/>
                <a:moveTo>
                  <a:pt x="1268472" y="198965"/>
                </a:moveTo>
                <a:cubicBezTo>
                  <a:pt x="1269545" y="198965"/>
                  <a:pt x="1270414" y="199832"/>
                  <a:pt x="1270414" y="200905"/>
                </a:cubicBezTo>
                <a:cubicBezTo>
                  <a:pt x="1270414" y="201978"/>
                  <a:pt x="1269545" y="202848"/>
                  <a:pt x="1268472" y="202848"/>
                </a:cubicBezTo>
                <a:cubicBezTo>
                  <a:pt x="1267400" y="202848"/>
                  <a:pt x="1266530" y="201978"/>
                  <a:pt x="1266530" y="200905"/>
                </a:cubicBezTo>
                <a:cubicBezTo>
                  <a:pt x="1266530" y="199832"/>
                  <a:pt x="1267400" y="198965"/>
                  <a:pt x="1268472" y="198965"/>
                </a:cubicBezTo>
                <a:close/>
                <a:moveTo>
                  <a:pt x="2305426" y="198713"/>
                </a:moveTo>
                <a:cubicBezTo>
                  <a:pt x="2306637" y="198713"/>
                  <a:pt x="2307619" y="199694"/>
                  <a:pt x="2307619" y="200908"/>
                </a:cubicBezTo>
                <a:cubicBezTo>
                  <a:pt x="2307619" y="202117"/>
                  <a:pt x="2306637" y="203101"/>
                  <a:pt x="2305426" y="203101"/>
                </a:cubicBezTo>
                <a:cubicBezTo>
                  <a:pt x="2304214" y="203101"/>
                  <a:pt x="2303231" y="202117"/>
                  <a:pt x="2303231" y="200908"/>
                </a:cubicBezTo>
                <a:cubicBezTo>
                  <a:pt x="2303231" y="199694"/>
                  <a:pt x="2304214" y="198713"/>
                  <a:pt x="2305426" y="198713"/>
                </a:cubicBezTo>
                <a:close/>
                <a:moveTo>
                  <a:pt x="1383689" y="198713"/>
                </a:moveTo>
                <a:cubicBezTo>
                  <a:pt x="1384901" y="198713"/>
                  <a:pt x="1385883" y="199694"/>
                  <a:pt x="1385883" y="200905"/>
                </a:cubicBezTo>
                <a:cubicBezTo>
                  <a:pt x="1385883" y="202117"/>
                  <a:pt x="1384901" y="203101"/>
                  <a:pt x="1383689" y="203101"/>
                </a:cubicBezTo>
                <a:cubicBezTo>
                  <a:pt x="1382477" y="203101"/>
                  <a:pt x="1381495" y="202117"/>
                  <a:pt x="1381495" y="200905"/>
                </a:cubicBezTo>
                <a:cubicBezTo>
                  <a:pt x="1381495" y="199694"/>
                  <a:pt x="1382477" y="198713"/>
                  <a:pt x="1383689" y="198713"/>
                </a:cubicBezTo>
                <a:close/>
                <a:moveTo>
                  <a:pt x="2190209" y="198514"/>
                </a:moveTo>
                <a:cubicBezTo>
                  <a:pt x="2191530" y="198514"/>
                  <a:pt x="2192602" y="199587"/>
                  <a:pt x="2192602" y="200905"/>
                </a:cubicBezTo>
                <a:cubicBezTo>
                  <a:pt x="2192602" y="202229"/>
                  <a:pt x="2191530" y="203301"/>
                  <a:pt x="2190209" y="203301"/>
                </a:cubicBezTo>
                <a:cubicBezTo>
                  <a:pt x="2188887" y="203301"/>
                  <a:pt x="2187816" y="202229"/>
                  <a:pt x="2187816" y="200905"/>
                </a:cubicBezTo>
                <a:cubicBezTo>
                  <a:pt x="2187816" y="199587"/>
                  <a:pt x="2188887" y="198514"/>
                  <a:pt x="2190209" y="198514"/>
                </a:cubicBezTo>
                <a:close/>
                <a:moveTo>
                  <a:pt x="1498906" y="198514"/>
                </a:moveTo>
                <a:cubicBezTo>
                  <a:pt x="1500228" y="198514"/>
                  <a:pt x="1501299" y="199587"/>
                  <a:pt x="1501299" y="200905"/>
                </a:cubicBezTo>
                <a:cubicBezTo>
                  <a:pt x="1501299" y="202229"/>
                  <a:pt x="1500228" y="203301"/>
                  <a:pt x="1498906" y="203301"/>
                </a:cubicBezTo>
                <a:cubicBezTo>
                  <a:pt x="1497585" y="203301"/>
                  <a:pt x="1496513" y="202229"/>
                  <a:pt x="1496513" y="200905"/>
                </a:cubicBezTo>
                <a:cubicBezTo>
                  <a:pt x="1496513" y="199587"/>
                  <a:pt x="1497585" y="198514"/>
                  <a:pt x="1498906" y="198514"/>
                </a:cubicBezTo>
                <a:close/>
                <a:moveTo>
                  <a:pt x="2074991" y="198375"/>
                </a:moveTo>
                <a:cubicBezTo>
                  <a:pt x="2076388" y="198375"/>
                  <a:pt x="2077521" y="199509"/>
                  <a:pt x="2077521" y="200905"/>
                </a:cubicBezTo>
                <a:cubicBezTo>
                  <a:pt x="2077521" y="202304"/>
                  <a:pt x="2076388" y="203437"/>
                  <a:pt x="2074991" y="203437"/>
                </a:cubicBezTo>
                <a:cubicBezTo>
                  <a:pt x="2073594" y="203437"/>
                  <a:pt x="2072461" y="202304"/>
                  <a:pt x="2072461" y="200905"/>
                </a:cubicBezTo>
                <a:cubicBezTo>
                  <a:pt x="2072461" y="199509"/>
                  <a:pt x="2073594" y="198375"/>
                  <a:pt x="2074991" y="198375"/>
                </a:cubicBezTo>
                <a:close/>
                <a:moveTo>
                  <a:pt x="1614123" y="198375"/>
                </a:moveTo>
                <a:cubicBezTo>
                  <a:pt x="1615520" y="198375"/>
                  <a:pt x="1616653" y="199509"/>
                  <a:pt x="1616653" y="200905"/>
                </a:cubicBezTo>
                <a:cubicBezTo>
                  <a:pt x="1616653" y="202304"/>
                  <a:pt x="1615520" y="203437"/>
                  <a:pt x="1614123" y="203437"/>
                </a:cubicBezTo>
                <a:cubicBezTo>
                  <a:pt x="1612726" y="203437"/>
                  <a:pt x="1611593" y="202304"/>
                  <a:pt x="1611593" y="200905"/>
                </a:cubicBezTo>
                <a:cubicBezTo>
                  <a:pt x="1611593" y="199509"/>
                  <a:pt x="1612726" y="198375"/>
                  <a:pt x="1614123" y="198375"/>
                </a:cubicBezTo>
                <a:close/>
                <a:moveTo>
                  <a:pt x="1959774" y="198307"/>
                </a:moveTo>
                <a:cubicBezTo>
                  <a:pt x="1961210" y="198307"/>
                  <a:pt x="1962374" y="199471"/>
                  <a:pt x="1962374" y="200905"/>
                </a:cubicBezTo>
                <a:cubicBezTo>
                  <a:pt x="1962374" y="202344"/>
                  <a:pt x="1961210" y="203504"/>
                  <a:pt x="1959774" y="203504"/>
                </a:cubicBezTo>
                <a:cubicBezTo>
                  <a:pt x="1958339" y="203504"/>
                  <a:pt x="1957174" y="202344"/>
                  <a:pt x="1957174" y="200905"/>
                </a:cubicBezTo>
                <a:cubicBezTo>
                  <a:pt x="1957174" y="199471"/>
                  <a:pt x="1958339" y="198307"/>
                  <a:pt x="1959774" y="198307"/>
                </a:cubicBezTo>
                <a:close/>
                <a:moveTo>
                  <a:pt x="1729340" y="198307"/>
                </a:moveTo>
                <a:cubicBezTo>
                  <a:pt x="1730776" y="198307"/>
                  <a:pt x="1731940" y="199471"/>
                  <a:pt x="1731940" y="200905"/>
                </a:cubicBezTo>
                <a:cubicBezTo>
                  <a:pt x="1731940" y="202342"/>
                  <a:pt x="1730776" y="203504"/>
                  <a:pt x="1729340" y="203504"/>
                </a:cubicBezTo>
                <a:cubicBezTo>
                  <a:pt x="1727905" y="203504"/>
                  <a:pt x="1726740" y="202342"/>
                  <a:pt x="1726740" y="200905"/>
                </a:cubicBezTo>
                <a:cubicBezTo>
                  <a:pt x="1726740" y="199471"/>
                  <a:pt x="1727905" y="198307"/>
                  <a:pt x="1729340" y="198307"/>
                </a:cubicBezTo>
                <a:close/>
                <a:moveTo>
                  <a:pt x="1844558" y="198236"/>
                </a:moveTo>
                <a:cubicBezTo>
                  <a:pt x="1846032" y="198236"/>
                  <a:pt x="1847228" y="199434"/>
                  <a:pt x="1847228" y="200905"/>
                </a:cubicBezTo>
                <a:cubicBezTo>
                  <a:pt x="1847228" y="202382"/>
                  <a:pt x="1846032" y="203577"/>
                  <a:pt x="1844558" y="203577"/>
                </a:cubicBezTo>
                <a:cubicBezTo>
                  <a:pt x="1843083" y="203577"/>
                  <a:pt x="1841887" y="202382"/>
                  <a:pt x="1841887" y="200905"/>
                </a:cubicBezTo>
                <a:cubicBezTo>
                  <a:pt x="1841887" y="199434"/>
                  <a:pt x="1843083" y="198236"/>
                  <a:pt x="1844558" y="198236"/>
                </a:cubicBezTo>
                <a:close/>
                <a:moveTo>
                  <a:pt x="2478251" y="99885"/>
                </a:moveTo>
                <a:cubicBezTo>
                  <a:pt x="2478929" y="99885"/>
                  <a:pt x="2479479" y="100435"/>
                  <a:pt x="2479479" y="101114"/>
                </a:cubicBezTo>
                <a:cubicBezTo>
                  <a:pt x="2479479" y="101792"/>
                  <a:pt x="2478929" y="102341"/>
                  <a:pt x="2478251" y="102341"/>
                </a:cubicBezTo>
                <a:cubicBezTo>
                  <a:pt x="2477573" y="102341"/>
                  <a:pt x="2477023" y="101792"/>
                  <a:pt x="2477023" y="101114"/>
                </a:cubicBezTo>
                <a:cubicBezTo>
                  <a:pt x="2477023" y="100435"/>
                  <a:pt x="2477573" y="99885"/>
                  <a:pt x="2478251" y="99885"/>
                </a:cubicBezTo>
                <a:close/>
                <a:moveTo>
                  <a:pt x="1210864" y="99885"/>
                </a:moveTo>
                <a:cubicBezTo>
                  <a:pt x="1211542" y="99885"/>
                  <a:pt x="1212092" y="100435"/>
                  <a:pt x="1212092" y="101112"/>
                </a:cubicBezTo>
                <a:cubicBezTo>
                  <a:pt x="1212092" y="101790"/>
                  <a:pt x="1211542" y="102340"/>
                  <a:pt x="1210864" y="102340"/>
                </a:cubicBezTo>
                <a:cubicBezTo>
                  <a:pt x="1210186" y="102340"/>
                  <a:pt x="1209636" y="101790"/>
                  <a:pt x="1209636" y="101112"/>
                </a:cubicBezTo>
                <a:cubicBezTo>
                  <a:pt x="1209636" y="100435"/>
                  <a:pt x="1210186" y="99885"/>
                  <a:pt x="1210864" y="99885"/>
                </a:cubicBezTo>
                <a:close/>
                <a:moveTo>
                  <a:pt x="2363034" y="99682"/>
                </a:moveTo>
                <a:cubicBezTo>
                  <a:pt x="2363823" y="99682"/>
                  <a:pt x="2364464" y="100322"/>
                  <a:pt x="2364464" y="101114"/>
                </a:cubicBezTo>
                <a:cubicBezTo>
                  <a:pt x="2364464" y="101903"/>
                  <a:pt x="2363823" y="102543"/>
                  <a:pt x="2363034" y="102543"/>
                </a:cubicBezTo>
                <a:cubicBezTo>
                  <a:pt x="2362244" y="102543"/>
                  <a:pt x="2361603" y="101903"/>
                  <a:pt x="2361603" y="101114"/>
                </a:cubicBezTo>
                <a:cubicBezTo>
                  <a:pt x="2361603" y="100322"/>
                  <a:pt x="2362244" y="99682"/>
                  <a:pt x="2363034" y="99682"/>
                </a:cubicBezTo>
                <a:close/>
                <a:moveTo>
                  <a:pt x="1326080" y="99682"/>
                </a:moveTo>
                <a:cubicBezTo>
                  <a:pt x="1326871" y="99682"/>
                  <a:pt x="1327511" y="100322"/>
                  <a:pt x="1327511" y="101112"/>
                </a:cubicBezTo>
                <a:cubicBezTo>
                  <a:pt x="1327511" y="101903"/>
                  <a:pt x="1326871" y="102543"/>
                  <a:pt x="1326080" y="102543"/>
                </a:cubicBezTo>
                <a:cubicBezTo>
                  <a:pt x="1325290" y="102543"/>
                  <a:pt x="1324650" y="101903"/>
                  <a:pt x="1324650" y="101112"/>
                </a:cubicBezTo>
                <a:cubicBezTo>
                  <a:pt x="1324650" y="100322"/>
                  <a:pt x="1325290" y="99682"/>
                  <a:pt x="1326080" y="99682"/>
                </a:cubicBezTo>
                <a:close/>
                <a:moveTo>
                  <a:pt x="2247816" y="99521"/>
                </a:moveTo>
                <a:cubicBezTo>
                  <a:pt x="2248696" y="99521"/>
                  <a:pt x="2249409" y="100233"/>
                  <a:pt x="2249409" y="101114"/>
                </a:cubicBezTo>
                <a:cubicBezTo>
                  <a:pt x="2249409" y="101993"/>
                  <a:pt x="2248696" y="102706"/>
                  <a:pt x="2247816" y="102706"/>
                </a:cubicBezTo>
                <a:cubicBezTo>
                  <a:pt x="2246937" y="102706"/>
                  <a:pt x="2246224" y="101993"/>
                  <a:pt x="2246224" y="101114"/>
                </a:cubicBezTo>
                <a:cubicBezTo>
                  <a:pt x="2246224" y="100233"/>
                  <a:pt x="2246937" y="99521"/>
                  <a:pt x="2247816" y="99521"/>
                </a:cubicBezTo>
                <a:close/>
                <a:moveTo>
                  <a:pt x="1441297" y="99521"/>
                </a:moveTo>
                <a:cubicBezTo>
                  <a:pt x="1442177" y="99521"/>
                  <a:pt x="1442890" y="100233"/>
                  <a:pt x="1442890" y="101114"/>
                </a:cubicBezTo>
                <a:cubicBezTo>
                  <a:pt x="1442890" y="101992"/>
                  <a:pt x="1442177" y="102706"/>
                  <a:pt x="1441297" y="102706"/>
                </a:cubicBezTo>
                <a:cubicBezTo>
                  <a:pt x="1440418" y="102706"/>
                  <a:pt x="1439705" y="101992"/>
                  <a:pt x="1439705" y="101114"/>
                </a:cubicBezTo>
                <a:cubicBezTo>
                  <a:pt x="1439705" y="100233"/>
                  <a:pt x="1440418" y="99521"/>
                  <a:pt x="1441297" y="99521"/>
                </a:cubicBezTo>
                <a:close/>
                <a:moveTo>
                  <a:pt x="2132599" y="99351"/>
                </a:moveTo>
                <a:cubicBezTo>
                  <a:pt x="2133573" y="99351"/>
                  <a:pt x="2134363" y="100140"/>
                  <a:pt x="2134363" y="101114"/>
                </a:cubicBezTo>
                <a:cubicBezTo>
                  <a:pt x="2134363" y="102087"/>
                  <a:pt x="2133573" y="102877"/>
                  <a:pt x="2132599" y="102877"/>
                </a:cubicBezTo>
                <a:cubicBezTo>
                  <a:pt x="2131626" y="102877"/>
                  <a:pt x="2130836" y="102087"/>
                  <a:pt x="2130836" y="101114"/>
                </a:cubicBezTo>
                <a:cubicBezTo>
                  <a:pt x="2130836" y="100140"/>
                  <a:pt x="2131626" y="99351"/>
                  <a:pt x="2132599" y="99351"/>
                </a:cubicBezTo>
                <a:close/>
                <a:moveTo>
                  <a:pt x="1556515" y="99350"/>
                </a:moveTo>
                <a:cubicBezTo>
                  <a:pt x="1557488" y="99350"/>
                  <a:pt x="1558278" y="100140"/>
                  <a:pt x="1558278" y="101114"/>
                </a:cubicBezTo>
                <a:cubicBezTo>
                  <a:pt x="1558278" y="102087"/>
                  <a:pt x="1557488" y="102876"/>
                  <a:pt x="1556515" y="102876"/>
                </a:cubicBezTo>
                <a:cubicBezTo>
                  <a:pt x="1555541" y="102876"/>
                  <a:pt x="1554752" y="102087"/>
                  <a:pt x="1554752" y="101114"/>
                </a:cubicBezTo>
                <a:cubicBezTo>
                  <a:pt x="1554752" y="100140"/>
                  <a:pt x="1555541" y="99350"/>
                  <a:pt x="1556515" y="99350"/>
                </a:cubicBezTo>
                <a:close/>
                <a:moveTo>
                  <a:pt x="2017383" y="99291"/>
                </a:moveTo>
                <a:cubicBezTo>
                  <a:pt x="2018389" y="99291"/>
                  <a:pt x="2019205" y="100107"/>
                  <a:pt x="2019205" y="101114"/>
                </a:cubicBezTo>
                <a:cubicBezTo>
                  <a:pt x="2019205" y="102119"/>
                  <a:pt x="2018389" y="102935"/>
                  <a:pt x="2017383" y="102935"/>
                </a:cubicBezTo>
                <a:cubicBezTo>
                  <a:pt x="2016377" y="102935"/>
                  <a:pt x="2015561" y="102119"/>
                  <a:pt x="2015561" y="101114"/>
                </a:cubicBezTo>
                <a:cubicBezTo>
                  <a:pt x="2015561" y="100107"/>
                  <a:pt x="2016377" y="99291"/>
                  <a:pt x="2017383" y="99291"/>
                </a:cubicBezTo>
                <a:close/>
                <a:moveTo>
                  <a:pt x="1671732" y="99291"/>
                </a:moveTo>
                <a:cubicBezTo>
                  <a:pt x="1672738" y="99291"/>
                  <a:pt x="1673554" y="100107"/>
                  <a:pt x="1673554" y="101114"/>
                </a:cubicBezTo>
                <a:cubicBezTo>
                  <a:pt x="1673554" y="102119"/>
                  <a:pt x="1672738" y="102935"/>
                  <a:pt x="1671732" y="102935"/>
                </a:cubicBezTo>
                <a:cubicBezTo>
                  <a:pt x="1670725" y="102935"/>
                  <a:pt x="1669910" y="102119"/>
                  <a:pt x="1669910" y="101114"/>
                </a:cubicBezTo>
                <a:cubicBezTo>
                  <a:pt x="1669910" y="100107"/>
                  <a:pt x="1670725" y="99291"/>
                  <a:pt x="1671732" y="99291"/>
                </a:cubicBezTo>
                <a:close/>
                <a:moveTo>
                  <a:pt x="1902166" y="99231"/>
                </a:moveTo>
                <a:cubicBezTo>
                  <a:pt x="1903204" y="99231"/>
                  <a:pt x="1904047" y="100074"/>
                  <a:pt x="1904047" y="101114"/>
                </a:cubicBezTo>
                <a:cubicBezTo>
                  <a:pt x="1904047" y="102153"/>
                  <a:pt x="1903204" y="102995"/>
                  <a:pt x="1902166" y="102995"/>
                </a:cubicBezTo>
                <a:cubicBezTo>
                  <a:pt x="1901126" y="102995"/>
                  <a:pt x="1900284" y="102153"/>
                  <a:pt x="1900284" y="101114"/>
                </a:cubicBezTo>
                <a:cubicBezTo>
                  <a:pt x="1900284" y="100074"/>
                  <a:pt x="1901126" y="99231"/>
                  <a:pt x="1902166" y="99231"/>
                </a:cubicBezTo>
                <a:close/>
                <a:moveTo>
                  <a:pt x="1786949" y="99231"/>
                </a:moveTo>
                <a:cubicBezTo>
                  <a:pt x="1787987" y="99231"/>
                  <a:pt x="1788830" y="100074"/>
                  <a:pt x="1788830" y="101114"/>
                </a:cubicBezTo>
                <a:cubicBezTo>
                  <a:pt x="1788830" y="102153"/>
                  <a:pt x="1787987" y="102995"/>
                  <a:pt x="1786949" y="102995"/>
                </a:cubicBezTo>
                <a:cubicBezTo>
                  <a:pt x="1785909" y="102995"/>
                  <a:pt x="1785067" y="102153"/>
                  <a:pt x="1785067" y="101114"/>
                </a:cubicBezTo>
                <a:cubicBezTo>
                  <a:pt x="1785067" y="100074"/>
                  <a:pt x="1785909" y="99231"/>
                  <a:pt x="1786949" y="99231"/>
                </a:cubicBezTo>
                <a:close/>
                <a:moveTo>
                  <a:pt x="2190208" y="195"/>
                </a:moveTo>
                <a:cubicBezTo>
                  <a:pt x="2190834" y="195"/>
                  <a:pt x="2191340" y="702"/>
                  <a:pt x="2191340" y="1326"/>
                </a:cubicBezTo>
                <a:cubicBezTo>
                  <a:pt x="2191340" y="1952"/>
                  <a:pt x="2190834" y="2459"/>
                  <a:pt x="2190208" y="2459"/>
                </a:cubicBezTo>
                <a:cubicBezTo>
                  <a:pt x="2189583" y="2459"/>
                  <a:pt x="2189077" y="1952"/>
                  <a:pt x="2189077" y="1326"/>
                </a:cubicBezTo>
                <a:cubicBezTo>
                  <a:pt x="2189077" y="702"/>
                  <a:pt x="2189583" y="195"/>
                  <a:pt x="2190208" y="195"/>
                </a:cubicBezTo>
                <a:close/>
                <a:moveTo>
                  <a:pt x="1498906" y="195"/>
                </a:moveTo>
                <a:cubicBezTo>
                  <a:pt x="1499531" y="195"/>
                  <a:pt x="1500038" y="702"/>
                  <a:pt x="1500038" y="1326"/>
                </a:cubicBezTo>
                <a:cubicBezTo>
                  <a:pt x="1500038" y="1952"/>
                  <a:pt x="1499531" y="2458"/>
                  <a:pt x="1498906" y="2458"/>
                </a:cubicBezTo>
                <a:cubicBezTo>
                  <a:pt x="1498281" y="2458"/>
                  <a:pt x="1497774" y="1952"/>
                  <a:pt x="1497774" y="1326"/>
                </a:cubicBezTo>
                <a:cubicBezTo>
                  <a:pt x="1497774" y="702"/>
                  <a:pt x="1498281" y="195"/>
                  <a:pt x="1498906" y="195"/>
                </a:cubicBezTo>
                <a:close/>
                <a:moveTo>
                  <a:pt x="2074992" y="99"/>
                </a:moveTo>
                <a:cubicBezTo>
                  <a:pt x="2075669" y="99"/>
                  <a:pt x="2076219" y="649"/>
                  <a:pt x="2076219" y="1326"/>
                </a:cubicBezTo>
                <a:cubicBezTo>
                  <a:pt x="2076219" y="2005"/>
                  <a:pt x="2075669" y="2554"/>
                  <a:pt x="2074992" y="2554"/>
                </a:cubicBezTo>
                <a:cubicBezTo>
                  <a:pt x="2074313" y="2554"/>
                  <a:pt x="2073764" y="2005"/>
                  <a:pt x="2073764" y="1326"/>
                </a:cubicBezTo>
                <a:cubicBezTo>
                  <a:pt x="2073764" y="649"/>
                  <a:pt x="2074314" y="99"/>
                  <a:pt x="2074992" y="99"/>
                </a:cubicBezTo>
                <a:close/>
                <a:moveTo>
                  <a:pt x="1614123" y="99"/>
                </a:moveTo>
                <a:cubicBezTo>
                  <a:pt x="1614801" y="99"/>
                  <a:pt x="1615350" y="648"/>
                  <a:pt x="1615350" y="1326"/>
                </a:cubicBezTo>
                <a:cubicBezTo>
                  <a:pt x="1615350" y="2005"/>
                  <a:pt x="1614801" y="2554"/>
                  <a:pt x="1614123" y="2554"/>
                </a:cubicBezTo>
                <a:cubicBezTo>
                  <a:pt x="1613445" y="2554"/>
                  <a:pt x="1612896" y="2005"/>
                  <a:pt x="1612896" y="1326"/>
                </a:cubicBezTo>
                <a:cubicBezTo>
                  <a:pt x="1612896" y="648"/>
                  <a:pt x="1613446" y="99"/>
                  <a:pt x="1614123" y="99"/>
                </a:cubicBezTo>
                <a:close/>
                <a:moveTo>
                  <a:pt x="1959774" y="50"/>
                </a:moveTo>
                <a:cubicBezTo>
                  <a:pt x="1960480" y="50"/>
                  <a:pt x="1961052" y="621"/>
                  <a:pt x="1961052" y="1326"/>
                </a:cubicBezTo>
                <a:cubicBezTo>
                  <a:pt x="1961052" y="2032"/>
                  <a:pt x="1960480" y="2603"/>
                  <a:pt x="1959774" y="2603"/>
                </a:cubicBezTo>
                <a:cubicBezTo>
                  <a:pt x="1959070" y="2603"/>
                  <a:pt x="1958498" y="2032"/>
                  <a:pt x="1958498" y="1326"/>
                </a:cubicBezTo>
                <a:cubicBezTo>
                  <a:pt x="1958498" y="621"/>
                  <a:pt x="1959070" y="50"/>
                  <a:pt x="1959774" y="50"/>
                </a:cubicBezTo>
                <a:close/>
                <a:moveTo>
                  <a:pt x="1729340" y="50"/>
                </a:moveTo>
                <a:cubicBezTo>
                  <a:pt x="1730045" y="50"/>
                  <a:pt x="1730617" y="621"/>
                  <a:pt x="1730617" y="1326"/>
                </a:cubicBezTo>
                <a:cubicBezTo>
                  <a:pt x="1730617" y="2031"/>
                  <a:pt x="1730045" y="2603"/>
                  <a:pt x="1729340" y="2603"/>
                </a:cubicBezTo>
                <a:cubicBezTo>
                  <a:pt x="1728635" y="2603"/>
                  <a:pt x="1728064" y="2031"/>
                  <a:pt x="1728064" y="1326"/>
                </a:cubicBezTo>
                <a:cubicBezTo>
                  <a:pt x="1728064" y="621"/>
                  <a:pt x="1728635" y="50"/>
                  <a:pt x="1729340" y="50"/>
                </a:cubicBezTo>
                <a:close/>
                <a:moveTo>
                  <a:pt x="1844557" y="0"/>
                </a:moveTo>
                <a:cubicBezTo>
                  <a:pt x="1845290" y="0"/>
                  <a:pt x="1845884" y="594"/>
                  <a:pt x="1845884" y="1326"/>
                </a:cubicBezTo>
                <a:cubicBezTo>
                  <a:pt x="1845884" y="2059"/>
                  <a:pt x="1845290" y="2654"/>
                  <a:pt x="1844557" y="2654"/>
                </a:cubicBezTo>
                <a:cubicBezTo>
                  <a:pt x="1843824" y="2654"/>
                  <a:pt x="1843230" y="2059"/>
                  <a:pt x="1843230" y="1326"/>
                </a:cubicBezTo>
                <a:cubicBezTo>
                  <a:pt x="1843230" y="594"/>
                  <a:pt x="1843824" y="0"/>
                  <a:pt x="1844557" y="0"/>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微软雅黑" panose="020B0503020204020204" charset="-122"/>
              <a:ea typeface="微软雅黑" panose="020B0503020204020204" charset="-122"/>
            </a:endParaRPr>
          </a:p>
        </p:txBody>
      </p:sp>
      <p:grpSp>
        <p:nvGrpSpPr>
          <p:cNvPr id="63" name="!!平滑5"/>
          <p:cNvGrpSpPr/>
          <p:nvPr>
            <p:custDataLst>
              <p:tags r:id="rId3"/>
            </p:custDataLst>
          </p:nvPr>
        </p:nvGrpSpPr>
        <p:grpSpPr>
          <a:xfrm>
            <a:off x="10721884" y="1572007"/>
            <a:ext cx="965782" cy="354492"/>
            <a:chOff x="5862918" y="4812844"/>
            <a:chExt cx="3893770" cy="1429217"/>
          </a:xfrm>
        </p:grpSpPr>
        <p:sp>
          <p:nvSpPr>
            <p:cNvPr id="64" name="Freeform 10"/>
            <p:cNvSpPr/>
            <p:nvPr>
              <p:custDataLst>
                <p:tags r:id="rId4"/>
              </p:custDataLst>
            </p:nvPr>
          </p:nvSpPr>
          <p:spPr>
            <a:xfrm>
              <a:off x="5862919" y="4812844"/>
              <a:ext cx="3893769" cy="581341"/>
            </a:xfrm>
            <a:custGeom>
              <a:avLst/>
              <a:gdLst>
                <a:gd name="connsiteX0" fmla="*/ 0 w 3893769"/>
                <a:gd name="connsiteY0" fmla="*/ 581340 h 581341"/>
                <a:gd name="connsiteX1" fmla="*/ 775120 w 3893769"/>
                <a:gd name="connsiteY1" fmla="*/ 6056 h 581341"/>
                <a:gd name="connsiteX2" fmla="*/ 1556296 w 3893769"/>
                <a:gd name="connsiteY2" fmla="*/ 581340 h 581341"/>
                <a:gd name="connsiteX3" fmla="*/ 2331417 w 3893769"/>
                <a:gd name="connsiteY3" fmla="*/ 0 h 581341"/>
                <a:gd name="connsiteX4" fmla="*/ 3118649 w 3893769"/>
                <a:gd name="connsiteY4" fmla="*/ 581340 h 581341"/>
                <a:gd name="connsiteX5" fmla="*/ 3893769 w 3893769"/>
                <a:gd name="connsiteY5" fmla="*/ 0 h 58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3769" h="581341">
                  <a:moveTo>
                    <a:pt x="0" y="581340"/>
                  </a:moveTo>
                  <a:cubicBezTo>
                    <a:pt x="257868" y="293698"/>
                    <a:pt x="515737" y="6056"/>
                    <a:pt x="775120" y="6056"/>
                  </a:cubicBezTo>
                  <a:cubicBezTo>
                    <a:pt x="1034503" y="6056"/>
                    <a:pt x="1296913" y="582349"/>
                    <a:pt x="1556296" y="581340"/>
                  </a:cubicBezTo>
                  <a:cubicBezTo>
                    <a:pt x="1815679" y="580331"/>
                    <a:pt x="2071025" y="0"/>
                    <a:pt x="2331417" y="0"/>
                  </a:cubicBezTo>
                  <a:cubicBezTo>
                    <a:pt x="2591809" y="0"/>
                    <a:pt x="2858257" y="581340"/>
                    <a:pt x="3118649" y="581340"/>
                  </a:cubicBezTo>
                  <a:cubicBezTo>
                    <a:pt x="3379041" y="581340"/>
                    <a:pt x="3758527" y="57528"/>
                    <a:pt x="3893769" y="0"/>
                  </a:cubicBez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en-US">
                <a:solidFill>
                  <a:schemeClr val="lt1"/>
                </a:solidFill>
                <a:latin typeface="微软雅黑" panose="020B0503020204020204" charset="-122"/>
                <a:ea typeface="微软雅黑" panose="020B0503020204020204" charset="-122"/>
              </a:endParaRPr>
            </a:p>
          </p:txBody>
        </p:sp>
        <p:sp>
          <p:nvSpPr>
            <p:cNvPr id="65" name="Freeform 11"/>
            <p:cNvSpPr/>
            <p:nvPr>
              <p:custDataLst>
                <p:tags r:id="rId5"/>
              </p:custDataLst>
            </p:nvPr>
          </p:nvSpPr>
          <p:spPr>
            <a:xfrm>
              <a:off x="5862918" y="5236782"/>
              <a:ext cx="3893769" cy="581341"/>
            </a:xfrm>
            <a:custGeom>
              <a:avLst/>
              <a:gdLst>
                <a:gd name="connsiteX0" fmla="*/ 0 w 3893769"/>
                <a:gd name="connsiteY0" fmla="*/ 581340 h 581341"/>
                <a:gd name="connsiteX1" fmla="*/ 775120 w 3893769"/>
                <a:gd name="connsiteY1" fmla="*/ 6056 h 581341"/>
                <a:gd name="connsiteX2" fmla="*/ 1556296 w 3893769"/>
                <a:gd name="connsiteY2" fmla="*/ 581340 h 581341"/>
                <a:gd name="connsiteX3" fmla="*/ 2331417 w 3893769"/>
                <a:gd name="connsiteY3" fmla="*/ 0 h 581341"/>
                <a:gd name="connsiteX4" fmla="*/ 3118649 w 3893769"/>
                <a:gd name="connsiteY4" fmla="*/ 581340 h 581341"/>
                <a:gd name="connsiteX5" fmla="*/ 3893769 w 3893769"/>
                <a:gd name="connsiteY5" fmla="*/ 0 h 58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3769" h="581341">
                  <a:moveTo>
                    <a:pt x="0" y="581340"/>
                  </a:moveTo>
                  <a:cubicBezTo>
                    <a:pt x="257868" y="293698"/>
                    <a:pt x="515737" y="6056"/>
                    <a:pt x="775120" y="6056"/>
                  </a:cubicBezTo>
                  <a:cubicBezTo>
                    <a:pt x="1034503" y="6056"/>
                    <a:pt x="1296913" y="582349"/>
                    <a:pt x="1556296" y="581340"/>
                  </a:cubicBezTo>
                  <a:cubicBezTo>
                    <a:pt x="1815679" y="580331"/>
                    <a:pt x="2071025" y="0"/>
                    <a:pt x="2331417" y="0"/>
                  </a:cubicBezTo>
                  <a:cubicBezTo>
                    <a:pt x="2591809" y="0"/>
                    <a:pt x="2858257" y="581340"/>
                    <a:pt x="3118649" y="581340"/>
                  </a:cubicBezTo>
                  <a:cubicBezTo>
                    <a:pt x="3379041" y="581340"/>
                    <a:pt x="3758527" y="57528"/>
                    <a:pt x="3893769" y="0"/>
                  </a:cubicBez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en-US">
                <a:solidFill>
                  <a:schemeClr val="lt1"/>
                </a:solidFill>
                <a:latin typeface="微软雅黑" panose="020B0503020204020204" charset="-122"/>
                <a:ea typeface="微软雅黑" panose="020B0503020204020204" charset="-122"/>
              </a:endParaRPr>
            </a:p>
          </p:txBody>
        </p:sp>
        <p:sp>
          <p:nvSpPr>
            <p:cNvPr id="66" name="Freeform 12"/>
            <p:cNvSpPr/>
            <p:nvPr>
              <p:custDataLst>
                <p:tags r:id="rId6"/>
              </p:custDataLst>
            </p:nvPr>
          </p:nvSpPr>
          <p:spPr>
            <a:xfrm>
              <a:off x="5862918" y="5660720"/>
              <a:ext cx="3893769" cy="581341"/>
            </a:xfrm>
            <a:custGeom>
              <a:avLst/>
              <a:gdLst>
                <a:gd name="connsiteX0" fmla="*/ 0 w 3893769"/>
                <a:gd name="connsiteY0" fmla="*/ 581340 h 581341"/>
                <a:gd name="connsiteX1" fmla="*/ 775120 w 3893769"/>
                <a:gd name="connsiteY1" fmla="*/ 6056 h 581341"/>
                <a:gd name="connsiteX2" fmla="*/ 1556296 w 3893769"/>
                <a:gd name="connsiteY2" fmla="*/ 581340 h 581341"/>
                <a:gd name="connsiteX3" fmla="*/ 2331417 w 3893769"/>
                <a:gd name="connsiteY3" fmla="*/ 0 h 581341"/>
                <a:gd name="connsiteX4" fmla="*/ 3118649 w 3893769"/>
                <a:gd name="connsiteY4" fmla="*/ 581340 h 581341"/>
                <a:gd name="connsiteX5" fmla="*/ 3893769 w 3893769"/>
                <a:gd name="connsiteY5" fmla="*/ 0 h 58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3769" h="581341">
                  <a:moveTo>
                    <a:pt x="0" y="581340"/>
                  </a:moveTo>
                  <a:cubicBezTo>
                    <a:pt x="257868" y="293698"/>
                    <a:pt x="515737" y="6056"/>
                    <a:pt x="775120" y="6056"/>
                  </a:cubicBezTo>
                  <a:cubicBezTo>
                    <a:pt x="1034503" y="6056"/>
                    <a:pt x="1296913" y="582349"/>
                    <a:pt x="1556296" y="581340"/>
                  </a:cubicBezTo>
                  <a:cubicBezTo>
                    <a:pt x="1815679" y="580331"/>
                    <a:pt x="2071025" y="0"/>
                    <a:pt x="2331417" y="0"/>
                  </a:cubicBezTo>
                  <a:cubicBezTo>
                    <a:pt x="2591809" y="0"/>
                    <a:pt x="2858257" y="581340"/>
                    <a:pt x="3118649" y="581340"/>
                  </a:cubicBezTo>
                  <a:cubicBezTo>
                    <a:pt x="3379041" y="581340"/>
                    <a:pt x="3758527" y="57528"/>
                    <a:pt x="3893769" y="0"/>
                  </a:cubicBez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en-US">
                <a:solidFill>
                  <a:schemeClr val="lt1"/>
                </a:solidFill>
                <a:latin typeface="微软雅黑" panose="020B0503020204020204" charset="-122"/>
                <a:ea typeface="微软雅黑" panose="020B0503020204020204" charset="-122"/>
              </a:endParaRPr>
            </a:p>
          </p:txBody>
        </p:sp>
      </p:grpSp>
      <p:sp>
        <p:nvSpPr>
          <p:cNvPr id="5" name="Text1"/>
          <p:cNvSpPr txBox="1"/>
          <p:nvPr>
            <p:custDataLst>
              <p:tags r:id="rId7"/>
            </p:custDataLst>
          </p:nvPr>
        </p:nvSpPr>
        <p:spPr>
          <a:xfrm>
            <a:off x="706594" y="778767"/>
            <a:ext cx="5620711" cy="1316910"/>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案例分析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706421" y="2275790"/>
            <a:ext cx="5627958" cy="4167827"/>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案例内容</a:t>
            </a:r>
            <a:endParaRPr kumimoji="0" lang="zh-CN" altLang="en-US" sz="16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150000"/>
              </a:lnSpc>
              <a:spcBef>
                <a:spcPts val="1400"/>
              </a:spcBef>
              <a:spcAft>
                <a:spcPct val="0"/>
              </a:spcAft>
              <a:buClrTx/>
              <a:buSzTx/>
              <a:buFontTx/>
              <a:buNone/>
              <a:defRPr/>
            </a:pPr>
            <a:r>
              <a:rPr lang="zh-CN" altLang="en-US" sz="1200" noProof="0">
                <a:ln>
                  <a:noFill/>
                </a:ln>
                <a:solidFill>
                  <a:schemeClr val="bg2"/>
                </a:solidFill>
                <a:effectLst/>
                <a:uLnTx/>
                <a:uFillTx/>
                <a:latin typeface="微软雅黑" panose="020B0503020204020204" charset="-122"/>
                <a:ea typeface="微软雅黑" panose="020B0503020204020204" charset="-122"/>
                <a:cs typeface="+mn-ea"/>
                <a:sym typeface="+mn-ea"/>
              </a:rPr>
              <a:t>中一班的小朋友们跟随着带班的王老师逐个走宽板平衡木,甜甜悄悄走到队伍一边。上次幼儿体能测试，甜甜走了三次平衡木，但总是走不了几步就从平衡木上下来，走平衡木没有成功，配班张老师说：“甜甜成绩排在全班最后。”她现在已经越来越排斥走平衡木。王老师注意到甜甜的变化，于是走到甜甜身边，蹲下身来抚摸着她说道：“加油，甜甜，不要担心，小脚丫走平衡木时可以放慢，两只胳膊放平，你没问题的！”当甜甜再次被鼓励踏上平衡木时，甜甜在老师的引导下，她已经比以往走得稳多了，但到了平衡木中间还是从平衡木下来。甜甜一脸沮丧。王老师带领小朋友们一起为她鼓励道：“甜甜，你真棒。”“你比上次走得远多了，你这次比上次要好。如果下次能继续不急不慌、脚步放慢，胳膊放平，你会走得更好的！”甜甜露出了甜蜜地笑容。</a:t>
            </a: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pic>
        <p:nvPicPr>
          <p:cNvPr id="67" name="云图"/>
          <p:cNvPicPr/>
          <p:nvPr>
            <p:custDataLst>
              <p:tags r:id="rId9"/>
            </p:custDataLst>
          </p:nvPr>
        </p:nvPicPr>
        <p:blipFill>
          <a:blip r:embed="rId10"/>
          <a:stretch>
            <a:fillRect/>
          </a:stretch>
        </p:blipFill>
        <p:spPr>
          <a:xfrm>
            <a:off x="6946756" y="1060450"/>
            <a:ext cx="4737100" cy="4737100"/>
          </a:xfrm>
          <a:prstGeom prst="rect">
            <a:avLst/>
          </a:prstGeom>
        </p:spPr>
      </p:pic>
      <p:pic>
        <p:nvPicPr>
          <p:cNvPr id="81921" name="Picture 9" descr="C:\Users\Administrator\Desktop\出版社社标.jpg"/>
          <p:cNvPicPr>
            <a:picLocks noChangeAspect="1"/>
          </p:cNvPicPr>
          <p:nvPr/>
        </p:nvPicPr>
        <p:blipFill>
          <a:blip r:embed="rId11">
            <a:clrChange>
              <a:clrFrom>
                <a:srgbClr val="FFFFFE"/>
              </a:clrFrom>
              <a:clrTo>
                <a:srgbClr val="FFFFFE">
                  <a:alpha val="0"/>
                </a:srgbClr>
              </a:clrTo>
            </a:clrChange>
          </a:blip>
          <a:stretch>
            <a:fillRect/>
          </a:stretch>
        </p:blipFill>
        <p:spPr>
          <a:xfrm>
            <a:off x="11048683" y="5943600"/>
            <a:ext cx="811212" cy="800100"/>
          </a:xfrm>
          <a:prstGeom prst="rect">
            <a:avLst/>
          </a:prstGeom>
          <a:noFill/>
          <a:ln w="9525">
            <a:noFill/>
          </a:ln>
        </p:spPr>
      </p:pic>
    </p:spTree>
    <p:custDataLst>
      <p:tags r:id="rId12"/>
    </p:custData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91567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rPr>
              <a:t>三、依据评价的参照体系划分</a:t>
            </a:r>
            <a:endPar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(一)相对评价</a:t>
            </a:r>
            <a:endParaRPr kumimoji="0" lang="zh-CN" altLang="en-US" sz="24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mn-ea"/>
            </a:endParaRPr>
          </a:p>
        </p:txBody>
      </p:sp>
      <p:sp>
        <p:nvSpPr>
          <p:cNvPr id="7" name="矩形 7"/>
          <p:cNvSpPr/>
          <p:nvPr/>
        </p:nvSpPr>
        <p:spPr>
          <a:xfrm>
            <a:off x="1905000" y="1676400"/>
            <a:ext cx="8027035" cy="1663065"/>
          </a:xfrm>
          <a:prstGeom prst="rect">
            <a:avLst/>
          </a:prstGeom>
          <a:solidFill>
            <a:schemeClr val="tx2">
              <a:lumMod val="95000"/>
            </a:schemeClr>
          </a:solidFill>
          <a:ln w="9525">
            <a:noFill/>
          </a:ln>
        </p:spPr>
        <p:txBody>
          <a:bodyPr anchor="ctr" anchorCtr="0"/>
          <a:p>
            <a:pPr>
              <a:lnSpc>
                <a:spcPct val="150000"/>
              </a:lnSpc>
            </a:pPr>
            <a:r>
              <a:rPr lang="zh-CN" altLang="en-US" sz="2400" dirty="0">
                <a:solidFill>
                  <a:schemeClr val="tx1"/>
                </a:solidFill>
                <a:latin typeface="宋体" panose="02010600030101010101" pitchFamily="2" charset="-122"/>
                <a:sym typeface="+mn-ea"/>
              </a:rPr>
              <a:t>如果在某一个组织中树立一个榜样，将组织中其他成员的行为表现都与该榜样相对照，这种做法就属于相对评价，如图所示。</a:t>
            </a:r>
            <a:endParaRPr lang="zh-CN" altLang="en-US" sz="2400" b="1" dirty="0">
              <a:solidFill>
                <a:schemeClr val="tx1"/>
              </a:solidFill>
              <a:latin typeface="宋体" panose="02010600030101010101" pitchFamily="2" charset="-122"/>
              <a:ea typeface="华文楷体" panose="02010600040101010101" charset="-122"/>
              <a:cs typeface="华文楷体" panose="02010600040101010101" charset="-122"/>
              <a:sym typeface="+mn-ea"/>
            </a:endParaRPr>
          </a:p>
        </p:txBody>
      </p:sp>
      <p:pic>
        <p:nvPicPr>
          <p:cNvPr id="44037" name="图片 2"/>
          <p:cNvPicPr>
            <a:picLocks noChangeAspect="1"/>
          </p:cNvPicPr>
          <p:nvPr/>
        </p:nvPicPr>
        <p:blipFill>
          <a:blip r:embed="rId8"/>
          <a:stretch>
            <a:fillRect/>
          </a:stretch>
        </p:blipFill>
        <p:spPr>
          <a:xfrm>
            <a:off x="4495483" y="3505200"/>
            <a:ext cx="3024187" cy="2112963"/>
          </a:xfrm>
          <a:prstGeom prst="rect">
            <a:avLst/>
          </a:prstGeom>
          <a:noFill/>
          <a:ln w="9525">
            <a:noFill/>
          </a:ln>
        </p:spPr>
      </p:pic>
      <p:pic>
        <p:nvPicPr>
          <p:cNvPr id="81921"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429683" y="6019800"/>
            <a:ext cx="811212" cy="800100"/>
          </a:xfrm>
          <a:prstGeom prst="rect">
            <a:avLst/>
          </a:prstGeom>
          <a:noFill/>
          <a:ln w="9525">
            <a:noFill/>
          </a:ln>
        </p:spPr>
      </p:pic>
    </p:spTree>
    <p:custDataLst>
      <p:tags r:id="rId10"/>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914400" y="12192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rPr>
              <a:t>三、依据评价的参照体系划分</a:t>
            </a:r>
            <a:endPar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(一)相对评价</a:t>
            </a:r>
            <a:endParaRPr kumimoji="0" lang="zh-CN" altLang="en-US" sz="24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mn-ea"/>
            </a:endParaRPr>
          </a:p>
        </p:txBody>
      </p:sp>
      <p:sp>
        <p:nvSpPr>
          <p:cNvPr id="7" name="矩形 7"/>
          <p:cNvSpPr/>
          <p:nvPr/>
        </p:nvSpPr>
        <p:spPr>
          <a:xfrm>
            <a:off x="1859280" y="2040255"/>
            <a:ext cx="8027035" cy="3713480"/>
          </a:xfrm>
          <a:prstGeom prst="rect">
            <a:avLst/>
          </a:prstGeom>
          <a:solidFill>
            <a:schemeClr val="tx2">
              <a:lumMod val="95000"/>
            </a:schemeClr>
          </a:solidFill>
          <a:ln w="9525">
            <a:noFill/>
          </a:ln>
        </p:spPr>
        <p:txBody>
          <a:bodyPr anchor="ctr" anchorCtr="0"/>
          <a:p>
            <a:pPr>
              <a:lnSpc>
                <a:spcPct val="150000"/>
              </a:lnSpc>
            </a:pPr>
            <a:r>
              <a:rPr lang="en-US" altLang="zh-CN" sz="2800" dirty="0">
                <a:solidFill>
                  <a:srgbClr val="DCFCDE"/>
                </a:solidFill>
                <a:latin typeface="Calibri" panose="020F0502020204030204" pitchFamily="34" charset="0"/>
                <a:sym typeface="+mn-ea"/>
              </a:rPr>
              <a:t>       </a:t>
            </a:r>
            <a:r>
              <a:rPr lang="en-US" altLang="zh-CN" sz="2800" dirty="0">
                <a:solidFill>
                  <a:schemeClr val="tx1"/>
                </a:solidFill>
                <a:latin typeface="Calibri" panose="020F0502020204030204" pitchFamily="34" charset="0"/>
                <a:sym typeface="+mn-ea"/>
              </a:rPr>
              <a:t>  </a:t>
            </a:r>
            <a:r>
              <a:rPr lang="zh-CN" altLang="en-US" sz="2800" dirty="0">
                <a:solidFill>
                  <a:schemeClr val="tx1"/>
                </a:solidFill>
                <a:latin typeface="Calibri" panose="020F0502020204030204" pitchFamily="34" charset="0"/>
                <a:sym typeface="+mn-ea"/>
              </a:rPr>
              <a:t>相对评价的意义在于通过横向比较，可鼓励竞争和相互促进。值得关注的问题是：如何在被评价对象所处的集合总体中确定相宜的标准？所确定的标准是否适用于这一集合总体之外的评价对象？</a:t>
            </a:r>
            <a:endParaRPr lang="zh-CN" altLang="en-US" sz="2800" dirty="0">
              <a:solidFill>
                <a:schemeClr val="tx1"/>
              </a:solidFill>
              <a:latin typeface="宋体" panose="02010600030101010101" pitchFamily="2"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505883" y="60198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三、</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参照体系</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(二)绝对评价</a:t>
            </a:r>
            <a:endParaRPr lang="zh-CN" altLang="en-US" sz="2000" b="1" noProof="0">
              <a:ln>
                <a:noFill/>
              </a:ln>
              <a:solidFill>
                <a:schemeClr val="accent1"/>
              </a:solidFill>
              <a:effectLst/>
              <a:uLnTx/>
              <a:uFillTx/>
              <a:latin typeface="微软雅黑" panose="020B0503020204020204" charset="-122"/>
              <a:ea typeface="微软雅黑" panose="020B0503020204020204" charset="-122"/>
              <a:cs typeface="+mn-ea"/>
            </a:endParaRPr>
          </a:p>
          <a:p>
            <a:pPr>
              <a:lnSpc>
                <a:spcPct val="150000"/>
              </a:lnSpc>
            </a:pPr>
            <a:r>
              <a:rPr lang="en-US" altLang="zh-CN" sz="2000" dirty="0">
                <a:solidFill>
                  <a:srgbClr val="DCFCDE"/>
                </a:solidFill>
                <a:latin typeface="宋体" panose="02010600030101010101" pitchFamily="2" charset="-122"/>
                <a:sym typeface="+mn-ea"/>
              </a:rPr>
              <a:t>    </a:t>
            </a:r>
            <a:r>
              <a:rPr lang="zh-CN" altLang="en-US" sz="2000" dirty="0">
                <a:latin typeface="Calibri" panose="020F0502020204030204" pitchFamily="34" charset="0"/>
                <a:sym typeface="+mn-ea"/>
              </a:rPr>
              <a:t>绝对评价是指在被评价对象集合之外，确定一个客观标准，将各个评价对象与所确定的客观标准进行比较，判断其达到客观标准程度的评价。在这 一过程中，只需将评价对象与既定的客观标准进行比较，无须将评价对象与这一集合总体中的其他对象进行比较。</a:t>
            </a: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5317490" y="3814445"/>
            <a:ext cx="6161405" cy="1514475"/>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2400" dirty="0">
                <a:latin typeface="Calibri" panose="020F0502020204030204" pitchFamily="34" charset="0"/>
                <a:sym typeface="+mn-ea"/>
              </a:rPr>
              <a:t>通过绝对评价可明了被评价对象与标准之间所存在的差距。值得关注的问题是：客观标准是否客观？</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1035050" y="11430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rPr>
              <a:t>三、依据评价的参照体系划分</a:t>
            </a:r>
            <a:endPar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L="0" marR="0" lvl="0" indent="0" algn="just" defTabSz="914400" rtl="0" eaLnBrk="1" fontAlgn="auto" latinLnBrk="0" hangingPunct="1">
              <a:lnSpc>
                <a:spcPct val="100000"/>
              </a:lnSpc>
              <a:spcBef>
                <a:spcPts val="1400"/>
              </a:spcBef>
              <a:spcAft>
                <a:spcPct val="0"/>
              </a:spcAft>
              <a:buClrTx/>
              <a:buSzTx/>
              <a:buFontTx/>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(二)绝对评价</a:t>
            </a:r>
            <a:endParaRPr kumimoji="0" lang="zh-CN" altLang="en-US" sz="24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mn-ea"/>
            </a:endParaRPr>
          </a:p>
        </p:txBody>
      </p:sp>
      <p:sp>
        <p:nvSpPr>
          <p:cNvPr id="7" name="矩形 7"/>
          <p:cNvSpPr/>
          <p:nvPr/>
        </p:nvSpPr>
        <p:spPr>
          <a:xfrm>
            <a:off x="1676400" y="1828800"/>
            <a:ext cx="8027035" cy="1663065"/>
          </a:xfrm>
          <a:prstGeom prst="rect">
            <a:avLst/>
          </a:prstGeom>
          <a:solidFill>
            <a:schemeClr val="tx2">
              <a:lumMod val="95000"/>
            </a:schemeClr>
          </a:solidFill>
          <a:ln w="9525">
            <a:noFill/>
          </a:ln>
        </p:spPr>
        <p:txBody>
          <a:bodyPr anchor="ctr" anchorCtr="0"/>
          <a:p>
            <a:pPr>
              <a:lnSpc>
                <a:spcPct val="150000"/>
              </a:lnSpc>
            </a:pPr>
            <a:r>
              <a:rPr lang="en-US" altLang="zh-CN" sz="2400" dirty="0">
                <a:latin typeface="Calibri" panose="020F0502020204030204" pitchFamily="34" charset="0"/>
                <a:sym typeface="+mn-ea"/>
              </a:rPr>
              <a:t>  </a:t>
            </a:r>
            <a:endParaRPr lang="en-US" altLang="zh-CN" sz="2400" dirty="0">
              <a:latin typeface="Calibri" panose="020F0502020204030204" pitchFamily="34" charset="0"/>
              <a:sym typeface="+mn-ea"/>
            </a:endParaRPr>
          </a:p>
          <a:p>
            <a:pPr>
              <a:lnSpc>
                <a:spcPct val="150000"/>
              </a:lnSpc>
            </a:pPr>
            <a:r>
              <a:rPr lang="zh-CN" altLang="en-US" sz="2400" dirty="0">
                <a:latin typeface="Calibri" panose="020F0502020204030204" pitchFamily="34" charset="0"/>
                <a:sym typeface="+mn-ea"/>
              </a:rPr>
              <a:t>比如运用百分制进行评价时，通常将</a:t>
            </a:r>
            <a:r>
              <a:rPr lang="en-US" altLang="zh-CN" sz="2400" dirty="0">
                <a:latin typeface="Calibri" panose="020F0502020204030204" pitchFamily="34" charset="0"/>
                <a:sym typeface="+mn-ea"/>
              </a:rPr>
              <a:t>60</a:t>
            </a:r>
            <a:r>
              <a:rPr lang="zh-CN" altLang="en-US" sz="2400" dirty="0">
                <a:latin typeface="Calibri" panose="020F0502020204030204" pitchFamily="34" charset="0"/>
                <a:sym typeface="+mn-ea"/>
              </a:rPr>
              <a:t>分作为考试的合格 线，所有参与考试的人都以此为标准，这种做法便属于绝对评价。如图所示。</a:t>
            </a:r>
            <a:endParaRPr lang="zh-CN" altLang="en-US" sz="2400" dirty="0">
              <a:latin typeface="Calibri" panose="020F0502020204030204" pitchFamily="34" charset="0"/>
            </a:endParaRPr>
          </a:p>
          <a:p>
            <a:pPr>
              <a:lnSpc>
                <a:spcPct val="150000"/>
              </a:lnSpc>
            </a:pPr>
            <a:endParaRPr lang="zh-CN" altLang="en-US" sz="2400" b="1" dirty="0">
              <a:solidFill>
                <a:schemeClr val="tx1"/>
              </a:solidFill>
              <a:latin typeface="宋体" panose="02010600030101010101" pitchFamily="2" charset="-122"/>
              <a:ea typeface="华文楷体" panose="02010600040101010101" charset="-122"/>
              <a:cs typeface="华文楷体" panose="02010600040101010101" charset="-122"/>
              <a:sym typeface="+mn-ea"/>
            </a:endParaRPr>
          </a:p>
        </p:txBody>
      </p:sp>
      <p:pic>
        <p:nvPicPr>
          <p:cNvPr id="47107" name="图片 2"/>
          <p:cNvPicPr>
            <a:picLocks noChangeAspect="1"/>
          </p:cNvPicPr>
          <p:nvPr/>
        </p:nvPicPr>
        <p:blipFill>
          <a:blip r:embed="rId8"/>
          <a:stretch>
            <a:fillRect/>
          </a:stretch>
        </p:blipFill>
        <p:spPr>
          <a:xfrm>
            <a:off x="1904683" y="3962083"/>
            <a:ext cx="2928937" cy="1857375"/>
          </a:xfrm>
          <a:prstGeom prst="rect">
            <a:avLst/>
          </a:prstGeom>
          <a:noFill/>
          <a:ln w="9525">
            <a:noFill/>
          </a:ln>
        </p:spPr>
      </p:pic>
      <p:pic>
        <p:nvPicPr>
          <p:cNvPr id="81921" name="Picture 9" descr="C:\Users\Administrator\Desktop\出版社社标.jpg"/>
          <p:cNvPicPr>
            <a:picLocks noChangeAspect="1"/>
          </p:cNvPicPr>
          <p:nvPr/>
        </p:nvPicPr>
        <p:blipFill>
          <a:blip r:embed="rId9">
            <a:clrChange>
              <a:clrFrom>
                <a:srgbClr val="FFFFFE"/>
              </a:clrFrom>
              <a:clrTo>
                <a:srgbClr val="FFFFFE">
                  <a:alpha val="0"/>
                </a:srgbClr>
              </a:clrTo>
            </a:clrChange>
          </a:blip>
          <a:stretch>
            <a:fillRect/>
          </a:stretch>
        </p:blipFill>
        <p:spPr>
          <a:xfrm>
            <a:off x="11201083" y="6096000"/>
            <a:ext cx="811212" cy="800100"/>
          </a:xfrm>
          <a:prstGeom prst="rect">
            <a:avLst/>
          </a:prstGeom>
          <a:noFill/>
          <a:ln w="9525">
            <a:noFill/>
          </a:ln>
        </p:spPr>
      </p:pic>
    </p:spTree>
    <p:custDataLst>
      <p:tags r:id="rId10"/>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三、</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依据评价的</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参照体系</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(三）个体内差异评价</a:t>
            </a:r>
            <a:endParaRPr lang="zh-CN" altLang="en-US" sz="2000" b="1"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个体内差异评价是指把评价对象集合中的各个评价对象的过去和现在相比较，或者把一个对象的若干侧面相互比较的评价。个体内差异评价实际上是一种对个体纵向比较后所做出的一种判断。</a:t>
            </a:r>
            <a:endParaRPr lang="zh-CN" altLang="en-US" sz="2000" dirty="0">
              <a:latin typeface="宋体" panose="02010600030101010101" pitchFamily="2" charset="-122"/>
            </a:endParaRPr>
          </a:p>
          <a:p>
            <a:pPr>
              <a:lnSpc>
                <a:spcPct val="150000"/>
              </a:lnSpc>
            </a:pPr>
            <a:r>
              <a:rPr lang="zh-CN" altLang="en-US" sz="2000" dirty="0">
                <a:latin typeface="宋体" panose="02010600030101010101" pitchFamily="2" charset="-122"/>
                <a:sym typeface="+mn-ea"/>
              </a:rPr>
              <a:t>如图</a:t>
            </a:r>
            <a:r>
              <a:rPr lang="en-US" altLang="zh-CN" sz="2000" dirty="0">
                <a:latin typeface="宋体" panose="02010600030101010101" pitchFamily="2" charset="-122"/>
                <a:sym typeface="+mn-ea"/>
              </a:rPr>
              <a:t>1:</a:t>
            </a:r>
            <a:r>
              <a:rPr lang="zh-CN" altLang="en-US" sz="2000" dirty="0">
                <a:latin typeface="宋体" panose="02010600030101010101" pitchFamily="2" charset="-122"/>
                <a:sym typeface="+mn-ea"/>
              </a:rPr>
              <a:t>所示。</a:t>
            </a: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48130" name="图片 8"/>
          <p:cNvPicPr>
            <a:picLocks noChangeAspect="1"/>
          </p:cNvPicPr>
          <p:nvPr/>
        </p:nvPicPr>
        <p:blipFill>
          <a:blip r:embed="rId15"/>
          <a:stretch>
            <a:fillRect/>
          </a:stretch>
        </p:blipFill>
        <p:spPr>
          <a:xfrm>
            <a:off x="3234373" y="4643120"/>
            <a:ext cx="2838450" cy="2214563"/>
          </a:xfrm>
          <a:prstGeom prst="rect">
            <a:avLst/>
          </a:prstGeom>
          <a:noFill/>
          <a:ln w="9525">
            <a:noFill/>
          </a:ln>
        </p:spPr>
      </p:pic>
    </p:spTree>
    <p:custDataLst>
      <p:tags r:id="rId16"/>
    </p:custData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914400" y="12192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rPr>
              <a:t>三、依据评价的参照体系划分</a:t>
            </a:r>
            <a:endPar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R="0" lvl="0" indent="0" algn="just" defTabSz="914400" rtl="0" fontAlgn="auto">
              <a:lnSpc>
                <a:spcPct val="200000"/>
              </a:lnSpc>
              <a:spcBef>
                <a:spcPct val="0"/>
              </a:spcBef>
              <a:spcAft>
                <a:spcPts val="1200"/>
              </a:spcAft>
              <a:buClrTx/>
              <a:buSzTx/>
              <a:buFontTx/>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(三）个体内差异评价</a:t>
            </a:r>
            <a:endParaRPr kumimoji="0" lang="zh-CN" altLang="en-US" sz="24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mn-ea"/>
            </a:endParaRPr>
          </a:p>
        </p:txBody>
      </p:sp>
      <p:sp>
        <p:nvSpPr>
          <p:cNvPr id="7" name="矩形 7"/>
          <p:cNvSpPr/>
          <p:nvPr/>
        </p:nvSpPr>
        <p:spPr>
          <a:xfrm>
            <a:off x="1859280" y="2040255"/>
            <a:ext cx="8027035" cy="3088640"/>
          </a:xfrm>
          <a:prstGeom prst="rect">
            <a:avLst/>
          </a:prstGeom>
          <a:solidFill>
            <a:schemeClr val="tx2">
              <a:lumMod val="95000"/>
            </a:schemeClr>
          </a:solidFill>
          <a:ln w="9525">
            <a:noFill/>
          </a:ln>
        </p:spPr>
        <p:txBody>
          <a:bodyPr anchor="ctr" anchorCtr="0"/>
          <a:p>
            <a:pPr>
              <a:lnSpc>
                <a:spcPct val="200000"/>
              </a:lnSpc>
            </a:pPr>
            <a:r>
              <a:rPr lang="en-US" altLang="zh-CN" sz="2400" dirty="0">
                <a:solidFill>
                  <a:srgbClr val="DCFCDE"/>
                </a:solidFill>
                <a:latin typeface="Calibri" panose="020F0502020204030204" pitchFamily="34" charset="0"/>
                <a:sym typeface="+mn-ea"/>
              </a:rPr>
              <a:t>     </a:t>
            </a:r>
            <a:endParaRPr lang="en-US" altLang="zh-CN" sz="2400" dirty="0">
              <a:solidFill>
                <a:srgbClr val="DCFCDE"/>
              </a:solidFill>
              <a:latin typeface="Calibri" panose="020F0502020204030204" pitchFamily="34" charset="0"/>
              <a:sym typeface="+mn-ea"/>
            </a:endParaRPr>
          </a:p>
          <a:p>
            <a:pPr>
              <a:lnSpc>
                <a:spcPct val="200000"/>
              </a:lnSpc>
            </a:pPr>
            <a:r>
              <a:rPr lang="en-US" altLang="zh-CN" sz="2400" dirty="0">
                <a:solidFill>
                  <a:srgbClr val="DCFCDE"/>
                </a:solidFill>
                <a:latin typeface="Calibri" panose="020F0502020204030204" pitchFamily="34" charset="0"/>
                <a:sym typeface="+mn-ea"/>
              </a:rPr>
              <a:t>    </a:t>
            </a:r>
            <a:r>
              <a:rPr lang="zh-CN" altLang="en-US" sz="2400" dirty="0">
                <a:latin typeface="Calibri" panose="020F0502020204030204" pitchFamily="34" charset="0"/>
                <a:sym typeface="+mn-ea"/>
              </a:rPr>
              <a:t>相对评价的意义在于通过横向比较，可鼓励竞争和相互促 进。值得关注的问题是：</a:t>
            </a:r>
            <a:endParaRPr lang="zh-CN" altLang="en-US" sz="2400" dirty="0">
              <a:latin typeface="Calibri" panose="020F0502020204030204" pitchFamily="34" charset="0"/>
            </a:endParaRPr>
          </a:p>
          <a:p>
            <a:pPr>
              <a:lnSpc>
                <a:spcPct val="200000"/>
              </a:lnSpc>
            </a:pPr>
            <a:r>
              <a:rPr lang="zh-CN" altLang="en-US" sz="2400" dirty="0">
                <a:latin typeface="Calibri" panose="020F0502020204030204" pitchFamily="34" charset="0"/>
                <a:sym typeface="+mn-ea"/>
              </a:rPr>
              <a:t>        如何在被评价对象所处的集合总体中确定相宜的标准？</a:t>
            </a:r>
            <a:endParaRPr lang="zh-CN" altLang="en-US" sz="2400" dirty="0">
              <a:latin typeface="Calibri" panose="020F0502020204030204" pitchFamily="34" charset="0"/>
            </a:endParaRPr>
          </a:p>
          <a:p>
            <a:pPr>
              <a:lnSpc>
                <a:spcPct val="200000"/>
              </a:lnSpc>
            </a:pPr>
            <a:r>
              <a:rPr lang="en-US" altLang="zh-CN" sz="2400" dirty="0">
                <a:latin typeface="Calibri" panose="020F0502020204030204" pitchFamily="34" charset="0"/>
                <a:sym typeface="+mn-ea"/>
              </a:rPr>
              <a:t>       </a:t>
            </a:r>
            <a:r>
              <a:rPr lang="zh-CN" altLang="en-US" sz="2400" dirty="0">
                <a:latin typeface="Calibri" panose="020F0502020204030204" pitchFamily="34" charset="0"/>
                <a:sym typeface="+mn-ea"/>
              </a:rPr>
              <a:t>所确定的标准是否适用于这一集合总体之外的评价对象？</a:t>
            </a:r>
            <a:endParaRPr lang="zh-CN" altLang="en-US" sz="2400" dirty="0">
              <a:solidFill>
                <a:srgbClr val="DCFCDE"/>
              </a:solidFill>
              <a:latin typeface="Calibri" panose="020F0502020204030204" pitchFamily="34" charset="0"/>
            </a:endParaRPr>
          </a:p>
          <a:p>
            <a:pPr>
              <a:lnSpc>
                <a:spcPct val="150000"/>
              </a:lnSpc>
            </a:pPr>
            <a:endParaRPr lang="zh-CN" altLang="en-US" sz="2800" dirty="0">
              <a:solidFill>
                <a:schemeClr val="tx1"/>
              </a:solidFill>
              <a:latin typeface="宋体" panose="02010600030101010101" pitchFamily="2"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353483" y="60198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914400" y="12192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rPr>
              <a:t>三、依据评价的参照体系划分</a:t>
            </a:r>
            <a:endParaRPr lang="zh-CN" altLang="en-US" sz="2800" b="1" noProof="0">
              <a:ln>
                <a:noFill/>
              </a:ln>
              <a:solidFill>
                <a:schemeClr val="accent1"/>
              </a:solidFill>
              <a:effectLst/>
              <a:uLnTx/>
              <a:uFillTx/>
              <a:latin typeface="微软雅黑" panose="020B0503020204020204" charset="-122"/>
              <a:ea typeface="微软雅黑" panose="020B0503020204020204" charset="-122"/>
              <a:cs typeface="+mn-ea"/>
              <a:sym typeface="+mn-ea"/>
            </a:endParaRPr>
          </a:p>
          <a:p>
            <a:pPr marR="0" lvl="0" indent="0" algn="just" defTabSz="914400" rtl="0" fontAlgn="auto">
              <a:lnSpc>
                <a:spcPct val="200000"/>
              </a:lnSpc>
              <a:spcBef>
                <a:spcPct val="0"/>
              </a:spcBef>
              <a:spcAft>
                <a:spcPts val="1200"/>
              </a:spcAft>
              <a:buClrTx/>
              <a:buSzTx/>
              <a:buFontTx/>
              <a:buNone/>
              <a:defRPr/>
            </a:pPr>
            <a:r>
              <a:rPr lang="zh-CN" altLang="en-US" sz="2400" b="1" noProof="0">
                <a:ln>
                  <a:noFill/>
                </a:ln>
                <a:solidFill>
                  <a:schemeClr val="accent1"/>
                </a:solidFill>
                <a:effectLst/>
                <a:uLnTx/>
                <a:uFillTx/>
                <a:latin typeface="微软雅黑" panose="020B0503020204020204" charset="-122"/>
                <a:ea typeface="微软雅黑" panose="020B0503020204020204" charset="-122"/>
                <a:cs typeface="+mn-ea"/>
                <a:sym typeface="+mn-ea"/>
              </a:rPr>
              <a:t>(三）个体内差异评价</a:t>
            </a:r>
            <a:endParaRPr kumimoji="0" lang="zh-CN" altLang="en-US" sz="2400" b="1"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mn-ea"/>
            </a:endParaRPr>
          </a:p>
        </p:txBody>
      </p:sp>
      <p:sp>
        <p:nvSpPr>
          <p:cNvPr id="7" name="矩形 7"/>
          <p:cNvSpPr/>
          <p:nvPr/>
        </p:nvSpPr>
        <p:spPr>
          <a:xfrm>
            <a:off x="1859280" y="2040255"/>
            <a:ext cx="8027035" cy="3088640"/>
          </a:xfrm>
          <a:prstGeom prst="rect">
            <a:avLst/>
          </a:prstGeom>
          <a:solidFill>
            <a:schemeClr val="tx2">
              <a:lumMod val="95000"/>
            </a:schemeClr>
          </a:solidFill>
          <a:ln w="9525">
            <a:noFill/>
          </a:ln>
        </p:spPr>
        <p:txBody>
          <a:bodyPr anchor="ctr" anchorCtr="0"/>
          <a:p>
            <a:pPr>
              <a:lnSpc>
                <a:spcPct val="200000"/>
              </a:lnSpc>
            </a:pPr>
            <a:r>
              <a:rPr lang="en-US" altLang="zh-CN" sz="2400" dirty="0">
                <a:solidFill>
                  <a:srgbClr val="DCFCDE"/>
                </a:solidFill>
                <a:latin typeface="Calibri" panose="020F0502020204030204" pitchFamily="34" charset="0"/>
                <a:sym typeface="+mn-ea"/>
              </a:rPr>
              <a:t>     </a:t>
            </a:r>
            <a:endParaRPr lang="en-US" altLang="zh-CN" sz="2400" dirty="0">
              <a:solidFill>
                <a:srgbClr val="DCFCDE"/>
              </a:solidFill>
              <a:latin typeface="Calibri" panose="020F0502020204030204" pitchFamily="34" charset="0"/>
              <a:sym typeface="+mn-ea"/>
            </a:endParaRPr>
          </a:p>
          <a:p>
            <a:pPr>
              <a:lnSpc>
                <a:spcPct val="200000"/>
              </a:lnSpc>
            </a:pPr>
            <a:r>
              <a:rPr lang="en-US" altLang="zh-CN" sz="2400" dirty="0">
                <a:solidFill>
                  <a:srgbClr val="DCFCDE"/>
                </a:solidFill>
                <a:latin typeface="Calibri" panose="020F0502020204030204" pitchFamily="34" charset="0"/>
                <a:sym typeface="+mn-ea"/>
              </a:rPr>
              <a:t>   </a:t>
            </a:r>
            <a:endParaRPr lang="en-US" altLang="zh-CN" sz="2400" dirty="0">
              <a:solidFill>
                <a:srgbClr val="DCFCDE"/>
              </a:solidFill>
              <a:latin typeface="Calibri" panose="020F0502020204030204" pitchFamily="34" charset="0"/>
              <a:sym typeface="+mn-ea"/>
            </a:endParaRPr>
          </a:p>
          <a:p>
            <a:pPr>
              <a:lnSpc>
                <a:spcPct val="200000"/>
              </a:lnSpc>
            </a:pPr>
            <a:r>
              <a:rPr lang="zh-CN" altLang="x-none" sz="2400" dirty="0">
                <a:latin typeface="Arial" panose="020B0604020202020204" pitchFamily="34" charset="0"/>
                <a:sym typeface="+mn-ea"/>
              </a:rPr>
              <a:t>如：一个幼儿园原来的硬件设施条件很差，现在，硬件设施条件提高了，有电脑等设施了，那么我们可以说这个幼儿园是进步了，这个对幼儿园“进步了”的评价实际上就是运用个体内差异评价做出的。 </a:t>
            </a:r>
            <a:endParaRPr lang="zh-CN" altLang="x-none" sz="2400" dirty="0">
              <a:latin typeface="Arial" panose="020B0604020202020204" pitchFamily="34" charset="0"/>
            </a:endParaRPr>
          </a:p>
          <a:p>
            <a:pPr>
              <a:lnSpc>
                <a:spcPct val="200000"/>
              </a:lnSpc>
            </a:pPr>
            <a:endParaRPr lang="zh-CN" altLang="en-US" sz="2800" dirty="0">
              <a:solidFill>
                <a:schemeClr val="tx1"/>
              </a:solidFill>
              <a:latin typeface="宋体" panose="02010600030101010101" pitchFamily="2"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spTree>
    <p:custDataLst>
      <p:tags r:id="rId8"/>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1"/>
          <p:cNvGrpSpPr/>
          <p:nvPr/>
        </p:nvGrpSpPr>
        <p:grpSpPr>
          <a:xfrm>
            <a:off x="381000" y="304800"/>
            <a:ext cx="6336665" cy="522605"/>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306" y="27"/>
              <a:ext cx="346" cy="290"/>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rPr>
                <a:t>四、</a:t>
              </a:r>
              <a:endParaRPr lang="zh-CN" altLang="en-US" sz="2400" b="1" dirty="0">
                <a:solidFill>
                  <a:srgbClr val="000000"/>
                </a:solidFill>
                <a:latin typeface="Arial" panose="020B0604020202020204" pitchFamily="34" charset="0"/>
              </a:endParaRPr>
            </a:p>
          </p:txBody>
        </p:sp>
      </p:grpSp>
      <p:sp>
        <p:nvSpPr>
          <p:cNvPr id="66" name="Text1"/>
          <p:cNvSpPr txBox="1"/>
          <p:nvPr>
            <p:custDataLst>
              <p:tags r:id="rId1"/>
            </p:custDataLst>
          </p:nvPr>
        </p:nvSpPr>
        <p:spPr>
          <a:xfrm>
            <a:off x="1143194" y="4267150"/>
            <a:ext cx="2848858"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spcBef>
                <a:spcPct val="50000"/>
              </a:spcBef>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质的</a:t>
            </a: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68" name="Text3"/>
          <p:cNvSpPr txBox="1"/>
          <p:nvPr>
            <p:custDataLst>
              <p:tags r:id="rId2"/>
            </p:custDataLst>
          </p:nvPr>
        </p:nvSpPr>
        <p:spPr>
          <a:xfrm>
            <a:off x="4871117" y="4199205"/>
            <a:ext cx="2802871"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50000"/>
              </a:lnSpc>
              <a:spcBef>
                <a:spcPct val="0"/>
              </a:spcBef>
              <a:spcAft>
                <a:spcPct val="0"/>
              </a:spcAft>
              <a:buClrTx/>
              <a:buSzTx/>
              <a:buFontTx/>
              <a:buNone/>
              <a:defRPr/>
            </a:pP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rPr>
              <a:t>量的评价</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70" name="Text5"/>
          <p:cNvSpPr txBox="1"/>
          <p:nvPr>
            <p:custDataLst>
              <p:tags r:id="rId3"/>
            </p:custDataLst>
          </p:nvPr>
        </p:nvSpPr>
        <p:spPr>
          <a:xfrm>
            <a:off x="8229334" y="4495750"/>
            <a:ext cx="2883813" cy="461665"/>
          </a:xfrm>
          <a:prstGeom prst="rect">
            <a:avLst/>
          </a:prstGeom>
        </p:spPr>
        <p:txBody>
          <a:bodyPr wrap="square" anchor="ctr" anchorCtr="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混合型</a:t>
            </a: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algn="ctr">
              <a:spcBef>
                <a:spcPct val="50000"/>
              </a:spcBef>
            </a:pP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7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cxnSp>
        <p:nvCxnSpPr>
          <p:cNvPr id="22" name="Shape1"/>
          <p:cNvCxnSpPr/>
          <p:nvPr>
            <p:custDataLst>
              <p:tags r:id="rId4"/>
            </p:custDataLst>
          </p:nvPr>
        </p:nvCxnSpPr>
        <p:spPr>
          <a:xfrm flipH="1">
            <a:off x="4518009" y="1723152"/>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2" name="Shape2"/>
          <p:cNvCxnSpPr/>
          <p:nvPr>
            <p:custDataLst>
              <p:tags r:id="rId5"/>
            </p:custDataLst>
          </p:nvPr>
        </p:nvCxnSpPr>
        <p:spPr>
          <a:xfrm flipH="1">
            <a:off x="7870809" y="1721646"/>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 name="Text7"/>
          <p:cNvSpPr txBox="1"/>
          <p:nvPr>
            <p:custDataLst>
              <p:tags r:id="rId6"/>
            </p:custDataLst>
          </p:nvPr>
        </p:nvSpPr>
        <p:spPr>
          <a:xfrm>
            <a:off x="944880" y="228600"/>
            <a:ext cx="5943600" cy="633095"/>
          </a:xfrm>
          <a:prstGeom prst="rect">
            <a:avLst/>
          </a:prstGeom>
          <a:ln w="3175">
            <a:noFill/>
          </a:ln>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r>
              <a:rPr lang="en-US" altLang="zh-CN" sz="2800" b="1" noProof="0" dirty="0">
                <a:ln>
                  <a:noFill/>
                </a:ln>
                <a:solidFill>
                  <a:schemeClr val="tx1"/>
                </a:solidFill>
                <a:effectLst/>
                <a:uLnTx/>
                <a:uFillTx/>
                <a:latin typeface="宋体" panose="02010600030101010101" pitchFamily="2" charset="-122"/>
                <a:ea typeface="宋体" panose="02010600030101010101" pitchFamily="2" charset="-122"/>
                <a:sym typeface="+mn-ea"/>
              </a:rPr>
              <a:t>   </a:t>
            </a:r>
            <a:r>
              <a:rPr lang="zh-CN" altLang="en-US" sz="2800" b="1" noProof="0" dirty="0">
                <a:ln>
                  <a:noFill/>
                </a:ln>
                <a:effectLst/>
                <a:uLnTx/>
                <a:uFillTx/>
                <a:latin typeface="宋体" panose="02010600030101010101" pitchFamily="2" charset="-122"/>
                <a:ea typeface="宋体" panose="02010600030101010101" pitchFamily="2" charset="-122"/>
                <a:sym typeface="+mn-ea"/>
              </a:rPr>
              <a:t>依据收集与分析资料的方式划分</a:t>
            </a:r>
            <a:endParaRPr lang="zh-CN" altLang="en-US" sz="2800" b="1" noProof="0" dirty="0">
              <a:ln>
                <a:noFill/>
              </a:ln>
              <a:solidFill>
                <a:schemeClr val="tx1"/>
              </a:solidFill>
              <a:effectLst/>
              <a:uLnTx/>
              <a:uFillTx/>
              <a:latin typeface="宋体" panose="02010600030101010101" pitchFamily="2" charset="-122"/>
              <a:ea typeface="宋体" panose="02010600030101010101" pitchFamily="2" charset="-122"/>
              <a:cs typeface="微软雅黑" panose="020B0503020204020204" charset="-122"/>
              <a:sym typeface="+mn-ea"/>
            </a:endParaRPr>
          </a:p>
        </p:txBody>
      </p:sp>
      <p:sp>
        <p:nvSpPr>
          <p:cNvPr id="2" name="Shape3"/>
          <p:cNvSpPr/>
          <p:nvPr>
            <p:custDataLst>
              <p:tags r:id="rId7"/>
            </p:custDataLst>
          </p:nvPr>
        </p:nvSpPr>
        <p:spPr>
          <a:xfrm>
            <a:off x="2037716"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4" name="Shape4"/>
          <p:cNvSpPr/>
          <p:nvPr>
            <p:custDataLst>
              <p:tags r:id="rId8"/>
            </p:custDataLst>
          </p:nvPr>
        </p:nvSpPr>
        <p:spPr>
          <a:xfrm>
            <a:off x="5551742"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5" name="Shape5"/>
          <p:cNvSpPr/>
          <p:nvPr>
            <p:custDataLst>
              <p:tags r:id="rId9"/>
            </p:custDataLst>
          </p:nvPr>
        </p:nvSpPr>
        <p:spPr>
          <a:xfrm>
            <a:off x="9065768"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124883" y="5943600"/>
            <a:ext cx="811212" cy="800100"/>
          </a:xfrm>
          <a:prstGeom prst="rect">
            <a:avLst/>
          </a:prstGeom>
          <a:noFill/>
          <a:ln w="9525">
            <a:noFill/>
          </a:ln>
        </p:spPr>
      </p:pic>
    </p:spTree>
    <p:custDataLst>
      <p:tags r:id="rId1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fontScale="8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四、</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依据收集与分析资料的方式划分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(一）质的评价</a:t>
            </a:r>
            <a:endParaRPr lang="zh-CN" altLang="en-US" sz="2000" b="1"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质的评价一般通过自然情景下的调查，或对各种口头的、书面的材料加以细致的分析，全面充分地提示和描述评价对象的各种特质，揭示其中的意义。</a:t>
            </a: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fontScale="8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四、</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依据收集与分析资料的方式划分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(二）量的评价</a:t>
            </a:r>
            <a:endParaRPr lang="zh-CN" altLang="en-US" sz="2000" b="1"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量的评价即采用直接量化的方式，对确实存在量化途径的评价指标进行量的描述，或经统计分析得出某些结论，借此评判其价值，以表明对象的某些特征。</a:t>
            </a:r>
            <a:endParaRPr lang="zh-CN" altLang="en-US" sz="2000"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 name="图片 823"/>
          <p:cNvPicPr>
            <a:picLocks noChangeAspect="1"/>
          </p:cNvPicPr>
          <p:nvPr/>
        </p:nvPicPr>
        <p:blipFill>
          <a:blip r:embed="rId1"/>
          <a:stretch>
            <a:fillRect/>
          </a:stretch>
        </p:blipFill>
        <p:spPr>
          <a:xfrm>
            <a:off x="635" y="-13335"/>
            <a:ext cx="12609830" cy="6896100"/>
          </a:xfrm>
          <a:prstGeom prst="rect">
            <a:avLst/>
          </a:prstGeom>
        </p:spPr>
      </p:pic>
      <p:sp>
        <p:nvSpPr>
          <p:cNvPr id="4" name="标题"/>
          <p:cNvSpPr>
            <a:spLocks noGrp="1"/>
          </p:cNvSpPr>
          <p:nvPr>
            <p:ph type="title"/>
            <p:custDataLst>
              <p:tags r:id="rId2"/>
            </p:custDataLst>
          </p:nvPr>
        </p:nvSpPr>
        <p:spPr/>
        <p:txBody>
          <a:bodyPr>
            <a:noAutofit/>
          </a:bodyPr>
          <a:lstStyle/>
          <a:p>
            <a:r>
              <a:rPr lang="zh-CN" altLang="en-US" b="1"/>
              <a:t>目</a:t>
            </a:r>
            <a:r>
              <a:rPr lang="en-US" altLang="zh-CN" b="1"/>
              <a:t> </a:t>
            </a:r>
            <a:r>
              <a:rPr lang="zh-CN" altLang="en-US" b="1"/>
              <a:t>录</a:t>
            </a:r>
            <a:endParaRPr lang="zh-CN" altLang="en-US" b="1"/>
          </a:p>
        </p:txBody>
      </p:sp>
      <p:sp>
        <p:nvSpPr>
          <p:cNvPr id="8" name="任意多边形: 形状 10"/>
          <p:cNvSpPr/>
          <p:nvPr>
            <p:custDataLst>
              <p:tags r:id="rId3"/>
            </p:custDataLst>
          </p:nvPr>
        </p:nvSpPr>
        <p:spPr>
          <a:xfrm>
            <a:off x="5859608" y="1594263"/>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11"/>
          <p:cNvSpPr/>
          <p:nvPr>
            <p:custDataLst>
              <p:tags r:id="rId4"/>
            </p:custDataLst>
          </p:nvPr>
        </p:nvSpPr>
        <p:spPr>
          <a:xfrm>
            <a:off x="5859608" y="2479535"/>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12"/>
          <p:cNvSpPr/>
          <p:nvPr>
            <p:custDataLst>
              <p:tags r:id="rId5"/>
            </p:custDataLst>
          </p:nvPr>
        </p:nvSpPr>
        <p:spPr>
          <a:xfrm>
            <a:off x="5859608" y="3364300"/>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任意多边形: 形状 13"/>
          <p:cNvSpPr/>
          <p:nvPr>
            <p:custDataLst>
              <p:tags r:id="rId6"/>
            </p:custDataLst>
          </p:nvPr>
        </p:nvSpPr>
        <p:spPr>
          <a:xfrm>
            <a:off x="5859608" y="4249572"/>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chemeClr val="bg1"/>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1"/>
          <p:cNvSpPr/>
          <p:nvPr>
            <p:custDataLst>
              <p:tags r:id="rId7"/>
            </p:custDataLst>
          </p:nvPr>
        </p:nvSpPr>
        <p:spPr>
          <a:xfrm>
            <a:off x="5859608" y="1594263"/>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2"/>
          <p:cNvSpPr/>
          <p:nvPr>
            <p:custDataLst>
              <p:tags r:id="rId8"/>
            </p:custDataLst>
          </p:nvPr>
        </p:nvSpPr>
        <p:spPr>
          <a:xfrm>
            <a:off x="5859608" y="2479535"/>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4" name="任意多边形: 形状 5"/>
          <p:cNvSpPr/>
          <p:nvPr>
            <p:custDataLst>
              <p:tags r:id="rId9"/>
            </p:custDataLst>
          </p:nvPr>
        </p:nvSpPr>
        <p:spPr>
          <a:xfrm>
            <a:off x="5859608" y="3364300"/>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任意多边形: 形状 6"/>
          <p:cNvSpPr/>
          <p:nvPr>
            <p:custDataLst>
              <p:tags r:id="rId10"/>
            </p:custDataLst>
          </p:nvPr>
        </p:nvSpPr>
        <p:spPr>
          <a:xfrm>
            <a:off x="5859608" y="4249572"/>
            <a:ext cx="4737147" cy="722210"/>
          </a:xfrm>
          <a:custGeom>
            <a:avLst/>
            <a:gdLst>
              <a:gd name="connsiteX0" fmla="*/ 255590 w 6638925"/>
              <a:gd name="connsiteY0" fmla="*/ 0 h 952500"/>
              <a:gd name="connsiteX1" fmla="*/ 6383334 w 6638925"/>
              <a:gd name="connsiteY1" fmla="*/ 0 h 952500"/>
              <a:gd name="connsiteX2" fmla="*/ 6495589 w 6638925"/>
              <a:gd name="connsiteY2" fmla="*/ 46498 h 952500"/>
              <a:gd name="connsiteX3" fmla="*/ 6526442 w 6638925"/>
              <a:gd name="connsiteY3" fmla="*/ 92259 h 952500"/>
              <a:gd name="connsiteX4" fmla="*/ 6560065 w 6638925"/>
              <a:gd name="connsiteY4" fmla="*/ 99047 h 952500"/>
              <a:gd name="connsiteX5" fmla="*/ 6638925 w 6638925"/>
              <a:gd name="connsiteY5" fmla="*/ 218019 h 952500"/>
              <a:gd name="connsiteX6" fmla="*/ 6638925 w 6638925"/>
              <a:gd name="connsiteY6" fmla="*/ 734481 h 952500"/>
              <a:gd name="connsiteX7" fmla="*/ 6560065 w 6638925"/>
              <a:gd name="connsiteY7" fmla="*/ 853453 h 952500"/>
              <a:gd name="connsiteX8" fmla="*/ 6526442 w 6638925"/>
              <a:gd name="connsiteY8" fmla="*/ 860241 h 952500"/>
              <a:gd name="connsiteX9" fmla="*/ 6495589 w 6638925"/>
              <a:gd name="connsiteY9" fmla="*/ 906003 h 952500"/>
              <a:gd name="connsiteX10" fmla="*/ 6383334 w 6638925"/>
              <a:gd name="connsiteY10" fmla="*/ 952500 h 952500"/>
              <a:gd name="connsiteX11" fmla="*/ 255590 w 6638925"/>
              <a:gd name="connsiteY11" fmla="*/ 952500 h 952500"/>
              <a:gd name="connsiteX12" fmla="*/ 143335 w 6638925"/>
              <a:gd name="connsiteY12" fmla="*/ 906003 h 952500"/>
              <a:gd name="connsiteX13" fmla="*/ 112482 w 6638925"/>
              <a:gd name="connsiteY13" fmla="*/ 860241 h 952500"/>
              <a:gd name="connsiteX14" fmla="*/ 78861 w 6638925"/>
              <a:gd name="connsiteY14" fmla="*/ 853453 h 952500"/>
              <a:gd name="connsiteX15" fmla="*/ 0 w 6638925"/>
              <a:gd name="connsiteY15" fmla="*/ 734481 h 952500"/>
              <a:gd name="connsiteX16" fmla="*/ 0 w 6638925"/>
              <a:gd name="connsiteY16" fmla="*/ 218019 h 952500"/>
              <a:gd name="connsiteX17" fmla="*/ 78861 w 6638925"/>
              <a:gd name="connsiteY17" fmla="*/ 99047 h 952500"/>
              <a:gd name="connsiteX18" fmla="*/ 112482 w 6638925"/>
              <a:gd name="connsiteY18" fmla="*/ 92259 h 952500"/>
              <a:gd name="connsiteX19" fmla="*/ 143335 w 6638925"/>
              <a:gd name="connsiteY19" fmla="*/ 46498 h 952500"/>
              <a:gd name="connsiteX20" fmla="*/ 255590 w 6638925"/>
              <a:gd name="connsiteY20"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38925" h="952500">
                <a:moveTo>
                  <a:pt x="255590" y="0"/>
                </a:moveTo>
                <a:lnTo>
                  <a:pt x="6383334" y="0"/>
                </a:lnTo>
                <a:cubicBezTo>
                  <a:pt x="6427173" y="0"/>
                  <a:pt x="6466861" y="17769"/>
                  <a:pt x="6495589" y="46498"/>
                </a:cubicBezTo>
                <a:lnTo>
                  <a:pt x="6526442" y="92259"/>
                </a:lnTo>
                <a:lnTo>
                  <a:pt x="6560065" y="99047"/>
                </a:lnTo>
                <a:cubicBezTo>
                  <a:pt x="6606407" y="118648"/>
                  <a:pt x="6638925" y="164537"/>
                  <a:pt x="6638925" y="218019"/>
                </a:cubicBezTo>
                <a:lnTo>
                  <a:pt x="6638925" y="734481"/>
                </a:lnTo>
                <a:cubicBezTo>
                  <a:pt x="6638925" y="787964"/>
                  <a:pt x="6606407" y="833852"/>
                  <a:pt x="6560065" y="853453"/>
                </a:cubicBezTo>
                <a:lnTo>
                  <a:pt x="6526442" y="860241"/>
                </a:lnTo>
                <a:lnTo>
                  <a:pt x="6495589" y="906003"/>
                </a:lnTo>
                <a:cubicBezTo>
                  <a:pt x="6466861" y="934731"/>
                  <a:pt x="6427173" y="952500"/>
                  <a:pt x="6383334" y="952500"/>
                </a:cubicBezTo>
                <a:lnTo>
                  <a:pt x="255590" y="952500"/>
                </a:lnTo>
                <a:cubicBezTo>
                  <a:pt x="211752" y="952500"/>
                  <a:pt x="172064" y="934731"/>
                  <a:pt x="143335" y="906003"/>
                </a:cubicBezTo>
                <a:lnTo>
                  <a:pt x="112482" y="860241"/>
                </a:lnTo>
                <a:lnTo>
                  <a:pt x="78861" y="853453"/>
                </a:lnTo>
                <a:cubicBezTo>
                  <a:pt x="32518" y="833852"/>
                  <a:pt x="0" y="787964"/>
                  <a:pt x="0" y="734481"/>
                </a:cubicBezTo>
                <a:lnTo>
                  <a:pt x="0" y="218019"/>
                </a:lnTo>
                <a:cubicBezTo>
                  <a:pt x="0" y="164537"/>
                  <a:pt x="32518" y="118648"/>
                  <a:pt x="78861" y="99047"/>
                </a:cubicBezTo>
                <a:lnTo>
                  <a:pt x="112482" y="92259"/>
                </a:lnTo>
                <a:lnTo>
                  <a:pt x="143335" y="46498"/>
                </a:lnTo>
                <a:cubicBezTo>
                  <a:pt x="172064" y="17769"/>
                  <a:pt x="211752" y="0"/>
                  <a:pt x="255590" y="0"/>
                </a:cubicBezTo>
                <a:close/>
              </a:path>
            </a:pathLst>
          </a:custGeom>
          <a:solidFill>
            <a:srgbClr val="FFFFFF">
              <a:alpha val="10000"/>
            </a:srgbClr>
          </a:solidFill>
          <a:ln>
            <a:solidFill>
              <a:schemeClr val="bg2">
                <a:lumMod val="90000"/>
                <a:alpha val="50000"/>
              </a:schemeClr>
            </a:solidFill>
          </a:ln>
          <a:effectLst>
            <a:outerShdw blurRad="127000" dist="127000" dir="2700000" algn="tl" rotWithShape="0">
              <a:schemeClr val="bg2">
                <a:lumMod val="90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6" name="任意多边形: 形状 14"/>
          <p:cNvSpPr/>
          <p:nvPr>
            <p:custDataLst>
              <p:tags r:id="rId11"/>
            </p:custDataLst>
          </p:nvPr>
        </p:nvSpPr>
        <p:spPr>
          <a:xfrm rot="16200000" flipV="1">
            <a:off x="6114067" y="1725302"/>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15"/>
          <p:cNvSpPr/>
          <p:nvPr>
            <p:custDataLst>
              <p:tags r:id="rId12"/>
            </p:custDataLst>
          </p:nvPr>
        </p:nvSpPr>
        <p:spPr>
          <a:xfrm rot="16200000" flipV="1">
            <a:off x="6071911" y="1683146"/>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序号"/>
          <p:cNvSpPr txBox="1"/>
          <p:nvPr>
            <p:custDataLst>
              <p:tags r:id="rId13"/>
            </p:custDataLst>
          </p:nvPr>
        </p:nvSpPr>
        <p:spPr>
          <a:xfrm>
            <a:off x="6144033" y="1781171"/>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01</a:t>
            </a:r>
            <a:endParaRPr lang="en-US" sz="2000" b="1" dirty="0">
              <a:solidFill>
                <a:srgbClr val="FFFFFF"/>
              </a:solidFill>
              <a:latin typeface="+mn-ea"/>
            </a:endParaRPr>
          </a:p>
        </p:txBody>
      </p:sp>
      <p:sp>
        <p:nvSpPr>
          <p:cNvPr id="39" name="项标题"/>
          <p:cNvSpPr txBox="1"/>
          <p:nvPr>
            <p:custDataLst>
              <p:tags r:id="rId14"/>
            </p:custDataLst>
          </p:nvPr>
        </p:nvSpPr>
        <p:spPr>
          <a:xfrm>
            <a:off x="6908933" y="1683654"/>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solidFill>
                  <a:schemeClr val="tx1"/>
                </a:solidFill>
                <a:latin typeface="微软雅黑" panose="020B0503020204020204" charset="-122"/>
                <a:ea typeface="微软雅黑" panose="020B0503020204020204" charset="-122"/>
                <a:cs typeface="微软雅黑" panose="020B0503020204020204" charset="-122"/>
              </a:rPr>
              <a:t>任务一</a:t>
            </a:r>
            <a:r>
              <a:rPr lang="en-US" altLang="zh-CN" sz="1900" b="1" spc="300" dirty="0">
                <a:solidFill>
                  <a:schemeClr val="tx1"/>
                </a:solidFill>
                <a:latin typeface="微软雅黑" panose="020B0503020204020204" charset="-122"/>
                <a:ea typeface="微软雅黑" panose="020B0503020204020204" charset="-122"/>
                <a:cs typeface="微软雅黑" panose="020B0503020204020204" charset="-122"/>
              </a:rPr>
              <a:t>  </a:t>
            </a:r>
            <a:r>
              <a:rPr lang="en-US" altLang="ko-KR" sz="1900" b="1">
                <a:latin typeface="微软雅黑" panose="020B0503020204020204" charset="-122"/>
                <a:ea typeface="微软雅黑" panose="020B0503020204020204" charset="-122"/>
                <a:sym typeface="+mn-ea"/>
              </a:rPr>
              <a:t>幼儿园教育评价</a:t>
            </a:r>
            <a:r>
              <a:rPr lang="zh-CN" altLang="en-US" sz="1900" b="1">
                <a:latin typeface="微软雅黑" panose="020B0503020204020204" charset="-122"/>
                <a:ea typeface="微软雅黑" panose="020B0503020204020204" charset="-122"/>
                <a:sym typeface="+mn-ea"/>
              </a:rPr>
              <a:t>的概念</a:t>
            </a:r>
            <a:r>
              <a:rPr lang="en-US" altLang="zh-CN" sz="1900" b="1" spc="300" dirty="0">
                <a:solidFill>
                  <a:schemeClr val="tx1"/>
                </a:solidFill>
                <a:latin typeface="微软雅黑" panose="020B0503020204020204" charset="-122"/>
                <a:ea typeface="微软雅黑" panose="020B0503020204020204" charset="-122"/>
                <a:cs typeface="微软雅黑" panose="020B0503020204020204" charset="-122"/>
              </a:rPr>
              <a:t> </a:t>
            </a:r>
            <a:endParaRPr lang="en-US" altLang="zh-CN" sz="1900" b="1" spc="3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40" name="任意多边形: 形状 18"/>
          <p:cNvSpPr/>
          <p:nvPr>
            <p:custDataLst>
              <p:tags r:id="rId15"/>
            </p:custDataLst>
          </p:nvPr>
        </p:nvSpPr>
        <p:spPr>
          <a:xfrm rot="16200000" flipV="1">
            <a:off x="6114067" y="2610066"/>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1" name="任意多边形: 形状 19"/>
          <p:cNvSpPr/>
          <p:nvPr>
            <p:custDataLst>
              <p:tags r:id="rId16"/>
            </p:custDataLst>
          </p:nvPr>
        </p:nvSpPr>
        <p:spPr>
          <a:xfrm rot="16200000" flipV="1">
            <a:off x="6071911" y="2568418"/>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序号"/>
          <p:cNvSpPr txBox="1"/>
          <p:nvPr>
            <p:custDataLst>
              <p:tags r:id="rId17"/>
            </p:custDataLst>
          </p:nvPr>
        </p:nvSpPr>
        <p:spPr>
          <a:xfrm>
            <a:off x="6144033" y="2665935"/>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02</a:t>
            </a:r>
            <a:endParaRPr lang="en-US" sz="2000" b="1" dirty="0">
              <a:solidFill>
                <a:srgbClr val="FFFFFF"/>
              </a:solidFill>
              <a:latin typeface="+mn-ea"/>
            </a:endParaRPr>
          </a:p>
        </p:txBody>
      </p:sp>
      <p:sp>
        <p:nvSpPr>
          <p:cNvPr id="43" name="项标题"/>
          <p:cNvSpPr txBox="1"/>
          <p:nvPr>
            <p:custDataLst>
              <p:tags r:id="rId18"/>
            </p:custDataLst>
          </p:nvPr>
        </p:nvSpPr>
        <p:spPr>
          <a:xfrm>
            <a:off x="6908933" y="2568418"/>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latin typeface="微软雅黑" panose="020B0503020204020204" charset="-122"/>
                <a:ea typeface="微软雅黑" panose="020B0503020204020204" charset="-122"/>
                <a:cs typeface="微软雅黑" panose="020B0503020204020204" charset="-122"/>
                <a:sym typeface="+mn-ea"/>
              </a:rPr>
              <a:t>任务二</a:t>
            </a:r>
            <a:r>
              <a:rPr lang="en-US" altLang="zh-CN" sz="1900" b="1" spc="300" dirty="0">
                <a:latin typeface="微软雅黑" panose="020B0503020204020204" charset="-122"/>
                <a:ea typeface="微软雅黑" panose="020B0503020204020204" charset="-122"/>
                <a:cs typeface="微软雅黑" panose="020B0503020204020204" charset="-122"/>
                <a:sym typeface="+mn-ea"/>
              </a:rPr>
              <a:t>  </a:t>
            </a:r>
            <a:r>
              <a:rPr lang="en-US" altLang="ko-KR" sz="1900" b="1">
                <a:latin typeface="微软雅黑" panose="020B0503020204020204" charset="-122"/>
                <a:ea typeface="微软雅黑" panose="020B0503020204020204" charset="-122"/>
                <a:sym typeface="+mn-ea"/>
              </a:rPr>
              <a:t>幼儿园教育评价</a:t>
            </a:r>
            <a:r>
              <a:rPr lang="zh-CN" altLang="en-US" sz="1900" b="1">
                <a:latin typeface="微软雅黑" panose="020B0503020204020204" charset="-122"/>
                <a:ea typeface="微软雅黑" panose="020B0503020204020204" charset="-122"/>
                <a:sym typeface="+mn-ea"/>
              </a:rPr>
              <a:t>的发展</a:t>
            </a:r>
            <a:r>
              <a:rPr lang="en-US" altLang="zh-CN" sz="1900" b="1" spc="300" dirty="0">
                <a:latin typeface="微软雅黑" panose="020B0503020204020204" charset="-122"/>
                <a:ea typeface="微软雅黑" panose="020B0503020204020204" charset="-122"/>
                <a:cs typeface="微软雅黑" panose="020B0503020204020204" charset="-122"/>
                <a:sym typeface="+mn-ea"/>
              </a:rPr>
              <a:t> </a:t>
            </a:r>
            <a:endParaRPr lang="zh-CN" altLang="en-US" sz="1900" spc="300" dirty="0">
              <a:solidFill>
                <a:schemeClr val="tx1"/>
              </a:solidFill>
              <a:latin typeface="+mn-ea"/>
            </a:endParaRPr>
          </a:p>
        </p:txBody>
      </p:sp>
      <p:sp>
        <p:nvSpPr>
          <p:cNvPr id="44" name="任意多边形: 形状 22"/>
          <p:cNvSpPr/>
          <p:nvPr>
            <p:custDataLst>
              <p:tags r:id="rId19"/>
            </p:custDataLst>
          </p:nvPr>
        </p:nvSpPr>
        <p:spPr>
          <a:xfrm rot="16200000" flipV="1">
            <a:off x="6114067" y="3495338"/>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任意多边形: 形状 23"/>
          <p:cNvSpPr/>
          <p:nvPr>
            <p:custDataLst>
              <p:tags r:id="rId20"/>
            </p:custDataLst>
          </p:nvPr>
        </p:nvSpPr>
        <p:spPr>
          <a:xfrm rot="16200000" flipV="1">
            <a:off x="6071911" y="3453182"/>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6" name="序号"/>
          <p:cNvSpPr txBox="1"/>
          <p:nvPr>
            <p:custDataLst>
              <p:tags r:id="rId21"/>
            </p:custDataLst>
          </p:nvPr>
        </p:nvSpPr>
        <p:spPr>
          <a:xfrm>
            <a:off x="6144033" y="3551207"/>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03</a:t>
            </a:r>
            <a:endParaRPr lang="en-US" sz="2000" b="1" dirty="0">
              <a:solidFill>
                <a:srgbClr val="FFFFFF"/>
              </a:solidFill>
              <a:latin typeface="+mn-ea"/>
            </a:endParaRPr>
          </a:p>
        </p:txBody>
      </p:sp>
      <p:sp>
        <p:nvSpPr>
          <p:cNvPr id="47" name="项标题"/>
          <p:cNvSpPr txBox="1"/>
          <p:nvPr>
            <p:custDataLst>
              <p:tags r:id="rId22"/>
            </p:custDataLst>
          </p:nvPr>
        </p:nvSpPr>
        <p:spPr>
          <a:xfrm>
            <a:off x="6908933" y="3453690"/>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latin typeface="微软雅黑" panose="020B0503020204020204" charset="-122"/>
                <a:ea typeface="微软雅黑" panose="020B0503020204020204" charset="-122"/>
                <a:cs typeface="微软雅黑" panose="020B0503020204020204" charset="-122"/>
                <a:sym typeface="+mn-ea"/>
              </a:rPr>
              <a:t>任务三</a:t>
            </a:r>
            <a:r>
              <a:rPr lang="en-US" altLang="zh-CN" sz="1900" b="1" spc="300" dirty="0">
                <a:latin typeface="微软雅黑" panose="020B0503020204020204" charset="-122"/>
                <a:ea typeface="微软雅黑" panose="020B0503020204020204" charset="-122"/>
                <a:cs typeface="微软雅黑" panose="020B0503020204020204" charset="-122"/>
                <a:sym typeface="+mn-ea"/>
              </a:rPr>
              <a:t>  </a:t>
            </a:r>
            <a:r>
              <a:rPr lang="en-US" altLang="ko-KR" sz="1900" b="1">
                <a:latin typeface="微软雅黑" panose="020B0503020204020204" charset="-122"/>
                <a:ea typeface="微软雅黑" panose="020B0503020204020204" charset="-122"/>
                <a:sym typeface="+mn-ea"/>
              </a:rPr>
              <a:t>幼儿园教育评价</a:t>
            </a:r>
            <a:r>
              <a:rPr lang="zh-CN" altLang="en-US" sz="1900" b="1">
                <a:latin typeface="微软雅黑" panose="020B0503020204020204" charset="-122"/>
                <a:ea typeface="微软雅黑" panose="020B0503020204020204" charset="-122"/>
                <a:sym typeface="+mn-ea"/>
              </a:rPr>
              <a:t>的类型</a:t>
            </a:r>
            <a:r>
              <a:rPr lang="en-US" altLang="zh-CN" sz="1900" b="1" spc="300" dirty="0">
                <a:latin typeface="微软雅黑" panose="020B0503020204020204" charset="-122"/>
                <a:ea typeface="微软雅黑" panose="020B0503020204020204" charset="-122"/>
                <a:cs typeface="微软雅黑" panose="020B0503020204020204" charset="-122"/>
                <a:sym typeface="+mn-ea"/>
              </a:rPr>
              <a:t> </a:t>
            </a:r>
            <a:r>
              <a:rPr lang="en-US" altLang="zh-CN" sz="1900" spc="300" dirty="0">
                <a:solidFill>
                  <a:schemeClr val="tx1"/>
                </a:solidFill>
                <a:latin typeface="+mn-ea"/>
              </a:rPr>
              <a:t> </a:t>
            </a:r>
            <a:endParaRPr lang="en-US" altLang="zh-CN" sz="1900" spc="300" dirty="0">
              <a:solidFill>
                <a:schemeClr val="tx1"/>
              </a:solidFill>
              <a:latin typeface="+mn-ea"/>
            </a:endParaRPr>
          </a:p>
        </p:txBody>
      </p:sp>
      <p:sp>
        <p:nvSpPr>
          <p:cNvPr id="48" name="任意多边形: 形状 26"/>
          <p:cNvSpPr/>
          <p:nvPr>
            <p:custDataLst>
              <p:tags r:id="rId23"/>
            </p:custDataLst>
          </p:nvPr>
        </p:nvSpPr>
        <p:spPr>
          <a:xfrm rot="16200000" flipV="1">
            <a:off x="6114067" y="4380611"/>
            <a:ext cx="460511" cy="460509"/>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9" name="任意多边形: 形状 27"/>
          <p:cNvSpPr/>
          <p:nvPr>
            <p:custDataLst>
              <p:tags r:id="rId24"/>
            </p:custDataLst>
          </p:nvPr>
        </p:nvSpPr>
        <p:spPr>
          <a:xfrm rot="16200000" flipV="1">
            <a:off x="6071911" y="4338455"/>
            <a:ext cx="544726" cy="544725"/>
          </a:xfrm>
          <a:custGeom>
            <a:avLst/>
            <a:gdLst>
              <a:gd name="connsiteX0" fmla="*/ 616746 w 616746"/>
              <a:gd name="connsiteY0" fmla="*/ 308373 h 616745"/>
              <a:gd name="connsiteX1" fmla="*/ 493852 w 616746"/>
              <a:gd name="connsiteY1" fmla="*/ 122969 h 616745"/>
              <a:gd name="connsiteX2" fmla="*/ 493794 w 616746"/>
              <a:gd name="connsiteY2" fmla="*/ 122951 h 616745"/>
              <a:gd name="connsiteX3" fmla="*/ 493777 w 616746"/>
              <a:gd name="connsiteY3" fmla="*/ 122894 h 616745"/>
              <a:gd name="connsiteX4" fmla="*/ 308373 w 616746"/>
              <a:gd name="connsiteY4" fmla="*/ 0 h 616745"/>
              <a:gd name="connsiteX5" fmla="*/ 122970 w 616746"/>
              <a:gd name="connsiteY5" fmla="*/ 122894 h 616745"/>
              <a:gd name="connsiteX6" fmla="*/ 122952 w 616746"/>
              <a:gd name="connsiteY6" fmla="*/ 122951 h 616745"/>
              <a:gd name="connsiteX7" fmla="*/ 122894 w 616746"/>
              <a:gd name="connsiteY7" fmla="*/ 122969 h 616745"/>
              <a:gd name="connsiteX8" fmla="*/ 0 w 616746"/>
              <a:gd name="connsiteY8" fmla="*/ 308373 h 616745"/>
              <a:gd name="connsiteX9" fmla="*/ 122894 w 616746"/>
              <a:gd name="connsiteY9" fmla="*/ 493776 h 616745"/>
              <a:gd name="connsiteX10" fmla="*/ 122952 w 616746"/>
              <a:gd name="connsiteY10" fmla="*/ 493794 h 616745"/>
              <a:gd name="connsiteX11" fmla="*/ 122970 w 616746"/>
              <a:gd name="connsiteY11" fmla="*/ 493852 h 616745"/>
              <a:gd name="connsiteX12" fmla="*/ 308373 w 616746"/>
              <a:gd name="connsiteY12" fmla="*/ 616745 h 616745"/>
              <a:gd name="connsiteX13" fmla="*/ 493777 w 616746"/>
              <a:gd name="connsiteY13" fmla="*/ 493852 h 616745"/>
              <a:gd name="connsiteX14" fmla="*/ 493794 w 616746"/>
              <a:gd name="connsiteY14" fmla="*/ 493794 h 616745"/>
              <a:gd name="connsiteX15" fmla="*/ 493852 w 616746"/>
              <a:gd name="connsiteY15" fmla="*/ 493776 h 616745"/>
              <a:gd name="connsiteX16" fmla="*/ 616746 w 616746"/>
              <a:gd name="connsiteY16" fmla="*/ 308373 h 6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6746" h="616745">
                <a:moveTo>
                  <a:pt x="616746" y="308373"/>
                </a:moveTo>
                <a:cubicBezTo>
                  <a:pt x="616746" y="225026"/>
                  <a:pt x="566072" y="153515"/>
                  <a:pt x="493852" y="122969"/>
                </a:cubicBezTo>
                <a:lnTo>
                  <a:pt x="493794" y="122951"/>
                </a:lnTo>
                <a:lnTo>
                  <a:pt x="493777" y="122894"/>
                </a:lnTo>
                <a:cubicBezTo>
                  <a:pt x="463230" y="50674"/>
                  <a:pt x="391720" y="0"/>
                  <a:pt x="308373" y="0"/>
                </a:cubicBezTo>
                <a:cubicBezTo>
                  <a:pt x="225026" y="0"/>
                  <a:pt x="153516" y="50674"/>
                  <a:pt x="122970" y="122894"/>
                </a:cubicBezTo>
                <a:lnTo>
                  <a:pt x="122952" y="122951"/>
                </a:lnTo>
                <a:lnTo>
                  <a:pt x="122894" y="122969"/>
                </a:lnTo>
                <a:cubicBezTo>
                  <a:pt x="50674" y="153515"/>
                  <a:pt x="0" y="225026"/>
                  <a:pt x="0" y="308373"/>
                </a:cubicBezTo>
                <a:cubicBezTo>
                  <a:pt x="1" y="391719"/>
                  <a:pt x="50675" y="463230"/>
                  <a:pt x="122894" y="493776"/>
                </a:cubicBezTo>
                <a:lnTo>
                  <a:pt x="122952" y="493794"/>
                </a:lnTo>
                <a:lnTo>
                  <a:pt x="122970" y="493852"/>
                </a:lnTo>
                <a:cubicBezTo>
                  <a:pt x="153516" y="566071"/>
                  <a:pt x="225026" y="616745"/>
                  <a:pt x="308373" y="616745"/>
                </a:cubicBezTo>
                <a:cubicBezTo>
                  <a:pt x="391720" y="616745"/>
                  <a:pt x="463230" y="566071"/>
                  <a:pt x="493777" y="493852"/>
                </a:cubicBezTo>
                <a:lnTo>
                  <a:pt x="493794" y="493794"/>
                </a:lnTo>
                <a:lnTo>
                  <a:pt x="493852" y="493776"/>
                </a:lnTo>
                <a:cubicBezTo>
                  <a:pt x="566072" y="463230"/>
                  <a:pt x="616746" y="391719"/>
                  <a:pt x="616746" y="308373"/>
                </a:cubicBezTo>
                <a:close/>
              </a:path>
            </a:pathLst>
          </a:custGeom>
          <a:noFill/>
          <a:ln w="6350">
            <a:solidFill>
              <a:schemeClr val="accent1">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序号"/>
          <p:cNvSpPr txBox="1"/>
          <p:nvPr>
            <p:custDataLst>
              <p:tags r:id="rId25"/>
            </p:custDataLst>
          </p:nvPr>
        </p:nvSpPr>
        <p:spPr>
          <a:xfrm>
            <a:off x="6144033" y="4436480"/>
            <a:ext cx="401204" cy="333719"/>
          </a:xfrm>
          <a:prstGeom prst="rect">
            <a:avLst/>
          </a:prstGeom>
          <a:noFill/>
        </p:spPr>
        <p:txBody>
          <a:bodyPr wrap="none" lIns="0" tIns="0" rIns="0" bIns="0"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00000"/>
              </a:lnSpc>
            </a:pPr>
            <a:r>
              <a:rPr lang="en-US" sz="2000" b="1" dirty="0">
                <a:solidFill>
                  <a:srgbClr val="FFFFFF"/>
                </a:solidFill>
                <a:latin typeface="+mn-ea"/>
              </a:rPr>
              <a:t>04</a:t>
            </a:r>
            <a:endParaRPr lang="en-US" sz="2000" b="1" dirty="0">
              <a:solidFill>
                <a:srgbClr val="FFFFFF"/>
              </a:solidFill>
              <a:latin typeface="+mn-ea"/>
            </a:endParaRPr>
          </a:p>
        </p:txBody>
      </p:sp>
      <p:sp>
        <p:nvSpPr>
          <p:cNvPr id="51" name="项标题"/>
          <p:cNvSpPr txBox="1"/>
          <p:nvPr>
            <p:custDataLst>
              <p:tags r:id="rId26"/>
            </p:custDataLst>
          </p:nvPr>
        </p:nvSpPr>
        <p:spPr>
          <a:xfrm>
            <a:off x="6908933" y="4338963"/>
            <a:ext cx="3687800" cy="543980"/>
          </a:xfrm>
          <a:prstGeom prst="rect">
            <a:avLst/>
          </a:prstGeom>
          <a:noFill/>
        </p:spPr>
        <p:txBody>
          <a:bodyPr wrap="square" lIns="0" tIns="0" rIns="0" bIns="0" rtlCol="0"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900" b="1" spc="300" dirty="0">
                <a:latin typeface="微软雅黑" panose="020B0503020204020204" charset="-122"/>
                <a:ea typeface="微软雅黑" panose="020B0503020204020204" charset="-122"/>
                <a:cs typeface="微软雅黑" panose="020B0503020204020204" charset="-122"/>
                <a:sym typeface="+mn-ea"/>
              </a:rPr>
              <a:t>任务四</a:t>
            </a:r>
            <a:r>
              <a:rPr lang="en-US" altLang="zh-CN" sz="1900" b="1" spc="300" dirty="0">
                <a:latin typeface="微软雅黑" panose="020B0503020204020204" charset="-122"/>
                <a:ea typeface="微软雅黑" panose="020B0503020204020204" charset="-122"/>
                <a:cs typeface="微软雅黑" panose="020B0503020204020204" charset="-122"/>
                <a:sym typeface="+mn-ea"/>
              </a:rPr>
              <a:t>  </a:t>
            </a:r>
            <a:r>
              <a:rPr lang="en-US" altLang="ko-KR" sz="1900" b="1">
                <a:latin typeface="微软雅黑" panose="020B0503020204020204" charset="-122"/>
                <a:ea typeface="微软雅黑" panose="020B0503020204020204" charset="-122"/>
                <a:sym typeface="+mn-ea"/>
              </a:rPr>
              <a:t>幼儿园教育评价</a:t>
            </a:r>
            <a:r>
              <a:rPr lang="zh-CN" altLang="en-US" sz="1900" b="1">
                <a:latin typeface="微软雅黑" panose="020B0503020204020204" charset="-122"/>
                <a:ea typeface="微软雅黑" panose="020B0503020204020204" charset="-122"/>
                <a:sym typeface="+mn-ea"/>
              </a:rPr>
              <a:t>的</a:t>
            </a:r>
            <a:r>
              <a:rPr lang="zh-CN" sz="1900" b="1">
                <a:latin typeface="微软雅黑" panose="020B0503020204020204" charset="-122"/>
                <a:ea typeface="微软雅黑" panose="020B0503020204020204" charset="-122"/>
                <a:sym typeface="+mn-ea"/>
              </a:rPr>
              <a:t>功能</a:t>
            </a:r>
            <a:endParaRPr lang="zh-CN" sz="1900" b="1" spc="300" dirty="0">
              <a:solidFill>
                <a:schemeClr val="tx1"/>
              </a:solidFill>
              <a:latin typeface="+mn-ea"/>
            </a:endParaRPr>
          </a:p>
        </p:txBody>
      </p:sp>
      <p:grpSp>
        <p:nvGrpSpPr>
          <p:cNvPr id="7"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11"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8"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9"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0"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1"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2"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3"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4"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5"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6"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7"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8"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9"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0"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1"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2"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3"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4"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5"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6"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7"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8"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9"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0"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1"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2"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3"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81921" name="Picture 9" descr="C:\Users\Administrator\Desktop\出版社社标.jpg"/>
          <p:cNvPicPr>
            <a:picLocks noChangeAspect="1"/>
          </p:cNvPicPr>
          <p:nvPr/>
        </p:nvPicPr>
        <p:blipFill>
          <a:blip r:embed="rId27">
            <a:clrChange>
              <a:clrFrom>
                <a:srgbClr val="FFFFFE"/>
              </a:clrFrom>
              <a:clrTo>
                <a:srgbClr val="FFFFFE">
                  <a:alpha val="0"/>
                </a:srgbClr>
              </a:clrTo>
            </a:clrChange>
          </a:blip>
          <a:stretch>
            <a:fillRect/>
          </a:stretch>
        </p:blipFill>
        <p:spPr>
          <a:xfrm>
            <a:off x="11277283" y="5867400"/>
            <a:ext cx="811212" cy="800100"/>
          </a:xfrm>
          <a:prstGeom prst="rect">
            <a:avLst/>
          </a:prstGeom>
          <a:noFill/>
          <a:ln w="9525">
            <a:noFill/>
          </a:ln>
        </p:spPr>
      </p:pic>
    </p:spTree>
    <p:custDataLst>
      <p:tags r:id="rId28"/>
    </p:custData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fontScale="8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四、</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依据收集与分析资料的方式划分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(三）混合型评价</a:t>
            </a:r>
            <a:endParaRPr lang="zh-CN" altLang="en-US" sz="2000" b="1" dirty="0">
              <a:latin typeface="宋体" panose="02010600030101010101" pitchFamily="2" charset="-122"/>
            </a:endParaRPr>
          </a:p>
          <a:p>
            <a:pPr marR="0" defTabSz="914400" rtl="0">
              <a:lnSpc>
                <a:spcPct val="150000"/>
              </a:lnSpc>
              <a:buClrTx/>
              <a:buSzTx/>
              <a:buFont typeface="Arial" panose="020B0604020202020204" pitchFamily="34" charset="0"/>
              <a:buNone/>
              <a:defRPr/>
            </a:pPr>
            <a:r>
              <a:rPr lang="en-US" altLang="zh-CN" sz="2000" noProof="0" dirty="0">
                <a:latin typeface="Calibri" panose="020F0502020204030204" pitchFamily="34" charset="0"/>
                <a:ea typeface="宋体" panose="02010600030101010101" pitchFamily="2" charset="-122"/>
                <a:sym typeface="+mn-ea"/>
              </a:rPr>
              <a:t>        </a:t>
            </a:r>
            <a:r>
              <a:rPr lang="zh-CN" altLang="en-US" sz="2000" noProof="0" dirty="0">
                <a:latin typeface="Calibri" panose="020F0502020204030204" pitchFamily="34" charset="0"/>
                <a:ea typeface="宋体" panose="02010600030101010101" pitchFamily="2" charset="-122"/>
                <a:sym typeface="+mn-ea"/>
              </a:rPr>
              <a:t>现代教育评价主张采用质和量相结合的评价方式，</a:t>
            </a:r>
            <a:r>
              <a:rPr lang="zh-CN" altLang="en-US" sz="2000" dirty="0">
                <a:latin typeface="宋体" panose="02010600030101010101" pitchFamily="2" charset="-122"/>
                <a:sym typeface="+mn-ea"/>
              </a:rPr>
              <a:t>更为合理地把握教育有关现象的 价值。</a:t>
            </a:r>
            <a:endParaRPr kumimoji="0" lang="zh-CN" altLang="en-US" sz="2000" kern="1200" cap="none" spc="0" normalizeH="0" baseline="0" dirty="0">
              <a:latin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量的评价主要是事实判断，质的评价主要是价值判断，二者有机结合才能全面地揭示教育现象的本质。</a:t>
            </a:r>
            <a:endParaRPr kumimoji="0" lang="zh-CN" altLang="en-US" sz="2000" kern="1200" cap="none" spc="0" normalizeH="0" baseline="0" dirty="0">
              <a:latin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从某种意义上说，</a:t>
            </a:r>
            <a:r>
              <a:rPr lang="zh-CN" altLang="en-US" sz="2400" b="1" dirty="0">
                <a:latin typeface="宋体" panose="02010600030101010101" pitchFamily="2" charset="-122"/>
                <a:sym typeface="+mn-ea"/>
              </a:rPr>
              <a:t>量的评价是质的评价的基础，质的评价是量的评价的出发点和归宿。</a:t>
            </a:r>
            <a:r>
              <a:rPr lang="zh-CN" altLang="en-US" sz="2000" dirty="0">
                <a:latin typeface="宋体" panose="02010600030101010101" pitchFamily="2" charset="-122"/>
                <a:sym typeface="+mn-ea"/>
              </a:rPr>
              <a:t>二者混合使用，有助于对评价对象做出更加全面的、合理的评价结论。 </a:t>
            </a:r>
            <a:endParaRPr lang="zh-CN" altLang="en-US" sz="2000"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1"/>
          <p:cNvGrpSpPr/>
          <p:nvPr/>
        </p:nvGrpSpPr>
        <p:grpSpPr>
          <a:xfrm>
            <a:off x="381000" y="304800"/>
            <a:ext cx="5503545" cy="522605"/>
            <a:chOff x="0" y="0"/>
            <a:chExt cx="3360" cy="329"/>
          </a:xfrm>
        </p:grpSpPr>
        <p:sp>
          <p:nvSpPr>
            <p:cNvPr id="6165" name="AutoShape 68"/>
            <p:cNvSpPr/>
            <p:nvPr/>
          </p:nvSpPr>
          <p:spPr>
            <a:xfrm>
              <a:off x="0" y="6"/>
              <a:ext cx="3360" cy="323"/>
            </a:xfrm>
            <a:prstGeom prst="roundRect">
              <a:avLst>
                <a:gd name="adj" fmla="val 16667"/>
              </a:avLst>
            </a:prstGeom>
            <a:gradFill rotWithShape="1">
              <a:gsLst>
                <a:gs pos="0">
                  <a:srgbClr val="F2DE78"/>
                </a:gs>
                <a:gs pos="100000">
                  <a:srgbClr val="FAF2C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6" name="AutoShape 69"/>
            <p:cNvSpPr/>
            <p:nvPr/>
          </p:nvSpPr>
          <p:spPr>
            <a:xfrm>
              <a:off x="29" y="243"/>
              <a:ext cx="3312" cy="83"/>
            </a:xfrm>
            <a:prstGeom prst="roundRect">
              <a:avLst>
                <a:gd name="adj" fmla="val 50000"/>
              </a:avLst>
            </a:prstGeom>
            <a:gradFill rotWithShape="1">
              <a:gsLst>
                <a:gs pos="0">
                  <a:srgbClr val="F8F6B4"/>
                </a:gs>
                <a:gs pos="100000">
                  <a:srgbClr val="FDFDEA"/>
                </a:gs>
              </a:gsLst>
              <a:lin ang="5400000" scaled="1"/>
              <a:tileRect/>
            </a:gradFill>
            <a:ln w="9525">
              <a:noFill/>
            </a:ln>
          </p:spPr>
          <p:txBody>
            <a:bodyPr wrap="none" anchor="ctr" anchorCtr="0"/>
            <a:p>
              <a:endParaRPr lang="zh-CN" altLang="en-US" dirty="0">
                <a:latin typeface="Arial" panose="020B0604020202020204" pitchFamily="34" charset="0"/>
              </a:endParaRPr>
            </a:p>
          </p:txBody>
        </p:sp>
        <p:sp>
          <p:nvSpPr>
            <p:cNvPr id="6167" name="AutoShape 70"/>
            <p:cNvSpPr/>
            <p:nvPr/>
          </p:nvSpPr>
          <p:spPr>
            <a:xfrm>
              <a:off x="29" y="13"/>
              <a:ext cx="3312" cy="83"/>
            </a:xfrm>
            <a:prstGeom prst="roundRect">
              <a:avLst>
                <a:gd name="adj" fmla="val 50000"/>
              </a:avLst>
            </a:prstGeom>
            <a:gradFill rotWithShape="1">
              <a:gsLst>
                <a:gs pos="0">
                  <a:srgbClr val="FAFADE"/>
                </a:gs>
                <a:gs pos="100000">
                  <a:srgbClr val="EDED85"/>
                </a:gs>
              </a:gsLst>
              <a:lin ang="5400000" scaled="1"/>
              <a:tileRect/>
            </a:gradFill>
            <a:ln w="9525">
              <a:noFill/>
            </a:ln>
          </p:spPr>
          <p:txBody>
            <a:bodyPr wrap="none" anchor="ctr" anchorCtr="0"/>
            <a:p>
              <a:endParaRPr lang="zh-CN" altLang="en-US" dirty="0">
                <a:latin typeface="Arial" panose="020B0604020202020204" pitchFamily="34" charset="0"/>
              </a:endParaRPr>
            </a:p>
          </p:txBody>
        </p:sp>
        <p:grpSp>
          <p:nvGrpSpPr>
            <p:cNvPr id="6168" name="Group 25"/>
            <p:cNvGrpSpPr/>
            <p:nvPr/>
          </p:nvGrpSpPr>
          <p:grpSpPr>
            <a:xfrm>
              <a:off x="239" y="0"/>
              <a:ext cx="337" cy="325"/>
              <a:chOff x="0" y="0"/>
              <a:chExt cx="670" cy="651"/>
            </a:xfrm>
          </p:grpSpPr>
          <p:sp>
            <p:nvSpPr>
              <p:cNvPr id="6169" name="Oval 73"/>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0" name="Oval 74"/>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1" name="Oval 75"/>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2" name="Oval 76"/>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3" name="Oval 77"/>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74" name="Text Box 78"/>
            <p:cNvSpPr txBox="1"/>
            <p:nvPr/>
          </p:nvSpPr>
          <p:spPr>
            <a:xfrm>
              <a:off x="288" y="6"/>
              <a:ext cx="240" cy="290"/>
            </a:xfrm>
            <a:prstGeom prst="rect">
              <a:avLst/>
            </a:prstGeom>
            <a:noFill/>
            <a:ln w="9525">
              <a:noFill/>
            </a:ln>
          </p:spPr>
          <p:txBody>
            <a:bodyPr anchor="t" anchorCtr="0">
              <a:spAutoFit/>
            </a:bodyPr>
            <a:p>
              <a:pPr algn="ctr"/>
              <a:r>
                <a:rPr lang="en-US" altLang="zh-CN" sz="2400" dirty="0">
                  <a:solidFill>
                    <a:srgbClr val="000000"/>
                  </a:solidFill>
                  <a:latin typeface="Arial" panose="020B0604020202020204" pitchFamily="34" charset="0"/>
                </a:rPr>
                <a:t>1</a:t>
              </a:r>
              <a:endParaRPr lang="zh-CN" altLang="en-US" dirty="0">
                <a:latin typeface="Arial" panose="020B0604020202020204" pitchFamily="34" charset="0"/>
              </a:endParaRPr>
            </a:p>
          </p:txBody>
        </p:sp>
        <p:grpSp>
          <p:nvGrpSpPr>
            <p:cNvPr id="6175" name="Group 32"/>
            <p:cNvGrpSpPr/>
            <p:nvPr/>
          </p:nvGrpSpPr>
          <p:grpSpPr>
            <a:xfrm>
              <a:off x="239" y="0"/>
              <a:ext cx="337" cy="325"/>
              <a:chOff x="0" y="0"/>
              <a:chExt cx="670" cy="651"/>
            </a:xfrm>
          </p:grpSpPr>
          <p:sp>
            <p:nvSpPr>
              <p:cNvPr id="6176" name="Oval 80"/>
              <p:cNvSpPr/>
              <p:nvPr/>
            </p:nvSpPr>
            <p:spPr>
              <a:xfrm>
                <a:off x="0" y="8"/>
                <a:ext cx="670" cy="643"/>
              </a:xfrm>
              <a:prstGeom prst="ellipse">
                <a:avLst/>
              </a:prstGeom>
              <a:solidFill>
                <a:srgbClr val="333333"/>
              </a:solidFill>
              <a:ln w="9525">
                <a:noFill/>
              </a:ln>
            </p:spPr>
            <p:txBody>
              <a:bodyPr anchor="ctr" anchorCtr="0">
                <a:spAutoFit/>
              </a:bodyPr>
              <a:p>
                <a:endParaRPr lang="zh-CN" altLang="en-US" dirty="0">
                  <a:latin typeface="Arial" panose="020B0604020202020204" pitchFamily="34" charset="0"/>
                </a:endParaRPr>
              </a:p>
            </p:txBody>
          </p:sp>
          <p:sp>
            <p:nvSpPr>
              <p:cNvPr id="6177" name="Oval 81"/>
              <p:cNvSpPr/>
              <p:nvPr/>
            </p:nvSpPr>
            <p:spPr>
              <a:xfrm>
                <a:off x="9" y="0"/>
                <a:ext cx="646" cy="647"/>
              </a:xfrm>
              <a:prstGeom prst="ellipse">
                <a:avLst/>
              </a:prstGeom>
              <a:gradFill rotWithShape="1">
                <a:gsLst>
                  <a:gs pos="0">
                    <a:srgbClr val="636869"/>
                  </a:gs>
                  <a:gs pos="100000">
                    <a:srgbClr val="D6E1E2"/>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8" name="Oval 82"/>
              <p:cNvSpPr/>
              <p:nvPr/>
            </p:nvSpPr>
            <p:spPr>
              <a:xfrm>
                <a:off x="17" y="4"/>
                <a:ext cx="631" cy="631"/>
              </a:xfrm>
              <a:prstGeom prst="ellipse">
                <a:avLst/>
              </a:prstGeom>
              <a:gradFill rotWithShape="1">
                <a:gsLst>
                  <a:gs pos="0">
                    <a:srgbClr val="D6E1E2">
                      <a:alpha val="0"/>
                    </a:srgbClr>
                  </a:gs>
                  <a:gs pos="100000">
                    <a:srgbClr val="F1F5F5"/>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79" name="Oval 83"/>
              <p:cNvSpPr/>
              <p:nvPr/>
            </p:nvSpPr>
            <p:spPr>
              <a:xfrm>
                <a:off x="24" y="10"/>
                <a:ext cx="600" cy="589"/>
              </a:xfrm>
              <a:prstGeom prst="ellipse">
                <a:avLst/>
              </a:prstGeom>
              <a:gradFill rotWithShape="1">
                <a:gsLst>
                  <a:gs pos="0">
                    <a:srgbClr val="AAB2B3"/>
                  </a:gs>
                  <a:gs pos="100000">
                    <a:srgbClr val="D6E1E2">
                      <a:alpha val="48000"/>
                    </a:srgbClr>
                  </a:gs>
                </a:gsLst>
                <a:lin ang="5400000" scaled="1"/>
                <a:tileRect/>
              </a:gradFill>
              <a:ln w="9525">
                <a:noFill/>
              </a:ln>
            </p:spPr>
            <p:txBody>
              <a:bodyPr vert="eaVert" wrap="none" anchor="ctr" anchorCtr="0"/>
              <a:p>
                <a:endParaRPr lang="zh-CN" altLang="en-US" dirty="0">
                  <a:latin typeface="Arial" panose="020B0604020202020204" pitchFamily="34" charset="0"/>
                </a:endParaRPr>
              </a:p>
            </p:txBody>
          </p:sp>
          <p:sp>
            <p:nvSpPr>
              <p:cNvPr id="6180" name="Oval 84"/>
              <p:cNvSpPr/>
              <p:nvPr/>
            </p:nvSpPr>
            <p:spPr>
              <a:xfrm>
                <a:off x="59" y="26"/>
                <a:ext cx="533" cy="479"/>
              </a:xfrm>
              <a:prstGeom prst="ellipse">
                <a:avLst/>
              </a:prstGeom>
              <a:gradFill rotWithShape="1">
                <a:gsLst>
                  <a:gs pos="0">
                    <a:srgbClr val="FFFFFF"/>
                  </a:gs>
                  <a:gs pos="100000">
                    <a:srgbClr val="D6E1E2">
                      <a:alpha val="37999"/>
                    </a:srgbClr>
                  </a:gs>
                </a:gsLst>
                <a:lin ang="5400000" scaled="1"/>
                <a:tileRect/>
              </a:gradFill>
              <a:ln w="9525">
                <a:noFill/>
              </a:ln>
            </p:spPr>
            <p:txBody>
              <a:bodyPr vert="eaVert" wrap="none" anchor="ctr" anchorCtr="0"/>
              <a:p>
                <a:pPr algn="ctr"/>
                <a:endParaRPr lang="zh-CN" altLang="en-US" dirty="0">
                  <a:latin typeface="Arial" panose="020B0604020202020204" pitchFamily="34" charset="0"/>
                </a:endParaRPr>
              </a:p>
            </p:txBody>
          </p:sp>
        </p:grpSp>
        <p:sp>
          <p:nvSpPr>
            <p:cNvPr id="6181" name="Text Box 85"/>
            <p:cNvSpPr txBox="1"/>
            <p:nvPr/>
          </p:nvSpPr>
          <p:spPr>
            <a:xfrm>
              <a:off x="306" y="27"/>
              <a:ext cx="346" cy="290"/>
            </a:xfrm>
            <a:prstGeom prst="rect">
              <a:avLst/>
            </a:prstGeom>
            <a:noFill/>
            <a:ln w="9525">
              <a:noFill/>
            </a:ln>
          </p:spPr>
          <p:txBody>
            <a:bodyPr wrap="square" anchor="t" anchorCtr="0">
              <a:spAutoFit/>
            </a:bodyPr>
            <a:p>
              <a:pPr algn="ctr"/>
              <a:r>
                <a:rPr lang="zh-CN" altLang="en-US" sz="2400" b="1" dirty="0">
                  <a:solidFill>
                    <a:srgbClr val="000000"/>
                  </a:solidFill>
                  <a:latin typeface="Arial" panose="020B0604020202020204" pitchFamily="34" charset="0"/>
                </a:rPr>
                <a:t>五、</a:t>
              </a:r>
              <a:endParaRPr lang="zh-CN" altLang="en-US" sz="2400" b="1" dirty="0">
                <a:solidFill>
                  <a:srgbClr val="000000"/>
                </a:solidFill>
                <a:latin typeface="Arial" panose="020B0604020202020204" pitchFamily="34" charset="0"/>
              </a:endParaRPr>
            </a:p>
          </p:txBody>
        </p:sp>
      </p:grpSp>
      <p:sp>
        <p:nvSpPr>
          <p:cNvPr id="66" name="Text1"/>
          <p:cNvSpPr txBox="1"/>
          <p:nvPr>
            <p:custDataLst>
              <p:tags r:id="rId1"/>
            </p:custDataLst>
          </p:nvPr>
        </p:nvSpPr>
        <p:spPr>
          <a:xfrm>
            <a:off x="1143194" y="4267150"/>
            <a:ext cx="2848858"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spcBef>
                <a:spcPct val="50000"/>
              </a:spcBef>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宏观</a:t>
            </a: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68" name="Text3"/>
          <p:cNvSpPr txBox="1"/>
          <p:nvPr>
            <p:custDataLst>
              <p:tags r:id="rId2"/>
            </p:custDataLst>
          </p:nvPr>
        </p:nvSpPr>
        <p:spPr>
          <a:xfrm>
            <a:off x="4871117" y="4199205"/>
            <a:ext cx="2802871" cy="461665"/>
          </a:xfrm>
          <a:prstGeom prst="rect">
            <a:avLst/>
          </a:prstGeom>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50000"/>
              </a:lnSpc>
              <a:spcBef>
                <a:spcPct val="0"/>
              </a:spcBef>
              <a:spcAft>
                <a:spcPct val="0"/>
              </a:spcAft>
              <a:buClrTx/>
              <a:buSzTx/>
              <a:buFontTx/>
              <a:buNone/>
              <a:defRPr/>
            </a:pPr>
            <a:r>
              <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rPr>
              <a:t>中观评价</a:t>
            </a:r>
            <a:endParaRPr kumimoji="0" lang="zh-CN" altLang="en-US" sz="20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sp>
        <p:nvSpPr>
          <p:cNvPr id="70" name="Text5"/>
          <p:cNvSpPr txBox="1"/>
          <p:nvPr>
            <p:custDataLst>
              <p:tags r:id="rId3"/>
            </p:custDataLst>
          </p:nvPr>
        </p:nvSpPr>
        <p:spPr>
          <a:xfrm>
            <a:off x="8229334" y="4495750"/>
            <a:ext cx="2883813" cy="461665"/>
          </a:xfrm>
          <a:prstGeom prst="rect">
            <a:avLst/>
          </a:prstGeom>
        </p:spPr>
        <p:txBody>
          <a:bodyPr wrap="square" anchor="ctr" anchorCtr="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微观</a:t>
            </a:r>
            <a:r>
              <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sym typeface="+mn-ea"/>
              </a:rPr>
              <a:t>评价</a:t>
            </a: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algn="ctr">
              <a:spcBef>
                <a:spcPct val="50000"/>
              </a:spcBef>
            </a:pPr>
            <a:endParaRPr lang="en-US" altLang="zh-CN" sz="2000" b="1"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a:p>
            <a:pPr marL="0" marR="0" lvl="0" indent="0" algn="ctr" defTabSz="914400" rtl="0" eaLnBrk="1" fontAlgn="auto" latinLnBrk="0" hangingPunct="1">
              <a:lnSpc>
                <a:spcPct val="100000"/>
              </a:lnSpc>
              <a:spcBef>
                <a:spcPct val="0"/>
              </a:spcBef>
              <a:spcAft>
                <a:spcPct val="0"/>
              </a:spcAft>
              <a:buClrTx/>
              <a:buSzTx/>
              <a:buFontTx/>
              <a:buNone/>
              <a:defRPr/>
            </a:pPr>
            <a:endParaRPr kumimoji="0" lang="en-US" altLang="zh-CN" sz="7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Source Han Sans CN Medium" charset="-122"/>
            </a:endParaRPr>
          </a:p>
        </p:txBody>
      </p:sp>
      <p:cxnSp>
        <p:nvCxnSpPr>
          <p:cNvPr id="22" name="Shape1"/>
          <p:cNvCxnSpPr/>
          <p:nvPr>
            <p:custDataLst>
              <p:tags r:id="rId4"/>
            </p:custDataLst>
          </p:nvPr>
        </p:nvCxnSpPr>
        <p:spPr>
          <a:xfrm flipH="1">
            <a:off x="4518009" y="1723152"/>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2" name="Shape2"/>
          <p:cNvCxnSpPr/>
          <p:nvPr>
            <p:custDataLst>
              <p:tags r:id="rId5"/>
            </p:custDataLst>
          </p:nvPr>
        </p:nvCxnSpPr>
        <p:spPr>
          <a:xfrm flipH="1">
            <a:off x="7870809" y="1721646"/>
            <a:ext cx="0" cy="3581701"/>
          </a:xfrm>
          <a:prstGeom prst="line">
            <a:avLst/>
          </a:prstGeom>
          <a:ln>
            <a:gradFill>
              <a:gsLst>
                <a:gs pos="0">
                  <a:schemeClr val="accent1">
                    <a:lumMod val="90000"/>
                    <a:lumOff val="10000"/>
                    <a:alpha val="0"/>
                  </a:schemeClr>
                </a:gs>
                <a:gs pos="47000">
                  <a:schemeClr val="accent2">
                    <a:lumMod val="75000"/>
                  </a:schemeClr>
                </a:gs>
                <a:gs pos="100000">
                  <a:schemeClr val="accent1">
                    <a:lumMod val="100000"/>
                    <a:alpha val="30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3" name="Text7"/>
          <p:cNvSpPr txBox="1"/>
          <p:nvPr>
            <p:custDataLst>
              <p:tags r:id="rId6"/>
            </p:custDataLst>
          </p:nvPr>
        </p:nvSpPr>
        <p:spPr>
          <a:xfrm>
            <a:off x="958215" y="261620"/>
            <a:ext cx="4980305" cy="633095"/>
          </a:xfrm>
          <a:prstGeom prst="rect">
            <a:avLst/>
          </a:prstGeom>
          <a:ln w="3175">
            <a:noFill/>
          </a:ln>
        </p:spPr>
        <p:txBody>
          <a:bodyPr wrap="square"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l" defTabSz="914400" rtl="0" eaLnBrk="1" fontAlgn="base" latinLnBrk="0" hangingPunct="1">
              <a:buClrTx/>
              <a:buSzTx/>
              <a:buFont typeface="Arial" panose="020B0604020202020204" pitchFamily="34" charset="0"/>
              <a:buNone/>
              <a:defRPr/>
            </a:pPr>
            <a:r>
              <a:rPr lang="en-US" altLang="zh-CN" sz="2800" b="1" noProof="0" dirty="0">
                <a:ln>
                  <a:noFill/>
                </a:ln>
                <a:solidFill>
                  <a:schemeClr val="tx1"/>
                </a:solidFill>
                <a:effectLst/>
                <a:uLnTx/>
                <a:uFillTx/>
                <a:latin typeface="宋体" panose="02010600030101010101" pitchFamily="2" charset="-122"/>
                <a:ea typeface="宋体" panose="02010600030101010101" pitchFamily="2" charset="-122"/>
                <a:sym typeface="+mn-ea"/>
              </a:rPr>
              <a:t>   </a:t>
            </a:r>
            <a:r>
              <a:rPr lang="zh-CN" altLang="en-US" sz="2800" b="1" noProof="0" dirty="0">
                <a:ln>
                  <a:noFill/>
                </a:ln>
                <a:effectLst/>
                <a:uLnTx/>
                <a:uFillTx/>
                <a:latin typeface="宋体" panose="02010600030101010101" pitchFamily="2" charset="-122"/>
                <a:ea typeface="宋体" panose="02010600030101010101" pitchFamily="2" charset="-122"/>
                <a:sym typeface="+mn-ea"/>
              </a:rPr>
              <a:t>依据评价对象的范围划分</a:t>
            </a:r>
            <a:endParaRPr lang="zh-CN" altLang="en-US" sz="2800" b="1" noProof="0" dirty="0">
              <a:ln>
                <a:noFill/>
              </a:ln>
              <a:solidFill>
                <a:schemeClr val="tx1"/>
              </a:solidFill>
              <a:effectLst/>
              <a:uLnTx/>
              <a:uFillTx/>
              <a:latin typeface="宋体" panose="02010600030101010101" pitchFamily="2" charset="-122"/>
              <a:ea typeface="宋体" panose="02010600030101010101" pitchFamily="2" charset="-122"/>
              <a:sym typeface="+mn-ea"/>
            </a:endParaRPr>
          </a:p>
        </p:txBody>
      </p:sp>
      <p:sp>
        <p:nvSpPr>
          <p:cNvPr id="2" name="Shape3"/>
          <p:cNvSpPr/>
          <p:nvPr>
            <p:custDataLst>
              <p:tags r:id="rId7"/>
            </p:custDataLst>
          </p:nvPr>
        </p:nvSpPr>
        <p:spPr>
          <a:xfrm>
            <a:off x="2037716"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4" name="Shape4"/>
          <p:cNvSpPr/>
          <p:nvPr>
            <p:custDataLst>
              <p:tags r:id="rId8"/>
            </p:custDataLst>
          </p:nvPr>
        </p:nvSpPr>
        <p:spPr>
          <a:xfrm>
            <a:off x="5551742"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5" name="Shape5"/>
          <p:cNvSpPr/>
          <p:nvPr>
            <p:custDataLst>
              <p:tags r:id="rId9"/>
            </p:custDataLst>
          </p:nvPr>
        </p:nvSpPr>
        <p:spPr>
          <a:xfrm>
            <a:off x="9065768" y="2490384"/>
            <a:ext cx="1183132" cy="12462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0972483" y="5867400"/>
            <a:ext cx="811212" cy="800100"/>
          </a:xfrm>
          <a:prstGeom prst="rect">
            <a:avLst/>
          </a:prstGeom>
          <a:noFill/>
          <a:ln w="9525">
            <a:noFill/>
          </a:ln>
        </p:spPr>
      </p:pic>
    </p:spTree>
    <p:custDataLst>
      <p:tags r:id="rId1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l" defTabSz="914400" rtl="0" eaLnBrk="1" fontAlgn="auto" latinLnBrk="0" hangingPunct="1">
              <a:lnSpc>
                <a:spcPct val="120000"/>
              </a:lnSpc>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五、</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依据评价对象的范围划分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(一）宏观评价</a:t>
            </a:r>
            <a:endParaRPr lang="zh-CN" altLang="en-US" sz="2000" b="1" dirty="0">
              <a:latin typeface="宋体" panose="02010600030101010101" pitchFamily="2" charset="-122"/>
            </a:endParaRPr>
          </a:p>
          <a:p>
            <a:pPr marR="0" defTabSz="914400" rtl="0">
              <a:lnSpc>
                <a:spcPct val="150000"/>
              </a:lnSpc>
              <a:buClrTx/>
              <a:buSzTx/>
              <a:buFont typeface="Arial" panose="020B0604020202020204" pitchFamily="34" charset="0"/>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宏观评价指的是以幼儿园宏观管理所涉及的内容为对象的评价。</a:t>
            </a:r>
            <a:endParaRPr kumimoji="0" lang="zh-CN" altLang="en-US" sz="2000" kern="1200" cap="none" spc="0" normalizeH="0" baseline="0" dirty="0">
              <a:latin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000" noProof="0" dirty="0">
                <a:solidFill>
                  <a:srgbClr val="DCFCDE"/>
                </a:solidFill>
                <a:latin typeface="Calibri" panose="020F0502020204030204" pitchFamily="34" charset="0"/>
                <a:ea typeface="宋体" panose="02010600030101010101" pitchFamily="2" charset="-122"/>
                <a:sym typeface="+mn-ea"/>
              </a:rPr>
              <a:t>  </a:t>
            </a:r>
            <a:r>
              <a:rPr lang="en-US" altLang="zh-CN" sz="2000" noProof="0" dirty="0">
                <a:solidFill>
                  <a:srgbClr val="DCFCDE"/>
                </a:solidFill>
                <a:latin typeface="Calibri" panose="020F0502020204030204" pitchFamily="34" charset="0"/>
                <a:ea typeface="宋体" panose="02010600030101010101" pitchFamily="2" charset="-122"/>
                <a:sym typeface="+mn-ea"/>
              </a:rPr>
              <a:t>      </a:t>
            </a:r>
            <a:r>
              <a:rPr lang="zh-CN" altLang="en-US" sz="2000" b="1" noProof="0" dirty="0">
                <a:solidFill>
                  <a:schemeClr val="bg1">
                    <a:lumMod val="10000"/>
                  </a:schemeClr>
                </a:solidFill>
                <a:latin typeface="Calibri" panose="020F0502020204030204" pitchFamily="34" charset="0"/>
                <a:ea typeface="宋体" panose="02010600030101010101" pitchFamily="2" charset="-122"/>
                <a:sym typeface="+mn-ea"/>
              </a:rPr>
              <a:t>如：幼儿园管理体 制和行政管理机构、幼儿园经费管理制度、幼儿园教育政策和法律、国家对幼儿园的宏 观调控等方面的评价。</a:t>
            </a:r>
            <a:endParaRPr kumimoji="0" lang="zh-CN" altLang="en-US"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l" defTabSz="914400" rtl="0" eaLnBrk="1" fontAlgn="auto" latinLnBrk="0" hangingPunct="1">
              <a:lnSpc>
                <a:spcPct val="120000"/>
              </a:lnSpc>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五、</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依据评价对象的范围划分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(二）中观评价</a:t>
            </a:r>
            <a:endParaRPr lang="zh-CN" altLang="en-US" sz="2000" b="1" dirty="0">
              <a:latin typeface="宋体" panose="02010600030101010101" pitchFamily="2" charset="-122"/>
            </a:endParaRPr>
          </a:p>
          <a:p>
            <a:pPr marR="0" defTabSz="914400" rtl="0">
              <a:lnSpc>
                <a:spcPct val="150000"/>
              </a:lnSpc>
              <a:buClrTx/>
              <a:buSzTx/>
              <a:buFont typeface="Arial" panose="020B0604020202020204" pitchFamily="34" charset="0"/>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中观评价指的是以幼儿园内部各方面工作为对象的评价。</a:t>
            </a:r>
            <a:endParaRPr lang="zh-CN" altLang="en-US" sz="2000" dirty="0">
              <a:latin typeface="宋体" panose="02010600030101010101" pitchFamily="2" charset="-122"/>
              <a:sym typeface="+mn-ea"/>
            </a:endParaRPr>
          </a:p>
          <a:p>
            <a:pPr marR="0" defTabSz="914400" rtl="0">
              <a:lnSpc>
                <a:spcPct val="150000"/>
              </a:lnSpc>
              <a:buClrTx/>
              <a:buSzTx/>
              <a:buFont typeface="Arial" panose="020B0604020202020204" pitchFamily="34" charset="0"/>
              <a:buNone/>
              <a:defRPr/>
            </a:pPr>
            <a:r>
              <a:rPr lang="zh-CN" altLang="en-US" sz="2000" dirty="0">
                <a:latin typeface="宋体" panose="02010600030101010101" pitchFamily="2" charset="-122"/>
                <a:sym typeface="+mn-ea"/>
              </a:rPr>
              <a:t> </a:t>
            </a:r>
            <a:r>
              <a:rPr lang="en-US" altLang="zh-CN" sz="2000" dirty="0">
                <a:latin typeface="宋体" panose="02010600030101010101" pitchFamily="2" charset="-122"/>
                <a:sym typeface="+mn-ea"/>
              </a:rPr>
              <a:t>   </a:t>
            </a:r>
            <a:r>
              <a:rPr lang="zh-CN" altLang="en-US" sz="2000" b="1" noProof="0" dirty="0">
                <a:solidFill>
                  <a:schemeClr val="bg1">
                    <a:lumMod val="10000"/>
                  </a:schemeClr>
                </a:solidFill>
                <a:latin typeface="Calibri" panose="020F0502020204030204" pitchFamily="34" charset="0"/>
                <a:ea typeface="宋体" panose="02010600030101010101" pitchFamily="2" charset="-122"/>
                <a:sym typeface="+mn-ea"/>
              </a:rPr>
              <a:t>如：幼儿园教育评价、幼 儿园保育评价、幼儿园管理工作评价、幼儿园环境评价、幼儿园人员评价等。</a:t>
            </a:r>
            <a:endParaRPr kumimoji="0" lang="zh-CN" altLang="en-US"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1"/>
          <p:cNvSpPr/>
          <p:nvPr>
            <p:custDataLst>
              <p:tags r:id="rId1"/>
            </p:custDataLst>
          </p:nvPr>
        </p:nvSpPr>
        <p:spPr>
          <a:xfrm>
            <a:off x="8390796" y="-3401"/>
            <a:ext cx="3801205" cy="6874042"/>
          </a:xfrm>
          <a:custGeom>
            <a:avLst/>
            <a:gdLst>
              <a:gd name="connsiteX0" fmla="*/ 3234286 w 3801205"/>
              <a:gd name="connsiteY0" fmla="*/ 0 h 6858000"/>
              <a:gd name="connsiteX1" fmla="*/ 3801205 w 3801205"/>
              <a:gd name="connsiteY1" fmla="*/ 0 h 6858000"/>
              <a:gd name="connsiteX2" fmla="*/ 3801205 w 3801205"/>
              <a:gd name="connsiteY2" fmla="*/ 6858000 h 6858000"/>
              <a:gd name="connsiteX3" fmla="*/ 3234286 w 3801205"/>
              <a:gd name="connsiteY3" fmla="*/ 6858000 h 6858000"/>
              <a:gd name="connsiteX4" fmla="*/ 137922 w 3801205"/>
              <a:gd name="connsiteY4" fmla="*/ 3761635 h 6858000"/>
              <a:gd name="connsiteX5" fmla="*/ 137922 w 3801205"/>
              <a:gd name="connsiteY5" fmla="*/ 30963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1205" h="6858000">
                <a:moveTo>
                  <a:pt x="3234286" y="0"/>
                </a:moveTo>
                <a:lnTo>
                  <a:pt x="3801205" y="0"/>
                </a:lnTo>
                <a:lnTo>
                  <a:pt x="3801205" y="6858000"/>
                </a:lnTo>
                <a:lnTo>
                  <a:pt x="3234286" y="6858000"/>
                </a:lnTo>
                <a:lnTo>
                  <a:pt x="137922" y="3761635"/>
                </a:lnTo>
                <a:cubicBezTo>
                  <a:pt x="-45974" y="3577739"/>
                  <a:pt x="-45974" y="3280261"/>
                  <a:pt x="137922" y="3096365"/>
                </a:cubicBezTo>
                <a:close/>
              </a:path>
            </a:pathLst>
          </a:custGeom>
          <a:blipFill>
            <a:blip r:embed="rId2"/>
            <a:stretch>
              <a:fillRect l="-85682" r="-85682"/>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0" name="Shape2"/>
          <p:cNvSpPr/>
          <p:nvPr>
            <p:custDataLst>
              <p:tags r:id="rId3"/>
            </p:custDataLst>
          </p:nvPr>
        </p:nvSpPr>
        <p:spPr>
          <a:xfrm>
            <a:off x="6775378" y="-3400"/>
            <a:ext cx="4534261" cy="3076463"/>
          </a:xfrm>
          <a:custGeom>
            <a:avLst/>
            <a:gdLst>
              <a:gd name="connsiteX0" fmla="*/ 1618667 w 4534261"/>
              <a:gd name="connsiteY0" fmla="*/ 0 h 3076463"/>
              <a:gd name="connsiteX1" fmla="*/ 4534261 w 4534261"/>
              <a:gd name="connsiteY1" fmla="*/ 0 h 3076463"/>
              <a:gd name="connsiteX2" fmla="*/ 1558439 w 4534261"/>
              <a:gd name="connsiteY2" fmla="*/ 2975822 h 3076463"/>
              <a:gd name="connsiteX3" fmla="*/ 1072497 w 4534261"/>
              <a:gd name="connsiteY3" fmla="*/ 2975822 h 3076463"/>
              <a:gd name="connsiteX4" fmla="*/ 100642 w 4534261"/>
              <a:gd name="connsiteY4" fmla="*/ 2003967 h 3076463"/>
              <a:gd name="connsiteX5" fmla="*/ 100642 w 4534261"/>
              <a:gd name="connsiteY5" fmla="*/ 1518025 h 30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4261" h="3076463">
                <a:moveTo>
                  <a:pt x="1618667" y="0"/>
                </a:moveTo>
                <a:lnTo>
                  <a:pt x="4534261" y="0"/>
                </a:lnTo>
                <a:lnTo>
                  <a:pt x="1558439" y="2975822"/>
                </a:lnTo>
                <a:cubicBezTo>
                  <a:pt x="1424250" y="3110011"/>
                  <a:pt x="1206686" y="3110011"/>
                  <a:pt x="1072497" y="2975822"/>
                </a:cubicBezTo>
                <a:lnTo>
                  <a:pt x="100642" y="2003967"/>
                </a:lnTo>
                <a:cubicBezTo>
                  <a:pt x="-33547" y="1869778"/>
                  <a:pt x="-33547" y="1652214"/>
                  <a:pt x="100642" y="1518025"/>
                </a:cubicBezTo>
                <a:close/>
              </a:path>
            </a:pathLst>
          </a:custGeom>
          <a:blipFill>
            <a:blip r:embed="rId4"/>
            <a:stretch>
              <a:fillRect t="-5343" b="-53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2" name="Shape3"/>
          <p:cNvSpPr/>
          <p:nvPr>
            <p:custDataLst>
              <p:tags r:id="rId5"/>
            </p:custDataLst>
          </p:nvPr>
        </p:nvSpPr>
        <p:spPr>
          <a:xfrm flipH="1">
            <a:off x="5584345" y="4381500"/>
            <a:ext cx="3036432" cy="2476500"/>
          </a:xfrm>
          <a:custGeom>
            <a:avLst/>
            <a:gdLst>
              <a:gd name="connsiteX0" fmla="*/ 1841046 w 3682092"/>
              <a:gd name="connsiteY0" fmla="*/ 0 h 3003097"/>
              <a:gd name="connsiteX1" fmla="*/ 2003143 w 3682092"/>
              <a:gd name="connsiteY1" fmla="*/ 67211 h 3003097"/>
              <a:gd name="connsiteX2" fmla="*/ 3614881 w 3682092"/>
              <a:gd name="connsiteY2" fmla="*/ 1678950 h 3003097"/>
              <a:gd name="connsiteX3" fmla="*/ 3614881 w 3682092"/>
              <a:gd name="connsiteY3" fmla="*/ 2003143 h 3003097"/>
              <a:gd name="connsiteX4" fmla="*/ 2614928 w 3682092"/>
              <a:gd name="connsiteY4" fmla="*/ 3003097 h 3003097"/>
              <a:gd name="connsiteX5" fmla="*/ 1067165 w 3682092"/>
              <a:gd name="connsiteY5" fmla="*/ 3003097 h 3003097"/>
              <a:gd name="connsiteX6" fmla="*/ 67211 w 3682092"/>
              <a:gd name="connsiteY6" fmla="*/ 2003143 h 3003097"/>
              <a:gd name="connsiteX7" fmla="*/ 67211 w 3682092"/>
              <a:gd name="connsiteY7" fmla="*/ 1678950 h 3003097"/>
              <a:gd name="connsiteX8" fmla="*/ 1678950 w 3682092"/>
              <a:gd name="connsiteY8" fmla="*/ 67211 h 3003097"/>
              <a:gd name="connsiteX9" fmla="*/ 1841046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6" y="0"/>
                </a:moveTo>
                <a:cubicBezTo>
                  <a:pt x="1899691" y="0"/>
                  <a:pt x="1958335" y="22404"/>
                  <a:pt x="2003143" y="67211"/>
                </a:cubicBezTo>
                <a:lnTo>
                  <a:pt x="3614881" y="1678950"/>
                </a:lnTo>
                <a:cubicBezTo>
                  <a:pt x="3704496" y="1768565"/>
                  <a:pt x="3704496" y="1913529"/>
                  <a:pt x="3614881" y="2003143"/>
                </a:cubicBezTo>
                <a:lnTo>
                  <a:pt x="2614928" y="3003097"/>
                </a:lnTo>
                <a:lnTo>
                  <a:pt x="1067165" y="3003097"/>
                </a:lnTo>
                <a:lnTo>
                  <a:pt x="67211" y="2003143"/>
                </a:lnTo>
                <a:cubicBezTo>
                  <a:pt x="-22403" y="1913529"/>
                  <a:pt x="-22403" y="1768565"/>
                  <a:pt x="67211" y="1678950"/>
                </a:cubicBezTo>
                <a:lnTo>
                  <a:pt x="1678950" y="67211"/>
                </a:lnTo>
                <a:cubicBezTo>
                  <a:pt x="1723757" y="22404"/>
                  <a:pt x="1782402" y="0"/>
                  <a:pt x="1841046" y="0"/>
                </a:cubicBezTo>
                <a:close/>
              </a:path>
            </a:pathLst>
          </a:custGeom>
          <a:gradFill flip="none" rotWithShape="1">
            <a:gsLst>
              <a:gs pos="89000">
                <a:schemeClr val="accent1">
                  <a:lumMod val="20000"/>
                  <a:lumOff val="80000"/>
                  <a:alpha val="0"/>
                </a:schemeClr>
              </a:gs>
              <a:gs pos="0">
                <a:schemeClr val="accent1">
                  <a:alpha val="4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 name="任意多边形: 形状 4"/>
          <p:cNvSpPr/>
          <p:nvPr>
            <p:custDataLst>
              <p:tags r:id="rId6"/>
            </p:custDataLst>
          </p:nvPr>
        </p:nvSpPr>
        <p:spPr>
          <a:xfrm flipH="1">
            <a:off x="9381757" y="6115444"/>
            <a:ext cx="1700165" cy="755197"/>
          </a:xfrm>
          <a:custGeom>
            <a:avLst/>
            <a:gdLst>
              <a:gd name="connsiteX0" fmla="*/ 850082 w 1700165"/>
              <a:gd name="connsiteY0" fmla="*/ 0 h 755197"/>
              <a:gd name="connsiteX1" fmla="*/ 1012179 w 1700165"/>
              <a:gd name="connsiteY1" fmla="*/ 67211 h 755197"/>
              <a:gd name="connsiteX2" fmla="*/ 1700165 w 1700165"/>
              <a:gd name="connsiteY2" fmla="*/ 755197 h 755197"/>
              <a:gd name="connsiteX3" fmla="*/ 0 w 1700165"/>
              <a:gd name="connsiteY3" fmla="*/ 755197 h 755197"/>
              <a:gd name="connsiteX4" fmla="*/ 687986 w 1700165"/>
              <a:gd name="connsiteY4" fmla="*/ 67211 h 755197"/>
              <a:gd name="connsiteX5" fmla="*/ 850082 w 1700165"/>
              <a:gd name="connsiteY5" fmla="*/ 0 h 75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0165" h="755197">
                <a:moveTo>
                  <a:pt x="850082" y="0"/>
                </a:moveTo>
                <a:cubicBezTo>
                  <a:pt x="908727" y="0"/>
                  <a:pt x="967372" y="22404"/>
                  <a:pt x="1012179" y="67211"/>
                </a:cubicBezTo>
                <a:lnTo>
                  <a:pt x="1700165" y="755197"/>
                </a:lnTo>
                <a:lnTo>
                  <a:pt x="0" y="755197"/>
                </a:lnTo>
                <a:lnTo>
                  <a:pt x="687986" y="67211"/>
                </a:lnTo>
                <a:cubicBezTo>
                  <a:pt x="732793" y="22404"/>
                  <a:pt x="791438" y="0"/>
                  <a:pt x="850082"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6" name="Text1"/>
          <p:cNvSpPr txBox="1"/>
          <p:nvPr>
            <p:custDataLst>
              <p:tags r:id="rId7"/>
            </p:custDataLst>
          </p:nvPr>
        </p:nvSpPr>
        <p:spPr>
          <a:xfrm>
            <a:off x="380720" y="633488"/>
            <a:ext cx="5692420" cy="844157"/>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l" defTabSz="914400" rtl="0" eaLnBrk="1" fontAlgn="auto" latinLnBrk="0" hangingPunct="1">
              <a:lnSpc>
                <a:spcPct val="120000"/>
              </a:lnSpc>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五、</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mn-ea"/>
              </a:rPr>
              <a:t>依据评价对象的范围划分</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sp>
        <p:nvSpPr>
          <p:cNvPr id="7" name="Text2"/>
          <p:cNvSpPr txBox="1"/>
          <p:nvPr>
            <p:custDataLst>
              <p:tags r:id="rId8"/>
            </p:custDataLst>
          </p:nvPr>
        </p:nvSpPr>
        <p:spPr>
          <a:xfrm>
            <a:off x="304800" y="1752600"/>
            <a:ext cx="6623050" cy="450596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lvl="0" indent="0" algn="just" defTabSz="914400" rtl="0" fontAlgn="auto">
              <a:lnSpc>
                <a:spcPct val="200000"/>
              </a:lnSpc>
              <a:spcBef>
                <a:spcPct val="0"/>
              </a:spcBef>
              <a:spcAft>
                <a:spcPts val="1200"/>
              </a:spcAft>
              <a:buClrTx/>
              <a:buSzTx/>
              <a:buFontTx/>
              <a:buNone/>
              <a:defRPr/>
            </a:pPr>
            <a:r>
              <a:rPr lang="zh-CN" altLang="en-US" sz="2000" b="1" noProof="0">
                <a:ln>
                  <a:noFill/>
                </a:ln>
                <a:solidFill>
                  <a:schemeClr val="accent1"/>
                </a:solidFill>
                <a:effectLst/>
                <a:uLnTx/>
                <a:uFillTx/>
                <a:latin typeface="微软雅黑" panose="020B0503020204020204" charset="-122"/>
                <a:ea typeface="微软雅黑" panose="020B0503020204020204" charset="-122"/>
                <a:cs typeface="+mn-ea"/>
                <a:sym typeface="+mn-ea"/>
              </a:rPr>
              <a:t>(三）微观评价</a:t>
            </a:r>
            <a:endParaRPr lang="zh-CN" altLang="en-US" sz="2000" b="1" dirty="0">
              <a:latin typeface="宋体" panose="02010600030101010101" pitchFamily="2" charset="-122"/>
            </a:endParaRPr>
          </a:p>
          <a:p>
            <a:pPr marR="0" defTabSz="914400" rtl="0">
              <a:lnSpc>
                <a:spcPct val="150000"/>
              </a:lnSpc>
              <a:buClrTx/>
              <a:buSzTx/>
              <a:buFont typeface="Arial" panose="020B0604020202020204" pitchFamily="34" charset="0"/>
              <a:buNone/>
              <a:defRPr/>
            </a:pPr>
            <a:r>
              <a:rPr lang="en-US" altLang="zh-CN" sz="2000" dirty="0">
                <a:latin typeface="宋体" panose="02010600030101010101" pitchFamily="2" charset="-122"/>
                <a:sym typeface="+mn-ea"/>
              </a:rPr>
              <a:t>    </a:t>
            </a:r>
            <a:r>
              <a:rPr lang="zh-CN" altLang="en-US" sz="2000" dirty="0">
                <a:latin typeface="宋体" panose="02010600030101010101" pitchFamily="2" charset="-122"/>
                <a:sym typeface="+mn-ea"/>
              </a:rPr>
              <a:t>微观评价指的是以儿童发展及儿童指导为对象的评价。</a:t>
            </a:r>
            <a:endParaRPr kumimoji="0" lang="zh-CN" altLang="en-US" sz="2000" kern="1200" cap="none" spc="0" normalizeH="0" baseline="0" dirty="0">
              <a:latin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b="1" noProof="0" dirty="0">
                <a:solidFill>
                  <a:schemeClr val="bg1">
                    <a:lumMod val="10000"/>
                  </a:schemeClr>
                </a:solidFill>
                <a:latin typeface="Calibri" panose="020F0502020204030204" pitchFamily="34" charset="0"/>
                <a:ea typeface="宋体" panose="02010600030101010101" pitchFamily="2" charset="-122"/>
                <a:sym typeface="+mn-ea"/>
              </a:rPr>
              <a:t>        </a:t>
            </a:r>
            <a:r>
              <a:rPr lang="zh-CN" altLang="en-US" sz="2000" b="1" noProof="0" dirty="0">
                <a:solidFill>
                  <a:schemeClr val="bg1">
                    <a:lumMod val="10000"/>
                  </a:schemeClr>
                </a:solidFill>
                <a:latin typeface="Calibri" panose="020F0502020204030204" pitchFamily="34" charset="0"/>
                <a:ea typeface="宋体" panose="02010600030101010101" pitchFamily="2" charset="-122"/>
                <a:sym typeface="+mn-ea"/>
              </a:rPr>
              <a:t>如：儿童情感与社会化、认 知与语言、健康与动作技能等方面的评价。</a:t>
            </a:r>
            <a:endParaRPr kumimoji="0" lang="en-US" altLang="zh-CN"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kumimoji="0" lang="zh-CN" altLang="en-US" sz="2000" b="1" kern="1200" cap="none" spc="0" normalizeH="0" baseline="0" noProof="0" dirty="0">
              <a:solidFill>
                <a:schemeClr val="bg1">
                  <a:lumMod val="10000"/>
                </a:schemeClr>
              </a:solidFill>
              <a:latin typeface="Calibri" panose="020F0502020204030204" pitchFamily="34" charset="0"/>
              <a:ea typeface="宋体" panose="02010600030101010101" pitchFamily="2" charset="-122"/>
              <a:cs typeface="+mn-cs"/>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marR="0" lvl="0" indent="0" algn="just" defTabSz="914400" rtl="0" fontAlgn="auto">
              <a:lnSpc>
                <a:spcPct val="200000"/>
              </a:lnSpc>
              <a:spcBef>
                <a:spcPct val="0"/>
              </a:spcBef>
              <a:spcAft>
                <a:spcPts val="1200"/>
              </a:spcAft>
              <a:buClrTx/>
              <a:buSzTx/>
              <a:buFontTx/>
              <a:buNone/>
              <a:defRPr/>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a:lnSpc>
                <a:spcPct val="150000"/>
              </a:lnSpc>
            </a:pPr>
            <a:endParaRPr lang="zh-CN" altLang="en-US" sz="2000" dirty="0">
              <a:latin typeface="宋体" panose="02010600030101010101" pitchFamily="2"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L="0" marR="0" lvl="0" indent="0" algn="just" defTabSz="914400" rtl="0" eaLnBrk="1" fontAlgn="auto" latinLnBrk="0" hangingPunct="1">
              <a:lnSpc>
                <a:spcPct val="200000"/>
              </a:lnSpc>
              <a:spcBef>
                <a:spcPts val="1400"/>
              </a:spcBef>
              <a:spcAft>
                <a:spcPct val="0"/>
              </a:spcAft>
              <a:buClrTx/>
              <a:buSzTx/>
              <a:buFontTx/>
              <a:buNone/>
              <a:defRPr/>
            </a:pPr>
            <a:endParaRPr kumimoji="0" lang="zh-CN" altLang="en-US" sz="2000" b="0" i="0" u="none" strike="noStrike" kern="1200" cap="none" spc="0" normalizeH="0" baseline="0" noProof="0" dirty="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grpSp>
        <p:nvGrpSpPr>
          <p:cNvPr id="14" name="平滑1"/>
          <p:cNvGrpSpPr/>
          <p:nvPr>
            <p:custDataLst>
              <p:tags r:id="rId9"/>
            </p:custDataLst>
          </p:nvPr>
        </p:nvGrpSpPr>
        <p:grpSpPr>
          <a:xfrm flipH="1" flipV="1">
            <a:off x="547832" y="633491"/>
            <a:ext cx="669060" cy="66675"/>
            <a:chOff x="6413567" y="3799683"/>
            <a:chExt cx="954185" cy="95089"/>
          </a:xfrm>
          <a:solidFill>
            <a:schemeClr val="accent1"/>
          </a:solidFill>
        </p:grpSpPr>
        <p:sp>
          <p:nvSpPr>
            <p:cNvPr id="15" name="Oval 6"/>
            <p:cNvSpPr/>
            <p:nvPr>
              <p:custDataLst>
                <p:tags r:id="rId10"/>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6" name="Oval 7"/>
            <p:cNvSpPr/>
            <p:nvPr>
              <p:custDataLst>
                <p:tags r:id="rId11"/>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7" name="Rounded Rectangle 8"/>
            <p:cNvSpPr/>
            <p:nvPr>
              <p:custDataLst>
                <p:tags r:id="rId12"/>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19" name="Shape4"/>
          <p:cNvSpPr/>
          <p:nvPr>
            <p:custDataLst>
              <p:tags r:id="rId13"/>
            </p:custDataLst>
          </p:nvPr>
        </p:nvSpPr>
        <p:spPr>
          <a:xfrm>
            <a:off x="6289852" y="3867545"/>
            <a:ext cx="3682092" cy="3003097"/>
          </a:xfrm>
          <a:custGeom>
            <a:avLst/>
            <a:gdLst>
              <a:gd name="connsiteX0" fmla="*/ 1841047 w 3682092"/>
              <a:gd name="connsiteY0" fmla="*/ 0 h 3003097"/>
              <a:gd name="connsiteX1" fmla="*/ 2003143 w 3682092"/>
              <a:gd name="connsiteY1" fmla="*/ 67211 h 3003097"/>
              <a:gd name="connsiteX2" fmla="*/ 3614882 w 3682092"/>
              <a:gd name="connsiteY2" fmla="*/ 1678950 h 3003097"/>
              <a:gd name="connsiteX3" fmla="*/ 3614882 w 3682092"/>
              <a:gd name="connsiteY3" fmla="*/ 2003143 h 3003097"/>
              <a:gd name="connsiteX4" fmla="*/ 2614928 w 3682092"/>
              <a:gd name="connsiteY4" fmla="*/ 3003097 h 3003097"/>
              <a:gd name="connsiteX5" fmla="*/ 1067165 w 3682092"/>
              <a:gd name="connsiteY5" fmla="*/ 3003097 h 3003097"/>
              <a:gd name="connsiteX6" fmla="*/ 67212 w 3682092"/>
              <a:gd name="connsiteY6" fmla="*/ 2003143 h 3003097"/>
              <a:gd name="connsiteX7" fmla="*/ 67212 w 3682092"/>
              <a:gd name="connsiteY7" fmla="*/ 1678950 h 3003097"/>
              <a:gd name="connsiteX8" fmla="*/ 1678950 w 3682092"/>
              <a:gd name="connsiteY8" fmla="*/ 67211 h 3003097"/>
              <a:gd name="connsiteX9" fmla="*/ 1841047 w 3682092"/>
              <a:gd name="connsiteY9" fmla="*/ 0 h 300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2092" h="3003097">
                <a:moveTo>
                  <a:pt x="1841047" y="0"/>
                </a:moveTo>
                <a:cubicBezTo>
                  <a:pt x="1899691" y="0"/>
                  <a:pt x="1958336" y="22404"/>
                  <a:pt x="2003143" y="67211"/>
                </a:cubicBezTo>
                <a:lnTo>
                  <a:pt x="3614882" y="1678950"/>
                </a:lnTo>
                <a:cubicBezTo>
                  <a:pt x="3704496" y="1768565"/>
                  <a:pt x="3704496" y="1913529"/>
                  <a:pt x="3614882" y="2003143"/>
                </a:cubicBezTo>
                <a:lnTo>
                  <a:pt x="2614928" y="3003097"/>
                </a:lnTo>
                <a:lnTo>
                  <a:pt x="1067165" y="3003097"/>
                </a:lnTo>
                <a:lnTo>
                  <a:pt x="67212" y="2003143"/>
                </a:lnTo>
                <a:cubicBezTo>
                  <a:pt x="-22403" y="1913529"/>
                  <a:pt x="-22403" y="1768565"/>
                  <a:pt x="67212" y="1678950"/>
                </a:cubicBezTo>
                <a:lnTo>
                  <a:pt x="1678950" y="67211"/>
                </a:lnTo>
                <a:cubicBezTo>
                  <a:pt x="1723758" y="22404"/>
                  <a:pt x="1782402" y="0"/>
                  <a:pt x="1841047" y="0"/>
                </a:cubicBezTo>
                <a:close/>
              </a:path>
            </a:pathLst>
          </a:custGeom>
          <a:blipFill>
            <a:blip r:embed="rId14"/>
            <a:stretch>
              <a:fillRect l="-11194" r="-11194"/>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15"/>
    </p:custData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838200" y="9144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just" defTabSz="914400" rtl="0" eaLnBrk="1" fontAlgn="auto" latinLnBrk="0" hangingPunct="1">
              <a:lnSpc>
                <a:spcPct val="100000"/>
              </a:lnSpc>
              <a:spcBef>
                <a:spcPts val="1400"/>
              </a:spcBef>
              <a:buClrTx/>
              <a:buSzTx/>
              <a:buFontTx/>
              <a:buNone/>
              <a:defRPr/>
            </a:pPr>
            <a:r>
              <a:rPr lang="en-US" altLang="zh-CN" sz="2800" dirty="0">
                <a:solidFill>
                  <a:schemeClr val="accent1">
                    <a:lumMod val="50000"/>
                  </a:schemeClr>
                </a:solidFill>
                <a:latin typeface="Calibri" panose="020F0502020204030204" pitchFamily="34" charset="0"/>
                <a:sym typeface="+mn-ea"/>
              </a:rPr>
              <a:t>   </a:t>
            </a:r>
            <a:r>
              <a:rPr lang="zh-CN" altLang="en-US" sz="2800" b="1" dirty="0">
                <a:solidFill>
                  <a:schemeClr val="accent1">
                    <a:lumMod val="50000"/>
                  </a:schemeClr>
                </a:solidFill>
                <a:latin typeface="宋体" panose="02010600030101010101" pitchFamily="2" charset="-122"/>
                <a:sym typeface="+mn-ea"/>
              </a:rPr>
              <a:t>案例</a:t>
            </a:r>
            <a:r>
              <a:rPr lang="en-US" altLang="zh-CN" sz="2800" b="1" dirty="0">
                <a:solidFill>
                  <a:schemeClr val="accent1">
                    <a:lumMod val="50000"/>
                  </a:schemeClr>
                </a:solidFill>
                <a:latin typeface="宋体" panose="02010600030101010101" pitchFamily="2" charset="-122"/>
                <a:sym typeface="+mn-ea"/>
              </a:rPr>
              <a:t>:</a:t>
            </a:r>
            <a:endParaRPr kumimoji="0" lang="en-US" altLang="zh-CN" sz="2800" b="1" kern="1200" cap="none" spc="0" normalizeH="0" baseline="0" noProof="0" dirty="0">
              <a:ln>
                <a:noFill/>
              </a:ln>
              <a:solidFill>
                <a:schemeClr val="accent1">
                  <a:lumMod val="50000"/>
                </a:schemeClr>
              </a:solidFill>
              <a:effectLst/>
              <a:uLnTx/>
              <a:uFillTx/>
              <a:latin typeface="宋体" panose="02010600030101010101" pitchFamily="2" charset="-122"/>
              <a:ea typeface="微软雅黑" panose="020B0503020204020204" charset="-122"/>
              <a:cs typeface="+mn-ea"/>
              <a:sym typeface="+mn-ea"/>
            </a:endParaRPr>
          </a:p>
        </p:txBody>
      </p:sp>
      <p:sp>
        <p:nvSpPr>
          <p:cNvPr id="7" name="矩形 7"/>
          <p:cNvSpPr/>
          <p:nvPr/>
        </p:nvSpPr>
        <p:spPr>
          <a:xfrm>
            <a:off x="1828800" y="2057400"/>
            <a:ext cx="8027035" cy="3728085"/>
          </a:xfrm>
          <a:prstGeom prst="rect">
            <a:avLst/>
          </a:prstGeom>
          <a:solidFill>
            <a:schemeClr val="tx2">
              <a:lumMod val="95000"/>
            </a:schemeClr>
          </a:solidFill>
          <a:ln w="9525">
            <a:noFill/>
          </a:ln>
        </p:spPr>
        <p:txBody>
          <a:bodyPr anchor="ctr" anchorCtr="0"/>
          <a:p>
            <a:pPr>
              <a:lnSpc>
                <a:spcPct val="200000"/>
              </a:lnSpc>
            </a:pPr>
            <a:r>
              <a:rPr lang="en-US" altLang="zh-CN" sz="2400" dirty="0">
                <a:solidFill>
                  <a:srgbClr val="DCFCDE"/>
                </a:solidFill>
                <a:latin typeface="Calibri" panose="020F0502020204030204" pitchFamily="34" charset="0"/>
                <a:sym typeface="+mn-ea"/>
              </a:rPr>
              <a:t>     </a:t>
            </a:r>
            <a:endParaRPr lang="en-US" altLang="zh-CN" sz="2400" dirty="0">
              <a:solidFill>
                <a:srgbClr val="DCFCDE"/>
              </a:solidFill>
              <a:latin typeface="Calibri" panose="020F0502020204030204" pitchFamily="34" charset="0"/>
              <a:sym typeface="+mn-ea"/>
            </a:endParaRPr>
          </a:p>
          <a:p>
            <a:pPr>
              <a:lnSpc>
                <a:spcPct val="150000"/>
              </a:lnSpc>
            </a:pPr>
            <a:r>
              <a:rPr lang="zh-CN" altLang="en-US" sz="2400" b="1" dirty="0">
                <a:latin typeface="宋体" panose="02010600030101010101" pitchFamily="2" charset="-122"/>
                <a:sym typeface="+mn-ea"/>
              </a:rPr>
              <a:t>   </a:t>
            </a:r>
            <a:r>
              <a:rPr lang="zh-CN" altLang="en-US" b="1" dirty="0">
                <a:latin typeface="宋体" panose="02010600030101010101" pitchFamily="2" charset="-122"/>
                <a:sym typeface="+mn-ea"/>
              </a:rPr>
              <a:t> </a:t>
            </a:r>
            <a:r>
              <a:rPr lang="zh-CN" altLang="en-US" dirty="0">
                <a:latin typeface="宋体" panose="02010600030101010101" pitchFamily="2" charset="-122"/>
                <a:sym typeface="+mn-ea"/>
              </a:rPr>
              <a:t> </a:t>
            </a:r>
            <a:endParaRPr lang="zh-CN" altLang="en-US" dirty="0">
              <a:latin typeface="宋体" panose="02010600030101010101" pitchFamily="2" charset="-122"/>
              <a:sym typeface="+mn-ea"/>
            </a:endParaRPr>
          </a:p>
          <a:p>
            <a:pPr>
              <a:lnSpc>
                <a:spcPct val="150000"/>
              </a:lnSpc>
            </a:pPr>
            <a:r>
              <a:rPr lang="zh-CN" altLang="en-US" dirty="0">
                <a:latin typeface="宋体" panose="02010600030101010101" pitchFamily="2" charset="-122"/>
                <a:sym typeface="+mn-ea"/>
              </a:rPr>
              <a:t> </a:t>
            </a:r>
            <a:r>
              <a:rPr lang="en-US" altLang="zh-CN" dirty="0">
                <a:latin typeface="宋体" panose="02010600030101010101" pitchFamily="2" charset="-122"/>
                <a:sym typeface="+mn-ea"/>
              </a:rPr>
              <a:t>   </a:t>
            </a:r>
            <a:r>
              <a:rPr lang="zh-CN" altLang="en-US" sz="2400" dirty="0">
                <a:latin typeface="华文楷体" panose="02010600040101010101" charset="-122"/>
                <a:ea typeface="华文楷体" panose="02010600040101010101" charset="-122"/>
                <a:cs typeface="华文楷体" panose="02010600040101010101" charset="-122"/>
                <a:sym typeface="+mn-ea"/>
              </a:rPr>
              <a:t>一儿童回家后将考卷交给爸爸，爸爸一看“</a:t>
            </a:r>
            <a:r>
              <a:rPr lang="en-US" altLang="zh-CN" sz="2400" dirty="0">
                <a:latin typeface="华文楷体" panose="02010600040101010101" charset="-122"/>
                <a:ea typeface="华文楷体" panose="02010600040101010101" charset="-122"/>
                <a:cs typeface="华文楷体" panose="02010600040101010101" charset="-122"/>
                <a:sym typeface="+mn-ea"/>
              </a:rPr>
              <a:t>95</a:t>
            </a:r>
            <a:r>
              <a:rPr lang="zh-CN" altLang="en-US" sz="2400" dirty="0">
                <a:latin typeface="华文楷体" panose="02010600040101010101" charset="-122"/>
                <a:ea typeface="华文楷体" panose="02010600040101010101" charset="-122"/>
                <a:cs typeface="华文楷体" panose="02010600040101010101" charset="-122"/>
                <a:sym typeface="+mn-ea"/>
              </a:rPr>
              <a:t>分”</a:t>
            </a:r>
            <a:r>
              <a:rPr lang="zh-CN" altLang="en-US" sz="2400" dirty="0">
                <a:latin typeface="华文楷体" panose="02010600040101010101" charset="-122"/>
                <a:ea typeface="华文楷体" panose="02010600040101010101" charset="-122"/>
                <a:cs typeface="华文楷体" panose="02010600040101010101" charset="-122"/>
                <a:sym typeface="+mn-ea"/>
              </a:rPr>
              <a:t>，马上喜出望外；过了一段时间，这名儿童又交给爸爸一张考卷，爸爸一看“</a:t>
            </a:r>
            <a:r>
              <a:rPr lang="en-US" altLang="zh-CN" sz="2400" dirty="0">
                <a:latin typeface="华文楷体" panose="02010600040101010101" charset="-122"/>
                <a:ea typeface="华文楷体" panose="02010600040101010101" charset="-122"/>
                <a:cs typeface="华文楷体" panose="02010600040101010101" charset="-122"/>
                <a:sym typeface="+mn-ea"/>
              </a:rPr>
              <a:t>55</a:t>
            </a:r>
            <a:r>
              <a:rPr lang="zh-CN" altLang="en-US" sz="2400" dirty="0">
                <a:latin typeface="华文楷体" panose="02010600040101010101" charset="-122"/>
                <a:ea typeface="华文楷体" panose="02010600040101010101" charset="-122"/>
                <a:cs typeface="华文楷体" panose="02010600040101010101" charset="-122"/>
                <a:sym typeface="+mn-ea"/>
              </a:rPr>
              <a:t>分”</a:t>
            </a:r>
            <a:r>
              <a:rPr lang="zh-CN" altLang="en-US" sz="2400" dirty="0">
                <a:latin typeface="华文楷体" panose="02010600040101010101" charset="-122"/>
                <a:ea typeface="华文楷体" panose="02010600040101010101" charset="-122"/>
                <a:cs typeface="华文楷体" panose="02010600040101010101" charset="-122"/>
                <a:sym typeface="+mn-ea"/>
              </a:rPr>
              <a:t>，二话没说，几个耳光。任课教师认为他学习成绩良好，进步很快，第一次考试“</a:t>
            </a:r>
            <a:r>
              <a:rPr lang="en-US" altLang="zh-CN" sz="2400" dirty="0">
                <a:latin typeface="华文楷体" panose="02010600040101010101" charset="-122"/>
                <a:ea typeface="华文楷体" panose="02010600040101010101" charset="-122"/>
                <a:cs typeface="华文楷体" panose="02010600040101010101" charset="-122"/>
                <a:sym typeface="+mn-ea"/>
              </a:rPr>
              <a:t>95</a:t>
            </a:r>
            <a:r>
              <a:rPr lang="zh-CN" altLang="en-US" sz="2400" dirty="0">
                <a:latin typeface="华文楷体" panose="02010600040101010101" charset="-122"/>
                <a:ea typeface="华文楷体" panose="02010600040101010101" charset="-122"/>
                <a:cs typeface="华文楷体" panose="02010600040101010101" charset="-122"/>
                <a:sym typeface="+mn-ea"/>
              </a:rPr>
              <a:t>分</a:t>
            </a:r>
            <a:r>
              <a:rPr lang="zh-CN" altLang="en-US" sz="2400" dirty="0">
                <a:latin typeface="华文楷体" panose="02010600040101010101" charset="-122"/>
                <a:ea typeface="华文楷体" panose="02010600040101010101" charset="-122"/>
                <a:cs typeface="华文楷体" panose="02010600040101010101" charset="-122"/>
                <a:sym typeface="+mn-ea"/>
              </a:rPr>
              <a:t>”在班级排名第</a:t>
            </a:r>
            <a:r>
              <a:rPr lang="en-US" altLang="zh-CN" sz="2400" dirty="0">
                <a:latin typeface="华文楷体" panose="02010600040101010101" charset="-122"/>
                <a:ea typeface="华文楷体" panose="02010600040101010101" charset="-122"/>
                <a:cs typeface="华文楷体" panose="02010600040101010101" charset="-122"/>
                <a:sym typeface="+mn-ea"/>
              </a:rPr>
              <a:t>30</a:t>
            </a:r>
            <a:r>
              <a:rPr lang="zh-CN" altLang="en-US" sz="2400" dirty="0">
                <a:latin typeface="华文楷体" panose="02010600040101010101" charset="-122"/>
                <a:ea typeface="华文楷体" panose="02010600040101010101" charset="-122"/>
                <a:cs typeface="华文楷体" panose="02010600040101010101" charset="-122"/>
                <a:sym typeface="+mn-ea"/>
              </a:rPr>
              <a:t>名，而第二次排名上升至第</a:t>
            </a:r>
            <a:r>
              <a:rPr lang="en-US" altLang="zh-CN" sz="2400" dirty="0">
                <a:latin typeface="华文楷体" panose="02010600040101010101" charset="-122"/>
                <a:ea typeface="华文楷体" panose="02010600040101010101" charset="-122"/>
                <a:cs typeface="华文楷体" panose="02010600040101010101" charset="-122"/>
                <a:sym typeface="+mn-ea"/>
              </a:rPr>
              <a:t>5</a:t>
            </a:r>
            <a:r>
              <a:rPr lang="zh-CN" altLang="en-US" sz="2400" dirty="0">
                <a:latin typeface="华文楷体" panose="02010600040101010101" charset="-122"/>
                <a:ea typeface="华文楷体" panose="02010600040101010101" charset="-122"/>
                <a:cs typeface="华文楷体" panose="02010600040101010101" charset="-122"/>
                <a:sym typeface="+mn-ea"/>
              </a:rPr>
              <a:t>名。这个儿童也认为自己这段时间有了很大进步。</a:t>
            </a:r>
            <a:endParaRPr lang="zh-CN" altLang="en-US" sz="2400" dirty="0">
              <a:latin typeface="华文楷体" panose="02010600040101010101" charset="-122"/>
              <a:ea typeface="华文楷体" panose="02010600040101010101" charset="-122"/>
              <a:cs typeface="华文楷体" panose="02010600040101010101" charset="-122"/>
            </a:endParaRPr>
          </a:p>
          <a:p>
            <a:pPr>
              <a:lnSpc>
                <a:spcPct val="200000"/>
              </a:lnSpc>
            </a:pPr>
            <a:endParaRPr lang="zh-CN" altLang="en-US" sz="2800" dirty="0">
              <a:solidFill>
                <a:schemeClr val="tx1"/>
              </a:solidFill>
              <a:latin typeface="华文楷体" panose="02010600040101010101" charset="-122"/>
              <a:ea typeface="华文楷体" panose="02010600040101010101" charset="-122"/>
              <a:cs typeface="华文楷体" panose="02010600040101010101"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01083" y="616331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66921" y="1828725"/>
            <a:ext cx="10412192" cy="3500178"/>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200000"/>
              </a:lnSpc>
              <a:buClrTx/>
              <a:buSzTx/>
              <a:buFont typeface="Arial" panose="020B0604020202020204" pitchFamily="34" charset="0"/>
              <a:buNone/>
              <a:defRPr/>
            </a:pPr>
            <a:r>
              <a:rPr lang="en-US" altLang="zh-CN" sz="2400" b="1" noProof="0" dirty="0">
                <a:ln w="18000">
                  <a:solidFill>
                    <a:schemeClr val="accent2">
                      <a:satMod val="140000"/>
                    </a:schemeClr>
                  </a:solidFill>
                  <a:prstDash val="solid"/>
                  <a:miter lim="800000"/>
                </a:ln>
                <a:noFill/>
                <a:effectLst>
                  <a:outerShdw blurRad="25500" dist="23000" dir="7020000" algn="tl">
                    <a:srgbClr val="000000">
                      <a:alpha val="50000"/>
                    </a:srgbClr>
                  </a:outerShdw>
                </a:effectLst>
                <a:latin typeface="Calibri" panose="020F0502020204030204" pitchFamily="34" charset="0"/>
                <a:ea typeface="宋体" panose="02010600030101010101" pitchFamily="2" charset="-122"/>
                <a:cs typeface="Arial" panose="020B0604020202020204" pitchFamily="34" charset="0"/>
                <a:sym typeface="+mn-ea"/>
              </a:rPr>
              <a:t>         </a:t>
            </a:r>
            <a:endParaRPr kumimoji="0" lang="zh-CN" altLang="en-US" sz="2400" i="0" baseline="0" noProof="0" dirty="0">
              <a:solidFill>
                <a:schemeClr val="tx1"/>
              </a:solidFill>
              <a:effectLst>
                <a:outerShdw blurRad="38100" dist="19050" dir="2700000" algn="tl" rotWithShape="0">
                  <a:schemeClr val="dk1">
                    <a:alpha val="40000"/>
                  </a:schemeClr>
                </a:outerShdw>
              </a:effectLst>
              <a:uLnTx/>
              <a:uFillTx/>
              <a:latin typeface="Calibri" panose="020F0502020204030204" pitchFamily="34" charset="0"/>
              <a:ea typeface="宋体" panose="02010600030101010101" pitchFamily="2" charset="-122"/>
              <a:cs typeface="Arial" panose="020B0604020202020204" pitchFamily="34" charset="0"/>
              <a:sym typeface="+mn-ea"/>
            </a:endParaRPr>
          </a:p>
        </p:txBody>
      </p:sp>
      <p:sp>
        <p:nvSpPr>
          <p:cNvPr id="6" name="Text2"/>
          <p:cNvSpPr txBox="1"/>
          <p:nvPr>
            <p:custDataLst>
              <p:tags r:id="rId7"/>
            </p:custDataLst>
          </p:nvPr>
        </p:nvSpPr>
        <p:spPr>
          <a:xfrm>
            <a:off x="838200" y="914400"/>
            <a:ext cx="10422890" cy="682625"/>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algn="ctr" defTabSz="914400" rtl="0" eaLnBrk="1" fontAlgn="auto" latinLnBrk="0" hangingPunct="1">
              <a:lnSpc>
                <a:spcPct val="100000"/>
              </a:lnSpc>
              <a:spcBef>
                <a:spcPts val="1400"/>
              </a:spcBef>
              <a:buClrTx/>
              <a:buSzTx/>
              <a:buFontTx/>
              <a:buNone/>
              <a:defRPr/>
            </a:pPr>
            <a:r>
              <a:rPr lang="zh-CN" altLang="en-US" sz="3600" b="1" dirty="0">
                <a:solidFill>
                  <a:schemeClr val="accent1">
                    <a:lumMod val="50000"/>
                  </a:schemeClr>
                </a:solidFill>
                <a:latin typeface="Arial" panose="020B0604020202020204" pitchFamily="34" charset="0"/>
                <a:ea typeface="黑体" panose="02010609060101010101" charset="-122"/>
                <a:sym typeface="+mn-ea"/>
              </a:rPr>
              <a:t>为什么三人评价不同？</a:t>
            </a:r>
            <a:endParaRPr kumimoji="0" lang="zh-CN" altLang="en-US" sz="3600" b="1" kern="1200" cap="none" spc="0" normalizeH="0" baseline="0" noProof="0" dirty="0">
              <a:ln>
                <a:noFill/>
              </a:ln>
              <a:solidFill>
                <a:schemeClr val="accent1">
                  <a:lumMod val="50000"/>
                </a:schemeClr>
              </a:solidFill>
              <a:effectLst/>
              <a:uLnTx/>
              <a:uFillTx/>
              <a:latin typeface="Arial" panose="020B0604020202020204" pitchFamily="34" charset="0"/>
              <a:ea typeface="黑体" panose="02010609060101010101" charset="-122"/>
              <a:cs typeface="+mn-ea"/>
              <a:sym typeface="+mn-ea"/>
            </a:endParaRPr>
          </a:p>
        </p:txBody>
      </p:sp>
      <p:sp>
        <p:nvSpPr>
          <p:cNvPr id="7" name="矩形 7"/>
          <p:cNvSpPr/>
          <p:nvPr/>
        </p:nvSpPr>
        <p:spPr>
          <a:xfrm>
            <a:off x="1828800" y="2057400"/>
            <a:ext cx="8027035" cy="3728085"/>
          </a:xfrm>
          <a:prstGeom prst="rect">
            <a:avLst/>
          </a:prstGeom>
          <a:solidFill>
            <a:schemeClr val="tx2">
              <a:lumMod val="95000"/>
            </a:schemeClr>
          </a:solidFill>
          <a:ln w="9525">
            <a:noFill/>
          </a:ln>
        </p:spPr>
        <p:txBody>
          <a:bodyPr anchor="ctr" anchorCtr="0"/>
          <a:p>
            <a:pPr>
              <a:lnSpc>
                <a:spcPct val="200000"/>
              </a:lnSpc>
            </a:pPr>
            <a:r>
              <a:rPr lang="en-US" altLang="zh-CN" sz="2400" dirty="0">
                <a:solidFill>
                  <a:srgbClr val="DCFCDE"/>
                </a:solidFill>
                <a:latin typeface="Calibri" panose="020F0502020204030204" pitchFamily="34" charset="0"/>
                <a:sym typeface="+mn-ea"/>
              </a:rPr>
              <a:t>     </a:t>
            </a:r>
            <a:endParaRPr lang="en-US" altLang="zh-CN" sz="2400" dirty="0">
              <a:solidFill>
                <a:srgbClr val="DCFCDE"/>
              </a:solidFill>
              <a:latin typeface="Calibri" panose="020F0502020204030204" pitchFamily="34" charset="0"/>
              <a:sym typeface="+mn-ea"/>
            </a:endParaRPr>
          </a:p>
          <a:p>
            <a:pPr marL="342900" indent="-342900">
              <a:spcBef>
                <a:spcPct val="20000"/>
              </a:spcBef>
              <a:buClr>
                <a:schemeClr val="folHlink"/>
              </a:buClr>
              <a:buFont typeface="Wingdings" panose="05000000000000000000" pitchFamily="2" charset="2"/>
              <a:buChar char="v"/>
            </a:pPr>
            <a:r>
              <a:rPr lang="en-US" altLang="zh-CN" sz="2400" dirty="0">
                <a:solidFill>
                  <a:schemeClr val="accent1">
                    <a:lumMod val="50000"/>
                  </a:schemeClr>
                </a:solidFill>
                <a:latin typeface="Calibri" panose="020F0502020204030204" pitchFamily="34" charset="0"/>
                <a:sym typeface="+mn-ea"/>
              </a:rPr>
              <a:t>  </a:t>
            </a:r>
            <a:r>
              <a:rPr lang="zh-CN" altLang="en-US" sz="2400" b="1" dirty="0">
                <a:solidFill>
                  <a:schemeClr val="accent1">
                    <a:lumMod val="50000"/>
                  </a:schemeClr>
                </a:solidFill>
                <a:latin typeface="Arial" panose="020B0604020202020204" pitchFamily="34" charset="0"/>
                <a:ea typeface="黑体" panose="02010609060101010101" charset="-122"/>
                <a:sym typeface="+mn-ea"/>
              </a:rPr>
              <a:t>任课教师：</a:t>
            </a:r>
            <a:r>
              <a:rPr lang="zh-CN" altLang="en-US" sz="2400" b="1" dirty="0">
                <a:latin typeface="Arial" panose="020B0604020202020204" pitchFamily="34" charset="0"/>
                <a:sym typeface="+mn-ea"/>
              </a:rPr>
              <a:t>班级中其他同学</a:t>
            </a:r>
            <a:endParaRPr lang="zh-CN" altLang="en-US" sz="2400" b="1" dirty="0">
              <a:latin typeface="Arial" panose="020B0604020202020204" pitchFamily="34" charset="0"/>
            </a:endParaRPr>
          </a:p>
          <a:p>
            <a:pPr marL="342900" indent="-342900">
              <a:spcBef>
                <a:spcPct val="20000"/>
              </a:spcBef>
              <a:buClr>
                <a:schemeClr val="folHlink"/>
              </a:buClr>
              <a:buFont typeface="Wingdings" panose="05000000000000000000" pitchFamily="2" charset="2"/>
              <a:buChar char="v"/>
            </a:pPr>
            <a:endParaRPr lang="zh-CN" altLang="en-US" sz="2400" b="1" dirty="0">
              <a:latin typeface="Arial" panose="020B0604020202020204" pitchFamily="34" charset="0"/>
            </a:endParaRPr>
          </a:p>
          <a:p>
            <a:pPr marL="342900" indent="-342900">
              <a:spcBef>
                <a:spcPct val="20000"/>
              </a:spcBef>
              <a:buClr>
                <a:schemeClr val="folHlink"/>
              </a:buClr>
              <a:buFont typeface="Wingdings" panose="05000000000000000000" pitchFamily="2" charset="2"/>
              <a:buChar char="v"/>
            </a:pPr>
            <a:r>
              <a:rPr lang="zh-CN" altLang="en-US" sz="2400" b="1" dirty="0">
                <a:solidFill>
                  <a:schemeClr val="accent1">
                    <a:lumMod val="50000"/>
                  </a:schemeClr>
                </a:solidFill>
                <a:latin typeface="Arial" panose="020B0604020202020204" pitchFamily="34" charset="0"/>
                <a:ea typeface="黑体" panose="02010609060101010101" charset="-122"/>
                <a:sym typeface="+mn-ea"/>
              </a:rPr>
              <a:t>爸爸：</a:t>
            </a:r>
            <a:r>
              <a:rPr lang="zh-CN" altLang="en-US" sz="2400" b="1" dirty="0">
                <a:latin typeface="Arial" panose="020B0604020202020204" pitchFamily="34" charset="0"/>
                <a:sym typeface="+mn-ea"/>
              </a:rPr>
              <a:t>满分</a:t>
            </a:r>
            <a:r>
              <a:rPr lang="en-US" altLang="zh-CN" sz="2400" b="1" dirty="0">
                <a:latin typeface="Arial" panose="020B0604020202020204" pitchFamily="34" charset="0"/>
                <a:sym typeface="+mn-ea"/>
              </a:rPr>
              <a:t>100</a:t>
            </a:r>
            <a:r>
              <a:rPr lang="zh-CN" altLang="en-US" sz="2400" b="1" dirty="0">
                <a:latin typeface="Arial" panose="020B0604020202020204" pitchFamily="34" charset="0"/>
                <a:sym typeface="+mn-ea"/>
              </a:rPr>
              <a:t>分，</a:t>
            </a:r>
            <a:r>
              <a:rPr lang="en-US" altLang="zh-CN" sz="2400" b="1" dirty="0">
                <a:latin typeface="Arial" panose="020B0604020202020204" pitchFamily="34" charset="0"/>
                <a:sym typeface="+mn-ea"/>
              </a:rPr>
              <a:t>60</a:t>
            </a:r>
            <a:r>
              <a:rPr lang="zh-CN" altLang="en-US" sz="2400" b="1" dirty="0">
                <a:latin typeface="Arial" panose="020B0604020202020204" pitchFamily="34" charset="0"/>
                <a:sym typeface="+mn-ea"/>
              </a:rPr>
              <a:t>分及格</a:t>
            </a:r>
            <a:endParaRPr lang="zh-CN" altLang="en-US" sz="2400" b="1" dirty="0">
              <a:latin typeface="Arial" panose="020B0604020202020204" pitchFamily="34" charset="0"/>
            </a:endParaRPr>
          </a:p>
          <a:p>
            <a:pPr marL="342900" indent="-342900">
              <a:spcBef>
                <a:spcPct val="20000"/>
              </a:spcBef>
              <a:buClr>
                <a:schemeClr val="folHlink"/>
              </a:buClr>
              <a:buFont typeface="Wingdings" panose="05000000000000000000" pitchFamily="2" charset="2"/>
              <a:buChar char="v"/>
            </a:pPr>
            <a:endParaRPr lang="zh-CN" altLang="en-US" sz="2400" b="1" dirty="0">
              <a:latin typeface="Arial" panose="020B0604020202020204" pitchFamily="34" charset="0"/>
            </a:endParaRPr>
          </a:p>
          <a:p>
            <a:pPr marL="342900" indent="-342900">
              <a:spcBef>
                <a:spcPct val="20000"/>
              </a:spcBef>
              <a:buClr>
                <a:schemeClr val="folHlink"/>
              </a:buClr>
              <a:buFont typeface="Wingdings" panose="05000000000000000000" pitchFamily="2" charset="2"/>
              <a:buChar char="v"/>
            </a:pPr>
            <a:r>
              <a:rPr lang="zh-CN" altLang="en-US" sz="2400" b="1" dirty="0">
                <a:solidFill>
                  <a:schemeClr val="accent1">
                    <a:lumMod val="50000"/>
                  </a:schemeClr>
                </a:solidFill>
                <a:latin typeface="Arial" panose="020B0604020202020204" pitchFamily="34" charset="0"/>
                <a:ea typeface="黑体" panose="02010609060101010101" charset="-122"/>
                <a:sym typeface="+mn-ea"/>
              </a:rPr>
              <a:t>儿童：</a:t>
            </a:r>
            <a:r>
              <a:rPr lang="zh-CN" altLang="en-US" sz="2400" b="1" dirty="0">
                <a:latin typeface="Arial" panose="020B0604020202020204" pitchFamily="34" charset="0"/>
                <a:sym typeface="+mn-ea"/>
              </a:rPr>
              <a:t>自己的过去（第一次考试）</a:t>
            </a:r>
            <a:endParaRPr lang="zh-CN" altLang="en-US" sz="2400" b="1" dirty="0">
              <a:latin typeface="Arial" panose="020B0604020202020204" pitchFamily="34" charset="0"/>
            </a:endParaRPr>
          </a:p>
          <a:p>
            <a:pPr>
              <a:lnSpc>
                <a:spcPct val="200000"/>
              </a:lnSpc>
            </a:pPr>
            <a:endParaRPr lang="zh-CN" altLang="en-US" sz="2800" dirty="0">
              <a:solidFill>
                <a:schemeClr val="tx1"/>
              </a:solidFill>
              <a:latin typeface="宋体" panose="02010600030101010101" pitchFamily="2" charset="-122"/>
            </a:endParaRPr>
          </a:p>
          <a:p>
            <a:pPr>
              <a:lnSpc>
                <a:spcPct val="200000"/>
              </a:lnSpc>
              <a:spcBef>
                <a:spcPct val="50000"/>
              </a:spcBef>
            </a:pPr>
            <a:r>
              <a:rPr lang="zh-CN" altLang="x-none" sz="1600" b="1" dirty="0">
                <a:solidFill>
                  <a:schemeClr val="tx1"/>
                </a:solidFill>
                <a:latin typeface="Times New Roman" panose="02020603050405020304" pitchFamily="18" charset="0"/>
                <a:sym typeface="+mn-ea"/>
              </a:rPr>
              <a:t> </a:t>
            </a:r>
            <a:endParaRPr lang="zh-CN" altLang="x-none" sz="1600" b="1" dirty="0">
              <a:solidFill>
                <a:schemeClr val="tx1"/>
              </a:solidFill>
              <a:latin typeface="Times New Roman" panose="02020603050405020304" pitchFamily="18" charset="0"/>
              <a:ea typeface="华文楷体" panose="02010600040101010101" charset="-122"/>
              <a:cs typeface="华文楷体" panose="02010600040101010101" charset="-122"/>
              <a:sym typeface="+mn-ea"/>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60773" y="6057900"/>
            <a:ext cx="811212" cy="800100"/>
          </a:xfrm>
          <a:prstGeom prst="rect">
            <a:avLst/>
          </a:prstGeom>
          <a:noFill/>
          <a:ln w="9525">
            <a:noFill/>
          </a:ln>
        </p:spPr>
      </p:pic>
    </p:spTree>
    <p:custDataLst>
      <p:tags r:id="rId9"/>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filter="fade">
                                      <p:cBhvr>
                                        <p:cTn id="7" dur="200"/>
                                        <p:tgtEl>
                                          <p:spTgt spid="7"/>
                                        </p:tgtEl>
                                      </p:cBhvr>
                                    </p:animEffect>
                                    <p:anim calcmode="lin" valueType="num">
                                      <p:cBhvr>
                                        <p:cTn id="8" dur="200" fill="hold"/>
                                        <p:tgtEl>
                                          <p:spTgt spid="7"/>
                                        </p:tgtEl>
                                        <p:attrNameLst>
                                          <p:attrName>ppt_x</p:attrName>
                                        </p:attrNameLst>
                                      </p:cBhvr>
                                      <p:tavLst>
                                        <p:tav tm="0">
                                          <p:val>
                                            <p:strVal val="#ppt_x"/>
                                          </p:val>
                                        </p:tav>
                                        <p:tav tm="100000">
                                          <p:val>
                                            <p:strVal val="#ppt_x"/>
                                          </p:val>
                                        </p:tav>
                                      </p:tavLst>
                                    </p:anim>
                                    <p:anim calcmode="lin" valueType="num">
                                      <p:cBhvr>
                                        <p:cTn id="9" dur="2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8257"/>
            <a:ext cx="7567613" cy="684374"/>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任务四  </a:t>
            </a:r>
            <a:r>
              <a:rPr lang="zh-CN" altLang="en-US" sz="3600" dirty="0">
                <a:latin typeface="隶书" panose="02010509060101010101" pitchFamily="49" charset="-122"/>
                <a:ea typeface="隶书" panose="02010509060101010101" pitchFamily="49" charset="-122"/>
                <a:sym typeface="+mn-lt"/>
              </a:rPr>
              <a:t>幼儿园教育评价的功能</a:t>
            </a:r>
            <a:endParaRPr lang="zh-CN" altLang="en-US"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124883" y="6110605"/>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任意多边形: 形状 16"/>
          <p:cNvSpPr/>
          <p:nvPr>
            <p:custDataLst>
              <p:tags r:id="rId1"/>
            </p:custDataLst>
          </p:nvPr>
        </p:nvSpPr>
        <p:spPr>
          <a:xfrm>
            <a:off x="4923647" y="3529353"/>
            <a:ext cx="3857625" cy="3328647"/>
          </a:xfrm>
          <a:custGeom>
            <a:avLst/>
            <a:gdLst>
              <a:gd name="connsiteX0" fmla="*/ 642950 w 3857625"/>
              <a:gd name="connsiteY0" fmla="*/ 0 h 3328647"/>
              <a:gd name="connsiteX1" fmla="*/ 3214675 w 3857625"/>
              <a:gd name="connsiteY1" fmla="*/ 0 h 3328647"/>
              <a:gd name="connsiteX2" fmla="*/ 3857625 w 3857625"/>
              <a:gd name="connsiteY2" fmla="*/ 642950 h 3328647"/>
              <a:gd name="connsiteX3" fmla="*/ 3857625 w 3857625"/>
              <a:gd name="connsiteY3" fmla="*/ 3328647 h 3328647"/>
              <a:gd name="connsiteX4" fmla="*/ 0 w 3857625"/>
              <a:gd name="connsiteY4" fmla="*/ 3328647 h 3328647"/>
              <a:gd name="connsiteX5" fmla="*/ 0 w 3857625"/>
              <a:gd name="connsiteY5" fmla="*/ 642950 h 3328647"/>
              <a:gd name="connsiteX6" fmla="*/ 642950 w 3857625"/>
              <a:gd name="connsiteY6" fmla="*/ 0 h 332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7625" h="3328647">
                <a:moveTo>
                  <a:pt x="642950" y="0"/>
                </a:moveTo>
                <a:lnTo>
                  <a:pt x="3214675" y="0"/>
                </a:lnTo>
                <a:cubicBezTo>
                  <a:pt x="3569766" y="0"/>
                  <a:pt x="3857625" y="287859"/>
                  <a:pt x="3857625" y="642950"/>
                </a:cubicBezTo>
                <a:lnTo>
                  <a:pt x="3857625" y="3328647"/>
                </a:lnTo>
                <a:lnTo>
                  <a:pt x="0" y="3328647"/>
                </a:lnTo>
                <a:lnTo>
                  <a:pt x="0" y="642950"/>
                </a:lnTo>
                <a:cubicBezTo>
                  <a:pt x="0" y="287859"/>
                  <a:pt x="287859" y="0"/>
                  <a:pt x="642950" y="0"/>
                </a:cubicBezTo>
                <a:close/>
              </a:path>
            </a:pathLst>
          </a:custGeom>
          <a:gradFill flip="none" rotWithShape="1">
            <a:gsLst>
              <a:gs pos="1000">
                <a:schemeClr val="accent1">
                  <a:alpha val="0"/>
                </a:schemeClr>
              </a:gs>
              <a:gs pos="100000">
                <a:schemeClr val="accent1">
                  <a:alpha val="1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9" name="任意多边形: 形状 18"/>
          <p:cNvSpPr/>
          <p:nvPr>
            <p:custDataLst>
              <p:tags r:id="rId2"/>
            </p:custDataLst>
          </p:nvPr>
        </p:nvSpPr>
        <p:spPr>
          <a:xfrm>
            <a:off x="6130609" y="5731672"/>
            <a:ext cx="1643793" cy="1126328"/>
          </a:xfrm>
          <a:custGeom>
            <a:avLst/>
            <a:gdLst>
              <a:gd name="connsiteX0" fmla="*/ 273971 w 1643793"/>
              <a:gd name="connsiteY0" fmla="*/ 0 h 1126328"/>
              <a:gd name="connsiteX1" fmla="*/ 1369822 w 1643793"/>
              <a:gd name="connsiteY1" fmla="*/ 0 h 1126328"/>
              <a:gd name="connsiteX2" fmla="*/ 1643793 w 1643793"/>
              <a:gd name="connsiteY2" fmla="*/ 273971 h 1126328"/>
              <a:gd name="connsiteX3" fmla="*/ 1643793 w 1643793"/>
              <a:gd name="connsiteY3" fmla="*/ 1126328 h 1126328"/>
              <a:gd name="connsiteX4" fmla="*/ 0 w 1643793"/>
              <a:gd name="connsiteY4" fmla="*/ 1126328 h 1126328"/>
              <a:gd name="connsiteX5" fmla="*/ 0 w 1643793"/>
              <a:gd name="connsiteY5" fmla="*/ 273971 h 1126328"/>
              <a:gd name="connsiteX6" fmla="*/ 273971 w 1643793"/>
              <a:gd name="connsiteY6" fmla="*/ 0 h 112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793" h="1126328">
                <a:moveTo>
                  <a:pt x="273971" y="0"/>
                </a:moveTo>
                <a:lnTo>
                  <a:pt x="1369822" y="0"/>
                </a:lnTo>
                <a:cubicBezTo>
                  <a:pt x="1521132" y="0"/>
                  <a:pt x="1643793" y="122661"/>
                  <a:pt x="1643793" y="273971"/>
                </a:cubicBezTo>
                <a:lnTo>
                  <a:pt x="1643793" y="1126328"/>
                </a:lnTo>
                <a:lnTo>
                  <a:pt x="0" y="1126328"/>
                </a:lnTo>
                <a:lnTo>
                  <a:pt x="0" y="273971"/>
                </a:lnTo>
                <a:cubicBezTo>
                  <a:pt x="0" y="122661"/>
                  <a:pt x="122661" y="0"/>
                  <a:pt x="273971" y="0"/>
                </a:cubicBezTo>
                <a:close/>
              </a:path>
            </a:pathLst>
          </a:custGeom>
          <a:solidFill>
            <a:schemeClr val="accent1">
              <a:lumMod val="40000"/>
              <a:lumOff val="6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6" name="Text2"/>
          <p:cNvSpPr txBox="1"/>
          <p:nvPr>
            <p:custDataLst>
              <p:tags r:id="rId3"/>
            </p:custDataLst>
          </p:nvPr>
        </p:nvSpPr>
        <p:spPr>
          <a:xfrm>
            <a:off x="510540" y="533400"/>
            <a:ext cx="6666865" cy="329184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200000"/>
              </a:lnSpc>
              <a:spcBef>
                <a:spcPct val="0"/>
              </a:spcBef>
              <a:spcAft>
                <a:spcPct val="0"/>
              </a:spcAft>
              <a:buClrTx/>
              <a:buSzTx/>
              <a:buFontTx/>
              <a:buNone/>
              <a:defRPr/>
            </a:pPr>
            <a:r>
              <a:rPr lang="en-US" altLang="zh-CN"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教育评价功能是指教育评价活动本身所具有的能引起评价对象变化的作用和能力。</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200000"/>
              </a:lnSpc>
            </a:pP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en-US" altLang="zh-CN"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它通过教育评价活动与结果，作用于评价对象而体现出来。</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200000"/>
              </a:lnSpc>
            </a:pP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en-US" altLang="zh-CN"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幼儿园教育评价的功能是指幼儿园教育评价所能发挥的功效和作用。</a:t>
            </a:r>
            <a:endParaRPr lang="zh-CN" altLang="en-US" noProof="0">
              <a:ln>
                <a:noFill/>
              </a:ln>
              <a:solidFill>
                <a:schemeClr val="bg2"/>
              </a:solidFill>
              <a:effectLst/>
              <a:uLnTx/>
              <a:uFillTx/>
              <a:latin typeface="微软雅黑" panose="020B0503020204020204" charset="-122"/>
              <a:ea typeface="微软雅黑" panose="020B0503020204020204" charset="-122"/>
              <a:cs typeface="+mn-ea"/>
            </a:endParaRPr>
          </a:p>
          <a:p>
            <a:pPr>
              <a:lnSpc>
                <a:spcPct val="200000"/>
              </a:lnSpc>
            </a:pPr>
            <a:r>
              <a:rPr lang="en-US" altLang="zh-CN" noProof="0">
                <a:ln>
                  <a:noFill/>
                </a:ln>
                <a:solidFill>
                  <a:schemeClr val="bg2"/>
                </a:solidFill>
                <a:effectLst/>
                <a:uLnTx/>
                <a:uFillTx/>
                <a:latin typeface="微软雅黑" panose="020B0503020204020204" charset="-122"/>
                <a:ea typeface="微软雅黑" panose="020B0503020204020204" charset="-122"/>
                <a:cs typeface="+mn-ea"/>
                <a:sym typeface="+mn-ea"/>
              </a:rPr>
              <a:t>       </a:t>
            </a:r>
            <a:r>
              <a:rPr lang="zh-CN" altLang="en-US" noProof="0">
                <a:ln>
                  <a:noFill/>
                </a:ln>
                <a:solidFill>
                  <a:schemeClr val="bg2"/>
                </a:solidFill>
                <a:effectLst/>
                <a:uLnTx/>
                <a:uFillTx/>
                <a:latin typeface="微软雅黑" panose="020B0503020204020204" charset="-122"/>
                <a:ea typeface="微软雅黑" panose="020B0503020204020204" charset="-122"/>
                <a:cs typeface="+mn-ea"/>
                <a:sym typeface="+mn-ea"/>
              </a:rPr>
              <a:t>幼儿园教育评价的功能贯串于整个幼儿园教育活动之中，并对幼儿园的各项活动产生重大影响。</a:t>
            </a:r>
            <a:endParaRPr kumimoji="0" lang="zh-CN" altLang="en-US"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mn-ea"/>
            </a:endParaRPr>
          </a:p>
        </p:txBody>
      </p:sp>
      <p:sp>
        <p:nvSpPr>
          <p:cNvPr id="13" name="Shape1"/>
          <p:cNvSpPr/>
          <p:nvPr>
            <p:custDataLst>
              <p:tags r:id="rId4"/>
            </p:custDataLst>
          </p:nvPr>
        </p:nvSpPr>
        <p:spPr>
          <a:xfrm>
            <a:off x="7680960" y="4150894"/>
            <a:ext cx="4511041" cy="2707107"/>
          </a:xfrm>
          <a:custGeom>
            <a:avLst/>
            <a:gdLst>
              <a:gd name="connsiteX0" fmla="*/ 1181226 w 4511041"/>
              <a:gd name="connsiteY0" fmla="*/ 0 h 2707107"/>
              <a:gd name="connsiteX1" fmla="*/ 4511041 w 4511041"/>
              <a:gd name="connsiteY1" fmla="*/ 0 h 2707107"/>
              <a:gd name="connsiteX2" fmla="*/ 4511041 w 4511041"/>
              <a:gd name="connsiteY2" fmla="*/ 2707107 h 2707107"/>
              <a:gd name="connsiteX3" fmla="*/ 0 w 4511041"/>
              <a:gd name="connsiteY3" fmla="*/ 2707107 h 2707107"/>
              <a:gd name="connsiteX4" fmla="*/ 0 w 4511041"/>
              <a:gd name="connsiteY4" fmla="*/ 1181226 h 2707107"/>
              <a:gd name="connsiteX5" fmla="*/ 1181226 w 4511041"/>
              <a:gd name="connsiteY5" fmla="*/ 0 h 270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1041" h="2707107">
                <a:moveTo>
                  <a:pt x="1181226" y="0"/>
                </a:moveTo>
                <a:lnTo>
                  <a:pt x="4511041" y="0"/>
                </a:lnTo>
                <a:lnTo>
                  <a:pt x="4511041" y="2707107"/>
                </a:lnTo>
                <a:lnTo>
                  <a:pt x="0" y="2707107"/>
                </a:lnTo>
                <a:lnTo>
                  <a:pt x="0" y="1181226"/>
                </a:lnTo>
                <a:cubicBezTo>
                  <a:pt x="0" y="528853"/>
                  <a:pt x="528853" y="0"/>
                  <a:pt x="1181226" y="0"/>
                </a:cubicBezTo>
                <a:close/>
              </a:path>
            </a:pathLst>
          </a:custGeom>
          <a:blipFill>
            <a:blip r:embed="rId5"/>
            <a:stretch>
              <a:fillRect t="-2660" b="-2660"/>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
        <p:nvSpPr>
          <p:cNvPr id="11" name="Shape2"/>
          <p:cNvSpPr/>
          <p:nvPr>
            <p:custDataLst>
              <p:tags r:id="rId6"/>
            </p:custDataLst>
          </p:nvPr>
        </p:nvSpPr>
        <p:spPr>
          <a:xfrm>
            <a:off x="7680958" y="0"/>
            <a:ext cx="4511043" cy="3826036"/>
          </a:xfrm>
          <a:custGeom>
            <a:avLst/>
            <a:gdLst>
              <a:gd name="connsiteX0" fmla="*/ 0 w 4511043"/>
              <a:gd name="connsiteY0" fmla="*/ 0 h 3826036"/>
              <a:gd name="connsiteX1" fmla="*/ 4511043 w 4511043"/>
              <a:gd name="connsiteY1" fmla="*/ 0 h 3826036"/>
              <a:gd name="connsiteX2" fmla="*/ 4511043 w 4511043"/>
              <a:gd name="connsiteY2" fmla="*/ 3826036 h 3826036"/>
              <a:gd name="connsiteX3" fmla="*/ 1181226 w 4511043"/>
              <a:gd name="connsiteY3" fmla="*/ 3826036 h 3826036"/>
              <a:gd name="connsiteX4" fmla="*/ 0 w 4511043"/>
              <a:gd name="connsiteY4" fmla="*/ 2644810 h 3826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1043" h="3826036">
                <a:moveTo>
                  <a:pt x="0" y="0"/>
                </a:moveTo>
                <a:lnTo>
                  <a:pt x="4511043" y="0"/>
                </a:lnTo>
                <a:lnTo>
                  <a:pt x="4511043" y="3826036"/>
                </a:lnTo>
                <a:lnTo>
                  <a:pt x="1181226" y="3826036"/>
                </a:lnTo>
                <a:cubicBezTo>
                  <a:pt x="528853" y="3826036"/>
                  <a:pt x="0" y="3297183"/>
                  <a:pt x="0" y="2644810"/>
                </a:cubicBezTo>
                <a:close/>
              </a:path>
            </a:pathLst>
          </a:custGeom>
          <a:blipFill>
            <a:blip r:embed="rId7"/>
            <a:stretch>
              <a:fillRect l="-6543" r="-6543"/>
            </a:stretch>
          </a:blip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p>
        </p:txBody>
      </p:sp>
    </p:spTree>
    <p:custDataLst>
      <p:tags r:id="rId8"/>
    </p:custData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2465" name="AutoShape 2"/>
          <p:cNvSpPr/>
          <p:nvPr/>
        </p:nvSpPr>
        <p:spPr>
          <a:xfrm>
            <a:off x="6310313" y="1571625"/>
            <a:ext cx="2714625" cy="863600"/>
          </a:xfrm>
          <a:prstGeom prst="bevel">
            <a:avLst>
              <a:gd name="adj" fmla="val 12639"/>
            </a:avLst>
          </a:prstGeom>
          <a:solidFill>
            <a:schemeClr val="accent1"/>
          </a:solidFill>
          <a:ln w="9525">
            <a:noFill/>
          </a:ln>
        </p:spPr>
        <p:txBody>
          <a:bodyPr wrap="none" anchor="ctr" anchorCtr="0"/>
          <a:p>
            <a:endParaRPr lang="zh-CN" altLang="en-US" dirty="0">
              <a:latin typeface="Arial" panose="020B0604020202020204" pitchFamily="34" charset="0"/>
            </a:endParaRPr>
          </a:p>
        </p:txBody>
      </p:sp>
      <p:sp>
        <p:nvSpPr>
          <p:cNvPr id="62466" name="AutoShape 3"/>
          <p:cNvSpPr/>
          <p:nvPr/>
        </p:nvSpPr>
        <p:spPr>
          <a:xfrm>
            <a:off x="6810375" y="3143250"/>
            <a:ext cx="2714625" cy="865188"/>
          </a:xfrm>
          <a:prstGeom prst="bevel">
            <a:avLst>
              <a:gd name="adj" fmla="val 12639"/>
            </a:avLst>
          </a:prstGeom>
          <a:solidFill>
            <a:srgbClr val="FFC000"/>
          </a:solidFill>
          <a:ln w="9525">
            <a:noFill/>
          </a:ln>
        </p:spPr>
        <p:txBody>
          <a:bodyPr wrap="none" anchor="ctr" anchorCtr="0"/>
          <a:p>
            <a:endParaRPr lang="zh-CN" altLang="en-US" dirty="0">
              <a:latin typeface="Arial" panose="020B0604020202020204" pitchFamily="34" charset="0"/>
            </a:endParaRPr>
          </a:p>
        </p:txBody>
      </p:sp>
      <p:sp>
        <p:nvSpPr>
          <p:cNvPr id="62467" name="AutoShape 4"/>
          <p:cNvSpPr/>
          <p:nvPr/>
        </p:nvSpPr>
        <p:spPr>
          <a:xfrm>
            <a:off x="2667000" y="3857625"/>
            <a:ext cx="2728913" cy="865188"/>
          </a:xfrm>
          <a:prstGeom prst="bevel">
            <a:avLst>
              <a:gd name="adj" fmla="val 10407"/>
            </a:avLst>
          </a:prstGeom>
          <a:solidFill>
            <a:schemeClr val="hlink"/>
          </a:solidFill>
          <a:ln w="9525">
            <a:noFill/>
          </a:ln>
        </p:spPr>
        <p:txBody>
          <a:bodyPr wrap="none" anchor="ctr" anchorCtr="0"/>
          <a:p>
            <a:pPr algn="ctr" eaLnBrk="0" hangingPunct="0"/>
            <a:r>
              <a:rPr lang="zh-CN" altLang="en-US" sz="3200" b="1" dirty="0">
                <a:solidFill>
                  <a:schemeClr val="bg1"/>
                </a:solidFill>
                <a:latin typeface="Arial" panose="020B0604020202020204" pitchFamily="34" charset="0"/>
                <a:ea typeface="楷体_GB2312" pitchFamily="49" charset="-122"/>
              </a:rPr>
              <a:t>反馈功能</a:t>
            </a:r>
            <a:endParaRPr lang="zh-CN" altLang="en-US" sz="3200" b="1" dirty="0">
              <a:solidFill>
                <a:schemeClr val="bg1"/>
              </a:solidFill>
              <a:latin typeface="Arial" panose="020B0604020202020204" pitchFamily="34" charset="0"/>
              <a:ea typeface="楷体_GB2312" pitchFamily="49" charset="-122"/>
            </a:endParaRPr>
          </a:p>
        </p:txBody>
      </p:sp>
      <p:sp>
        <p:nvSpPr>
          <p:cNvPr id="62468" name="AutoShape 5"/>
          <p:cNvSpPr/>
          <p:nvPr/>
        </p:nvSpPr>
        <p:spPr>
          <a:xfrm>
            <a:off x="3238500" y="5429250"/>
            <a:ext cx="2879725" cy="863600"/>
          </a:xfrm>
          <a:prstGeom prst="bevel">
            <a:avLst>
              <a:gd name="adj" fmla="val 12639"/>
            </a:avLst>
          </a:prstGeom>
          <a:solidFill>
            <a:schemeClr val="folHlink"/>
          </a:solidFill>
          <a:ln w="9525">
            <a:noFill/>
          </a:ln>
        </p:spPr>
        <p:txBody>
          <a:bodyPr wrap="none" anchor="ctr" anchorCtr="0"/>
          <a:p>
            <a:endParaRPr lang="zh-CN" altLang="en-US" dirty="0">
              <a:latin typeface="Arial" panose="020B0604020202020204" pitchFamily="34" charset="0"/>
            </a:endParaRPr>
          </a:p>
        </p:txBody>
      </p:sp>
      <p:sp>
        <p:nvSpPr>
          <p:cNvPr id="62469" name="Freeform 6"/>
          <p:cNvSpPr/>
          <p:nvPr/>
        </p:nvSpPr>
        <p:spPr>
          <a:xfrm rot="-3279584" flipH="1">
            <a:off x="5043488" y="1882775"/>
            <a:ext cx="1074737" cy="601663"/>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62470" name="Freeform 7"/>
          <p:cNvSpPr/>
          <p:nvPr/>
        </p:nvSpPr>
        <p:spPr>
          <a:xfrm rot="-3279584" flipH="1">
            <a:off x="5543550" y="3311525"/>
            <a:ext cx="1074738" cy="601663"/>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62471" name="Freeform 8"/>
          <p:cNvSpPr/>
          <p:nvPr/>
        </p:nvSpPr>
        <p:spPr>
          <a:xfrm rot="-3279584" flipH="1">
            <a:off x="6186488" y="4740275"/>
            <a:ext cx="1074737" cy="601663"/>
          </a:xfrm>
          <a:custGeom>
            <a:avLst/>
            <a:gdLst/>
            <a:ahLst/>
            <a:cxnLst>
              <a:cxn ang="0">
                <a:pos x="0"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0"/>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2147483647" y="2147483647"/>
              </a:cxn>
              <a:cxn ang="0">
                <a:pos x="0" y="2147483647"/>
              </a:cxn>
              <a:cxn ang="0">
                <a:pos x="0" y="2147483647"/>
              </a:cxn>
            </a:cxnLst>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rgbClr val="E7A9A9">
                  <a:alpha val="32001"/>
                </a:srgbClr>
              </a:gs>
              <a:gs pos="100000">
                <a:srgbClr val="D05656"/>
              </a:gs>
            </a:gsLst>
            <a:lin ang="0" scaled="1"/>
            <a:tileRect/>
          </a:gradFill>
          <a:ln w="12700">
            <a:noFill/>
          </a:ln>
        </p:spPr>
        <p:txBody>
          <a:bodyPr/>
          <a:p>
            <a:endParaRPr lang="zh-CN" altLang="en-US"/>
          </a:p>
        </p:txBody>
      </p:sp>
      <p:sp>
        <p:nvSpPr>
          <p:cNvPr id="62472" name="Rectangle 10"/>
          <p:cNvSpPr/>
          <p:nvPr/>
        </p:nvSpPr>
        <p:spPr>
          <a:xfrm>
            <a:off x="6596063" y="1643063"/>
            <a:ext cx="2214562" cy="645160"/>
          </a:xfrm>
          <a:prstGeom prst="rect">
            <a:avLst/>
          </a:prstGeom>
          <a:noFill/>
          <a:ln w="9525">
            <a:noFill/>
          </a:ln>
        </p:spPr>
        <p:txBody>
          <a:bodyPr anchor="t" anchorCtr="0">
            <a:spAutoFit/>
          </a:bodyPr>
          <a:p>
            <a:pPr algn="ctr" eaLnBrk="0" hangingPunct="0"/>
            <a:r>
              <a:rPr lang="zh-CN" altLang="en-US" sz="3600" b="1" dirty="0">
                <a:solidFill>
                  <a:schemeClr val="bg1"/>
                </a:solidFill>
                <a:latin typeface="Arial" panose="020B0604020202020204" pitchFamily="34" charset="0"/>
                <a:ea typeface="楷体_GB2312" pitchFamily="49" charset="-122"/>
              </a:rPr>
              <a:t>诊断功能</a:t>
            </a:r>
            <a:endParaRPr lang="zh-CN" altLang="en-US" sz="3600" b="1" dirty="0">
              <a:solidFill>
                <a:schemeClr val="bg1"/>
              </a:solidFill>
              <a:latin typeface="Arial" panose="020B0604020202020204" pitchFamily="34" charset="0"/>
              <a:ea typeface="楷体_GB2312" pitchFamily="49" charset="-122"/>
            </a:endParaRPr>
          </a:p>
        </p:txBody>
      </p:sp>
      <p:sp>
        <p:nvSpPr>
          <p:cNvPr id="62473" name="Rectangle 12"/>
          <p:cNvSpPr/>
          <p:nvPr/>
        </p:nvSpPr>
        <p:spPr>
          <a:xfrm>
            <a:off x="3309938" y="5572125"/>
            <a:ext cx="2786062" cy="645160"/>
          </a:xfrm>
          <a:prstGeom prst="rect">
            <a:avLst/>
          </a:prstGeom>
          <a:noFill/>
          <a:ln w="9525">
            <a:noFill/>
          </a:ln>
        </p:spPr>
        <p:txBody>
          <a:bodyPr anchor="t" anchorCtr="0">
            <a:spAutoFit/>
          </a:bodyPr>
          <a:p>
            <a:pPr algn="ctr" eaLnBrk="0" hangingPunct="0"/>
            <a:r>
              <a:rPr lang="zh-CN" altLang="en-US" sz="3600" b="1" dirty="0">
                <a:solidFill>
                  <a:schemeClr val="bg1"/>
                </a:solidFill>
                <a:latin typeface="Arial" panose="020B0604020202020204" pitchFamily="34" charset="0"/>
                <a:ea typeface="楷体_GB2312" pitchFamily="49" charset="-122"/>
              </a:rPr>
              <a:t>暗示功能</a:t>
            </a:r>
            <a:endParaRPr lang="zh-CN" altLang="en-US" sz="3600" b="1" dirty="0">
              <a:solidFill>
                <a:schemeClr val="bg1"/>
              </a:solidFill>
              <a:latin typeface="Arial" panose="020B0604020202020204" pitchFamily="34" charset="0"/>
              <a:ea typeface="楷体_GB2312" pitchFamily="49" charset="-122"/>
            </a:endParaRPr>
          </a:p>
        </p:txBody>
      </p:sp>
      <p:sp>
        <p:nvSpPr>
          <p:cNvPr id="62474" name="Rectangle 13"/>
          <p:cNvSpPr/>
          <p:nvPr/>
        </p:nvSpPr>
        <p:spPr>
          <a:xfrm>
            <a:off x="1992313" y="549275"/>
            <a:ext cx="7740650" cy="936625"/>
          </a:xfrm>
          <a:prstGeom prst="rect">
            <a:avLst/>
          </a:prstGeom>
          <a:noFill/>
          <a:ln w="9525">
            <a:noFill/>
          </a:ln>
        </p:spPr>
        <p:txBody>
          <a:bodyPr anchor="t" anchorCtr="0"/>
          <a:p>
            <a:pPr eaLnBrk="0" hangingPunct="0"/>
            <a:endParaRPr lang="zh-CN" altLang="en-US" sz="4400" b="1" dirty="0">
              <a:solidFill>
                <a:srgbClr val="FFC000"/>
              </a:solidFill>
              <a:latin typeface="Calibri" panose="020F0502020204030204" pitchFamily="34" charset="0"/>
            </a:endParaRPr>
          </a:p>
        </p:txBody>
      </p:sp>
      <p:sp>
        <p:nvSpPr>
          <p:cNvPr id="62475" name="矩形 14"/>
          <p:cNvSpPr/>
          <p:nvPr/>
        </p:nvSpPr>
        <p:spPr>
          <a:xfrm>
            <a:off x="1066800" y="457200"/>
            <a:ext cx="8277225" cy="737235"/>
          </a:xfrm>
          <a:prstGeom prst="rect">
            <a:avLst/>
          </a:prstGeom>
          <a:noFill/>
          <a:ln w="9525">
            <a:noFill/>
          </a:ln>
        </p:spPr>
        <p:txBody>
          <a:bodyPr wrap="square" anchor="t" anchorCtr="0">
            <a:spAutoFit/>
          </a:bodyPr>
          <a:p>
            <a:pPr>
              <a:lnSpc>
                <a:spcPct val="150000"/>
              </a:lnSpc>
            </a:pPr>
            <a:r>
              <a:rPr lang="zh-CN" altLang="en-US" sz="2800" b="1" dirty="0">
                <a:latin typeface="Calibri" panose="020F0502020204030204" pitchFamily="34" charset="0"/>
              </a:rPr>
              <a:t>幼儿 园教育评价的功能主要表现在以下几个方面：</a:t>
            </a:r>
            <a:endParaRPr lang="zh-CN" altLang="en-US" sz="2800" b="1" dirty="0">
              <a:latin typeface="Calibri" panose="020F0502020204030204" pitchFamily="34" charset="0"/>
            </a:endParaRPr>
          </a:p>
        </p:txBody>
      </p:sp>
      <p:sp>
        <p:nvSpPr>
          <p:cNvPr id="16" name="AutoShape 3"/>
          <p:cNvSpPr>
            <a:spLocks noChangeArrowheads="1"/>
          </p:cNvSpPr>
          <p:nvPr/>
        </p:nvSpPr>
        <p:spPr bwMode="ltGray">
          <a:xfrm>
            <a:off x="2381250" y="2286000"/>
            <a:ext cx="2714625" cy="865188"/>
          </a:xfrm>
          <a:prstGeom prst="bevel">
            <a:avLst>
              <a:gd name="adj" fmla="val 12639"/>
            </a:avLst>
          </a:prstGeom>
          <a:solidFill>
            <a:schemeClr val="bg1">
              <a:lumMod val="25000"/>
            </a:schemeClr>
          </a:solidFill>
          <a:ln w="9525">
            <a:noFill/>
            <a:miter lim="800000"/>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mn-cs"/>
            </a:endParaRPr>
          </a:p>
        </p:txBody>
      </p:sp>
      <p:sp>
        <p:nvSpPr>
          <p:cNvPr id="62477" name="AutoShape 4"/>
          <p:cNvSpPr/>
          <p:nvPr/>
        </p:nvSpPr>
        <p:spPr>
          <a:xfrm>
            <a:off x="7167563" y="4857750"/>
            <a:ext cx="2571750" cy="865188"/>
          </a:xfrm>
          <a:prstGeom prst="bevel">
            <a:avLst>
              <a:gd name="adj" fmla="val 16625"/>
            </a:avLst>
          </a:prstGeom>
          <a:solidFill>
            <a:srgbClr val="5F5F5F"/>
          </a:solidFill>
          <a:ln w="9525">
            <a:noFill/>
          </a:ln>
        </p:spPr>
        <p:txBody>
          <a:bodyPr wrap="none" anchor="ctr" anchorCtr="0"/>
          <a:p>
            <a:r>
              <a:rPr lang="zh-CN" altLang="en-US" sz="3600" dirty="0">
                <a:solidFill>
                  <a:schemeClr val="bg2"/>
                </a:solidFill>
                <a:latin typeface="华文楷体" panose="02010600040101010101" charset="-122"/>
                <a:ea typeface="华文楷体" panose="02010600040101010101" charset="-122"/>
              </a:rPr>
              <a:t> 导向功能</a:t>
            </a:r>
            <a:endParaRPr lang="zh-CN" altLang="en-US" sz="3600" dirty="0">
              <a:solidFill>
                <a:schemeClr val="bg2"/>
              </a:solidFill>
              <a:latin typeface="华文楷体" panose="02010600040101010101" charset="-122"/>
              <a:ea typeface="华文楷体" panose="02010600040101010101" charset="-122"/>
            </a:endParaRPr>
          </a:p>
        </p:txBody>
      </p:sp>
      <p:sp>
        <p:nvSpPr>
          <p:cNvPr id="62478" name="Rectangle 11"/>
          <p:cNvSpPr/>
          <p:nvPr/>
        </p:nvSpPr>
        <p:spPr>
          <a:xfrm>
            <a:off x="6738938" y="3286125"/>
            <a:ext cx="2733675" cy="645160"/>
          </a:xfrm>
          <a:prstGeom prst="rect">
            <a:avLst/>
          </a:prstGeom>
          <a:noFill/>
          <a:ln w="9525">
            <a:noFill/>
          </a:ln>
        </p:spPr>
        <p:txBody>
          <a:bodyPr anchor="t" anchorCtr="0">
            <a:spAutoFit/>
          </a:bodyPr>
          <a:p>
            <a:pPr algn="ctr" eaLnBrk="0" hangingPunct="0"/>
            <a:r>
              <a:rPr lang="zh-CN" altLang="en-US" sz="3600" b="1" dirty="0">
                <a:solidFill>
                  <a:schemeClr val="bg1"/>
                </a:solidFill>
                <a:latin typeface="Arial" panose="020B0604020202020204" pitchFamily="34" charset="0"/>
                <a:ea typeface="楷体_GB2312" pitchFamily="49" charset="-122"/>
              </a:rPr>
              <a:t>激励功能</a:t>
            </a:r>
            <a:endParaRPr lang="zh-CN" altLang="en-US" sz="3600" b="1" dirty="0">
              <a:solidFill>
                <a:schemeClr val="bg1"/>
              </a:solidFill>
              <a:latin typeface="Arial" panose="020B0604020202020204" pitchFamily="34" charset="0"/>
              <a:ea typeface="楷体_GB2312" pitchFamily="49" charset="-122"/>
            </a:endParaRPr>
          </a:p>
        </p:txBody>
      </p:sp>
      <p:sp>
        <p:nvSpPr>
          <p:cNvPr id="62479" name="Rectangle 9"/>
          <p:cNvSpPr/>
          <p:nvPr/>
        </p:nvSpPr>
        <p:spPr>
          <a:xfrm>
            <a:off x="2595563" y="2500313"/>
            <a:ext cx="2143125" cy="645160"/>
          </a:xfrm>
          <a:prstGeom prst="rect">
            <a:avLst/>
          </a:prstGeom>
          <a:noFill/>
          <a:ln w="9525">
            <a:noFill/>
          </a:ln>
        </p:spPr>
        <p:txBody>
          <a:bodyPr anchor="t" anchorCtr="0">
            <a:spAutoFit/>
          </a:bodyPr>
          <a:p>
            <a:pPr algn="ctr" eaLnBrk="0" hangingPunct="0"/>
            <a:r>
              <a:rPr lang="zh-CN" altLang="en-US" sz="3600" b="1" dirty="0">
                <a:solidFill>
                  <a:schemeClr val="bg1"/>
                </a:solidFill>
                <a:latin typeface="Arial" panose="020B0604020202020204" pitchFamily="34" charset="0"/>
                <a:ea typeface="楷体_GB2312" pitchFamily="49" charset="-122"/>
              </a:rPr>
              <a:t>改进功能</a:t>
            </a:r>
            <a:endParaRPr lang="zh-CN" altLang="en-US" sz="3600" b="1" dirty="0">
              <a:solidFill>
                <a:schemeClr val="bg1"/>
              </a:solidFill>
              <a:latin typeface="Arial" panose="020B0604020202020204" pitchFamily="34" charset="0"/>
              <a:ea typeface="楷体_GB2312" pitchFamily="49" charset="-122"/>
            </a:endParaRPr>
          </a:p>
        </p:txBody>
      </p:sp>
      <p:pic>
        <p:nvPicPr>
          <p:cNvPr id="81921"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048683" y="6019800"/>
            <a:ext cx="811212" cy="800100"/>
          </a:xfrm>
          <a:prstGeom prst="rect">
            <a:avLst/>
          </a:prstGeom>
          <a:noFill/>
          <a:ln w="9525">
            <a:noFill/>
          </a:ln>
        </p:spPr>
      </p:pic>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13313" name="Group 2"/>
          <p:cNvGrpSpPr/>
          <p:nvPr/>
        </p:nvGrpSpPr>
        <p:grpSpPr>
          <a:xfrm>
            <a:off x="2424113" y="2708275"/>
            <a:ext cx="8135937" cy="1584325"/>
            <a:chOff x="0" y="0"/>
            <a:chExt cx="4796" cy="1271"/>
          </a:xfrm>
        </p:grpSpPr>
        <p:sp>
          <p:nvSpPr>
            <p:cNvPr id="13314" name="AutoShape 8"/>
            <p:cNvSpPr/>
            <p:nvPr/>
          </p:nvSpPr>
          <p:spPr>
            <a:xfrm flipV="1">
              <a:off x="70" y="0"/>
              <a:ext cx="4653" cy="217"/>
            </a:xfrm>
            <a:custGeom>
              <a:avLst/>
              <a:gdLst/>
              <a:ahLst/>
              <a:cxnLst>
                <a:cxn ang="0">
                  <a:pos x="0" y="0"/>
                </a:cxn>
                <a:cxn ang="0">
                  <a:pos x="0" y="0"/>
                </a:cxn>
                <a:cxn ang="0">
                  <a:pos x="2" y="0"/>
                </a:cxn>
                <a:cxn ang="0">
                  <a:pos x="2" y="0"/>
                </a:cxn>
                <a:cxn ang="0">
                  <a:pos x="0" y="0"/>
                </a:cxn>
              </a:cxnLst>
              <a:pathLst>
                <a:path w="21600" h="21600">
                  <a:moveTo>
                    <a:pt x="0" y="0"/>
                  </a:moveTo>
                  <a:lnTo>
                    <a:pt x="2158" y="21600"/>
                  </a:lnTo>
                  <a:lnTo>
                    <a:pt x="19442" y="21600"/>
                  </a:lnTo>
                  <a:lnTo>
                    <a:pt x="21600" y="0"/>
                  </a:lnTo>
                  <a:lnTo>
                    <a:pt x="0" y="0"/>
                  </a:lnTo>
                  <a:close/>
                </a:path>
              </a:pathLst>
            </a:custGeom>
            <a:gradFill rotWithShape="1">
              <a:gsLst>
                <a:gs pos="0">
                  <a:srgbClr val="FBD0A4"/>
                </a:gs>
                <a:gs pos="100000">
                  <a:schemeClr val="hlink">
                    <a:alpha val="0"/>
                  </a:schemeClr>
                </a:gs>
              </a:gsLst>
              <a:lin ang="5400000" scaled="1"/>
              <a:tileRect/>
            </a:gradFill>
            <a:ln w="9525">
              <a:noFill/>
            </a:ln>
          </p:spPr>
          <p:txBody>
            <a:bodyPr/>
            <a:p>
              <a:endParaRPr lang="zh-CN" altLang="en-US"/>
            </a:p>
          </p:txBody>
        </p:sp>
        <p:sp>
          <p:nvSpPr>
            <p:cNvPr id="8196" name="AutoShape 9"/>
            <p:cNvSpPr>
              <a:spLocks noChangeArrowheads="1"/>
            </p:cNvSpPr>
            <p:nvPr/>
          </p:nvSpPr>
          <p:spPr bwMode="auto">
            <a:xfrm>
              <a:off x="0" y="222"/>
              <a:ext cx="4796" cy="1049"/>
            </a:xfrm>
            <a:prstGeom prst="roundRect">
              <a:avLst>
                <a:gd name="adj" fmla="val 9514"/>
              </a:avLst>
            </a:prstGeom>
            <a:gradFill rotWithShape="1">
              <a:gsLst>
                <a:gs pos="0">
                  <a:schemeClr val="hlink"/>
                </a:gs>
                <a:gs pos="50000">
                  <a:srgbClr val="FBD2A9"/>
                </a:gs>
                <a:gs pos="100000">
                  <a:schemeClr val="hlink"/>
                </a:gs>
              </a:gsLst>
              <a:lin ang="5400000" scaled="1"/>
            </a:gradFill>
            <a:ln w="9525">
              <a:noFill/>
              <a:round/>
            </a:ln>
          </p:spPr>
          <p:txBody>
            <a:bodyPr wrap="none" anchor="ctr"/>
            <a:lstStyle/>
            <a:p>
              <a:pPr marL="0" marR="0" lvl="0" indent="0" algn="l" defTabSz="914400" rtl="0" eaLnBrk="1" fontAlgn="base" latinLnBrk="0" hangingPunct="1">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a:ln>
                  <a:noFill/>
                </a:ln>
                <a:solidFill>
                  <a:schemeClr val="tx1"/>
                </a:solidFill>
                <a:effectLst/>
                <a:uLnTx/>
                <a:uFillTx/>
                <a:latin typeface="Arial" panose="020B0604020202020204" pitchFamily="34" charset="0"/>
                <a:ea typeface="宋体" panose="02010600030101010101" pitchFamily="2" charset="-122"/>
                <a:cs typeface="Arial" panose="020B0604020202020204" pitchFamily="34" charset="0"/>
              </a:endParaRPr>
            </a:p>
          </p:txBody>
        </p:sp>
      </p:grpSp>
      <p:sp>
        <p:nvSpPr>
          <p:cNvPr id="13316" name="AutoShape 10"/>
          <p:cNvSpPr/>
          <p:nvPr/>
        </p:nvSpPr>
        <p:spPr>
          <a:xfrm>
            <a:off x="2705100" y="3206134"/>
            <a:ext cx="7567613" cy="688620"/>
          </a:xfrm>
          <a:prstGeom prst="roundRect">
            <a:avLst>
              <a:gd name="adj" fmla="val 9782"/>
            </a:avLst>
          </a:prstGeom>
          <a:gradFill rotWithShape="1">
            <a:gsLst>
              <a:gs pos="0">
                <a:srgbClr val="DDDDDD"/>
              </a:gs>
              <a:gs pos="50000">
                <a:srgbClr val="EBEBEB"/>
              </a:gs>
              <a:gs pos="100000">
                <a:srgbClr val="DDDDDD"/>
              </a:gs>
            </a:gsLst>
            <a:lin ang="5400000" scaled="1"/>
            <a:tileRect/>
          </a:gradFill>
          <a:ln w="28575" cap="flat" cmpd="sng">
            <a:solidFill>
              <a:srgbClr val="F8F8F8"/>
            </a:solidFill>
            <a:prstDash val="solid"/>
            <a:round/>
            <a:headEnd type="none" w="med" len="med"/>
            <a:tailEnd type="none" w="med" len="med"/>
          </a:ln>
        </p:spPr>
        <p:txBody>
          <a:bodyPr anchor="ctr" anchorCtr="0">
            <a:spAutoFit/>
          </a:bodyPr>
          <a:p>
            <a:pPr algn="ctr"/>
            <a:r>
              <a:rPr lang="zh-CN" altLang="en-US" sz="3600" dirty="0">
                <a:latin typeface="隶书" panose="02010509060101010101" pitchFamily="49" charset="-122"/>
                <a:ea typeface="隶书" panose="02010509060101010101" pitchFamily="49" charset="-122"/>
              </a:rPr>
              <a:t>任务一  </a:t>
            </a:r>
            <a:r>
              <a:rPr lang="zh-CN" altLang="en-US" sz="3600" dirty="0">
                <a:latin typeface="隶书" panose="02010509060101010101" pitchFamily="49" charset="-122"/>
                <a:ea typeface="隶书" panose="02010509060101010101" pitchFamily="49" charset="-122"/>
                <a:sym typeface="+mn-lt"/>
              </a:rPr>
              <a:t>幼儿园教育评价概述</a:t>
            </a:r>
            <a:endParaRPr lang="zh-CN" altLang="en-US" sz="3600" dirty="0">
              <a:latin typeface="隶书" panose="02010509060101010101" pitchFamily="49" charset="-122"/>
              <a:ea typeface="隶书" panose="02010509060101010101" pitchFamily="49" charset="-122"/>
            </a:endParaRPr>
          </a:p>
        </p:txBody>
      </p:sp>
      <p:pic>
        <p:nvPicPr>
          <p:cNvPr id="13317" name="Picture 9" descr="C:\Users\Administrator\Desktop\出版社社标.jpg"/>
          <p:cNvPicPr>
            <a:picLocks noChangeAspect="1"/>
          </p:cNvPicPr>
          <p:nvPr/>
        </p:nvPicPr>
        <p:blipFill>
          <a:blip r:embed="rId1">
            <a:clrChange>
              <a:clrFrom>
                <a:srgbClr val="FFFFFE"/>
              </a:clrFrom>
              <a:clrTo>
                <a:srgbClr val="FFFFFE">
                  <a:alpha val="0"/>
                </a:srgbClr>
              </a:clrTo>
            </a:clrChange>
          </a:blip>
          <a:stretch>
            <a:fillRect/>
          </a:stretch>
        </p:blipFill>
        <p:spPr>
          <a:xfrm>
            <a:off x="11380788" y="6117590"/>
            <a:ext cx="811212" cy="800100"/>
          </a:xfrm>
          <a:prstGeom prst="rect">
            <a:avLst/>
          </a:prstGeom>
          <a:noFill/>
          <a:ln w="9525">
            <a:noFill/>
          </a:ln>
        </p:spPr>
      </p:pic>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2192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24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zh-CN" altLang="en-US" sz="2400" dirty="0">
                <a:solidFill>
                  <a:schemeClr val="accent1">
                    <a:lumMod val="50000"/>
                  </a:schemeClr>
                </a:solidFill>
                <a:latin typeface="Calibri" panose="020F0502020204030204" pitchFamily="34" charset="0"/>
                <a:sym typeface="+mn-ea"/>
              </a:rPr>
              <a:t>“评价的目的不在于证明，而在于改进。”幼儿园教育评价所具有的主要功能就是诊 断与改进，诊断与改进同时也是幼儿园教育评价的主要目的。</a:t>
            </a:r>
            <a:endParaRPr lang="zh-CN" altLang="en-US" sz="2400" dirty="0">
              <a:solidFill>
                <a:schemeClr val="accent1">
                  <a:lumMod val="50000"/>
                </a:schemeClr>
              </a:solidFill>
              <a:latin typeface="Calibri" panose="020F0502020204030204" pitchFamily="34" charset="0"/>
            </a:endParaRPr>
          </a:p>
          <a:p>
            <a:pPr>
              <a:lnSpc>
                <a:spcPct val="150000"/>
              </a:lnSpc>
            </a:pPr>
            <a:r>
              <a:rPr lang="zh-CN" altLang="en-US" sz="2400" dirty="0">
                <a:solidFill>
                  <a:schemeClr val="accent1">
                    <a:lumMod val="50000"/>
                  </a:schemeClr>
                </a:solidFill>
                <a:latin typeface="Calibri" panose="020F0502020204030204" pitchFamily="34" charset="0"/>
                <a:sym typeface="+mn-ea"/>
              </a:rPr>
              <a:t>      </a:t>
            </a:r>
            <a:r>
              <a:rPr lang="en-US" altLang="zh-CN" sz="2400" dirty="0">
                <a:solidFill>
                  <a:schemeClr val="accent1">
                    <a:lumMod val="50000"/>
                  </a:schemeClr>
                </a:solidFill>
                <a:latin typeface="Calibri" panose="020F0502020204030204" pitchFamily="34" charset="0"/>
                <a:sym typeface="+mn-ea"/>
              </a:rPr>
              <a:t>  </a:t>
            </a:r>
            <a:r>
              <a:rPr lang="zh-CN" altLang="en-US" sz="2400" dirty="0">
                <a:solidFill>
                  <a:schemeClr val="accent1">
                    <a:lumMod val="50000"/>
                  </a:schemeClr>
                </a:solidFill>
                <a:latin typeface="Calibri" panose="020F0502020204030204" pitchFamily="34" charset="0"/>
                <a:sym typeface="+mn-ea"/>
              </a:rPr>
              <a:t>它是在收集、整理和分析 信息资料的基础上，对评价对象的客观情况，特别是所存在的问题进行诊断，为其进一 步的改进行动提供支持，帮助其寻求增值的途径和方法。</a:t>
            </a:r>
            <a:endParaRPr lang="zh-CN" altLang="en-US" sz="2400" dirty="0">
              <a:solidFill>
                <a:schemeClr val="accent1">
                  <a:lumMod val="50000"/>
                </a:schemeClr>
              </a:solidFill>
              <a:latin typeface="Calibri" panose="020F0502020204030204" pitchFamily="34" charset="0"/>
            </a:endParaRPr>
          </a:p>
          <a:p>
            <a:pPr>
              <a:lnSpc>
                <a:spcPct val="200000"/>
              </a:lnSpc>
            </a:pPr>
            <a:endParaRPr kumimoji="0" lang="zh-CN" altLang="en-US" sz="2400" b="0" i="0" u="none" strike="noStrike" kern="1200" cap="none" spc="0" normalizeH="0" baseline="0" noProof="0" dirty="0">
              <a:ln>
                <a:noFill/>
              </a:ln>
              <a:solidFill>
                <a:schemeClr val="accent1">
                  <a:lumMod val="50000"/>
                </a:schemeClr>
              </a:solidFill>
              <a:effectLst/>
              <a:uLnTx/>
              <a:uFillTx/>
              <a:latin typeface="Calibri" panose="020F0502020204030204" pitchFamily="34" charset="0"/>
              <a:ea typeface="微软雅黑" panose="020B0503020204020204" charset="-122"/>
              <a:cs typeface="+mn-ea"/>
              <a:sym typeface="+mn-ea"/>
            </a:endParaRPr>
          </a:p>
        </p:txBody>
      </p:sp>
      <p:sp>
        <p:nvSpPr>
          <p:cNvPr id="3" name="文本框 2"/>
          <p:cNvSpPr txBox="1"/>
          <p:nvPr/>
        </p:nvSpPr>
        <p:spPr>
          <a:xfrm>
            <a:off x="481330" y="228600"/>
            <a:ext cx="6096000" cy="73723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一、诊断功能</a:t>
            </a: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210483" y="6136640"/>
            <a:ext cx="811212" cy="800100"/>
          </a:xfrm>
          <a:prstGeom prst="rect">
            <a:avLst/>
          </a:prstGeom>
          <a:noFill/>
          <a:ln w="9525">
            <a:noFill/>
          </a:ln>
        </p:spPr>
      </p:pic>
    </p:spTree>
    <p:custDataLst>
      <p:tags r:id="rId8"/>
    </p:custData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412750" y="9144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200000"/>
              </a:lnSpc>
            </a:pPr>
            <a:r>
              <a:rPr lang="en-US" altLang="zh-CN" sz="24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zh-CN" altLang="en-US" sz="2400" dirty="0">
                <a:solidFill>
                  <a:schemeClr val="accent1">
                    <a:lumMod val="50000"/>
                  </a:schemeClr>
                </a:solidFill>
                <a:latin typeface="Calibri" panose="020F0502020204030204" pitchFamily="34" charset="0"/>
                <a:sym typeface="+mn-ea"/>
              </a:rPr>
              <a:t>通过评价，可以及时发现与预 定目标之间的差距和问题，明确努力方向，提高教育效果，对改善今后的工作做到心中有数。对于幼儿在智、德、体、美各方面的能力和实际发展状况的评价，也有诊断意义， 对幼儿做出各方面的不同程度的分类，既便于一般化教育教学计划的制订，又便于个别化教育和辅导。</a:t>
            </a:r>
            <a:endParaRPr kumimoji="0" lang="zh-CN" altLang="en-US" sz="2400" b="0" i="0" u="none" strike="noStrike" kern="1200" cap="none" spc="0" normalizeH="0" baseline="0" noProof="0" dirty="0">
              <a:ln>
                <a:noFill/>
              </a:ln>
              <a:solidFill>
                <a:schemeClr val="accent1">
                  <a:lumMod val="50000"/>
                </a:schemeClr>
              </a:solidFill>
              <a:effectLst/>
              <a:uLnTx/>
              <a:uFillTx/>
              <a:latin typeface="Calibri" panose="020F0502020204030204" pitchFamily="34" charset="0"/>
              <a:ea typeface="微软雅黑" panose="020B0503020204020204" charset="-122"/>
              <a:cs typeface="+mn-ea"/>
              <a:sym typeface="+mn-ea"/>
            </a:endParaRPr>
          </a:p>
        </p:txBody>
      </p:sp>
      <p:sp>
        <p:nvSpPr>
          <p:cNvPr id="3" name="文本框 2"/>
          <p:cNvSpPr txBox="1"/>
          <p:nvPr/>
        </p:nvSpPr>
        <p:spPr>
          <a:xfrm>
            <a:off x="549275" y="228600"/>
            <a:ext cx="6096000" cy="73723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一、诊断功能</a:t>
            </a: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286683" y="6136640"/>
            <a:ext cx="811212" cy="800100"/>
          </a:xfrm>
          <a:prstGeom prst="rect">
            <a:avLst/>
          </a:prstGeom>
          <a:noFill/>
          <a:ln w="9525">
            <a:noFill/>
          </a:ln>
        </p:spPr>
      </p:pic>
    </p:spTree>
    <p:custDataLst>
      <p:tags r:id="rId8"/>
    </p:custData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6431280" cy="5816600"/>
          </a:xfrm>
          <a:prstGeom prst="rect">
            <a:avLst/>
          </a:prstGeom>
          <a:noFill/>
          <a:ln>
            <a:noFill/>
          </a:ln>
        </p:spPr>
        <p:txBody>
          <a:bodyPr spcFirstLastPara="1" wrap="square" lIns="60950" tIns="30466" rIns="60950" bIns="30466" anchor="t" anchorCtr="0">
            <a:normAutofit fontScale="90000"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lvl="3" indent="-1104900" eaLnBrk="0" hangingPunct="0">
              <a:lnSpc>
                <a:spcPct val="150000"/>
              </a:lnSpc>
            </a:pP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  、您的孩子平时爱吃哪类食物？</a:t>
            </a:r>
            <a:endParaRPr lang="zh-CN" altLang="en-US" b="1" dirty="0">
              <a:solidFill>
                <a:srgbClr val="0D0D0D"/>
              </a:solidFill>
              <a:latin typeface="Arial" panose="020B0604020202020204" pitchFamily="34" charset="0"/>
              <a:ea typeface="楷体_GB2312" pitchFamily="49" charset="-122"/>
            </a:endParaRPr>
          </a:p>
          <a:p>
            <a:pPr indent="266700" eaLnBrk="0" hangingPunct="0">
              <a:lnSpc>
                <a:spcPct val="150000"/>
              </a:lnSpc>
              <a:buFont typeface="Arial" panose="020B0604020202020204" pitchFamily="34" charset="0"/>
              <a:buChar char="•"/>
            </a:pPr>
            <a:r>
              <a:rPr lang="zh-CN" altLang="en-US" b="1" dirty="0">
                <a:solidFill>
                  <a:srgbClr val="0D0D0D"/>
                </a:solidFill>
                <a:latin typeface="Calibri" panose="020F0502020204030204" pitchFamily="34" charset="0"/>
                <a:ea typeface="楷体_GB2312" pitchFamily="49" charset="-122"/>
                <a:sym typeface="+mn-ea"/>
              </a:rPr>
              <a:t>蔬菜；②豆制品；③肉类；④淀粉类；⑤蛋类；⑥水果。</a:t>
            </a:r>
            <a:endParaRPr lang="en-US" altLang="zh-CN" b="1" dirty="0">
              <a:solidFill>
                <a:srgbClr val="0D0D0D"/>
              </a:solidFill>
              <a:latin typeface="Arial" panose="020B0604020202020204" pitchFamily="34" charset="0"/>
            </a:endParaRPr>
          </a:p>
          <a:p>
            <a:pPr indent="266700" eaLnBrk="0" hangingPunct="0">
              <a:lnSpc>
                <a:spcPct val="150000"/>
              </a:lnSpc>
            </a:pP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、您孩子每天在家早餐、晚餐的平均量：</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粮食</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两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  </a:t>
            </a:r>
            <a:r>
              <a:rPr lang="en-US" altLang="zh-CN" b="1" dirty="0">
                <a:solidFill>
                  <a:srgbClr val="0D0D0D"/>
                </a:solidFill>
                <a:latin typeface="Calibri" panose="020F0502020204030204" pitchFamily="34" charset="0"/>
                <a:ea typeface="楷体_GB2312" pitchFamily="49" charset="-122"/>
                <a:sym typeface="+mn-ea"/>
              </a:rPr>
              <a:t>3</a:t>
            </a:r>
            <a:r>
              <a:rPr lang="zh-CN" altLang="en-US" b="1" dirty="0">
                <a:solidFill>
                  <a:srgbClr val="0D0D0D"/>
                </a:solidFill>
                <a:latin typeface="Calibri" panose="020F0502020204030204" pitchFamily="34" charset="0"/>
                <a:ea typeface="楷体_GB2312" pitchFamily="49" charset="-122"/>
                <a:sym typeface="+mn-ea"/>
              </a:rPr>
              <a:t>两  很少</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蛋类：</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只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只  </a:t>
            </a:r>
            <a:r>
              <a:rPr lang="en-US" altLang="zh-CN" b="1" dirty="0">
                <a:solidFill>
                  <a:srgbClr val="0D0D0D"/>
                </a:solidFill>
                <a:latin typeface="Calibri" panose="020F0502020204030204" pitchFamily="34" charset="0"/>
                <a:ea typeface="楷体_GB2312" pitchFamily="49" charset="-122"/>
                <a:sym typeface="+mn-ea"/>
              </a:rPr>
              <a:t>3</a:t>
            </a:r>
            <a:r>
              <a:rPr lang="zh-CN" altLang="en-US" b="1" dirty="0">
                <a:solidFill>
                  <a:srgbClr val="0D0D0D"/>
                </a:solidFill>
                <a:latin typeface="Calibri" panose="020F0502020204030204" pitchFamily="34" charset="0"/>
                <a:ea typeface="楷体_GB2312" pitchFamily="49" charset="-122"/>
                <a:sym typeface="+mn-ea"/>
              </a:rPr>
              <a:t>只</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奶类：</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瓶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瓶  偶尔喝  不喝</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豆类：淡浆 咸浆 甜浆 豆奶 </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蔬菜：不吃  偶尔吃  </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两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两或</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两以上（很爱吃）</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荤菜：不吃  偶尔吃  </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两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两或</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两以上（很爱吃）</a:t>
            </a:r>
            <a:endParaRPr lang="zh-CN" altLang="en-US" b="1" dirty="0">
              <a:solidFill>
                <a:srgbClr val="0D0D0D"/>
              </a:solidFill>
              <a:latin typeface="Arial" panose="020B0604020202020204" pitchFamily="34" charset="0"/>
            </a:endParaRPr>
          </a:p>
          <a:p>
            <a:pPr indent="266700" eaLnBrk="0" hangingPunct="0">
              <a:lnSpc>
                <a:spcPct val="150000"/>
              </a:lnSpc>
            </a:pPr>
            <a:r>
              <a:rPr lang="zh-CN" altLang="en-US" b="1" dirty="0">
                <a:solidFill>
                  <a:srgbClr val="0D0D0D"/>
                </a:solidFill>
                <a:latin typeface="Calibri" panose="020F0502020204030204" pitchFamily="34" charset="0"/>
                <a:ea typeface="楷体_GB2312" pitchFamily="49" charset="-122"/>
                <a:sym typeface="+mn-ea"/>
              </a:rPr>
              <a:t>豆制品：不吃  偶尔吃  </a:t>
            </a:r>
            <a:r>
              <a:rPr lang="en-US" altLang="zh-CN" b="1" dirty="0">
                <a:solidFill>
                  <a:srgbClr val="0D0D0D"/>
                </a:solidFill>
                <a:latin typeface="Calibri" panose="020F0502020204030204" pitchFamily="34" charset="0"/>
                <a:ea typeface="楷体_GB2312" pitchFamily="49" charset="-122"/>
                <a:sym typeface="+mn-ea"/>
              </a:rPr>
              <a:t>1</a:t>
            </a:r>
            <a:r>
              <a:rPr lang="zh-CN" altLang="en-US" b="1" dirty="0">
                <a:solidFill>
                  <a:srgbClr val="0D0D0D"/>
                </a:solidFill>
                <a:latin typeface="Calibri" panose="020F0502020204030204" pitchFamily="34" charset="0"/>
                <a:ea typeface="楷体_GB2312" pitchFamily="49" charset="-122"/>
                <a:sym typeface="+mn-ea"/>
              </a:rPr>
              <a:t>两  </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两或</a:t>
            </a:r>
            <a:r>
              <a:rPr lang="en-US" altLang="zh-CN" b="1" dirty="0">
                <a:solidFill>
                  <a:srgbClr val="0D0D0D"/>
                </a:solidFill>
                <a:latin typeface="Calibri" panose="020F0502020204030204" pitchFamily="34" charset="0"/>
                <a:ea typeface="楷体_GB2312" pitchFamily="49" charset="-122"/>
                <a:sym typeface="+mn-ea"/>
              </a:rPr>
              <a:t>2</a:t>
            </a:r>
            <a:r>
              <a:rPr lang="zh-CN" altLang="en-US" b="1" dirty="0">
                <a:solidFill>
                  <a:srgbClr val="0D0D0D"/>
                </a:solidFill>
                <a:latin typeface="Calibri" panose="020F0502020204030204" pitchFamily="34" charset="0"/>
                <a:ea typeface="楷体_GB2312" pitchFamily="49" charset="-122"/>
                <a:sym typeface="+mn-ea"/>
              </a:rPr>
              <a:t>两以上（很爱吃）</a:t>
            </a:r>
            <a:endParaRPr lang="en-US" altLang="zh-CN" b="1" dirty="0">
              <a:solidFill>
                <a:srgbClr val="0D0D0D"/>
              </a:solidFill>
              <a:latin typeface="Arial" panose="020B0604020202020204" pitchFamily="34" charset="0"/>
            </a:endParaRPr>
          </a:p>
          <a:p>
            <a:pPr indent="266700" eaLnBrk="0" hangingPunct="0">
              <a:lnSpc>
                <a:spcPct val="150000"/>
              </a:lnSpc>
            </a:pPr>
            <a:r>
              <a:rPr lang="en-US" altLang="zh-CN" b="1" dirty="0">
                <a:solidFill>
                  <a:srgbClr val="0D0D0D"/>
                </a:solidFill>
                <a:latin typeface="Calibri" panose="020F0502020204030204" pitchFamily="34" charset="0"/>
                <a:ea typeface="楷体_GB2312" pitchFamily="49" charset="-122"/>
                <a:sym typeface="+mn-ea"/>
              </a:rPr>
              <a:t>3</a:t>
            </a:r>
            <a:r>
              <a:rPr lang="zh-CN" altLang="en-US" b="1" dirty="0">
                <a:solidFill>
                  <a:srgbClr val="0D0D0D"/>
                </a:solidFill>
                <a:latin typeface="Calibri" panose="020F0502020204030204" pitchFamily="34" charset="0"/>
                <a:ea typeface="楷体_GB2312" pitchFamily="49" charset="-122"/>
                <a:sym typeface="+mn-ea"/>
              </a:rPr>
              <a:t>、您的孩子平时挑食、厌食吗？</a:t>
            </a:r>
            <a:endParaRPr lang="zh-CN" altLang="en-US" b="1" dirty="0">
              <a:solidFill>
                <a:srgbClr val="0D0D0D"/>
              </a:solidFill>
              <a:latin typeface="Arial" panose="020B0604020202020204" pitchFamily="34" charset="0"/>
            </a:endParaRPr>
          </a:p>
          <a:p>
            <a:pPr indent="266700" eaLnBrk="0" hangingPunct="0">
              <a:lnSpc>
                <a:spcPct val="150000"/>
              </a:lnSpc>
              <a:buFont typeface="Arial" panose="020B0604020202020204" pitchFamily="34" charset="0"/>
              <a:buChar char="•"/>
            </a:pPr>
            <a:r>
              <a:rPr lang="zh-CN" altLang="en-US" b="1" dirty="0">
                <a:solidFill>
                  <a:srgbClr val="0D0D0D"/>
                </a:solidFill>
                <a:latin typeface="Calibri" panose="020F0502020204030204" pitchFamily="34" charset="0"/>
                <a:ea typeface="楷体_GB2312" pitchFamily="49" charset="-122"/>
                <a:sym typeface="+mn-ea"/>
              </a:rPr>
              <a:t>有这种情况，而且很严重；②有这种情况，但并不严重；③从不挑食、厌食；④其他。</a:t>
            </a:r>
            <a:endParaRPr lang="en-US" altLang="zh-CN" b="1" dirty="0">
              <a:solidFill>
                <a:srgbClr val="0D0D0D"/>
              </a:solidFill>
              <a:latin typeface="Arial" panose="020B0604020202020204" pitchFamily="34" charset="0"/>
            </a:endParaRPr>
          </a:p>
          <a:p>
            <a:pPr indent="266700" eaLnBrk="0" hangingPunct="0">
              <a:lnSpc>
                <a:spcPct val="150000"/>
              </a:lnSpc>
            </a:pPr>
            <a:r>
              <a:rPr lang="en-US" altLang="zh-CN" b="1" dirty="0">
                <a:solidFill>
                  <a:srgbClr val="0D0D0D"/>
                </a:solidFill>
                <a:latin typeface="Calibri" panose="020F0502020204030204" pitchFamily="34" charset="0"/>
                <a:ea typeface="楷体_GB2312" pitchFamily="49" charset="-122"/>
                <a:sym typeface="+mn-ea"/>
              </a:rPr>
              <a:t>4</a:t>
            </a:r>
            <a:r>
              <a:rPr lang="zh-CN" altLang="en-US" b="1" dirty="0">
                <a:solidFill>
                  <a:srgbClr val="0D0D0D"/>
                </a:solidFill>
                <a:latin typeface="Calibri" panose="020F0502020204030204" pitchFamily="34" charset="0"/>
                <a:ea typeface="楷体_GB2312" pitchFamily="49" charset="-122"/>
                <a:sym typeface="+mn-ea"/>
              </a:rPr>
              <a:t>、您的孩子一般都偏好哪种色彩的食物？</a:t>
            </a:r>
            <a:endParaRPr lang="zh-CN" altLang="en-US" b="1" dirty="0">
              <a:solidFill>
                <a:srgbClr val="0D0D0D"/>
              </a:solidFill>
              <a:latin typeface="Arial" panose="020B0604020202020204" pitchFamily="34" charset="0"/>
            </a:endParaRPr>
          </a:p>
          <a:p>
            <a:pPr indent="266700" eaLnBrk="0" hangingPunct="0">
              <a:lnSpc>
                <a:spcPct val="150000"/>
              </a:lnSpc>
              <a:buFont typeface="Arial" panose="020B0604020202020204" pitchFamily="34" charset="0"/>
              <a:buChar char="•"/>
            </a:pPr>
            <a:r>
              <a:rPr lang="zh-CN" altLang="en-US" b="1" dirty="0">
                <a:solidFill>
                  <a:srgbClr val="0D0D0D"/>
                </a:solidFill>
                <a:latin typeface="Calibri" panose="020F0502020204030204" pitchFamily="34" charset="0"/>
                <a:ea typeface="楷体_GB2312" pitchFamily="49" charset="-122"/>
                <a:sym typeface="+mn-ea"/>
              </a:rPr>
              <a:t>绿色；②红色；③黄色；④黑色；⑤其他。</a:t>
            </a:r>
            <a:endParaRPr kumimoji="0" lang="zh-CN" altLang="en-US" b="1" i="0" u="none" strike="noStrike" kern="1200" cap="none" spc="0" normalizeH="0" baseline="0" noProof="0" dirty="0">
              <a:ln>
                <a:noFill/>
              </a:ln>
              <a:solidFill>
                <a:srgbClr val="0D0D0D"/>
              </a:solidFill>
              <a:effectLst/>
              <a:uLnTx/>
              <a:uFillTx/>
              <a:latin typeface="Calibri" panose="020F0502020204030204" pitchFamily="34" charset="0"/>
              <a:ea typeface="楷体_GB2312" pitchFamily="49" charset="-122"/>
              <a:cs typeface="+mn-ea"/>
              <a:sym typeface="+mn-ea"/>
            </a:endParaRPr>
          </a:p>
        </p:txBody>
      </p:sp>
      <p:sp>
        <p:nvSpPr>
          <p:cNvPr id="15" name="Shape1"/>
          <p:cNvSpPr/>
          <p:nvPr>
            <p:custDataLst>
              <p:tags r:id="rId8"/>
            </p:custDataLst>
          </p:nvPr>
        </p:nvSpPr>
        <p:spPr>
          <a:xfrm>
            <a:off x="7384649" y="519985"/>
            <a:ext cx="4121274" cy="5302081"/>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8686483" y="6057900"/>
            <a:ext cx="811212" cy="800100"/>
          </a:xfrm>
          <a:prstGeom prst="rect">
            <a:avLst/>
          </a:prstGeom>
          <a:noFill/>
          <a:ln w="9525">
            <a:noFill/>
          </a:ln>
        </p:spPr>
      </p:pic>
    </p:spTree>
    <p:custDataLst>
      <p:tags r:id="rId11"/>
    </p:custData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1" name="Text1"/>
          <p:cNvSpPr txBox="1"/>
          <p:nvPr>
            <p:custDataLst>
              <p:tags r:id="rId7"/>
            </p:custDataLst>
          </p:nvPr>
        </p:nvSpPr>
        <p:spPr>
          <a:xfrm>
            <a:off x="381244" y="3886120"/>
            <a:ext cx="6422832" cy="1295771"/>
          </a:xfrm>
          <a:prstGeom prst="rect">
            <a:avLst/>
          </a:prstGeom>
          <a:noFill/>
        </p:spPr>
        <p:txBody>
          <a:bodyPr wrap="square" rtlCol="0" anchor="b"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2667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sz="2000" b="1"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上面是一份对幼儿的饮食情况进行测试的问卷。就是对幼儿的一种教育评价，教师则可以根据教育评价的诊断功能，诊断出幼儿在饮食上存在的问题，从而和家长协调，及时采取有效的措施加以补救，帮助孩子改掉饮食上的坏毛病。</a:t>
            </a:r>
            <a:endParaRPr lang="zh-CN" altLang="en-US" sz="2000" b="1"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p:txBody>
      </p:sp>
      <p:sp>
        <p:nvSpPr>
          <p:cNvPr id="14" name="Text2"/>
          <p:cNvSpPr txBox="1"/>
          <p:nvPr>
            <p:custDataLst>
              <p:tags r:id="rId8"/>
            </p:custDataLst>
          </p:nvPr>
        </p:nvSpPr>
        <p:spPr>
          <a:xfrm>
            <a:off x="483870" y="609600"/>
            <a:ext cx="6622415" cy="1611630"/>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en-US" altLang="zh-CN" sz="1600" b="1" dirty="0">
                <a:solidFill>
                  <a:srgbClr val="000000"/>
                </a:solidFill>
                <a:latin typeface="Calibri" panose="020F0502020204030204" pitchFamily="34" charset="0"/>
                <a:ea typeface="楷体_GB2312" pitchFamily="49" charset="-122"/>
                <a:sym typeface="+mn-ea"/>
              </a:rPr>
              <a:t>5</a:t>
            </a:r>
            <a:r>
              <a:rPr lang="zh-CN" altLang="en-US" sz="1600" b="1" dirty="0">
                <a:solidFill>
                  <a:srgbClr val="000000"/>
                </a:solidFill>
                <a:latin typeface="Calibri" panose="020F0502020204030204" pitchFamily="34" charset="0"/>
                <a:ea typeface="楷体_GB2312" pitchFamily="49" charset="-122"/>
                <a:sym typeface="+mn-ea"/>
              </a:rPr>
              <a:t>、您的孩子一般偏好什么口味的食物？</a:t>
            </a:r>
            <a:endParaRPr lang="zh-CN" altLang="en-US" sz="1600" b="1" dirty="0">
              <a:latin typeface="Arial" panose="020B0604020202020204" pitchFamily="34" charset="0"/>
            </a:endParaRPr>
          </a:p>
          <a:p>
            <a:pPr indent="266700" eaLnBrk="0" hangingPunct="0"/>
            <a:r>
              <a:rPr lang="zh-CN" altLang="en-US" sz="1600" b="1" dirty="0">
                <a:solidFill>
                  <a:srgbClr val="000000"/>
                </a:solidFill>
                <a:latin typeface="Calibri" panose="020F0502020204030204" pitchFamily="34" charset="0"/>
                <a:ea typeface="楷体_GB2312" pitchFamily="49" charset="-122"/>
                <a:sym typeface="+mn-ea"/>
              </a:rPr>
              <a:t>甜食（特别喜欢甜的零食）；咸的食物（不怎么喜欢咸的食物包括菜）；辣的食物（特别喜欢火锅类）；其</a:t>
            </a:r>
            <a:r>
              <a:rPr lang="en-US" altLang="zh-CN" sz="1600" b="1" dirty="0">
                <a:solidFill>
                  <a:srgbClr val="000000"/>
                </a:solidFill>
                <a:latin typeface="Calibri" panose="020F0502020204030204" pitchFamily="34" charset="0"/>
                <a:ea typeface="楷体_GB2312" pitchFamily="49" charset="-122"/>
                <a:sym typeface="+mn-ea"/>
              </a:rPr>
              <a:t>___________</a:t>
            </a:r>
            <a:r>
              <a:rPr lang="zh-CN" altLang="en-US" sz="1600" b="1" dirty="0">
                <a:solidFill>
                  <a:srgbClr val="000000"/>
                </a:solidFill>
                <a:latin typeface="Calibri" panose="020F0502020204030204" pitchFamily="34" charset="0"/>
                <a:ea typeface="楷体_GB2312" pitchFamily="49" charset="-122"/>
                <a:sym typeface="+mn-ea"/>
              </a:rPr>
              <a:t>。</a:t>
            </a:r>
            <a:endParaRPr lang="en-US" altLang="zh-CN" sz="1600" b="1" dirty="0">
              <a:latin typeface="Arial" panose="020B0604020202020204" pitchFamily="34" charset="0"/>
            </a:endParaRPr>
          </a:p>
          <a:p>
            <a:pPr indent="266700" eaLnBrk="0" hangingPunct="0"/>
            <a:r>
              <a:rPr lang="en-US" altLang="zh-CN" sz="1600" b="1" dirty="0">
                <a:solidFill>
                  <a:srgbClr val="000000"/>
                </a:solidFill>
                <a:latin typeface="Calibri" panose="020F0502020204030204" pitchFamily="34" charset="0"/>
                <a:ea typeface="楷体_GB2312" pitchFamily="49" charset="-122"/>
                <a:sym typeface="+mn-ea"/>
              </a:rPr>
              <a:t>6</a:t>
            </a:r>
            <a:r>
              <a:rPr lang="zh-CN" altLang="en-US" sz="1600" b="1" dirty="0">
                <a:solidFill>
                  <a:srgbClr val="000000"/>
                </a:solidFill>
                <a:latin typeface="Calibri" panose="020F0502020204030204" pitchFamily="34" charset="0"/>
                <a:ea typeface="楷体_GB2312" pitchFamily="49" charset="-122"/>
                <a:sym typeface="+mn-ea"/>
              </a:rPr>
              <a:t>、您的孩子喜欢吃肯德基之类的西方快餐吗？</a:t>
            </a:r>
            <a:endParaRPr lang="zh-CN" altLang="en-US" sz="1600" b="1" dirty="0">
              <a:latin typeface="Arial" panose="020B0604020202020204" pitchFamily="34" charset="0"/>
            </a:endParaRPr>
          </a:p>
          <a:p>
            <a:pPr indent="266700" eaLnBrk="0" hangingPunct="0">
              <a:buFont typeface="Arial" panose="020B0604020202020204" pitchFamily="34" charset="0"/>
              <a:buChar char="•"/>
            </a:pPr>
            <a:r>
              <a:rPr lang="zh-CN" altLang="en-US" sz="1600" b="1" dirty="0">
                <a:solidFill>
                  <a:srgbClr val="000000"/>
                </a:solidFill>
                <a:latin typeface="Calibri" panose="020F0502020204030204" pitchFamily="34" charset="0"/>
                <a:ea typeface="楷体_GB2312" pitchFamily="49" charset="-122"/>
                <a:sym typeface="+mn-ea"/>
              </a:rPr>
              <a:t>非常喜欢；一般，不是特别喜欢；不怎么喜欢；不喜欢，有点厌恶。</a:t>
            </a:r>
            <a:endParaRPr kumimoji="0" lang="zh-CN" altLang="en-US"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15" name="Shape1"/>
          <p:cNvSpPr/>
          <p:nvPr>
            <p:custDataLst>
              <p:tags r:id="rId9"/>
            </p:custDataLst>
          </p:nvPr>
        </p:nvSpPr>
        <p:spPr>
          <a:xfrm>
            <a:off x="7384649" y="519985"/>
            <a:ext cx="4121274" cy="5302081"/>
          </a:xfrm>
          <a:prstGeom prst="roundRect">
            <a:avLst>
              <a:gd name="adj" fmla="val 2038"/>
            </a:avLst>
          </a:prstGeom>
          <a:blipFill>
            <a:blip r:embed="rId10"/>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1">
            <a:clrChange>
              <a:clrFrom>
                <a:srgbClr val="FFFFFE"/>
              </a:clrFrom>
              <a:clrTo>
                <a:srgbClr val="FFFFFE">
                  <a:alpha val="0"/>
                </a:srgbClr>
              </a:clrTo>
            </a:clrChange>
          </a:blip>
          <a:stretch>
            <a:fillRect/>
          </a:stretch>
        </p:blipFill>
        <p:spPr>
          <a:xfrm>
            <a:off x="8332788" y="6057900"/>
            <a:ext cx="811212" cy="800100"/>
          </a:xfrm>
          <a:prstGeom prst="rect">
            <a:avLst/>
          </a:prstGeom>
          <a:noFill/>
          <a:ln w="9525">
            <a:noFill/>
          </a:ln>
        </p:spPr>
      </p:pic>
    </p:spTree>
    <p:custDataLst>
      <p:tags r:id="rId12"/>
    </p:custData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81000" y="1801495"/>
            <a:ext cx="6232525" cy="359219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2400" noProof="0" dirty="0">
                <a:solidFill>
                  <a:srgbClr val="DCFCDE"/>
                </a:solidFill>
                <a:latin typeface="Calibri" panose="020F0502020204030204" pitchFamily="34" charset="0"/>
                <a:ea typeface="宋体" panose="02010600030101010101" pitchFamily="2" charset="-122"/>
                <a:sym typeface="+mn-ea"/>
              </a:rPr>
              <a:t>       </a:t>
            </a:r>
            <a:r>
              <a:rPr lang="en-US" altLang="zh-CN" sz="3200" noProof="0" dirty="0">
                <a:solidFill>
                  <a:srgbClr val="DCFCDE"/>
                </a:solidFill>
                <a:latin typeface="Calibri" panose="020F0502020204030204" pitchFamily="34" charset="0"/>
                <a:ea typeface="宋体" panose="02010600030101010101" pitchFamily="2" charset="-122"/>
                <a:sym typeface="+mn-ea"/>
              </a:rPr>
              <a:t>  </a:t>
            </a:r>
            <a:r>
              <a:rPr lang="zh-CN" altLang="en-US" sz="3200" noProof="0" dirty="0">
                <a:solidFill>
                  <a:schemeClr val="accent1">
                    <a:lumMod val="50000"/>
                  </a:schemeClr>
                </a:solidFill>
                <a:latin typeface="Calibri" panose="020F0502020204030204" pitchFamily="34" charset="0"/>
                <a:ea typeface="宋体" panose="02010600030101010101" pitchFamily="2" charset="-122"/>
                <a:sym typeface="+mn-ea"/>
              </a:rPr>
              <a:t>学前教育评价最重要的功能，是促进、改进功能（或者叫“调节功能”）。</a:t>
            </a:r>
            <a:endParaRPr lang="zh-CN" altLang="en-US" sz="3200" noProof="0" dirty="0">
              <a:solidFill>
                <a:schemeClr val="accent1">
                  <a:lumMod val="50000"/>
                </a:schemeClr>
              </a:solidFill>
              <a:latin typeface="Calibri" panose="020F0502020204030204" pitchFamily="34" charset="0"/>
              <a:ea typeface="宋体" panose="02010600030101010101" pitchFamily="2" charset="-122"/>
              <a:sym typeface="+mn-ea"/>
            </a:endParaRPr>
          </a:p>
          <a:p>
            <a:pPr marR="0" defTabSz="914400" rtl="0">
              <a:lnSpc>
                <a:spcPct val="150000"/>
              </a:lnSpc>
              <a:buClrTx/>
              <a:buSzTx/>
              <a:buFont typeface="Arial" panose="020B0604020202020204" pitchFamily="34" charset="0"/>
              <a:buNone/>
              <a:defRPr/>
            </a:pPr>
            <a:r>
              <a:rPr lang="zh-CN" altLang="en-US" sz="3200" noProof="0" dirty="0">
                <a:solidFill>
                  <a:schemeClr val="accent1">
                    <a:lumMod val="50000"/>
                  </a:schemeClr>
                </a:solidFill>
                <a:latin typeface="Calibri" panose="020F0502020204030204" pitchFamily="34" charset="0"/>
                <a:ea typeface="宋体" panose="02010600030101010101" pitchFamily="2" charset="-122"/>
                <a:sym typeface="+mn-ea"/>
              </a:rPr>
              <a:t> </a:t>
            </a:r>
            <a:r>
              <a:rPr lang="en-US" altLang="zh-CN" sz="3200" noProof="0" dirty="0">
                <a:solidFill>
                  <a:schemeClr val="accent1">
                    <a:lumMod val="50000"/>
                  </a:schemeClr>
                </a:solidFill>
                <a:latin typeface="Calibri" panose="020F0502020204030204" pitchFamily="34" charset="0"/>
                <a:ea typeface="宋体" panose="02010600030101010101" pitchFamily="2" charset="-122"/>
                <a:sym typeface="+mn-ea"/>
              </a:rPr>
              <a:t>    </a:t>
            </a:r>
            <a:r>
              <a:rPr lang="zh-CN" altLang="en-US" sz="3200" noProof="0" dirty="0">
                <a:solidFill>
                  <a:schemeClr val="accent1">
                    <a:lumMod val="50000"/>
                  </a:schemeClr>
                </a:solidFill>
                <a:latin typeface="Calibri" panose="020F0502020204030204" pitchFamily="34" charset="0"/>
                <a:ea typeface="宋体" panose="02010600030101010101" pitchFamily="2" charset="-122"/>
                <a:sym typeface="+mn-ea"/>
              </a:rPr>
              <a:t>这种功能表现在两个方面：</a:t>
            </a:r>
            <a:endParaRPr kumimoji="0" lang="zh-CN" altLang="en-US" sz="32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rgbClr val="DCFCDE"/>
                </a:solidFill>
                <a:latin typeface="Calibri" panose="020F0502020204030204" pitchFamily="34" charset="0"/>
                <a:ea typeface="宋体" panose="02010600030101010101" pitchFamily="2" charset="-122"/>
                <a:sym typeface="+mn-ea"/>
              </a:rPr>
              <a:t> </a:t>
            </a:r>
            <a:endParaRPr kumimoji="0" lang="zh-CN" altLang="en-US" sz="2400" b="0" i="0" u="none" strike="noStrike" kern="1200" cap="none" spc="0" normalizeH="0" baseline="0" noProof="0" dirty="0">
              <a:ln>
                <a:noFill/>
              </a:ln>
              <a:solidFill>
                <a:schemeClr val="accent1">
                  <a:lumMod val="50000"/>
                </a:schemeClr>
              </a:solidFill>
              <a:effectLst/>
              <a:uLnTx/>
              <a:uFillTx/>
              <a:latin typeface="Calibri" panose="020F0502020204030204" pitchFamily="34" charset="0"/>
              <a:ea typeface="宋体" panose="02010600030101010101" pitchFamily="2" charset="-122"/>
              <a:cs typeface="+mn-ea"/>
              <a:sym typeface="+mn-ea"/>
            </a:endParaRPr>
          </a:p>
        </p:txBody>
      </p:sp>
      <p:sp>
        <p:nvSpPr>
          <p:cNvPr id="3" name="文本框 2"/>
          <p:cNvSpPr txBox="1"/>
          <p:nvPr/>
        </p:nvSpPr>
        <p:spPr>
          <a:xfrm>
            <a:off x="549275" y="228600"/>
            <a:ext cx="6096000" cy="73723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二、改进功能</a:t>
            </a: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272078" y="6172200"/>
            <a:ext cx="811212" cy="800100"/>
          </a:xfrm>
          <a:prstGeom prst="rect">
            <a:avLst/>
          </a:prstGeom>
          <a:noFill/>
          <a:ln w="9525">
            <a:noFill/>
          </a:ln>
        </p:spPr>
      </p:pic>
    </p:spTree>
    <p:custDataLst>
      <p:tags r:id="rId8"/>
    </p:custData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1"/>
          <p:cNvSpPr/>
          <p:nvPr>
            <p:custDataLst>
              <p:tags r:id="rId1"/>
            </p:custDataLst>
          </p:nvPr>
        </p:nvSpPr>
        <p:spPr>
          <a:xfrm>
            <a:off x="4176037" y="1478356"/>
            <a:ext cx="7048513" cy="2247081"/>
          </a:xfrm>
          <a:prstGeom prst="rect">
            <a:avLst/>
          </a:prstGeom>
          <a:gradFill>
            <a:gsLst>
              <a:gs pos="100000">
                <a:schemeClr val="accent1">
                  <a:alpha val="0"/>
                </a:schemeClr>
              </a:gs>
              <a:gs pos="0">
                <a:schemeClr val="accent1">
                  <a:alpha val="1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5" name="Text2"/>
          <p:cNvGrpSpPr/>
          <p:nvPr>
            <p:custDataLst>
              <p:tags r:id="rId2"/>
            </p:custDataLst>
          </p:nvPr>
        </p:nvGrpSpPr>
        <p:grpSpPr>
          <a:xfrm>
            <a:off x="4176037" y="1550232"/>
            <a:ext cx="45720" cy="2080389"/>
            <a:chOff x="4083440" y="1446059"/>
            <a:chExt cx="45720" cy="2080389"/>
          </a:xfrm>
        </p:grpSpPr>
        <p:cxnSp>
          <p:nvCxnSpPr>
            <p:cNvPr id="7" name="直接连接符 6"/>
            <p:cNvCxnSpPr/>
            <p:nvPr>
              <p:custDataLst>
                <p:tags r:id="rId3"/>
              </p:custDataLst>
            </p:nvPr>
          </p:nvCxnSpPr>
          <p:spPr>
            <a:xfrm flipH="1">
              <a:off x="4083440" y="1446059"/>
              <a:ext cx="0" cy="2080389"/>
            </a:xfrm>
            <a:prstGeom prst="line">
              <a:avLst/>
            </a:prstGeom>
            <a:ln w="1270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9" name="等腰三角形 18"/>
            <p:cNvSpPr/>
            <p:nvPr>
              <p:custDataLst>
                <p:tags r:id="rId4"/>
              </p:custDataLst>
            </p:nvPr>
          </p:nvSpPr>
          <p:spPr>
            <a:xfrm rot="5400000" flipH="1">
              <a:off x="4060580" y="2463393"/>
              <a:ext cx="91440" cy="4572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sp>
        <p:nvSpPr>
          <p:cNvPr id="52" name="Text3"/>
          <p:cNvSpPr/>
          <p:nvPr>
            <p:custDataLst>
              <p:tags r:id="rId5"/>
            </p:custDataLst>
          </p:nvPr>
        </p:nvSpPr>
        <p:spPr>
          <a:xfrm>
            <a:off x="4590273" y="1705723"/>
            <a:ext cx="45719" cy="416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51" name="Text4"/>
          <p:cNvSpPr txBox="1"/>
          <p:nvPr>
            <p:custDataLst>
              <p:tags r:id="rId6"/>
            </p:custDataLst>
          </p:nvPr>
        </p:nvSpPr>
        <p:spPr>
          <a:xfrm>
            <a:off x="4590273" y="2296764"/>
            <a:ext cx="6210640" cy="1274510"/>
          </a:xfrm>
          <a:prstGeom prst="rect">
            <a:avLst/>
          </a:prstGeom>
          <a:noFill/>
        </p:spPr>
        <p:txBody>
          <a:bodyPr wrap="square" rtlCol="0">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1400" b="1" noProof="0" dirty="0">
                <a:solidFill>
                  <a:srgbClr val="DCFCDE"/>
                </a:solidFill>
                <a:latin typeface="Calibri" panose="020F0502020204030204" pitchFamily="34" charset="0"/>
                <a:ea typeface="宋体" panose="02010600030101010101" pitchFamily="2" charset="-122"/>
                <a:sym typeface="+mn-ea"/>
              </a:rPr>
              <a:t>       </a:t>
            </a:r>
            <a:r>
              <a:rPr lang="zh-CN" altLang="en-US" sz="1600" b="1" noProof="0" dirty="0">
                <a:solidFill>
                  <a:schemeClr val="tx1">
                    <a:lumMod val="95000"/>
                    <a:lumOff val="5000"/>
                  </a:schemeClr>
                </a:solidFill>
                <a:latin typeface="Calibri" panose="020F0502020204030204" pitchFamily="34" charset="0"/>
                <a:ea typeface="宋体" panose="02010600030101010101" pitchFamily="2" charset="-122"/>
                <a:sym typeface="+mn-ea"/>
              </a:rPr>
              <a:t>如：通过评价，评价 者认为被评价者已达到目标并能达到更高目标时，就会将目标调高，将进程相对调快) 认为被评价者几乎没有可能达到更高目标时，就会将目标调低，将进程相对调慢，使之 符合被评价者的实际</a:t>
            </a:r>
            <a:r>
              <a:rPr lang="zh-CN" altLang="en-US" sz="1600" noProof="0" dirty="0">
                <a:solidFill>
                  <a:schemeClr val="tx1">
                    <a:lumMod val="95000"/>
                    <a:lumOff val="5000"/>
                  </a:schemeClr>
                </a:solidFill>
                <a:latin typeface="Calibri" panose="020F0502020204030204" pitchFamily="34" charset="0"/>
                <a:ea typeface="宋体" panose="02010600030101010101" pitchFamily="2" charset="-122"/>
                <a:sym typeface="+mn-ea"/>
              </a:rPr>
              <a:t>。</a:t>
            </a:r>
            <a:endParaRPr lang="zh-CN" altLang="en-US" sz="1600" kern="0" noProof="0" dirty="0">
              <a:solidFill>
                <a:schemeClr val="tx1">
                  <a:lumMod val="95000"/>
                  <a:lumOff val="5000"/>
                </a:schemeClr>
              </a:solidFill>
              <a:latin typeface="Calibri" panose="020F0502020204030204" pitchFamily="34" charset="0"/>
              <a:ea typeface="宋体" panose="02010600030101010101" pitchFamily="2" charset="-122"/>
              <a:sym typeface="+mn-ea"/>
            </a:endParaRPr>
          </a:p>
        </p:txBody>
      </p:sp>
      <p:sp>
        <p:nvSpPr>
          <p:cNvPr id="54" name="Text5"/>
          <p:cNvSpPr txBox="1"/>
          <p:nvPr>
            <p:custDataLst>
              <p:tags r:id="rId7"/>
            </p:custDataLst>
          </p:nvPr>
        </p:nvSpPr>
        <p:spPr>
          <a:xfrm>
            <a:off x="4707544" y="1729217"/>
            <a:ext cx="6093369" cy="392807"/>
          </a:xfrm>
          <a:prstGeom prst="rect">
            <a:avLst/>
          </a:prstGeom>
        </p:spPr>
        <p:txBody>
          <a:bodyPr wrap="square">
            <a:normAutofit fontScale="9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一方面是评价者为被评价者调节目标及进程。</a:t>
            </a:r>
            <a:endParaRPr kumimoji="0" lang="en-US" altLang="zh-CN" sz="20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L="0" marR="0" lvl="0" indent="0" algn="l" defTabSz="914400" rtl="0" eaLnBrk="1" fontAlgn="auto" latinLnBrk="0" hangingPunct="1">
              <a:lnSpc>
                <a:spcPct val="100000"/>
              </a:lnSpc>
              <a:spcBef>
                <a:spcPct val="0"/>
              </a:spcBef>
              <a:spcAft>
                <a:spcPct val="0"/>
              </a:spcAft>
              <a:buClrTx/>
              <a:buSzTx/>
              <a:buFontTx/>
              <a:buNone/>
              <a:defRPr/>
            </a:pPr>
            <a:endParaRPr lang="zh-CN" altLang="en-US" sz="2000" b="1">
              <a:latin typeface="微软雅黑" panose="020B0503020204020204" charset="-122"/>
              <a:ea typeface="微软雅黑" panose="020B0503020204020204" charset="-122"/>
            </a:endParaRPr>
          </a:p>
        </p:txBody>
      </p:sp>
      <p:sp>
        <p:nvSpPr>
          <p:cNvPr id="64" name="Shape1"/>
          <p:cNvSpPr/>
          <p:nvPr>
            <p:custDataLst>
              <p:tags r:id="rId8"/>
            </p:custDataLst>
          </p:nvPr>
        </p:nvSpPr>
        <p:spPr>
          <a:xfrm>
            <a:off x="917576" y="1445116"/>
            <a:ext cx="3122295" cy="2329712"/>
          </a:xfrm>
          <a:prstGeom prst="rect">
            <a:avLst/>
          </a:prstGeom>
          <a:blipFill>
            <a:blip r:embed="rId9"/>
            <a:stretch>
              <a:fillRect l="-5934" r="-593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3" name="Shape2"/>
          <p:cNvSpPr/>
          <p:nvPr>
            <p:custDataLst>
              <p:tags r:id="rId10"/>
            </p:custDataLst>
          </p:nvPr>
        </p:nvSpPr>
        <p:spPr>
          <a:xfrm>
            <a:off x="8102255" y="3976299"/>
            <a:ext cx="3122295" cy="2329712"/>
          </a:xfrm>
          <a:prstGeom prst="rect">
            <a:avLst/>
          </a:prstGeom>
          <a:blipFill>
            <a:blip r:embed="rId11"/>
            <a:stretch>
              <a:fillRect l="-5976" r="-59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4" name="Text6"/>
          <p:cNvSpPr/>
          <p:nvPr>
            <p:custDataLst>
              <p:tags r:id="rId12"/>
            </p:custDataLst>
          </p:nvPr>
        </p:nvSpPr>
        <p:spPr>
          <a:xfrm flipH="1">
            <a:off x="917576" y="4025690"/>
            <a:ext cx="7048513" cy="2247081"/>
          </a:xfrm>
          <a:prstGeom prst="rect">
            <a:avLst/>
          </a:prstGeom>
          <a:gradFill>
            <a:gsLst>
              <a:gs pos="100000">
                <a:schemeClr val="accent1">
                  <a:alpha val="0"/>
                </a:schemeClr>
              </a:gs>
              <a:gs pos="0">
                <a:schemeClr val="accent1">
                  <a:alpha val="1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nvGrpSpPr>
          <p:cNvPr id="6" name="Text7"/>
          <p:cNvGrpSpPr/>
          <p:nvPr>
            <p:custDataLst>
              <p:tags r:id="rId13"/>
            </p:custDataLst>
          </p:nvPr>
        </p:nvGrpSpPr>
        <p:grpSpPr>
          <a:xfrm>
            <a:off x="7943519" y="4102853"/>
            <a:ext cx="45720" cy="2080389"/>
            <a:chOff x="4083440" y="1446059"/>
            <a:chExt cx="45720" cy="2080389"/>
          </a:xfrm>
        </p:grpSpPr>
        <p:cxnSp>
          <p:nvCxnSpPr>
            <p:cNvPr id="8" name="直接连接符 7"/>
            <p:cNvCxnSpPr/>
            <p:nvPr>
              <p:custDataLst>
                <p:tags r:id="rId14"/>
              </p:custDataLst>
            </p:nvPr>
          </p:nvCxnSpPr>
          <p:spPr>
            <a:xfrm flipH="1">
              <a:off x="4083440" y="1446059"/>
              <a:ext cx="0" cy="2080389"/>
            </a:xfrm>
            <a:prstGeom prst="line">
              <a:avLst/>
            </a:prstGeom>
            <a:ln w="1270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9" name="等腰三角形 8"/>
            <p:cNvSpPr/>
            <p:nvPr>
              <p:custDataLst>
                <p:tags r:id="rId15"/>
              </p:custDataLst>
            </p:nvPr>
          </p:nvSpPr>
          <p:spPr>
            <a:xfrm rot="5400000" flipH="1">
              <a:off x="4060580" y="2463393"/>
              <a:ext cx="91440" cy="4572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grpSp>
      <p:sp>
        <p:nvSpPr>
          <p:cNvPr id="10" name="Text8"/>
          <p:cNvSpPr/>
          <p:nvPr>
            <p:custDataLst>
              <p:tags r:id="rId16"/>
            </p:custDataLst>
          </p:nvPr>
        </p:nvSpPr>
        <p:spPr>
          <a:xfrm>
            <a:off x="7555322" y="4203231"/>
            <a:ext cx="45719" cy="416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9"/>
          <p:cNvSpPr txBox="1"/>
          <p:nvPr>
            <p:custDataLst>
              <p:tags r:id="rId17"/>
            </p:custDataLst>
          </p:nvPr>
        </p:nvSpPr>
        <p:spPr>
          <a:xfrm>
            <a:off x="1335234" y="4820172"/>
            <a:ext cx="6265807" cy="1274510"/>
          </a:xfrm>
          <a:prstGeom prst="rect">
            <a:avLst/>
          </a:prstGeom>
          <a:noFill/>
        </p:spPr>
        <p:txBody>
          <a:bodyPr wrap="square"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defTabSz="914400">
              <a:lnSpc>
                <a:spcPct val="150000"/>
              </a:lnSpc>
              <a:spcBef>
                <a:spcPts val="300"/>
              </a:spcBef>
              <a:spcAft>
                <a:spcPts val="300"/>
              </a:spcAft>
              <a:defRPr/>
            </a:pPr>
            <a:r>
              <a:rPr lang="en-US" altLang="zh-CN" sz="1400" b="1" noProof="0" dirty="0">
                <a:solidFill>
                  <a:schemeClr val="accent1">
                    <a:lumMod val="50000"/>
                  </a:schemeClr>
                </a:solidFill>
                <a:latin typeface="Calibri" panose="020F0502020204030204" pitchFamily="34" charset="0"/>
                <a:ea typeface="宋体" panose="02010600030101010101" pitchFamily="2" charset="-122"/>
                <a:sym typeface="+mn-ea"/>
              </a:rPr>
              <a:t>        明确努力方向及改进措施，以实现自我调节。</a:t>
            </a:r>
            <a:r>
              <a:rPr lang="en-US" altLang="zh-CN" sz="1400" b="1" noProof="0" dirty="0">
                <a:solidFill>
                  <a:schemeClr val="accent1">
                    <a:lumMod val="50000"/>
                  </a:schemeClr>
                </a:solidFill>
                <a:latin typeface="Calibri" panose="020F0502020204030204" pitchFamily="34" charset="0"/>
                <a:ea typeface="宋体" panose="02010600030101010101" pitchFamily="2" charset="-122"/>
                <a:sym typeface="+mn-ea"/>
              </a:rPr>
              <a:t>即在评 价过程中发现的不足和问题，可以及时地通过信息反馈，引起被评价对象的注意，并根 据评价标准采取改革措施，促进教育管理工作的改进。</a:t>
            </a:r>
            <a:endParaRPr lang="en-US" altLang="zh-CN" sz="1400" b="1" noProof="0" dirty="0">
              <a:solidFill>
                <a:schemeClr val="accent1">
                  <a:lumMod val="50000"/>
                </a:schemeClr>
              </a:solidFill>
              <a:latin typeface="Calibri" panose="020F0502020204030204" pitchFamily="34" charset="0"/>
              <a:ea typeface="宋体" panose="02010600030101010101" pitchFamily="2" charset="-122"/>
              <a:sym typeface="+mn-ea"/>
            </a:endParaRPr>
          </a:p>
        </p:txBody>
      </p:sp>
      <p:sp>
        <p:nvSpPr>
          <p:cNvPr id="12" name="Text10"/>
          <p:cNvSpPr txBox="1"/>
          <p:nvPr>
            <p:custDataLst>
              <p:tags r:id="rId18"/>
            </p:custDataLst>
          </p:nvPr>
        </p:nvSpPr>
        <p:spPr>
          <a:xfrm>
            <a:off x="1335405" y="4192905"/>
            <a:ext cx="6093460" cy="577850"/>
          </a:xfrm>
          <a:prstGeom prst="rect">
            <a:avLst/>
          </a:prstGeom>
        </p:spPr>
        <p:txBody>
          <a:bodyPr wrap="square"/>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zh-CN" altLang="en-US" dirty="0">
                <a:solidFill>
                  <a:schemeClr val="accent1">
                    <a:lumMod val="50000"/>
                  </a:schemeClr>
                </a:solidFill>
                <a:latin typeface="Calibri" panose="020F0502020204030204" pitchFamily="34" charset="0"/>
                <a:sym typeface="+mn-ea"/>
              </a:rPr>
              <a:t>另一方面是被评价者（如各教师、各部门） 通过评价了解自己的长短、功过</a:t>
            </a:r>
            <a:endParaRPr lang="zh-CN" altLang="en-US" b="1" dirty="0">
              <a:solidFill>
                <a:schemeClr val="accent1">
                  <a:lumMod val="50000"/>
                </a:schemeClr>
              </a:solidFill>
              <a:latin typeface="Calibri" panose="020F0502020204030204" pitchFamily="34" charset="0"/>
              <a:ea typeface="微软雅黑" panose="020B0503020204020204" charset="-122"/>
              <a:sym typeface="+mn-ea"/>
            </a:endParaRPr>
          </a:p>
        </p:txBody>
      </p:sp>
      <p:sp>
        <p:nvSpPr>
          <p:cNvPr id="13" name="Text11"/>
          <p:cNvSpPr txBox="1"/>
          <p:nvPr>
            <p:custDataLst>
              <p:tags r:id="rId19"/>
            </p:custDataLst>
          </p:nvPr>
        </p:nvSpPr>
        <p:spPr>
          <a:xfrm>
            <a:off x="347808" y="339877"/>
            <a:ext cx="11496384" cy="720348"/>
          </a:xfrm>
          <a:prstGeom prst="rect">
            <a:avLst/>
          </a:prstGeom>
          <a:noFill/>
        </p:spPr>
        <p:txBody>
          <a:bodyPr wrap="square" rtlCol="0"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20000"/>
              </a:lnSpc>
              <a:spcBef>
                <a:spcPct val="0"/>
              </a:spcBef>
              <a:spcAft>
                <a:spcPct val="0"/>
              </a:spcAft>
              <a:buClrTx/>
              <a:buSzTx/>
              <a:buFontTx/>
              <a:buNone/>
              <a:defRPr/>
            </a:pP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其他分类方式案例</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20">
            <a:clrChange>
              <a:clrFrom>
                <a:srgbClr val="FFFFFE"/>
              </a:clrFrom>
              <a:clrTo>
                <a:srgbClr val="FFFFFE">
                  <a:alpha val="0"/>
                </a:srgbClr>
              </a:clrTo>
            </a:clrChange>
          </a:blip>
          <a:stretch>
            <a:fillRect/>
          </a:stretch>
        </p:blipFill>
        <p:spPr>
          <a:xfrm>
            <a:off x="11223943" y="6019800"/>
            <a:ext cx="811212" cy="800100"/>
          </a:xfrm>
          <a:prstGeom prst="rect">
            <a:avLst/>
          </a:prstGeom>
          <a:noFill/>
          <a:ln w="9525">
            <a:noFill/>
          </a:ln>
        </p:spPr>
      </p:pic>
    </p:spTree>
    <p:custDataLst>
      <p:tags r:id="rId21"/>
    </p:custData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412750" y="1752600"/>
            <a:ext cx="6232525" cy="422592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2400" noProof="0" dirty="0">
                <a:solidFill>
                  <a:srgbClr val="DCFCDE"/>
                </a:solidFill>
                <a:latin typeface="Calibri" panose="020F0502020204030204" pitchFamily="34" charset="0"/>
                <a:ea typeface="宋体" panose="02010600030101010101" pitchFamily="2" charset="-122"/>
                <a:sym typeface="+mn-ea"/>
              </a:rPr>
              <a:t>      </a:t>
            </a:r>
            <a:endParaRPr kumimoji="0" lang="zh-CN" altLang="en-US" sz="24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400" noProof="0" dirty="0">
                <a:solidFill>
                  <a:srgbClr val="DCFCDE"/>
                </a:solidFill>
                <a:latin typeface="Calibri" panose="020F0502020204030204" pitchFamily="34" charset="0"/>
                <a:ea typeface="宋体" panose="02010600030101010101" pitchFamily="2" charset="-122"/>
                <a:sym typeface="+mn-ea"/>
              </a:rPr>
              <a:t>    </a:t>
            </a:r>
            <a:r>
              <a:rPr lang="zh-CN" altLang="en-US" sz="3200" noProof="0" dirty="0">
                <a:solidFill>
                  <a:schemeClr val="accent1">
                    <a:lumMod val="50000"/>
                  </a:schemeClr>
                </a:solidFill>
                <a:latin typeface="Calibri" panose="020F0502020204030204" pitchFamily="34" charset="0"/>
                <a:ea typeface="宋体" panose="02010600030101010101" pitchFamily="2" charset="-122"/>
                <a:sym typeface="+mn-ea"/>
              </a:rPr>
              <a:t>总之，要让他们在不同水平上朝目标前进，避免发生达到目标者 停滞不前、达不到目标者沮丧气馁的情况。</a:t>
            </a:r>
            <a:endParaRPr kumimoji="0" lang="zh-CN" altLang="en-US" sz="3200" b="0" i="0" u="none" strike="noStrike" kern="1200" cap="none" spc="0" normalizeH="0" baseline="0" noProof="0" dirty="0">
              <a:ln>
                <a:noFill/>
              </a:ln>
              <a:solidFill>
                <a:schemeClr val="accent1">
                  <a:lumMod val="50000"/>
                </a:schemeClr>
              </a:solidFill>
              <a:effectLst/>
              <a:uLnTx/>
              <a:uFillTx/>
              <a:latin typeface="Calibri" panose="020F0502020204030204" pitchFamily="34" charset="0"/>
              <a:ea typeface="宋体" panose="02010600030101010101" pitchFamily="2" charset="-122"/>
              <a:cs typeface="+mn-ea"/>
              <a:sym typeface="+mn-ea"/>
            </a:endParaRPr>
          </a:p>
        </p:txBody>
      </p:sp>
      <p:sp>
        <p:nvSpPr>
          <p:cNvPr id="3" name="文本框 2"/>
          <p:cNvSpPr txBox="1"/>
          <p:nvPr/>
        </p:nvSpPr>
        <p:spPr>
          <a:xfrm>
            <a:off x="549275" y="228600"/>
            <a:ext cx="6096000" cy="73723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二、改进功能</a:t>
            </a: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134283" y="6057900"/>
            <a:ext cx="811212" cy="800100"/>
          </a:xfrm>
          <a:prstGeom prst="rect">
            <a:avLst/>
          </a:prstGeom>
          <a:noFill/>
          <a:ln w="9525">
            <a:noFill/>
          </a:ln>
        </p:spPr>
      </p:pic>
    </p:spTree>
    <p:custDataLst>
      <p:tags r:id="rId8"/>
    </p:custData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大班的默默同学总是很淘气，惹得周围的小朋友很怕他。每次他一出现，小朋友们都离得远远的。结果默默反而更淘气了，经常冲到小朋友身边，抓女孩的辫子，打男孩的头。默默出现的地方，总是哭声一片。</a:t>
            </a:r>
            <a:endParaRPr kumimoji="0" lang="zh-CN" altLang="en-US" sz="2000" b="1"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    </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丁老师在观察默默一段时间后，在一天清晨默默来学校的时候，故意在班级门口等到了他。丁老师看着默默的小脸，微笑着说：</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“默默和老师打个赌吧。如果今天默默能让一个小朋友笑，老师就奖励你一朵小五星。</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”默默想了想，小五星的诱惑太大了，就答应了。</a:t>
            </a:r>
            <a:endParaRPr kumimoji="0" lang="en-US" altLang="zh-CN" sz="2000" b="1"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    </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这一天，默默努力了很多次，向小朋友微笑，但总管不住自己。不过，他的努力还是得到了回报。班上最乖的萌萌在默默数次帮她捡起掉到地上的玩具后，冲着默默笑了。默默报喜一样冲向丁老师，丁老师连忙把小五星贴在他的头上。</a:t>
            </a:r>
            <a:endParaRPr kumimoji="0" lang="zh-CN" altLang="en-US" sz="2000" b="1" i="0" u="none" strike="noStrike" kern="1200" cap="none" spc="0" normalizeH="0" baseline="0" noProof="0" dirty="0">
              <a:ln>
                <a:noFill/>
              </a:ln>
              <a:solidFill>
                <a:srgbClr val="0D0D0D"/>
              </a:solidFill>
              <a:effectLst/>
              <a:uLnTx/>
              <a:uFillTx/>
              <a:latin typeface="华文楷体" panose="02010600040101010101" charset="-122"/>
              <a:ea typeface="华文楷体" panose="02010600040101010101" charset="-122"/>
              <a:cs typeface="华文楷体" panose="02010600040101010101" charset="-122"/>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201083" y="5867400"/>
            <a:ext cx="811212" cy="800100"/>
          </a:xfrm>
          <a:prstGeom prst="rect">
            <a:avLst/>
          </a:prstGeom>
          <a:noFill/>
          <a:ln w="9525">
            <a:noFill/>
          </a:ln>
        </p:spPr>
      </p:pic>
    </p:spTree>
    <p:custDataLst>
      <p:tags r:id="rId11"/>
    </p:custData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endPar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sz="2000" b="1" noProof="0" dirty="0">
                <a:ln>
                  <a:noFill/>
                </a:ln>
                <a:effectLst/>
                <a:uLnTx/>
                <a:uFillTx/>
                <a:latin typeface="华文楷体" panose="02010600040101010101" charset="-122"/>
                <a:ea typeface="华文楷体" panose="02010600040101010101" charset="-122"/>
                <a:cs typeface="Times New Roman" panose="02020603050405020304" pitchFamily="18" charset="0"/>
                <a:sym typeface="+mn-ea"/>
              </a:rPr>
              <a:t>第二天，丁老师将微笑的小朋友的数量提高到了两个，小五星的数量也提到了两颗。结果默默也做到了，他获得了两颗小五星。</a:t>
            </a:r>
            <a:endParaRPr lang="zh-CN" altLang="en-US" sz="2000" b="1" noProof="0" dirty="0">
              <a:ln>
                <a:noFill/>
              </a:ln>
              <a:effectLst/>
              <a:uLnTx/>
              <a:uFillTx/>
              <a:latin typeface="华文楷体" panose="02010600040101010101" charset="-122"/>
              <a:ea typeface="华文楷体" panose="02010600040101010101" charset="-122"/>
              <a:cs typeface="Times New Roman" panose="02020603050405020304" pitchFamily="18" charset="0"/>
            </a:endParaRPr>
          </a:p>
          <a:p>
            <a:pPr indent="228600" eaLnBrk="0" hangingPunct="0">
              <a:lnSpc>
                <a:spcPct val="150000"/>
              </a:lnSpc>
            </a:pPr>
            <a:r>
              <a:rPr lang="zh-CN" altLang="en-US" sz="2000" b="1" noProof="0" dirty="0">
                <a:ln>
                  <a:noFill/>
                </a:ln>
                <a:effectLst/>
                <a:uLnTx/>
                <a:uFillTx/>
                <a:latin typeface="华文楷体" panose="02010600040101010101" charset="-122"/>
                <a:ea typeface="华文楷体" panose="02010600040101010101" charset="-122"/>
                <a:cs typeface="Times New Roman" panose="02020603050405020304" pitchFamily="18" charset="0"/>
                <a:sym typeface="+mn-ea"/>
              </a:rPr>
              <a:t>最后，一周后，默默不但赢得了大多数小朋友的微笑，大家对他的态度也变了，不再敬而远之。默默自己也变得开心了，不再欺负小朋友了。</a:t>
            </a:r>
            <a:endParaRPr lang="zh-CN" altLang="en-US" sz="2000" b="1" noProof="0" dirty="0">
              <a:ln>
                <a:noFill/>
              </a:ln>
              <a:effectLst/>
              <a:uLnTx/>
              <a:uFillTx/>
              <a:latin typeface="华文楷体" panose="02010600040101010101" charset="-122"/>
              <a:ea typeface="华文楷体" panose="02010600040101010101" charset="-122"/>
              <a:cs typeface="Times New Roman" panose="02020603050405020304" pitchFamily="18"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lang="zh-CN" altLang="en-US" sz="2000" b="1" dirty="0">
              <a:solidFill>
                <a:srgbClr val="C00000"/>
              </a:solidFill>
              <a:latin typeface="Calibri" panose="020F0502020204030204" pitchFamily="34" charset="0"/>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800" b="1" dirty="0">
                <a:solidFill>
                  <a:srgbClr val="C00000"/>
                </a:solidFill>
                <a:latin typeface="Calibri" panose="020F0502020204030204" pitchFamily="34" charset="0"/>
                <a:cs typeface="Times New Roman" panose="02020603050405020304" pitchFamily="18" charset="0"/>
                <a:sym typeface="+mn-ea"/>
              </a:rPr>
              <a:t>    </a:t>
            </a:r>
            <a:r>
              <a:rPr lang="zh-CN" altLang="en-US" sz="2800" b="1" dirty="0">
                <a:solidFill>
                  <a:srgbClr val="C00000"/>
                </a:solidFill>
                <a:latin typeface="Calibri" panose="020F0502020204030204" pitchFamily="34" charset="0"/>
                <a:cs typeface="Times New Roman" panose="02020603050405020304" pitchFamily="18" charset="0"/>
                <a:sym typeface="+mn-ea"/>
              </a:rPr>
              <a:t>上面案例中，丁老师对默默小朋友的这种教育评价，正是发挥了教育评价的改进功能。</a:t>
            </a:r>
            <a:r>
              <a:rPr lang="zh-CN" altLang="en-US" sz="2800" b="1" dirty="0">
                <a:solidFill>
                  <a:srgbClr val="C00000"/>
                </a:solidFill>
                <a:latin typeface="Arial" panose="020B0604020202020204" pitchFamily="34" charset="0"/>
                <a:sym typeface="+mn-ea"/>
              </a:rPr>
              <a:t> </a:t>
            </a:r>
            <a:endParaRPr lang="zh-CN" altLang="en-US" sz="2800" b="1" dirty="0">
              <a:solidFill>
                <a:srgbClr val="C0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kumimoji="0" lang="zh-CN" altLang="en-US" sz="2800" b="1" i="0" u="none" strike="noStrike" kern="1200" cap="none" spc="0" normalizeH="0" baseline="0" noProof="0" dirty="0">
              <a:ln>
                <a:noFill/>
              </a:ln>
              <a:solidFill>
                <a:srgbClr val="C00000"/>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11124883" y="6019800"/>
            <a:ext cx="811212" cy="800100"/>
          </a:xfrm>
          <a:prstGeom prst="rect">
            <a:avLst/>
          </a:prstGeom>
          <a:noFill/>
          <a:ln w="9525">
            <a:noFill/>
          </a:ln>
        </p:spPr>
      </p:pic>
    </p:spTree>
    <p:custDataLst>
      <p:tags r:id="rId11"/>
    </p:custData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2192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24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zh-CN" altLang="en-US" sz="2400" noProof="0" dirty="0">
                <a:solidFill>
                  <a:schemeClr val="accent1">
                    <a:lumMod val="50000"/>
                  </a:schemeClr>
                </a:solidFill>
                <a:latin typeface="Calibri" panose="020F0502020204030204" pitchFamily="34" charset="0"/>
                <a:ea typeface="宋体" panose="02010600030101010101" pitchFamily="2" charset="-122"/>
                <a:sym typeface="+mn-ea"/>
              </a:rPr>
              <a:t>激励功能从两个方面考虑：</a:t>
            </a:r>
            <a:r>
              <a:rPr lang="zh-CN" altLang="en-US" sz="2400" b="1" noProof="0" dirty="0">
                <a:solidFill>
                  <a:schemeClr val="accent1">
                    <a:lumMod val="50000"/>
                  </a:schemeClr>
                </a:solidFill>
                <a:latin typeface="Calibri" panose="020F0502020204030204" pitchFamily="34" charset="0"/>
                <a:ea typeface="宋体" panose="02010600030101010101" pitchFamily="2" charset="-122"/>
                <a:sym typeface="+mn-ea"/>
              </a:rPr>
              <a:t>教师和学生。</a:t>
            </a:r>
            <a:endParaRPr kumimoji="0" lang="en-US" altLang="zh-CN" sz="2400" b="1"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noProof="0" dirty="0">
                <a:solidFill>
                  <a:schemeClr val="accent1">
                    <a:lumMod val="50000"/>
                  </a:schemeClr>
                </a:solidFill>
                <a:latin typeface="Calibri" panose="020F0502020204030204" pitchFamily="34" charset="0"/>
                <a:ea typeface="宋体" panose="02010600030101010101" pitchFamily="2" charset="-122"/>
                <a:sym typeface="+mn-ea"/>
              </a:rPr>
              <a:t>一方面教师通过在教学中对学生积极、即 时的评价，提高学生行为改进的积极性和兴趣，来达到他们日常教育与课堂教学的良好 效果。</a:t>
            </a:r>
            <a:endParaRPr kumimoji="0" lang="en-US" altLang="zh-CN" sz="24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zh-CN" altLang="en-US" sz="2400" noProof="0" dirty="0">
                <a:solidFill>
                  <a:schemeClr val="accent1">
                    <a:lumMod val="50000"/>
                  </a:schemeClr>
                </a:solidFill>
                <a:latin typeface="Calibri" panose="020F0502020204030204" pitchFamily="34" charset="0"/>
                <a:ea typeface="宋体" panose="02010600030101010101" pitchFamily="2" charset="-122"/>
                <a:sym typeface="+mn-ea"/>
              </a:rPr>
              <a:t>另一方面，学生在学习或日常活动中，总是希望得到教师和同学的关注，当他们 认为他们的努力得到肯定或赞扬时，就会激发自己的动机。</a:t>
            </a:r>
            <a:endParaRPr kumimoji="0" lang="zh-CN" altLang="en-US" sz="2400" b="0" i="0" u="none" strike="noStrike" kern="1200" cap="none" spc="0" normalizeH="0" baseline="0" noProof="0" dirty="0">
              <a:ln>
                <a:noFill/>
              </a:ln>
              <a:solidFill>
                <a:schemeClr val="accent1">
                  <a:lumMod val="50000"/>
                </a:schemeClr>
              </a:solidFill>
              <a:effectLst/>
              <a:uLnTx/>
              <a:uFillTx/>
              <a:latin typeface="宋体" panose="02010600030101010101" pitchFamily="2" charset="-122"/>
              <a:ea typeface="宋体" panose="02010600030101010101" pitchFamily="2" charset="-122"/>
              <a:cs typeface="+mn-cs"/>
              <a:sym typeface="+mn-ea"/>
            </a:endParaRPr>
          </a:p>
        </p:txBody>
      </p:sp>
      <p:sp>
        <p:nvSpPr>
          <p:cNvPr id="3" name="文本框 2"/>
          <p:cNvSpPr txBox="1"/>
          <p:nvPr/>
        </p:nvSpPr>
        <p:spPr>
          <a:xfrm>
            <a:off x="481330" y="228600"/>
            <a:ext cx="6096000" cy="138366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三、激励功能</a:t>
            </a:r>
            <a:endParaRPr kumimoji="0" lang="zh-CN" altLang="en-US" sz="28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a:lnSpc>
                <a:spcPct val="150000"/>
              </a:lnSpc>
            </a:pP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272078" y="6136640"/>
            <a:ext cx="811212" cy="800100"/>
          </a:xfrm>
          <a:prstGeom prst="rect">
            <a:avLst/>
          </a:prstGeom>
          <a:noFill/>
          <a:ln w="9525">
            <a:noFill/>
          </a:ln>
        </p:spPr>
      </p:pic>
    </p:spTree>
    <p:custDataLst>
      <p:tags r:id="rId8"/>
    </p:custData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1" name="AutoShape 3"/>
          <p:cNvSpPr/>
          <p:nvPr/>
        </p:nvSpPr>
        <p:spPr>
          <a:xfrm>
            <a:off x="2095500" y="1857375"/>
            <a:ext cx="8072438" cy="2714625"/>
          </a:xfrm>
          <a:prstGeom prst="roundRect">
            <a:avLst>
              <a:gd name="adj" fmla="val 8097"/>
            </a:avLst>
          </a:prstGeom>
          <a:solidFill>
            <a:srgbClr val="FFFFFF"/>
          </a:solidFill>
          <a:ln w="9525" cap="flat" cmpd="sng">
            <a:solidFill>
              <a:srgbClr val="333333"/>
            </a:solidFill>
            <a:prstDash val="dash"/>
            <a:round/>
            <a:headEnd type="none" w="med" len="med"/>
            <a:tailEnd type="none" w="med" len="med"/>
          </a:ln>
        </p:spPr>
        <p:txBody>
          <a:bodyPr wrap="none" anchor="ctr" anchorCtr="0"/>
          <a:p>
            <a:endParaRPr lang="zh-CN" altLang="en-US" dirty="0">
              <a:latin typeface="Arial" panose="020B0604020202020204" pitchFamily="34" charset="0"/>
            </a:endParaRPr>
          </a:p>
        </p:txBody>
      </p:sp>
      <p:sp>
        <p:nvSpPr>
          <p:cNvPr id="3" name="AutoShape 7"/>
          <p:cNvSpPr/>
          <p:nvPr/>
        </p:nvSpPr>
        <p:spPr>
          <a:xfrm>
            <a:off x="2452688" y="2000250"/>
            <a:ext cx="1560512" cy="1989138"/>
          </a:xfrm>
          <a:prstGeom prst="roundRect">
            <a:avLst>
              <a:gd name="adj" fmla="val 9523"/>
            </a:avLst>
          </a:prstGeom>
          <a:solidFill>
            <a:schemeClr val="accent1">
              <a:alpha val="30196"/>
            </a:schemeClr>
          </a:solidFill>
          <a:ln w="9525">
            <a:noFill/>
          </a:ln>
        </p:spPr>
        <p:txBody>
          <a:bodyPr wrap="none" anchor="ctr" anchorCtr="0"/>
          <a:p>
            <a:endParaRPr lang="zh-CN" altLang="en-US" dirty="0">
              <a:latin typeface="Arial" panose="020B0604020202020204" pitchFamily="34" charset="0"/>
            </a:endParaRPr>
          </a:p>
        </p:txBody>
      </p:sp>
      <p:sp>
        <p:nvSpPr>
          <p:cNvPr id="10243" name="Text Box 24"/>
          <p:cNvSpPr txBox="1"/>
          <p:nvPr/>
        </p:nvSpPr>
        <p:spPr>
          <a:xfrm>
            <a:off x="2595563" y="2143125"/>
            <a:ext cx="1285875" cy="1814830"/>
          </a:xfrm>
          <a:prstGeom prst="rect">
            <a:avLst/>
          </a:prstGeom>
          <a:noFill/>
          <a:ln w="9525">
            <a:noFill/>
          </a:ln>
        </p:spPr>
        <p:txBody>
          <a:bodyPr anchor="t" anchorCtr="0">
            <a:spAutoFit/>
          </a:bodyPr>
          <a:p>
            <a:pPr algn="ctr">
              <a:spcBef>
                <a:spcPct val="50000"/>
              </a:spcBef>
            </a:pPr>
            <a:r>
              <a:rPr lang="zh-CN" altLang="en-US" sz="3200" b="1" dirty="0">
                <a:latin typeface="华文隶书" panose="02010800040101010101" pitchFamily="2" charset="-122"/>
                <a:ea typeface="华文隶书" panose="02010800040101010101" pitchFamily="2" charset="-122"/>
              </a:rPr>
              <a:t>评价与</a:t>
            </a:r>
            <a:endParaRPr lang="en-US" altLang="zh-CN" sz="3200" b="1" dirty="0">
              <a:latin typeface="华文隶书" panose="02010800040101010101" pitchFamily="2" charset="-122"/>
              <a:ea typeface="华文隶书" panose="02010800040101010101" pitchFamily="2" charset="-122"/>
            </a:endParaRPr>
          </a:p>
          <a:p>
            <a:pPr algn="ctr">
              <a:spcBef>
                <a:spcPct val="50000"/>
              </a:spcBef>
            </a:pPr>
            <a:r>
              <a:rPr lang="zh-CN" altLang="en-US" sz="3200" b="1" dirty="0">
                <a:latin typeface="华文隶书" panose="02010800040101010101" pitchFamily="2" charset="-122"/>
                <a:ea typeface="华文隶书" panose="02010800040101010101" pitchFamily="2" charset="-122"/>
              </a:rPr>
              <a:t>评估</a:t>
            </a:r>
            <a:endParaRPr lang="en-US" altLang="zh-CN" sz="3200" b="1" dirty="0">
              <a:latin typeface="华文隶书" panose="02010800040101010101" pitchFamily="2" charset="-122"/>
              <a:ea typeface="华文隶书" panose="02010800040101010101" pitchFamily="2" charset="-122"/>
            </a:endParaRPr>
          </a:p>
        </p:txBody>
      </p:sp>
      <p:sp>
        <p:nvSpPr>
          <p:cNvPr id="5" name="AutoShape 6"/>
          <p:cNvSpPr/>
          <p:nvPr/>
        </p:nvSpPr>
        <p:spPr>
          <a:xfrm>
            <a:off x="6524625" y="2071688"/>
            <a:ext cx="1560513" cy="1989137"/>
          </a:xfrm>
          <a:prstGeom prst="roundRect">
            <a:avLst>
              <a:gd name="adj" fmla="val 9523"/>
            </a:avLst>
          </a:prstGeom>
          <a:solidFill>
            <a:schemeClr val="accent2">
              <a:alpha val="30196"/>
            </a:schemeClr>
          </a:solidFill>
          <a:ln w="9525">
            <a:noFill/>
          </a:ln>
        </p:spPr>
        <p:txBody>
          <a:bodyPr wrap="none" anchor="ctr" anchorCtr="0"/>
          <a:p>
            <a:endParaRPr lang="zh-CN" altLang="en-US" dirty="0">
              <a:latin typeface="Arial" panose="020B0604020202020204" pitchFamily="34" charset="0"/>
            </a:endParaRPr>
          </a:p>
        </p:txBody>
      </p:sp>
      <p:sp>
        <p:nvSpPr>
          <p:cNvPr id="6" name="AutoShape 5"/>
          <p:cNvSpPr/>
          <p:nvPr/>
        </p:nvSpPr>
        <p:spPr>
          <a:xfrm>
            <a:off x="4524375" y="2071688"/>
            <a:ext cx="1560513" cy="1989137"/>
          </a:xfrm>
          <a:prstGeom prst="roundRect">
            <a:avLst>
              <a:gd name="adj" fmla="val 9523"/>
            </a:avLst>
          </a:prstGeom>
          <a:solidFill>
            <a:schemeClr val="folHlink">
              <a:alpha val="30196"/>
            </a:schemeClr>
          </a:solidFill>
          <a:ln w="9525">
            <a:noFill/>
          </a:ln>
        </p:spPr>
        <p:txBody>
          <a:bodyPr wrap="none" anchor="ctr" anchorCtr="0"/>
          <a:p>
            <a:endParaRPr lang="zh-CN" altLang="en-US" dirty="0">
              <a:latin typeface="Arial" panose="020B0604020202020204" pitchFamily="34" charset="0"/>
            </a:endParaRPr>
          </a:p>
        </p:txBody>
      </p:sp>
      <p:sp>
        <p:nvSpPr>
          <p:cNvPr id="8" name="AutoShape 4"/>
          <p:cNvSpPr/>
          <p:nvPr/>
        </p:nvSpPr>
        <p:spPr>
          <a:xfrm>
            <a:off x="8382000" y="2071688"/>
            <a:ext cx="1571625" cy="2000250"/>
          </a:xfrm>
          <a:prstGeom prst="roundRect">
            <a:avLst>
              <a:gd name="adj" fmla="val 9523"/>
            </a:avLst>
          </a:prstGeom>
          <a:solidFill>
            <a:schemeClr val="hlink">
              <a:alpha val="30196"/>
            </a:schemeClr>
          </a:solidFill>
          <a:ln w="9525">
            <a:noFill/>
          </a:ln>
        </p:spPr>
        <p:txBody>
          <a:bodyPr wrap="none" anchor="ctr" anchorCtr="0"/>
          <a:p>
            <a:pPr algn="ctr"/>
            <a:endParaRPr lang="zh-CN" altLang="en-US" b="1" dirty="0">
              <a:latin typeface="Arial" panose="020B0604020202020204" pitchFamily="34" charset="0"/>
            </a:endParaRPr>
          </a:p>
        </p:txBody>
      </p:sp>
      <p:sp>
        <p:nvSpPr>
          <p:cNvPr id="10247" name="Text Box 24"/>
          <p:cNvSpPr txBox="1"/>
          <p:nvPr/>
        </p:nvSpPr>
        <p:spPr>
          <a:xfrm>
            <a:off x="4667250" y="2071688"/>
            <a:ext cx="1285875" cy="1814830"/>
          </a:xfrm>
          <a:prstGeom prst="rect">
            <a:avLst/>
          </a:prstGeom>
          <a:noFill/>
          <a:ln w="9525">
            <a:noFill/>
          </a:ln>
        </p:spPr>
        <p:txBody>
          <a:bodyPr anchor="t" anchorCtr="0">
            <a:spAutoFit/>
          </a:bodyPr>
          <a:p>
            <a:pPr algn="ctr">
              <a:spcBef>
                <a:spcPct val="50000"/>
              </a:spcBef>
            </a:pPr>
            <a:r>
              <a:rPr lang="zh-CN" altLang="en-US" sz="3200" b="1" dirty="0">
                <a:latin typeface="华文隶书" panose="02010800040101010101" pitchFamily="2" charset="-122"/>
                <a:ea typeface="华文隶书" panose="02010800040101010101" pitchFamily="2" charset="-122"/>
              </a:rPr>
              <a:t>评价与</a:t>
            </a:r>
            <a:endParaRPr lang="en-US" altLang="zh-CN" sz="3200" b="1" dirty="0">
              <a:latin typeface="华文隶书" panose="02010800040101010101" pitchFamily="2" charset="-122"/>
              <a:ea typeface="华文隶书" panose="02010800040101010101" pitchFamily="2" charset="-122"/>
            </a:endParaRPr>
          </a:p>
          <a:p>
            <a:pPr algn="ctr">
              <a:spcBef>
                <a:spcPct val="50000"/>
              </a:spcBef>
            </a:pPr>
            <a:r>
              <a:rPr lang="zh-CN" altLang="en-US" sz="3200" b="1" dirty="0">
                <a:latin typeface="华文隶书" panose="02010800040101010101" pitchFamily="2" charset="-122"/>
                <a:ea typeface="华文隶书" panose="02010800040101010101" pitchFamily="2" charset="-122"/>
              </a:rPr>
              <a:t>测量</a:t>
            </a:r>
            <a:endParaRPr lang="zh-CN" altLang="en-US" sz="3200" b="1" dirty="0">
              <a:latin typeface="华文隶书" panose="02010800040101010101" pitchFamily="2" charset="-122"/>
              <a:ea typeface="华文隶书" panose="02010800040101010101" pitchFamily="2" charset="-122"/>
            </a:endParaRPr>
          </a:p>
        </p:txBody>
      </p:sp>
      <p:sp>
        <p:nvSpPr>
          <p:cNvPr id="10248" name="矩形 11"/>
          <p:cNvSpPr/>
          <p:nvPr/>
        </p:nvSpPr>
        <p:spPr>
          <a:xfrm>
            <a:off x="1447800" y="685800"/>
            <a:ext cx="4786313" cy="922020"/>
          </a:xfrm>
          <a:prstGeom prst="rect">
            <a:avLst/>
          </a:prstGeom>
          <a:noFill/>
          <a:ln w="9525">
            <a:noFill/>
          </a:ln>
        </p:spPr>
        <p:txBody>
          <a:bodyPr anchor="t" anchorCtr="0">
            <a:spAutoFit/>
          </a:bodyPr>
          <a:p>
            <a:pPr>
              <a:lnSpc>
                <a:spcPct val="150000"/>
              </a:lnSpc>
            </a:pPr>
            <a:r>
              <a:rPr lang="zh-CN" altLang="en-US" sz="3600" b="1">
                <a:uFillTx/>
                <a:latin typeface="微软雅黑" panose="020B0503020204020204" charset="-122"/>
                <a:ea typeface="微软雅黑" panose="020B0503020204020204" charset="-122"/>
                <a:cs typeface="字体圈欣意冠黑体" panose="00000500000000000000" charset="-122"/>
              </a:rPr>
              <a:t>一、相关概念评析</a:t>
            </a:r>
            <a:endParaRPr lang="zh-CN" altLang="en-US" sz="3600" b="1">
              <a:uFillTx/>
              <a:latin typeface="微软雅黑" panose="020B0503020204020204" charset="-122"/>
              <a:ea typeface="微软雅黑" panose="020B0503020204020204" charset="-122"/>
              <a:cs typeface="字体圈欣意冠黑体" panose="00000500000000000000" charset="-122"/>
            </a:endParaRPr>
          </a:p>
        </p:txBody>
      </p:sp>
      <p:sp>
        <p:nvSpPr>
          <p:cNvPr id="10249" name="Text Box 24"/>
          <p:cNvSpPr txBox="1"/>
          <p:nvPr/>
        </p:nvSpPr>
        <p:spPr>
          <a:xfrm>
            <a:off x="6738938" y="2071688"/>
            <a:ext cx="1143000" cy="1814830"/>
          </a:xfrm>
          <a:prstGeom prst="rect">
            <a:avLst/>
          </a:prstGeom>
          <a:noFill/>
          <a:ln w="9525">
            <a:noFill/>
          </a:ln>
        </p:spPr>
        <p:txBody>
          <a:bodyPr anchor="t" anchorCtr="0">
            <a:spAutoFit/>
          </a:bodyPr>
          <a:p>
            <a:pPr algn="ctr">
              <a:spcBef>
                <a:spcPct val="50000"/>
              </a:spcBef>
            </a:pPr>
            <a:r>
              <a:rPr lang="zh-CN" altLang="en-US" sz="3200" b="1" dirty="0">
                <a:latin typeface="华文隶书" panose="02010800040101010101" pitchFamily="2" charset="-122"/>
                <a:ea typeface="华文隶书" panose="02010800040101010101" pitchFamily="2" charset="-122"/>
              </a:rPr>
              <a:t>评价与</a:t>
            </a:r>
            <a:endParaRPr lang="en-US" altLang="zh-CN" sz="3200" b="1" dirty="0">
              <a:latin typeface="华文隶书" panose="02010800040101010101" pitchFamily="2" charset="-122"/>
              <a:ea typeface="华文隶书" panose="02010800040101010101" pitchFamily="2" charset="-122"/>
            </a:endParaRPr>
          </a:p>
          <a:p>
            <a:pPr algn="ctr">
              <a:spcBef>
                <a:spcPct val="50000"/>
              </a:spcBef>
            </a:pPr>
            <a:r>
              <a:rPr lang="zh-CN" altLang="en-US" sz="3200" b="1" dirty="0">
                <a:latin typeface="华文隶书" panose="02010800040101010101" pitchFamily="2" charset="-122"/>
                <a:ea typeface="华文隶书" panose="02010800040101010101" pitchFamily="2" charset="-122"/>
              </a:rPr>
              <a:t>目标</a:t>
            </a:r>
            <a:endParaRPr lang="zh-CN" altLang="en-US" sz="3200" b="1" dirty="0">
              <a:latin typeface="华文隶书" panose="02010800040101010101" pitchFamily="2" charset="-122"/>
              <a:ea typeface="华文隶书" panose="02010800040101010101" pitchFamily="2" charset="-122"/>
            </a:endParaRPr>
          </a:p>
        </p:txBody>
      </p:sp>
      <p:sp>
        <p:nvSpPr>
          <p:cNvPr id="10250" name="Text Box 24"/>
          <p:cNvSpPr txBox="1"/>
          <p:nvPr/>
        </p:nvSpPr>
        <p:spPr>
          <a:xfrm>
            <a:off x="8524875" y="2071688"/>
            <a:ext cx="1285875" cy="1814830"/>
          </a:xfrm>
          <a:prstGeom prst="rect">
            <a:avLst/>
          </a:prstGeom>
          <a:noFill/>
          <a:ln w="9525">
            <a:noFill/>
          </a:ln>
        </p:spPr>
        <p:txBody>
          <a:bodyPr anchor="t" anchorCtr="0">
            <a:spAutoFit/>
          </a:bodyPr>
          <a:p>
            <a:pPr algn="ctr">
              <a:spcBef>
                <a:spcPct val="50000"/>
              </a:spcBef>
            </a:pPr>
            <a:r>
              <a:rPr lang="zh-CN" altLang="en-US" sz="3200" b="1" dirty="0">
                <a:latin typeface="华文隶书" panose="02010800040101010101" pitchFamily="2" charset="-122"/>
                <a:ea typeface="华文隶书" panose="02010800040101010101" pitchFamily="2" charset="-122"/>
              </a:rPr>
              <a:t>评价与</a:t>
            </a:r>
            <a:endParaRPr lang="en-US" altLang="zh-CN" sz="3200" b="1" dirty="0">
              <a:latin typeface="华文隶书" panose="02010800040101010101" pitchFamily="2" charset="-122"/>
              <a:ea typeface="华文隶书" panose="02010800040101010101" pitchFamily="2" charset="-122"/>
            </a:endParaRPr>
          </a:p>
          <a:p>
            <a:pPr algn="ctr">
              <a:spcBef>
                <a:spcPct val="50000"/>
              </a:spcBef>
            </a:pPr>
            <a:r>
              <a:rPr lang="zh-CN" altLang="en-US" sz="3200" b="1" dirty="0">
                <a:latin typeface="华文隶书" panose="02010800040101010101" pitchFamily="2" charset="-122"/>
                <a:ea typeface="华文隶书" panose="02010800040101010101" pitchFamily="2" charset="-122"/>
              </a:rPr>
              <a:t>研究</a:t>
            </a:r>
            <a:endParaRPr lang="zh-CN" altLang="en-US" sz="3200" b="1" dirty="0">
              <a:latin typeface="华文隶书" panose="02010800040101010101" pitchFamily="2" charset="-122"/>
              <a:ea typeface="华文隶书" panose="02010800040101010101" pitchFamily="2" charset="-122"/>
            </a:endParaRPr>
          </a:p>
        </p:txBody>
      </p:sp>
      <p:pic>
        <p:nvPicPr>
          <p:cNvPr id="2" name="点"/>
          <p:cNvPicPr>
            <a:picLocks noChangeAspect="1"/>
          </p:cNvPicPr>
          <p:nvPr/>
        </p:nvPicPr>
        <p:blipFill>
          <a:blip r:embed="rId1"/>
          <a:stretch>
            <a:fillRect/>
          </a:stretch>
        </p:blipFill>
        <p:spPr>
          <a:xfrm>
            <a:off x="11049000" y="5867249"/>
            <a:ext cx="615043" cy="615043"/>
          </a:xfrm>
          <a:prstGeom prst="rect">
            <a:avLst/>
          </a:prstGeom>
        </p:spPr>
      </p:pic>
      <p:pic>
        <p:nvPicPr>
          <p:cNvPr id="4" name="点"/>
          <p:cNvPicPr>
            <a:picLocks noChangeAspect="1"/>
          </p:cNvPicPr>
          <p:nvPr/>
        </p:nvPicPr>
        <p:blipFill>
          <a:blip r:embed="rId1"/>
          <a:stretch>
            <a:fillRect/>
          </a:stretch>
        </p:blipFill>
        <p:spPr>
          <a:xfrm>
            <a:off x="832485" y="5562449"/>
            <a:ext cx="615043" cy="615043"/>
          </a:xfrm>
          <a:prstGeom prst="rect">
            <a:avLst/>
          </a:prstGeom>
        </p:spPr>
      </p:pic>
      <p:pic>
        <p:nvPicPr>
          <p:cNvPr id="13317" name="Picture 9" descr="C:\Users\Administrator\Desktop\出版社社标.jpg"/>
          <p:cNvPicPr>
            <a:picLocks noChangeAspect="1"/>
          </p:cNvPicPr>
          <p:nvPr/>
        </p:nvPicPr>
        <p:blipFill>
          <a:blip r:embed="rId2">
            <a:clrChange>
              <a:clrFrom>
                <a:srgbClr val="FFFFFE"/>
              </a:clrFrom>
              <a:clrTo>
                <a:srgbClr val="FFFFFE">
                  <a:alpha val="0"/>
                </a:srgbClr>
              </a:clrTo>
            </a:clrChange>
          </a:blip>
          <a:stretch>
            <a:fillRect/>
          </a:stretch>
        </p:blipFill>
        <p:spPr>
          <a:xfrm>
            <a:off x="11380788" y="6117590"/>
            <a:ext cx="811212" cy="800100"/>
          </a:xfrm>
          <a:prstGeom prst="rect">
            <a:avLst/>
          </a:prstGeom>
          <a:noFill/>
          <a:ln w="9525">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 grpId="0" bldLvl="0" animBg="1"/>
      <p:bldP spid="6" grpId="0" bldLvl="0" animBg="1"/>
      <p:bldP spid="8" grpId="0" bldLvl="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endPar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Tx/>
              <a:buNone/>
              <a:defRPr/>
            </a:pPr>
            <a:r>
              <a:rPr lang="en-US" altLang="zh-CN" sz="2000"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俊俊是班里年龄最小的男孩，圆圆的脸蛋，一双水汪汪的大眼睛，笑起来甜甜的，是班里的</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“开心果</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”，可最近</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“开心果</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”变成了</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“哭宝宝</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”。老师总是听到俊俊的哭声，</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“呜</a:t>
            </a: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，老师我不会剪。</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”刚把剪刀手工纸拿到手里，俊俊嘴一咧就哭了，老师刚帮俊俊擦干眼泪 ，手把手教完俊俊。还没来得及转身，</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“呜</a:t>
            </a: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，老师我不会粘。</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”俊俊的小脸上又挂满泪珠。</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“我不会</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”是俊俊挂在嘴上的口头禅，在幼儿园只要遇到问题、困难，这三个字就伴随着哭声出现。</a:t>
            </a:r>
            <a:endParaRPr kumimoji="0" lang="zh-CN" altLang="en-US" sz="2000" b="1"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Tx/>
              <a:buNone/>
              <a:defRPr/>
            </a:pP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    </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昨天喝牛奶时，俊俊拿着吸管，费了好大的劲，还是没能插进牛奶袋，向老师投来了救助的眼光。老师鼓励他</a:t>
            </a:r>
            <a:r>
              <a:rPr lang="en-US" altLang="zh-CN"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a:t>
            </a:r>
            <a:r>
              <a:rPr lang="zh-CN" altLang="en-US" sz="2000" b="1" noProof="0" dirty="0">
                <a:ln>
                  <a:noFill/>
                </a:ln>
                <a:effectLst/>
                <a:uLnTx/>
                <a:uFillTx/>
                <a:latin typeface="华文楷体" panose="02010600040101010101" charset="-122"/>
                <a:ea typeface="华文楷体" panose="02010600040101010101" charset="-122"/>
                <a:cs typeface="华文楷体" panose="02010600040101010101" charset="-122"/>
                <a:sym typeface="+mn-ea"/>
              </a:rPr>
              <a:t>俊俊能行的，再试试，并用目光关注着他。在老师的引导下，俊俊经过了一番努力，终于把吸管插进牛奶袋中了。</a:t>
            </a:r>
            <a:endParaRPr kumimoji="0" lang="zh-CN" altLang="en-US" sz="2000" b="1"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kumimoji="0" lang="zh-CN" altLang="en-US" sz="2800" b="1" i="0" u="none" strike="noStrike" kern="1200" cap="none" spc="0" normalizeH="0" baseline="0" noProof="0" dirty="0">
              <a:ln>
                <a:noFill/>
              </a:ln>
              <a:solidFill>
                <a:srgbClr val="C00000"/>
              </a:solidFill>
              <a:effectLst/>
              <a:uLnTx/>
              <a:uFillTx/>
              <a:latin typeface="华文楷体" panose="02010600040101010101" charset="-122"/>
              <a:ea typeface="华文楷体" panose="02010600040101010101" charset="-122"/>
              <a:cs typeface="华文楷体" panose="02010600040101010101" charset="-122"/>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8516303" y="6057900"/>
            <a:ext cx="811212" cy="800100"/>
          </a:xfrm>
          <a:prstGeom prst="rect">
            <a:avLst/>
          </a:prstGeom>
          <a:noFill/>
          <a:ln w="9525">
            <a:noFill/>
          </a:ln>
        </p:spPr>
      </p:pic>
    </p:spTree>
    <p:custDataLst>
      <p:tags r:id="rId11"/>
    </p:custData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endPar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Tx/>
              <a:buNone/>
              <a:defRPr/>
            </a:pPr>
            <a:r>
              <a:rPr lang="en-US" altLang="zh-CN" sz="2000" b="1" dirty="0">
                <a:latin typeface="华文楷体" panose="02010600040101010101" charset="-122"/>
                <a:ea typeface="华文楷体" panose="02010600040101010101" charset="-122"/>
                <a:cs typeface="华文楷体" panose="02010600040101010101" charset="-122"/>
                <a:sym typeface="+mn-ea"/>
              </a:rPr>
              <a:t>   </a:t>
            </a:r>
            <a:r>
              <a:rPr lang="zh-CN" altLang="en-US" sz="2000" b="1" dirty="0">
                <a:latin typeface="华文楷体" panose="02010600040101010101" charset="-122"/>
                <a:ea typeface="华文楷体" panose="02010600040101010101" charset="-122"/>
                <a:cs typeface="华文楷体" panose="02010600040101010101" charset="-122"/>
                <a:sym typeface="+mn-ea"/>
              </a:rPr>
              <a:t>老师当众表扬他</a:t>
            </a:r>
            <a:r>
              <a:rPr lang="en-US" altLang="zh-CN" sz="2000" b="1" dirty="0">
                <a:latin typeface="华文楷体" panose="02010600040101010101" charset="-122"/>
                <a:ea typeface="华文楷体" panose="02010600040101010101" charset="-122"/>
                <a:cs typeface="华文楷体" panose="02010600040101010101" charset="-122"/>
                <a:sym typeface="+mn-ea"/>
              </a:rPr>
              <a:t>—</a:t>
            </a:r>
            <a:r>
              <a:rPr lang="zh-CN" altLang="en-US" sz="2000" b="1" dirty="0">
                <a:latin typeface="华文楷体" panose="02010600040101010101" charset="-122"/>
                <a:ea typeface="华文楷体" panose="02010600040101010101" charset="-122"/>
                <a:cs typeface="华文楷体" panose="02010600040101010101" charset="-122"/>
                <a:sym typeface="+mn-ea"/>
              </a:rPr>
              <a:t>俊俊你真行，小手很能干。俊俊小脸蛋涨得红红的，开心极了。老师还让俊俊教大家。好几个孩子向俊俊求助，俊俊热心地帮助大家，还鼓励小伙伴“</a:t>
            </a:r>
            <a:r>
              <a:rPr lang="zh-CN" altLang="en-US" sz="2000" b="1" dirty="0">
                <a:latin typeface="华文楷体" panose="02010600040101010101" charset="-122"/>
                <a:ea typeface="华文楷体" panose="02010600040101010101" charset="-122"/>
                <a:cs typeface="华文楷体" panose="02010600040101010101" charset="-122"/>
                <a:sym typeface="+mn-ea"/>
              </a:rPr>
              <a:t>不要急，慢慢来，你能行的。”</a:t>
            </a:r>
            <a:endParaRPr lang="zh-CN" altLang="en-US" sz="2000" dirty="0">
              <a:latin typeface="华文楷体" panose="02010600040101010101" charset="-122"/>
              <a:ea typeface="华文楷体" panose="02010600040101010101" charset="-122"/>
              <a:cs typeface="华文楷体" panose="02010600040101010101" charset="-122"/>
            </a:endParaRPr>
          </a:p>
          <a:p>
            <a:pPr indent="228600" eaLnBrk="0" hangingPunct="0">
              <a:lnSpc>
                <a:spcPct val="150000"/>
              </a:lnSpc>
            </a:pPr>
            <a:endParaRPr lang="zh-CN" altLang="en-US" sz="2000"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lang="zh-CN" altLang="en-US" sz="2000" b="1" dirty="0">
              <a:solidFill>
                <a:srgbClr val="C00000"/>
              </a:solidFill>
              <a:latin typeface="Calibri" panose="020F0502020204030204" pitchFamily="34" charset="0"/>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800" b="1" dirty="0">
                <a:solidFill>
                  <a:srgbClr val="C00000"/>
                </a:solidFill>
                <a:latin typeface="Calibri" panose="020F0502020204030204" pitchFamily="34" charset="0"/>
                <a:cs typeface="Times New Roman" panose="02020603050405020304" pitchFamily="18" charset="0"/>
                <a:sym typeface="+mn-ea"/>
              </a:rPr>
              <a:t>    </a:t>
            </a:r>
            <a:r>
              <a:rPr lang="zh-CN" altLang="en-US" sz="2800" b="1" dirty="0">
                <a:solidFill>
                  <a:srgbClr val="C00000"/>
                </a:solidFill>
                <a:latin typeface="Arial" panose="020B0604020202020204" pitchFamily="34" charset="0"/>
                <a:sym typeface="+mn-ea"/>
              </a:rPr>
              <a:t> </a:t>
            </a:r>
            <a:r>
              <a:rPr lang="zh-CN" altLang="en-US" sz="2800" b="1"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Arial" panose="020B0604020202020204" pitchFamily="34" charset="0"/>
                <a:sym typeface="+mn-ea"/>
              </a:rPr>
              <a:t>恰如其分的评价结果能给人以心理上的满足感，从而激励孩子们不断进取。</a:t>
            </a:r>
            <a:endParaRPr lang="zh-CN" altLang="en-US" sz="2800" b="1" dirty="0">
              <a:solidFill>
                <a:srgbClr val="C0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kumimoji="0" lang="zh-CN" altLang="en-US" sz="2800" b="1" i="0" u="none" strike="noStrike" kern="1200" cap="none" spc="0" normalizeH="0" baseline="0" noProof="0" dirty="0">
              <a:ln>
                <a:noFill/>
              </a:ln>
              <a:solidFill>
                <a:srgbClr val="C00000"/>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8332788" y="6057900"/>
            <a:ext cx="811212" cy="800100"/>
          </a:xfrm>
          <a:prstGeom prst="rect">
            <a:avLst/>
          </a:prstGeom>
          <a:noFill/>
          <a:ln w="9525">
            <a:noFill/>
          </a:ln>
        </p:spPr>
      </p:pic>
    </p:spTree>
    <p:custDataLst>
      <p:tags r:id="rId11"/>
    </p:custData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2192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24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zh-CN" altLang="en-US" sz="2400" noProof="0" dirty="0">
                <a:solidFill>
                  <a:schemeClr val="accent1">
                    <a:lumMod val="50000"/>
                  </a:schemeClr>
                </a:solidFill>
                <a:latin typeface="Calibri" panose="020F0502020204030204" pitchFamily="34" charset="0"/>
                <a:ea typeface="宋体" panose="02010600030101010101" pitchFamily="2" charset="-122"/>
                <a:sym typeface="+mn-ea"/>
              </a:rPr>
              <a:t>教师教学评价是与教学过程甚至学生的生活相融合的，评价和教学都是为学生的成 长服务的，是对学生的表现做出反应的方法，都是一种主体性的活动。他们是学生做了 某件事情以后（例如，回答问题、帮助同学、待人礼貌等），教师给予的建议、意见或判 断，给予学生一定的标准，让学生有更好的认识。</a:t>
            </a:r>
            <a:endParaRPr lang="zh-CN" altLang="en-US" sz="24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400" b="0" i="0" u="none" strike="noStrike"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sym typeface="+mn-ea"/>
            </a:endParaRPr>
          </a:p>
        </p:txBody>
      </p:sp>
      <p:sp>
        <p:nvSpPr>
          <p:cNvPr id="3" name="文本框 2"/>
          <p:cNvSpPr txBox="1"/>
          <p:nvPr/>
        </p:nvSpPr>
        <p:spPr>
          <a:xfrm>
            <a:off x="481330" y="228600"/>
            <a:ext cx="6096000" cy="138366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四、反馈功能</a:t>
            </a:r>
            <a:endParaRPr kumimoji="0" lang="zh-CN" altLang="en-US" sz="28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a:lnSpc>
                <a:spcPct val="150000"/>
              </a:lnSpc>
            </a:pP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058083" y="6096000"/>
            <a:ext cx="811212" cy="800100"/>
          </a:xfrm>
          <a:prstGeom prst="rect">
            <a:avLst/>
          </a:prstGeom>
          <a:noFill/>
          <a:ln w="9525">
            <a:noFill/>
          </a:ln>
        </p:spPr>
      </p:pic>
    </p:spTree>
    <p:custDataLst>
      <p:tags r:id="rId8"/>
    </p:custData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762000"/>
            <a:ext cx="7790815" cy="5816600"/>
          </a:xfrm>
          <a:prstGeom prst="rect">
            <a:avLst/>
          </a:prstGeom>
          <a:noFill/>
          <a:ln>
            <a:noFill/>
          </a:ln>
        </p:spPr>
        <p:txBody>
          <a:bodyPr spcFirstLastPara="1" wrap="square" lIns="60950" tIns="30466" rIns="60950" bIns="30466"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fontAlgn="auto" hangingPunct="0">
              <a:spcAft>
                <a:spcPts val="1800"/>
              </a:spcAft>
            </a:pPr>
            <a:r>
              <a:rPr lang="zh-CN" altLang="en-US" sz="2800" b="1" dirty="0">
                <a:latin typeface="Calibri" panose="020F0502020204030204" pitchFamily="34" charset="0"/>
                <a:sym typeface="+mn-ea"/>
              </a:rPr>
              <a:t>四、反馈功能</a:t>
            </a:r>
            <a:endParaRPr lang="zh-CN" altLang="en-US" sz="2800" b="1" dirty="0">
              <a:latin typeface="Calibri" panose="020F0502020204030204" pitchFamily="34" charset="0"/>
            </a:endParaRPr>
          </a:p>
          <a:p>
            <a:pPr>
              <a:lnSpc>
                <a:spcPct val="200000"/>
              </a:lnSpc>
            </a:pPr>
            <a:r>
              <a:rPr lang="en-US" altLang="zh-CN" sz="2000" dirty="0">
                <a:latin typeface="Calibri" panose="020F0502020204030204" pitchFamily="34" charset="0"/>
                <a:sym typeface="+mn-ea"/>
              </a:rPr>
              <a:t>         </a:t>
            </a:r>
            <a:r>
              <a:rPr lang="zh-CN" altLang="en-US" sz="2400" dirty="0">
                <a:latin typeface="Calibri" panose="020F0502020204030204" pitchFamily="34" charset="0"/>
                <a:sym typeface="+mn-ea"/>
              </a:rPr>
              <a:t>学生运用所学的知识解决问题的成败、 作业的正误、考试成绩的优劣以及学习态度认真与否等，均属于学习的反馈信息。通过 具体积极的评价，可以告诉学生关于他们表现的正确信息，改善学生表现的结果，提高 学生表现的质量。</a:t>
            </a:r>
            <a:endParaRPr lang="zh-CN" altLang="en-US" sz="2000" dirty="0">
              <a:latin typeface="Calibri" panose="020F050202020403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endParaRPr kumimoji="0" lang="zh-CN" altLang="en-US" sz="2800" b="1" i="0" u="none" strike="noStrike" kern="1200" cap="none" spc="0" normalizeH="0" baseline="0" noProof="0" dirty="0">
              <a:ln>
                <a:noFill/>
              </a:ln>
              <a:solidFill>
                <a:srgbClr val="C00000"/>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8332788" y="6057900"/>
            <a:ext cx="811212" cy="800100"/>
          </a:xfrm>
          <a:prstGeom prst="rect">
            <a:avLst/>
          </a:prstGeom>
          <a:noFill/>
          <a:ln w="9525">
            <a:noFill/>
          </a:ln>
        </p:spPr>
      </p:pic>
    </p:spTree>
    <p:custDataLst>
      <p:tags r:id="rId11"/>
    </p:custData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2192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en-US" altLang="zh-CN" sz="24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en-US" altLang="zh-CN" sz="2000" noProof="0">
                <a:ln>
                  <a:noFill/>
                </a:ln>
                <a:solidFill>
                  <a:schemeClr val="accent1">
                    <a:lumMod val="50000"/>
                  </a:schemeClr>
                </a:solidFill>
                <a:effectLst/>
                <a:uLnTx/>
                <a:uFillTx/>
                <a:latin typeface="微软雅黑" panose="020B0503020204020204" charset="-122"/>
                <a:ea typeface="微软雅黑" panose="020B0503020204020204" charset="-122"/>
                <a:cs typeface="+mn-ea"/>
                <a:sym typeface="+mn-ea"/>
              </a:rPr>
              <a:t> </a:t>
            </a: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幼儿园教育评价所依据的目标或标准具有鲜明的方向性，就目前而言，它是在《幼 儿园工作规程》与《幼儿园管理条例》的目标和精神的引导下确立的。幼儿教师通过在 课堂或实际生活中，对幼儿活动状况或个性特点等进行深人的了解和分析，区别对待，及时地发现和捕捉学生在课堂上的精彩瞬间，并进行即时性的评价，表扬学生的细微进 步。学生通过教师的积极评价，获得了积极的情感体验，便会对学习产生浓厚的兴趣。 可见评价具有积极的导向作用，对整个学前教育事业起到定向作用。</a:t>
            </a:r>
            <a:endParaRPr lang="zh-CN" altLang="en-US" sz="24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lang="zh-CN" altLang="en-US" sz="24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400" b="0" i="0" u="none" strike="noStrike"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sym typeface="+mn-ea"/>
            </a:endParaRPr>
          </a:p>
        </p:txBody>
      </p:sp>
      <p:sp>
        <p:nvSpPr>
          <p:cNvPr id="3" name="文本框 2"/>
          <p:cNvSpPr txBox="1"/>
          <p:nvPr/>
        </p:nvSpPr>
        <p:spPr>
          <a:xfrm>
            <a:off x="481330" y="228600"/>
            <a:ext cx="6096000" cy="138366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五、导向功能</a:t>
            </a:r>
            <a:endParaRPr kumimoji="0" lang="zh-CN" altLang="en-US" sz="28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a:lnSpc>
                <a:spcPct val="150000"/>
              </a:lnSpc>
            </a:pPr>
            <a:endParaRPr lang="zh-CN" altLang="en-US"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058083" y="6136640"/>
            <a:ext cx="811212" cy="800100"/>
          </a:xfrm>
          <a:prstGeom prst="rect">
            <a:avLst/>
          </a:prstGeom>
          <a:noFill/>
          <a:ln w="9525">
            <a:noFill/>
          </a:ln>
        </p:spPr>
      </p:pic>
    </p:spTree>
    <p:custDataLst>
      <p:tags r:id="rId8"/>
    </p:custData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endPar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a:p>
            <a:pPr marL="0" marR="0" lvl="0" indent="228600" algn="l" defTabSz="914400" rtl="0" eaLnBrk="0" fontAlgn="base" latinLnBrk="0" hangingPunct="0">
              <a:lnSpc>
                <a:spcPct val="200000"/>
              </a:lnSpc>
              <a:spcBef>
                <a:spcPct val="0"/>
              </a:spcBef>
              <a:spcAft>
                <a:spcPct val="0"/>
              </a:spcAft>
              <a:buClrTx/>
              <a:buSzTx/>
              <a:buFontTx/>
              <a:buNone/>
              <a:defRPr/>
            </a:pPr>
            <a:r>
              <a:rPr lang="en-US" altLang="zh-CN" sz="2000"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王晗宇小朋友在我班上算是较大的孩子，在家里也是一直深受爸爸、妈妈和姑姑宠爱的孩子。</a:t>
            </a:r>
            <a:r>
              <a:rPr lang="en-US" altLang="zh-CN"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4</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月份入园的一个星期，每天来园或是离园时，他都是由爸爸或者妈妈抱着。针对这个问题，我们两个老师也一直在思考怎么让他自己走着进班级。这个星期，在自选玩具方面，我发现王晗宇收放玩具方面，比以前算是有进步了。在之后总结活动情况时，我当着全班孩子的面，给予他表扬，并奖给他每个孩子都想得到的小贴画。</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“王晗宇，你现在长大了一岁，本领也大了对吗？如果你明天能自己走路进教室，伊老师再奖给你一张小贴画好不好？</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”“好的，我们来拉勾。</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”他很开心地答应了我的要求。</a:t>
            </a:r>
            <a:endParaRPr kumimoji="0" lang="zh-CN" altLang="en-US" sz="2000"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Tx/>
              <a:buNone/>
              <a:defRPr/>
            </a:pPr>
            <a:endParaRPr kumimoji="0" lang="zh-CN" altLang="en-US" sz="2000" b="1" i="0" u="none" strike="noStrike" kern="1200" cap="none" spc="0" normalizeH="0" baseline="0" noProof="0" dirty="0">
              <a:ln>
                <a:noFill/>
              </a:ln>
              <a:solidFill>
                <a:schemeClr val="tx1"/>
              </a:solidFill>
              <a:effectLst/>
              <a:uLnTx/>
              <a:uFillTx/>
              <a:latin typeface="华文楷体" panose="02010600040101010101" charset="-122"/>
              <a:ea typeface="华文楷体" panose="02010600040101010101" charset="-122"/>
              <a:cs typeface="华文楷体" panose="02010600040101010101" charset="-122"/>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pic>
        <p:nvPicPr>
          <p:cNvPr id="81921" name="Picture 9" descr="C:\Users\Administrator\Desktop\出版社社标.jpg"/>
          <p:cNvPicPr>
            <a:picLocks noChangeAspect="1"/>
          </p:cNvPicPr>
          <p:nvPr/>
        </p:nvPicPr>
        <p:blipFill>
          <a:blip r:embed="rId10">
            <a:clrChange>
              <a:clrFrom>
                <a:srgbClr val="FFFFFE"/>
              </a:clrFrom>
              <a:clrTo>
                <a:srgbClr val="FFFFFE">
                  <a:alpha val="0"/>
                </a:srgbClr>
              </a:clrTo>
            </a:clrChange>
          </a:blip>
          <a:stretch>
            <a:fillRect/>
          </a:stretch>
        </p:blipFill>
        <p:spPr>
          <a:xfrm>
            <a:off x="8332788" y="6057900"/>
            <a:ext cx="811212" cy="800100"/>
          </a:xfrm>
          <a:prstGeom prst="rect">
            <a:avLst/>
          </a:prstGeom>
          <a:noFill/>
          <a:ln w="9525">
            <a:noFill/>
          </a:ln>
        </p:spPr>
      </p:pic>
    </p:spTree>
    <p:custDataLst>
      <p:tags r:id="rId11"/>
    </p:custData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平滑4"/>
          <p:cNvSpPr/>
          <p:nvPr>
            <p:custDataLst>
              <p:tags r:id="rId1"/>
            </p:custDataLst>
          </p:nvPr>
        </p:nvSpPr>
        <p:spPr>
          <a:xfrm>
            <a:off x="9468092" y="3429000"/>
            <a:ext cx="2723908"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nvGrpSpPr>
          <p:cNvPr id="6" name="平滑1"/>
          <p:cNvGrpSpPr/>
          <p:nvPr>
            <p:custDataLst>
              <p:tags r:id="rId2"/>
            </p:custDataLst>
          </p:nvPr>
        </p:nvGrpSpPr>
        <p:grpSpPr>
          <a:xfrm>
            <a:off x="484749" y="6516136"/>
            <a:ext cx="755077" cy="75247"/>
            <a:chOff x="6413567" y="3799683"/>
            <a:chExt cx="954185" cy="95089"/>
          </a:xfrm>
          <a:solidFill>
            <a:schemeClr val="accent1"/>
          </a:solidFill>
        </p:grpSpPr>
        <p:sp>
          <p:nvSpPr>
            <p:cNvPr id="7" name="Oval 6"/>
            <p:cNvSpPr/>
            <p:nvPr>
              <p:custDataLst>
                <p:tags r:id="rId3"/>
              </p:custDataLst>
            </p:nvPr>
          </p:nvSpPr>
          <p:spPr>
            <a:xfrm>
              <a:off x="6413567"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8" name="Oval 7"/>
            <p:cNvSpPr/>
            <p:nvPr>
              <p:custDataLst>
                <p:tags r:id="rId4"/>
              </p:custDataLst>
            </p:nvPr>
          </p:nvSpPr>
          <p:spPr>
            <a:xfrm>
              <a:off x="6558841" y="3799683"/>
              <a:ext cx="95089" cy="950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9" name="Rounded Rectangle 8"/>
            <p:cNvSpPr/>
            <p:nvPr>
              <p:custDataLst>
                <p:tags r:id="rId5"/>
              </p:custDataLst>
            </p:nvPr>
          </p:nvSpPr>
          <p:spPr>
            <a:xfrm>
              <a:off x="6704115" y="3799683"/>
              <a:ext cx="663637" cy="950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grpSp>
      <p:sp>
        <p:nvSpPr>
          <p:cNvPr id="28" name="Freeform: Shape 25"/>
          <p:cNvSpPr/>
          <p:nvPr>
            <p:custDataLst>
              <p:tags r:id="rId6"/>
            </p:custDataLst>
          </p:nvPr>
        </p:nvSpPr>
        <p:spPr>
          <a:xfrm flipH="1">
            <a:off x="11527834" y="6175776"/>
            <a:ext cx="339090" cy="340360"/>
          </a:xfrm>
          <a:custGeom>
            <a:avLst/>
            <a:gdLst>
              <a:gd name="connsiteX0" fmla="*/ 316376 w 718878"/>
              <a:gd name="connsiteY0" fmla="*/ 634637 h 719819"/>
              <a:gd name="connsiteX1" fmla="*/ 401558 w 718878"/>
              <a:gd name="connsiteY1" fmla="*/ 634637 h 719819"/>
              <a:gd name="connsiteX2" fmla="*/ 401558 w 718878"/>
              <a:gd name="connsiteY2" fmla="*/ 719819 h 719819"/>
              <a:gd name="connsiteX3" fmla="*/ 316376 w 718878"/>
              <a:gd name="connsiteY3" fmla="*/ 719819 h 719819"/>
              <a:gd name="connsiteX4" fmla="*/ 632753 w 718878"/>
              <a:gd name="connsiteY4" fmla="*/ 634636 h 719819"/>
              <a:gd name="connsiteX5" fmla="*/ 717935 w 718878"/>
              <a:gd name="connsiteY5" fmla="*/ 634636 h 719819"/>
              <a:gd name="connsiteX6" fmla="*/ 717935 w 718878"/>
              <a:gd name="connsiteY6" fmla="*/ 719818 h 719819"/>
              <a:gd name="connsiteX7" fmla="*/ 632753 w 718878"/>
              <a:gd name="connsiteY7" fmla="*/ 719818 h 719819"/>
              <a:gd name="connsiteX8" fmla="*/ 0 w 718878"/>
              <a:gd name="connsiteY8" fmla="*/ 634636 h 719819"/>
              <a:gd name="connsiteX9" fmla="*/ 85182 w 718878"/>
              <a:gd name="connsiteY9" fmla="*/ 634636 h 719819"/>
              <a:gd name="connsiteX10" fmla="*/ 85182 w 718878"/>
              <a:gd name="connsiteY10" fmla="*/ 719818 h 719819"/>
              <a:gd name="connsiteX11" fmla="*/ 0 w 718878"/>
              <a:gd name="connsiteY11" fmla="*/ 719818 h 719819"/>
              <a:gd name="connsiteX12" fmla="*/ 632756 w 718878"/>
              <a:gd name="connsiteY12" fmla="*/ 317318 h 719819"/>
              <a:gd name="connsiteX13" fmla="*/ 717938 w 718878"/>
              <a:gd name="connsiteY13" fmla="*/ 317318 h 719819"/>
              <a:gd name="connsiteX14" fmla="*/ 717938 w 718878"/>
              <a:gd name="connsiteY14" fmla="*/ 402500 h 719819"/>
              <a:gd name="connsiteX15" fmla="*/ 632756 w 718878"/>
              <a:gd name="connsiteY15" fmla="*/ 402500 h 719819"/>
              <a:gd name="connsiteX16" fmla="*/ 316378 w 718878"/>
              <a:gd name="connsiteY16" fmla="*/ 317318 h 719819"/>
              <a:gd name="connsiteX17" fmla="*/ 401560 w 718878"/>
              <a:gd name="connsiteY17" fmla="*/ 317318 h 719819"/>
              <a:gd name="connsiteX18" fmla="*/ 401560 w 718878"/>
              <a:gd name="connsiteY18" fmla="*/ 402500 h 719819"/>
              <a:gd name="connsiteX19" fmla="*/ 316378 w 718878"/>
              <a:gd name="connsiteY19" fmla="*/ 402500 h 719819"/>
              <a:gd name="connsiteX20" fmla="*/ 0 w 718878"/>
              <a:gd name="connsiteY20" fmla="*/ 317318 h 719819"/>
              <a:gd name="connsiteX21" fmla="*/ 85182 w 718878"/>
              <a:gd name="connsiteY21" fmla="*/ 317318 h 719819"/>
              <a:gd name="connsiteX22" fmla="*/ 85182 w 718878"/>
              <a:gd name="connsiteY22" fmla="*/ 402500 h 719819"/>
              <a:gd name="connsiteX23" fmla="*/ 0 w 718878"/>
              <a:gd name="connsiteY23" fmla="*/ 402500 h 719819"/>
              <a:gd name="connsiteX24" fmla="*/ 633696 w 718878"/>
              <a:gd name="connsiteY24" fmla="*/ 0 h 719819"/>
              <a:gd name="connsiteX25" fmla="*/ 718878 w 718878"/>
              <a:gd name="connsiteY25" fmla="*/ 0 h 719819"/>
              <a:gd name="connsiteX26" fmla="*/ 718878 w 718878"/>
              <a:gd name="connsiteY26" fmla="*/ 85182 h 719819"/>
              <a:gd name="connsiteX27" fmla="*/ 633696 w 718878"/>
              <a:gd name="connsiteY27" fmla="*/ 85182 h 719819"/>
              <a:gd name="connsiteX28" fmla="*/ 316378 w 718878"/>
              <a:gd name="connsiteY28" fmla="*/ 0 h 719819"/>
              <a:gd name="connsiteX29" fmla="*/ 401560 w 718878"/>
              <a:gd name="connsiteY29" fmla="*/ 0 h 719819"/>
              <a:gd name="connsiteX30" fmla="*/ 401560 w 718878"/>
              <a:gd name="connsiteY30" fmla="*/ 85182 h 719819"/>
              <a:gd name="connsiteX31" fmla="*/ 316378 w 718878"/>
              <a:gd name="connsiteY31" fmla="*/ 85182 h 719819"/>
              <a:gd name="connsiteX32" fmla="*/ 0 w 718878"/>
              <a:gd name="connsiteY32" fmla="*/ 0 h 719819"/>
              <a:gd name="connsiteX33" fmla="*/ 85182 w 718878"/>
              <a:gd name="connsiteY33" fmla="*/ 0 h 719819"/>
              <a:gd name="connsiteX34" fmla="*/ 85182 w 718878"/>
              <a:gd name="connsiteY34" fmla="*/ 85182 h 719819"/>
              <a:gd name="connsiteX35" fmla="*/ 0 w 718878"/>
              <a:gd name="connsiteY35" fmla="*/ 85182 h 7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18878" h="719819">
                <a:moveTo>
                  <a:pt x="316376" y="634637"/>
                </a:moveTo>
                <a:lnTo>
                  <a:pt x="401558" y="634637"/>
                </a:lnTo>
                <a:lnTo>
                  <a:pt x="401558" y="719819"/>
                </a:lnTo>
                <a:lnTo>
                  <a:pt x="316376" y="719819"/>
                </a:lnTo>
                <a:close/>
                <a:moveTo>
                  <a:pt x="632753" y="634636"/>
                </a:moveTo>
                <a:lnTo>
                  <a:pt x="717935" y="634636"/>
                </a:lnTo>
                <a:lnTo>
                  <a:pt x="717935" y="719818"/>
                </a:lnTo>
                <a:lnTo>
                  <a:pt x="632753" y="719818"/>
                </a:lnTo>
                <a:close/>
                <a:moveTo>
                  <a:pt x="0" y="634636"/>
                </a:moveTo>
                <a:lnTo>
                  <a:pt x="85182" y="634636"/>
                </a:lnTo>
                <a:lnTo>
                  <a:pt x="85182" y="719818"/>
                </a:lnTo>
                <a:lnTo>
                  <a:pt x="0" y="719818"/>
                </a:lnTo>
                <a:close/>
                <a:moveTo>
                  <a:pt x="632756" y="317318"/>
                </a:moveTo>
                <a:lnTo>
                  <a:pt x="717938" y="317318"/>
                </a:lnTo>
                <a:lnTo>
                  <a:pt x="717938" y="402500"/>
                </a:lnTo>
                <a:lnTo>
                  <a:pt x="632756" y="402500"/>
                </a:lnTo>
                <a:close/>
                <a:moveTo>
                  <a:pt x="316378" y="317318"/>
                </a:moveTo>
                <a:lnTo>
                  <a:pt x="401560" y="317318"/>
                </a:lnTo>
                <a:lnTo>
                  <a:pt x="401560" y="402500"/>
                </a:lnTo>
                <a:lnTo>
                  <a:pt x="316378" y="402500"/>
                </a:lnTo>
                <a:close/>
                <a:moveTo>
                  <a:pt x="0" y="317318"/>
                </a:moveTo>
                <a:lnTo>
                  <a:pt x="85182" y="317318"/>
                </a:lnTo>
                <a:lnTo>
                  <a:pt x="85182" y="402500"/>
                </a:lnTo>
                <a:lnTo>
                  <a:pt x="0" y="402500"/>
                </a:lnTo>
                <a:close/>
                <a:moveTo>
                  <a:pt x="633696" y="0"/>
                </a:moveTo>
                <a:lnTo>
                  <a:pt x="718878" y="0"/>
                </a:lnTo>
                <a:lnTo>
                  <a:pt x="718878" y="85182"/>
                </a:lnTo>
                <a:lnTo>
                  <a:pt x="633696" y="85182"/>
                </a:lnTo>
                <a:close/>
                <a:moveTo>
                  <a:pt x="316378" y="0"/>
                </a:moveTo>
                <a:lnTo>
                  <a:pt x="401560" y="0"/>
                </a:lnTo>
                <a:lnTo>
                  <a:pt x="401560" y="85182"/>
                </a:lnTo>
                <a:lnTo>
                  <a:pt x="316378" y="85182"/>
                </a:lnTo>
                <a:close/>
                <a:moveTo>
                  <a:pt x="0" y="0"/>
                </a:moveTo>
                <a:lnTo>
                  <a:pt x="85182" y="0"/>
                </a:lnTo>
                <a:lnTo>
                  <a:pt x="85182" y="85182"/>
                </a:lnTo>
                <a:lnTo>
                  <a:pt x="0" y="8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schemeClr val="lt1"/>
              </a:solidFill>
              <a:effectLst/>
              <a:uLnTx/>
              <a:uFillTx/>
              <a:latin typeface="微软雅黑" panose="020B0503020204020204" charset="-122"/>
              <a:ea typeface="微软雅黑" panose="020B0503020204020204" charset="-122"/>
              <a:cs typeface="+mn-cs"/>
            </a:endParaRPr>
          </a:p>
        </p:txBody>
      </p:sp>
      <p:sp>
        <p:nvSpPr>
          <p:cNvPr id="14" name="Text2"/>
          <p:cNvSpPr txBox="1"/>
          <p:nvPr>
            <p:custDataLst>
              <p:tags r:id="rId7"/>
            </p:custDataLst>
          </p:nvPr>
        </p:nvSpPr>
        <p:spPr>
          <a:xfrm>
            <a:off x="484505" y="519430"/>
            <a:ext cx="7790815" cy="5816600"/>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266700" eaLnBrk="0" hangingPunct="0"/>
            <a:r>
              <a:rPr lang="zh-CN" altLang="en-US" sz="3200" b="1" dirty="0">
                <a:solidFill>
                  <a:srgbClr val="FF0000"/>
                </a:solidFill>
                <a:latin typeface="Calibri" panose="020F0502020204030204" pitchFamily="34" charset="0"/>
                <a:sym typeface="+mn-ea"/>
              </a:rPr>
              <a:t>案例</a:t>
            </a:r>
            <a:endParaRPr lang="en-US" altLang="zh-CN" sz="3200" dirty="0">
              <a:solidFill>
                <a:srgbClr val="FF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Tx/>
              <a:buNone/>
              <a:defRPr/>
            </a:pPr>
            <a:r>
              <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rPr>
              <a:t>   </a:t>
            </a:r>
            <a:endParaRPr lang="zh-CN" altLang="en-US" b="1" noProof="0" dirty="0">
              <a:ln>
                <a:noFill/>
              </a:ln>
              <a:effectLst/>
              <a:uLnTx/>
              <a:uFillTx/>
              <a:latin typeface="Calibri" panose="020F0502020204030204" pitchFamily="34" charset="0"/>
              <a:ea typeface="宋体" panose="02010600030101010101" pitchFamily="2" charset="-122"/>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Tx/>
              <a:buNone/>
              <a:defRPr/>
            </a:pPr>
            <a:r>
              <a:rPr lang="en-US" altLang="zh-CN"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    </a:t>
            </a:r>
            <a:r>
              <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sym typeface="+mn-ea"/>
              </a:rPr>
              <a:t>比较以前对他的强行要求，我这次的行动算是有了成功的希望。第二天进教室时，就对我说：“伊老师，给我一个小贴画吧！”在这星期的后面几天里，王晗宇每天都可以得到一个小贴画了，而且每天都是很开心地进教室。</a:t>
            </a:r>
            <a:endParaRPr lang="zh-CN" altLang="en-US" sz="2000" noProof="0" dirty="0">
              <a:ln>
                <a:noFill/>
              </a:ln>
              <a:effectLst/>
              <a:uLnTx/>
              <a:uFillTx/>
              <a:latin typeface="华文楷体" panose="02010600040101010101" charset="-122"/>
              <a:ea typeface="华文楷体" panose="02010600040101010101" charset="-122"/>
              <a:cs typeface="华文楷体" panose="02010600040101010101" charset="-122"/>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lang="zh-CN" altLang="en-US" sz="2000" b="1" dirty="0">
              <a:solidFill>
                <a:srgbClr val="C00000"/>
              </a:solidFill>
              <a:latin typeface="Calibri" panose="020F0502020204030204" pitchFamily="34" charset="0"/>
              <a:cs typeface="Times New Roman" panose="02020603050405020304" pitchFamily="18" charset="0"/>
              <a:sym typeface="+mn-ea"/>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en-US" altLang="zh-CN" sz="2800" b="1" dirty="0">
                <a:solidFill>
                  <a:srgbClr val="C00000"/>
                </a:solidFill>
                <a:latin typeface="Calibri" panose="020F0502020204030204" pitchFamily="34" charset="0"/>
                <a:cs typeface="Times New Roman" panose="02020603050405020304" pitchFamily="18" charset="0"/>
                <a:sym typeface="+mn-ea"/>
              </a:rPr>
              <a:t>   </a:t>
            </a:r>
            <a:r>
              <a:rPr lang="zh-CN" altLang="en-US" sz="2800" b="1" noProof="0" dirty="0">
                <a:ln>
                  <a:noFill/>
                </a:ln>
                <a:solidFill>
                  <a:schemeClr val="bg1">
                    <a:lumMod val="25000"/>
                  </a:schemeClr>
                </a:solidFill>
                <a:effectLst/>
                <a:uLnTx/>
                <a:uFillTx/>
                <a:latin typeface="Calibri" panose="020F0502020204030204" pitchFamily="34" charset="0"/>
                <a:ea typeface="宋体" panose="02010600030101010101" pitchFamily="2" charset="-122"/>
                <a:cs typeface="Times New Roman" panose="02020603050405020304" pitchFamily="18" charset="0"/>
                <a:sym typeface="+mn-ea"/>
              </a:rPr>
              <a:t>伊老师的评价对王晗宇小朋友就起到了导向作用，使之向着教师期望的方向发展。</a:t>
            </a:r>
            <a:r>
              <a:rPr lang="zh-CN" altLang="en-US" sz="2800" b="1"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Arial" panose="020B0604020202020204" pitchFamily="34" charset="0"/>
                <a:sym typeface="+mn-ea"/>
              </a:rPr>
              <a:t> </a:t>
            </a:r>
            <a:endParaRPr kumimoji="0" lang="zh-CN" altLang="en-US" sz="2800" b="1" i="0" u="none" strike="noStrike" kern="1200" cap="none" spc="0" normalizeH="0" baseline="0" noProof="0" dirty="0">
              <a:ln>
                <a:noFill/>
              </a:ln>
              <a:solidFill>
                <a:schemeClr val="bg1">
                  <a:lumMod val="25000"/>
                </a:schemeClr>
              </a:solidFill>
              <a:effectLst/>
              <a:uLnTx/>
              <a:uFillTx/>
              <a:latin typeface="Arial" panose="020B0604020202020204" pitchFamily="34" charset="0"/>
              <a:ea typeface="宋体" panose="02010600030101010101" pitchFamily="2" charset="-122"/>
              <a:cs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lang="zh-CN" altLang="en-US" sz="2800" b="1" dirty="0">
                <a:solidFill>
                  <a:srgbClr val="C00000"/>
                </a:solidFill>
                <a:latin typeface="Arial" panose="020B0604020202020204" pitchFamily="34" charset="0"/>
                <a:sym typeface="+mn-ea"/>
              </a:rPr>
              <a:t> </a:t>
            </a:r>
            <a:endParaRPr lang="zh-CN" altLang="en-US" sz="2800" b="1" dirty="0">
              <a:solidFill>
                <a:srgbClr val="C00000"/>
              </a:solidFill>
              <a:latin typeface="Arial" panose="020B0604020202020204" pitchFamily="34" charset="0"/>
            </a:endParaRPr>
          </a:p>
          <a:p>
            <a:pPr marL="0" marR="0" lvl="0" indent="228600" algn="l" defTabSz="914400" rtl="0" eaLnBrk="0" fontAlgn="base" latinLnBrk="0" hangingPunct="0">
              <a:lnSpc>
                <a:spcPct val="150000"/>
              </a:lnSpc>
              <a:spcBef>
                <a:spcPct val="0"/>
              </a:spcBef>
              <a:spcAft>
                <a:spcPct val="0"/>
              </a:spcAft>
              <a:buClrTx/>
              <a:buSzTx/>
              <a:buFont typeface="Arial" panose="020B0604020202020204" pitchFamily="34" charset="0"/>
              <a:buNone/>
              <a:defRPr/>
            </a:pPr>
            <a:endParaRPr kumimoji="0" lang="zh-CN" altLang="en-US" sz="2800" b="1" i="0" u="none" strike="noStrike" kern="1200" cap="none" spc="0" normalizeH="0" baseline="0" noProof="0" dirty="0">
              <a:ln>
                <a:noFill/>
              </a:ln>
              <a:solidFill>
                <a:srgbClr val="C00000"/>
              </a:solidFill>
              <a:effectLst/>
              <a:uLnTx/>
              <a:uFillTx/>
              <a:latin typeface="Arial" panose="020B0604020202020204" pitchFamily="34" charset="0"/>
              <a:ea typeface="宋体" panose="02010600030101010101" pitchFamily="2" charset="-122"/>
              <a:cs typeface="Times New Roman" panose="02020603050405020304" pitchFamily="18" charset="0"/>
              <a:sym typeface="+mn-ea"/>
            </a:endParaRPr>
          </a:p>
        </p:txBody>
      </p:sp>
      <p:sp>
        <p:nvSpPr>
          <p:cNvPr id="15" name="Shape1"/>
          <p:cNvSpPr/>
          <p:nvPr>
            <p:custDataLst>
              <p:tags r:id="rId8"/>
            </p:custDataLst>
          </p:nvPr>
        </p:nvSpPr>
        <p:spPr>
          <a:xfrm>
            <a:off x="8516620" y="520065"/>
            <a:ext cx="2988945" cy="4401820"/>
          </a:xfrm>
          <a:prstGeom prst="roundRect">
            <a:avLst>
              <a:gd name="adj" fmla="val 2038"/>
            </a:avLst>
          </a:prstGeom>
          <a:blipFill>
            <a:blip r:embed="rId9"/>
            <a:stretch>
              <a:fillRect l="-46513" r="-465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Tree>
    <p:custDataLst>
      <p:tags r:id="rId10"/>
    </p:custData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219200"/>
            <a:ext cx="6232525" cy="5685155"/>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       </a:t>
            </a: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暗示是指一个人用含蓄、间接的方式对别人的心理和行为产生影响的一种作用。心理学上认为暗示是利用通常不用的大脑储备的手段，目的是加快学习。它的依据有以下 几点：</a:t>
            </a:r>
            <a:endParaRPr kumimoji="0" lang="zh-CN" altLang="en-US" sz="20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noProof="0" dirty="0">
                <a:solidFill>
                  <a:schemeClr val="accent1">
                    <a:lumMod val="50000"/>
                  </a:schemeClr>
                </a:solidFill>
                <a:latin typeface="Calibri" panose="020F0502020204030204" pitchFamily="34" charset="0"/>
                <a:ea typeface="宋体" panose="02010600030101010101" pitchFamily="2" charset="-122"/>
                <a:sym typeface="+mn-ea"/>
              </a:rPr>
              <a:t>        </a:t>
            </a: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一是人的可暗示性，即人的意会性、可启示性、可影响性。</a:t>
            </a:r>
            <a:endParaRPr kumimoji="0" lang="zh-CN" altLang="en-US" sz="20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r>
              <a:rPr lang="en-US" altLang="zh-CN" sz="2000" noProof="0" dirty="0">
                <a:solidFill>
                  <a:schemeClr val="accent1">
                    <a:lumMod val="50000"/>
                  </a:schemeClr>
                </a:solidFill>
                <a:latin typeface="Calibri" panose="020F0502020204030204" pitchFamily="34" charset="0"/>
                <a:ea typeface="宋体" panose="02010600030101010101" pitchFamily="2" charset="-122"/>
                <a:sym typeface="+mn-ea"/>
              </a:rPr>
              <a:t>       </a:t>
            </a: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二是人的非注意心理 反应，这是一种人们尚未注意的心理反应，一个人如果听到另外一个人说话，听者的注意力大多会集中在说者所说的内容上，这是一种注意的心理反应。</a:t>
            </a:r>
            <a:endParaRPr kumimoji="0" lang="zh-CN" altLang="en-US" sz="2000"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endParaRPr>
          </a:p>
          <a:p>
            <a:pPr marR="0" defTabSz="914400" rtl="0">
              <a:lnSpc>
                <a:spcPct val="150000"/>
              </a:lnSpc>
              <a:buClrTx/>
              <a:buSzTx/>
              <a:buFont typeface="Arial" panose="020B0604020202020204" pitchFamily="34" charset="0"/>
              <a:buNone/>
              <a:defRPr/>
            </a:pPr>
            <a:endParaRPr lang="zh-CN" altLang="en-US" sz="20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lang="zh-CN" altLang="en-US" sz="20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000" b="0" i="0" u="none" strike="noStrike"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sym typeface="+mn-ea"/>
            </a:endParaRPr>
          </a:p>
        </p:txBody>
      </p:sp>
      <p:sp>
        <p:nvSpPr>
          <p:cNvPr id="3" name="文本框 2"/>
          <p:cNvSpPr txBox="1"/>
          <p:nvPr/>
        </p:nvSpPr>
        <p:spPr>
          <a:xfrm>
            <a:off x="481330" y="228600"/>
            <a:ext cx="6096000" cy="138366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六、暗示功能</a:t>
            </a:r>
            <a:endParaRPr kumimoji="0" lang="zh-CN" altLang="en-US" sz="28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a:lnSpc>
                <a:spcPct val="150000"/>
              </a:lnSpc>
            </a:pPr>
            <a:r>
              <a:rPr lang="en-US" altLang="zh-CN" sz="2800" b="1" dirty="0">
                <a:solidFill>
                  <a:schemeClr val="accent1">
                    <a:lumMod val="50000"/>
                  </a:schemeClr>
                </a:solidFill>
                <a:latin typeface="宋体" panose="02010600030101010101" pitchFamily="2" charset="-122"/>
                <a:sym typeface="+mn-ea"/>
              </a:rPr>
              <a:t> </a:t>
            </a:r>
            <a:endParaRPr lang="en-US" altLang="zh-CN"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134283" y="6104255"/>
            <a:ext cx="811212" cy="800100"/>
          </a:xfrm>
          <a:prstGeom prst="rect">
            <a:avLst/>
          </a:prstGeom>
          <a:noFill/>
          <a:ln w="9525">
            <a:noFill/>
          </a:ln>
        </p:spPr>
      </p:pic>
    </p:spTree>
    <p:custDataLst>
      <p:tags r:id="rId8"/>
    </p:custData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custDataLst>
              <p:tags r:id="rId1"/>
            </p:custDataLst>
          </p:nvPr>
        </p:nvSpPr>
        <p:spPr>
          <a:xfrm>
            <a:off x="11173509" y="5393803"/>
            <a:ext cx="1018492" cy="1464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5" name="矩形 4"/>
          <p:cNvSpPr/>
          <p:nvPr>
            <p:custDataLst>
              <p:tags r:id="rId2"/>
            </p:custDataLst>
          </p:nvPr>
        </p:nvSpPr>
        <p:spPr>
          <a:xfrm>
            <a:off x="11083331" y="-22599"/>
            <a:ext cx="1115059" cy="37386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31" name="矩形 30"/>
          <p:cNvSpPr/>
          <p:nvPr>
            <p:custDataLst>
              <p:tags r:id="rId3"/>
            </p:custDataLst>
          </p:nvPr>
        </p:nvSpPr>
        <p:spPr>
          <a:xfrm>
            <a:off x="7025834" y="3831220"/>
            <a:ext cx="370390" cy="12549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lvl="0" algn="ctr">
              <a:buClrTx/>
              <a:buSzTx/>
              <a:buFontTx/>
            </a:pPr>
            <a:endParaRPr lang="zh-CN" altLang="en-US">
              <a:latin typeface="微软雅黑" panose="020B0503020204020204" charset="-122"/>
              <a:ea typeface="微软雅黑" panose="020B0503020204020204" charset="-122"/>
              <a:sym typeface="+mn-ea"/>
            </a:endParaRPr>
          </a:p>
        </p:txBody>
      </p:sp>
      <p:sp>
        <p:nvSpPr>
          <p:cNvPr id="2" name="Shape1"/>
          <p:cNvSpPr/>
          <p:nvPr>
            <p:custDataLst>
              <p:tags r:id="rId4"/>
            </p:custDataLst>
          </p:nvPr>
        </p:nvSpPr>
        <p:spPr>
          <a:xfrm>
            <a:off x="7396223" y="698760"/>
            <a:ext cx="4436166" cy="5437880"/>
          </a:xfrm>
          <a:prstGeom prst="roundRect">
            <a:avLst>
              <a:gd name="adj" fmla="val 2038"/>
            </a:avLst>
          </a:prstGeom>
          <a:blipFill>
            <a:blip r:embed="rId5"/>
            <a:stretch>
              <a:fillRect l="-31720" r="-3172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等线" panose="02010600030101010101" charset="-122"/>
                <a:ea typeface="+mn-ea"/>
                <a:cs typeface="+mn-cs"/>
              </a:defRPr>
            </a:lvl1pPr>
            <a:lvl2pPr marL="457200" algn="l" defTabSz="914400" rtl="0" eaLnBrk="1" latinLnBrk="0" hangingPunct="1">
              <a:defRPr sz="1800" kern="1200">
                <a:solidFill>
                  <a:srgbClr val="FFFFFF"/>
                </a:solidFill>
                <a:latin typeface="等线" panose="02010600030101010101" charset="-122"/>
                <a:ea typeface="+mn-ea"/>
                <a:cs typeface="+mn-cs"/>
              </a:defRPr>
            </a:lvl2pPr>
            <a:lvl3pPr marL="914400" algn="l" defTabSz="914400" rtl="0" eaLnBrk="1" latinLnBrk="0" hangingPunct="1">
              <a:defRPr sz="1800" kern="1200">
                <a:solidFill>
                  <a:srgbClr val="FFFFFF"/>
                </a:solidFill>
                <a:latin typeface="等线" panose="02010600030101010101" charset="-122"/>
                <a:ea typeface="+mn-ea"/>
                <a:cs typeface="+mn-cs"/>
              </a:defRPr>
            </a:lvl3pPr>
            <a:lvl4pPr marL="1371600" algn="l" defTabSz="914400" rtl="0" eaLnBrk="1" latinLnBrk="0" hangingPunct="1">
              <a:defRPr sz="1800" kern="1200">
                <a:solidFill>
                  <a:srgbClr val="FFFFFF"/>
                </a:solidFill>
                <a:latin typeface="等线" panose="02010600030101010101" charset="-122"/>
                <a:ea typeface="+mn-ea"/>
                <a:cs typeface="+mn-cs"/>
              </a:defRPr>
            </a:lvl4pPr>
            <a:lvl5pPr marL="1828800" algn="l" defTabSz="914400" rtl="0" eaLnBrk="1" latinLnBrk="0" hangingPunct="1">
              <a:defRPr sz="1800" kern="1200">
                <a:solidFill>
                  <a:srgbClr val="FFFFFF"/>
                </a:solidFill>
                <a:latin typeface="等线" panose="02010600030101010101" charset="-122"/>
                <a:ea typeface="+mn-ea"/>
                <a:cs typeface="+mn-cs"/>
              </a:defRPr>
            </a:lvl5pPr>
            <a:lvl6pPr marL="2286000" algn="l" defTabSz="914400" rtl="0" eaLnBrk="1" latinLnBrk="0" hangingPunct="1">
              <a:defRPr sz="1800" kern="1200">
                <a:solidFill>
                  <a:srgbClr val="FFFFFF"/>
                </a:solidFill>
                <a:latin typeface="等线" panose="02010600030101010101" charset="-122"/>
                <a:ea typeface="+mn-ea"/>
                <a:cs typeface="+mn-cs"/>
              </a:defRPr>
            </a:lvl6pPr>
            <a:lvl7pPr marL="2743200" algn="l" defTabSz="914400" rtl="0" eaLnBrk="1" latinLnBrk="0" hangingPunct="1">
              <a:defRPr sz="1800" kern="1200">
                <a:solidFill>
                  <a:srgbClr val="FFFFFF"/>
                </a:solidFill>
                <a:latin typeface="等线" panose="02010600030101010101" charset="-122"/>
                <a:ea typeface="+mn-ea"/>
                <a:cs typeface="+mn-cs"/>
              </a:defRPr>
            </a:lvl7pPr>
            <a:lvl8pPr marL="3200400" algn="l" defTabSz="914400" rtl="0" eaLnBrk="1" latinLnBrk="0" hangingPunct="1">
              <a:defRPr sz="1800" kern="1200">
                <a:solidFill>
                  <a:srgbClr val="FFFFFF"/>
                </a:solidFill>
                <a:latin typeface="等线" panose="02010600030101010101" charset="-122"/>
                <a:ea typeface="+mn-ea"/>
                <a:cs typeface="+mn-cs"/>
              </a:defRPr>
            </a:lvl8pPr>
            <a:lvl9pPr marL="3657600" algn="l" defTabSz="914400" rtl="0" eaLnBrk="1" latinLnBrk="0" hangingPunct="1">
              <a:defRPr sz="1800" kern="1200">
                <a:solidFill>
                  <a:srgbClr val="FFFFFF"/>
                </a:solidFill>
                <a:latin typeface="等线" panose="02010600030101010101" charset="-122"/>
                <a:ea typeface="+mn-ea"/>
                <a:cs typeface="+mn-cs"/>
              </a:defRPr>
            </a:lvl9pPr>
          </a:lstStyle>
          <a:p>
            <a:pPr algn="ctr"/>
            <a:endParaRPr lang="zh-CN" altLang="en-US">
              <a:latin typeface="微软雅黑" panose="020B0503020204020204" charset="-122"/>
              <a:ea typeface="微软雅黑" panose="020B0503020204020204" charset="-122"/>
            </a:endParaRPr>
          </a:p>
        </p:txBody>
      </p:sp>
      <p:sp>
        <p:nvSpPr>
          <p:cNvPr id="11" name="Text2"/>
          <p:cNvSpPr txBox="1"/>
          <p:nvPr>
            <p:custDataLst>
              <p:tags r:id="rId6"/>
            </p:custDataLst>
          </p:nvPr>
        </p:nvSpPr>
        <p:spPr>
          <a:xfrm>
            <a:off x="304800" y="1811020"/>
            <a:ext cx="6232525" cy="3303270"/>
          </a:xfrm>
          <a:prstGeom prst="rect">
            <a:avLst/>
          </a:prstGeom>
          <a:noFill/>
          <a:ln>
            <a:noFill/>
          </a:ln>
        </p:spPr>
        <p:txBody>
          <a:bodyPr spcFirstLastPara="1" wrap="square" lIns="60950" tIns="30466" rIns="60950" bIns="30466" anchor="t"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R="0" defTabSz="914400" rtl="0">
              <a:lnSpc>
                <a:spcPct val="150000"/>
              </a:lnSpc>
              <a:buClrTx/>
              <a:buSzTx/>
              <a:buFont typeface="Arial" panose="020B0604020202020204" pitchFamily="34" charset="0"/>
              <a:buNone/>
              <a:defRPr/>
            </a:pPr>
            <a:r>
              <a:rPr lang="zh-CN" altLang="en-US" sz="2000" noProof="0" dirty="0">
                <a:solidFill>
                  <a:schemeClr val="accent1">
                    <a:lumMod val="50000"/>
                  </a:schemeClr>
                </a:solidFill>
                <a:latin typeface="Calibri" panose="020F0502020204030204" pitchFamily="34" charset="0"/>
                <a:ea typeface="宋体" panose="02010600030101010101" pitchFamily="2" charset="-122"/>
                <a:sym typeface="+mn-ea"/>
              </a:rPr>
              <a:t>     </a:t>
            </a:r>
            <a:r>
              <a:rPr lang="en-US" altLang="zh-CN" sz="2000" noProof="0" dirty="0">
                <a:solidFill>
                  <a:schemeClr val="accent1">
                    <a:lumMod val="50000"/>
                  </a:schemeClr>
                </a:solidFill>
                <a:latin typeface="Calibri" panose="020F0502020204030204" pitchFamily="34" charset="0"/>
                <a:ea typeface="宋体" panose="02010600030101010101" pitchFamily="2" charset="-122"/>
                <a:sym typeface="+mn-ea"/>
              </a:rPr>
              <a:t> </a:t>
            </a:r>
            <a:r>
              <a:rPr lang="en-US" altLang="zh-CN" sz="2400" noProof="0" dirty="0">
                <a:solidFill>
                  <a:schemeClr val="accent1">
                    <a:lumMod val="50000"/>
                  </a:schemeClr>
                </a:solidFill>
                <a:latin typeface="Calibri" panose="020F0502020204030204" pitchFamily="34" charset="0"/>
                <a:ea typeface="宋体" panose="02010600030101010101" pitchFamily="2" charset="-122"/>
                <a:sym typeface="+mn-ea"/>
              </a:rPr>
              <a:t>   </a:t>
            </a:r>
            <a:r>
              <a:rPr lang="zh-CN" altLang="en-US" sz="2400" dirty="0">
                <a:solidFill>
                  <a:schemeClr val="bg2">
                    <a:lumMod val="90000"/>
                    <a:lumOff val="10000"/>
                  </a:schemeClr>
                </a:solidFill>
                <a:latin typeface="Calibri" panose="020F0502020204030204" pitchFamily="34" charset="0"/>
                <a:sym typeface="+mn-ea"/>
              </a:rPr>
              <a:t>教师通过评价的方式， 使学生建立无意识的心理倾向，激发个人潜力，从而提高学生的各种能力，让学生充分 发展自我。在教师的暗示下，学生参与学习的过程不仅有大脑还有身体，这样学生通过 教师的暗示可以更好地进行学习。</a:t>
            </a:r>
            <a:endParaRPr lang="zh-CN" altLang="en-US" sz="2000" noProof="0" dirty="0">
              <a:solidFill>
                <a:schemeClr val="accent1">
                  <a:lumMod val="50000"/>
                </a:schemeClr>
              </a:solidFill>
              <a:latin typeface="Calibri" panose="020F0502020204030204" pitchFamily="34" charset="0"/>
              <a:ea typeface="宋体" panose="02010600030101010101" pitchFamily="2" charset="-122"/>
            </a:endParaRPr>
          </a:p>
          <a:p>
            <a:pPr marR="0" defTabSz="914400" rtl="0">
              <a:lnSpc>
                <a:spcPct val="150000"/>
              </a:lnSpc>
              <a:buClrTx/>
              <a:buSzTx/>
              <a:buFont typeface="Arial" panose="020B0604020202020204" pitchFamily="34" charset="0"/>
              <a:buNone/>
              <a:defRPr/>
            </a:pPr>
            <a:endParaRPr kumimoji="0" lang="zh-CN" altLang="en-US" sz="2000" b="0" i="0" u="none" strike="noStrike" kern="1200" cap="none" spc="0" normalizeH="0" baseline="0" noProof="0" dirty="0">
              <a:solidFill>
                <a:schemeClr val="accent1">
                  <a:lumMod val="50000"/>
                </a:schemeClr>
              </a:solidFill>
              <a:latin typeface="Calibri" panose="020F0502020204030204" pitchFamily="34" charset="0"/>
              <a:ea typeface="宋体" panose="02010600030101010101" pitchFamily="2" charset="-122"/>
              <a:cs typeface="+mn-cs"/>
              <a:sym typeface="+mn-ea"/>
            </a:endParaRPr>
          </a:p>
        </p:txBody>
      </p:sp>
      <p:sp>
        <p:nvSpPr>
          <p:cNvPr id="3" name="文本框 2"/>
          <p:cNvSpPr txBox="1"/>
          <p:nvPr/>
        </p:nvSpPr>
        <p:spPr>
          <a:xfrm>
            <a:off x="481330" y="228600"/>
            <a:ext cx="6096000" cy="1383665"/>
          </a:xfrm>
          <a:prstGeom prst="rect">
            <a:avLst/>
          </a:prstGeom>
          <a:noFill/>
        </p:spPr>
        <p:txBody>
          <a:bodyPr wrap="square" rtlCol="0" anchor="t">
            <a:spAutoFit/>
          </a:bodyPr>
          <a:p>
            <a:pPr>
              <a:lnSpc>
                <a:spcPct val="150000"/>
              </a:lnSpc>
            </a:pPr>
            <a:r>
              <a:rPr lang="zh-CN" altLang="en-US" sz="2800" b="1" dirty="0">
                <a:solidFill>
                  <a:schemeClr val="accent1">
                    <a:lumMod val="50000"/>
                  </a:schemeClr>
                </a:solidFill>
                <a:latin typeface="宋体" panose="02010600030101010101" pitchFamily="2" charset="-122"/>
                <a:sym typeface="+mn-ea"/>
              </a:rPr>
              <a:t>六、暗示功能</a:t>
            </a:r>
            <a:endParaRPr kumimoji="0" lang="zh-CN" altLang="en-US" sz="2800" b="1" kern="1200" cap="none" spc="0" normalizeH="0" baseline="0" noProof="0" dirty="0">
              <a:solidFill>
                <a:srgbClr val="FFC000"/>
              </a:solidFill>
              <a:latin typeface="宋体" panose="02010600030101010101" pitchFamily="2" charset="-122"/>
              <a:ea typeface="宋体" panose="02010600030101010101" pitchFamily="2" charset="-122"/>
              <a:cs typeface="+mn-cs"/>
            </a:endParaRPr>
          </a:p>
          <a:p>
            <a:pPr>
              <a:lnSpc>
                <a:spcPct val="150000"/>
              </a:lnSpc>
            </a:pPr>
            <a:r>
              <a:rPr lang="en-US" altLang="zh-CN" sz="2800" b="1" dirty="0">
                <a:solidFill>
                  <a:schemeClr val="accent1">
                    <a:lumMod val="50000"/>
                  </a:schemeClr>
                </a:solidFill>
                <a:latin typeface="宋体" panose="02010600030101010101" pitchFamily="2" charset="-122"/>
                <a:sym typeface="+mn-ea"/>
              </a:rPr>
              <a:t> </a:t>
            </a:r>
            <a:endParaRPr lang="en-US" altLang="zh-CN" sz="2800" b="1" dirty="0">
              <a:solidFill>
                <a:schemeClr val="accent1">
                  <a:lumMod val="50000"/>
                </a:schemeClr>
              </a:solidFill>
              <a:latin typeface="宋体" panose="02010600030101010101" pitchFamily="2" charset="-122"/>
              <a:sym typeface="+mn-ea"/>
            </a:endParaRPr>
          </a:p>
        </p:txBody>
      </p:sp>
      <p:pic>
        <p:nvPicPr>
          <p:cNvPr id="81921" name="Picture 9" descr="C:\Users\Administrator\Desktop\出版社社标.jpg"/>
          <p:cNvPicPr>
            <a:picLocks noChangeAspect="1"/>
          </p:cNvPicPr>
          <p:nvPr/>
        </p:nvPicPr>
        <p:blipFill>
          <a:blip r:embed="rId7">
            <a:clrChange>
              <a:clrFrom>
                <a:srgbClr val="FFFFFE"/>
              </a:clrFrom>
              <a:clrTo>
                <a:srgbClr val="FFFFFE">
                  <a:alpha val="0"/>
                </a:srgbClr>
              </a:clrTo>
            </a:clrChange>
          </a:blip>
          <a:stretch>
            <a:fillRect/>
          </a:stretch>
        </p:blipFill>
        <p:spPr>
          <a:xfrm>
            <a:off x="10134283" y="6136640"/>
            <a:ext cx="811212" cy="800100"/>
          </a:xfrm>
          <a:prstGeom prst="rect">
            <a:avLst/>
          </a:prstGeom>
          <a:noFill/>
          <a:ln w="9525">
            <a:noFill/>
          </a:ln>
        </p:spPr>
      </p:pic>
    </p:spTree>
    <p:custDataLst>
      <p:tags r:id="rId8"/>
    </p:custData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a:xfrm>
            <a:off x="609600" y="608330"/>
            <a:ext cx="6121400" cy="763270"/>
          </a:xfrm>
        </p:spPr>
        <p:txBody>
          <a:bodyPr>
            <a:normAutofit/>
          </a:bodyPr>
          <a:lstStyle/>
          <a:p>
            <a:r>
              <a:rPr lang="zh-CN" altLang="en-US"/>
              <a:t>思考与练习</a:t>
            </a:r>
            <a:endParaRPr lang="zh-CN" altLang="en-US"/>
          </a:p>
        </p:txBody>
      </p:sp>
      <p:sp>
        <p:nvSpPr>
          <p:cNvPr id="8" name="矩形 7"/>
          <p:cNvSpPr/>
          <p:nvPr>
            <p:custDataLst>
              <p:tags r:id="rId2"/>
            </p:custDataLst>
          </p:nvPr>
        </p:nvSpPr>
        <p:spPr>
          <a:xfrm>
            <a:off x="9787255" y="635"/>
            <a:ext cx="2404745" cy="6857365"/>
          </a:xfrm>
          <a:prstGeom prst="rect">
            <a:avLst/>
          </a:prstGeom>
          <a:gradFill>
            <a:gsLst>
              <a:gs pos="0">
                <a:schemeClr val="accent1">
                  <a:alpha val="73000"/>
                </a:schemeClr>
              </a:gs>
              <a:gs pos="75000">
                <a:schemeClr val="accent1"/>
              </a:gs>
            </a:gsLst>
            <a:lin ang="27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61" name="图片" descr="F:/内容验收/2024/关系图修改/关系图/设计/过稿/常规单页/VCG41154926864.jpgVCG41154926864"/>
          <p:cNvPicPr>
            <a:picLocks noChangeAspect="1"/>
          </p:cNvPicPr>
          <p:nvPr>
            <p:custDataLst>
              <p:tags r:id="rId3"/>
            </p:custDataLst>
          </p:nvPr>
        </p:nvPicPr>
        <p:blipFill>
          <a:blip r:embed="rId4"/>
          <a:srcRect l="40556" r="40556"/>
          <a:stretch>
            <a:fillRect/>
          </a:stretch>
        </p:blipFill>
        <p:spPr>
          <a:xfrm>
            <a:off x="6880225" y="1283335"/>
            <a:ext cx="2345055" cy="2345055"/>
          </a:xfrm>
          <a:custGeom>
            <a:avLst/>
            <a:gdLst/>
            <a:ahLst/>
            <a:cxnLst>
              <a:cxn ang="3">
                <a:pos x="hc" y="t"/>
              </a:cxn>
              <a:cxn ang="cd2">
                <a:pos x="l" y="vc"/>
              </a:cxn>
              <a:cxn ang="cd4">
                <a:pos x="hc" y="b"/>
              </a:cxn>
              <a:cxn ang="0">
                <a:pos x="r" y="vc"/>
              </a:cxn>
            </a:cxnLst>
            <a:rect l="l" t="t" r="r" b="b"/>
            <a:pathLst>
              <a:path w="3993" h="3993">
                <a:moveTo>
                  <a:pt x="332" y="0"/>
                </a:moveTo>
                <a:lnTo>
                  <a:pt x="3661" y="0"/>
                </a:lnTo>
                <a:cubicBezTo>
                  <a:pt x="3844" y="0"/>
                  <a:pt x="3993" y="149"/>
                  <a:pt x="3993" y="332"/>
                </a:cubicBezTo>
                <a:lnTo>
                  <a:pt x="3993" y="3661"/>
                </a:lnTo>
                <a:cubicBezTo>
                  <a:pt x="3993" y="3844"/>
                  <a:pt x="3844" y="3993"/>
                  <a:pt x="3661" y="3993"/>
                </a:cubicBezTo>
                <a:lnTo>
                  <a:pt x="332" y="3993"/>
                </a:lnTo>
                <a:cubicBezTo>
                  <a:pt x="149" y="3993"/>
                  <a:pt x="0" y="3844"/>
                  <a:pt x="0" y="3661"/>
                </a:cubicBezTo>
                <a:lnTo>
                  <a:pt x="0" y="332"/>
                </a:lnTo>
                <a:cubicBezTo>
                  <a:pt x="0" y="149"/>
                  <a:pt x="149" y="0"/>
                  <a:pt x="332" y="0"/>
                </a:cubicBezTo>
                <a:close/>
              </a:path>
            </a:pathLst>
          </a:custGeom>
          <a:solidFill>
            <a:schemeClr val="accent1"/>
          </a:solidFill>
          <a:ln w="12700">
            <a:solidFill>
              <a:schemeClr val="accent1">
                <a:alpha val="50000"/>
              </a:schemeClr>
            </a:solidFill>
          </a:ln>
        </p:spPr>
      </p:pic>
      <p:pic>
        <p:nvPicPr>
          <p:cNvPr id="62" name="图片" descr="雄心勃勃的人总是很忙"/>
          <p:cNvPicPr>
            <a:picLocks noChangeAspect="1"/>
          </p:cNvPicPr>
          <p:nvPr>
            <p:custDataLst>
              <p:tags r:id="rId5"/>
            </p:custDataLst>
          </p:nvPr>
        </p:nvPicPr>
        <p:blipFill>
          <a:blip r:embed="rId6"/>
          <a:srcRect t="21762" b="21762"/>
          <a:stretch>
            <a:fillRect/>
          </a:stretch>
        </p:blipFill>
        <p:spPr>
          <a:xfrm>
            <a:off x="9374505" y="1661160"/>
            <a:ext cx="2213610" cy="2214880"/>
          </a:xfrm>
          <a:custGeom>
            <a:avLst/>
            <a:gdLst/>
            <a:ahLst/>
            <a:cxnLst>
              <a:cxn ang="3">
                <a:pos x="hc" y="t"/>
              </a:cxn>
              <a:cxn ang="cd2">
                <a:pos x="l" y="vc"/>
              </a:cxn>
              <a:cxn ang="cd4">
                <a:pos x="hc" y="b"/>
              </a:cxn>
              <a:cxn ang="0">
                <a:pos x="r" y="vc"/>
              </a:cxn>
            </a:cxnLst>
            <a:rect l="l" t="t" r="r" b="b"/>
            <a:pathLst>
              <a:path w="3770" h="3770">
                <a:moveTo>
                  <a:pt x="329" y="0"/>
                </a:moveTo>
                <a:lnTo>
                  <a:pt x="3441" y="0"/>
                </a:lnTo>
                <a:cubicBezTo>
                  <a:pt x="3623" y="0"/>
                  <a:pt x="3770" y="147"/>
                  <a:pt x="3770" y="329"/>
                </a:cubicBezTo>
                <a:lnTo>
                  <a:pt x="3770" y="3441"/>
                </a:lnTo>
                <a:cubicBezTo>
                  <a:pt x="3770" y="3623"/>
                  <a:pt x="3623" y="3770"/>
                  <a:pt x="3441" y="3770"/>
                </a:cubicBezTo>
                <a:lnTo>
                  <a:pt x="329" y="3770"/>
                </a:lnTo>
                <a:cubicBezTo>
                  <a:pt x="147" y="3770"/>
                  <a:pt x="0" y="3623"/>
                  <a:pt x="0" y="3441"/>
                </a:cubicBezTo>
                <a:lnTo>
                  <a:pt x="0" y="329"/>
                </a:lnTo>
                <a:cubicBezTo>
                  <a:pt x="0" y="147"/>
                  <a:pt x="147" y="0"/>
                  <a:pt x="329" y="0"/>
                </a:cubicBezTo>
                <a:close/>
              </a:path>
            </a:pathLst>
          </a:custGeom>
          <a:solidFill>
            <a:schemeClr val="accent1"/>
          </a:solidFill>
          <a:ln w="12700">
            <a:solidFill>
              <a:schemeClr val="accent1">
                <a:alpha val="50000"/>
              </a:schemeClr>
            </a:solidFill>
          </a:ln>
        </p:spPr>
      </p:pic>
      <p:pic>
        <p:nvPicPr>
          <p:cNvPr id="63" name="图片"/>
          <p:cNvPicPr>
            <a:picLocks noChangeAspect="1"/>
          </p:cNvPicPr>
          <p:nvPr>
            <p:custDataLst>
              <p:tags r:id="rId7"/>
            </p:custDataLst>
          </p:nvPr>
        </p:nvPicPr>
        <p:blipFill rotWithShape="1">
          <a:blip r:embed="rId8"/>
          <a:srcRect l="637" r="637"/>
          <a:stretch>
            <a:fillRect/>
          </a:stretch>
        </p:blipFill>
        <p:spPr>
          <a:xfrm>
            <a:off x="6456045" y="3757930"/>
            <a:ext cx="1953260" cy="1953260"/>
          </a:xfrm>
          <a:custGeom>
            <a:avLst/>
            <a:gdLst/>
            <a:ahLst/>
            <a:cxnLst>
              <a:cxn ang="3">
                <a:pos x="hc" y="t"/>
              </a:cxn>
              <a:cxn ang="cd2">
                <a:pos x="l" y="vc"/>
              </a:cxn>
              <a:cxn ang="cd4">
                <a:pos x="hc" y="b"/>
              </a:cxn>
              <a:cxn ang="0">
                <a:pos x="r" y="vc"/>
              </a:cxn>
            </a:cxnLst>
            <a:rect l="l" t="t" r="r" b="b"/>
            <a:pathLst>
              <a:path w="3436" h="3436">
                <a:moveTo>
                  <a:pt x="299" y="0"/>
                </a:moveTo>
                <a:lnTo>
                  <a:pt x="3137" y="0"/>
                </a:lnTo>
                <a:cubicBezTo>
                  <a:pt x="3302" y="0"/>
                  <a:pt x="3436" y="134"/>
                  <a:pt x="3436" y="299"/>
                </a:cubicBezTo>
                <a:lnTo>
                  <a:pt x="3436" y="3137"/>
                </a:lnTo>
                <a:cubicBezTo>
                  <a:pt x="3436" y="3302"/>
                  <a:pt x="3302" y="3436"/>
                  <a:pt x="3137" y="3436"/>
                </a:cubicBezTo>
                <a:lnTo>
                  <a:pt x="299" y="3436"/>
                </a:lnTo>
                <a:cubicBezTo>
                  <a:pt x="134" y="3436"/>
                  <a:pt x="0" y="3302"/>
                  <a:pt x="0" y="3137"/>
                </a:cubicBezTo>
                <a:lnTo>
                  <a:pt x="0" y="299"/>
                </a:lnTo>
                <a:cubicBezTo>
                  <a:pt x="0" y="134"/>
                  <a:pt x="134" y="0"/>
                  <a:pt x="299" y="0"/>
                </a:cubicBezTo>
                <a:close/>
              </a:path>
            </a:pathLst>
          </a:custGeom>
          <a:solidFill>
            <a:schemeClr val="accent1"/>
          </a:solidFill>
          <a:ln w="12700">
            <a:solidFill>
              <a:schemeClr val="accent1">
                <a:alpha val="50000"/>
              </a:schemeClr>
            </a:solidFill>
          </a:ln>
        </p:spPr>
      </p:pic>
      <p:pic>
        <p:nvPicPr>
          <p:cNvPr id="64" name="图片"/>
          <p:cNvPicPr>
            <a:picLocks noChangeAspect="1"/>
          </p:cNvPicPr>
          <p:nvPr>
            <p:custDataLst>
              <p:tags r:id="rId9"/>
            </p:custDataLst>
          </p:nvPr>
        </p:nvPicPr>
        <p:blipFill>
          <a:blip r:embed="rId10" cstate="hqprint"/>
          <a:srcRect/>
          <a:stretch>
            <a:fillRect/>
          </a:stretch>
        </p:blipFill>
        <p:spPr>
          <a:xfrm>
            <a:off x="8560435" y="4000500"/>
            <a:ext cx="2186940" cy="2188210"/>
          </a:xfrm>
          <a:custGeom>
            <a:avLst/>
            <a:gdLst/>
            <a:ahLst/>
            <a:cxnLst>
              <a:cxn ang="3">
                <a:pos x="hc" y="t"/>
              </a:cxn>
              <a:cxn ang="cd2">
                <a:pos x="l" y="vc"/>
              </a:cxn>
              <a:cxn ang="cd4">
                <a:pos x="hc" y="b"/>
              </a:cxn>
              <a:cxn ang="0">
                <a:pos x="r" y="vc"/>
              </a:cxn>
            </a:cxnLst>
            <a:rect l="l" t="t" r="r" b="b"/>
            <a:pathLst>
              <a:path w="3613" h="3613">
                <a:moveTo>
                  <a:pt x="315" y="0"/>
                </a:moveTo>
                <a:lnTo>
                  <a:pt x="3298" y="0"/>
                </a:lnTo>
                <a:cubicBezTo>
                  <a:pt x="3472" y="0"/>
                  <a:pt x="3613" y="141"/>
                  <a:pt x="3613" y="315"/>
                </a:cubicBezTo>
                <a:lnTo>
                  <a:pt x="3613" y="3298"/>
                </a:lnTo>
                <a:cubicBezTo>
                  <a:pt x="3613" y="3472"/>
                  <a:pt x="3472" y="3613"/>
                  <a:pt x="3298" y="3613"/>
                </a:cubicBezTo>
                <a:lnTo>
                  <a:pt x="315" y="3613"/>
                </a:lnTo>
                <a:cubicBezTo>
                  <a:pt x="141" y="3613"/>
                  <a:pt x="0" y="3472"/>
                  <a:pt x="0" y="3298"/>
                </a:cubicBezTo>
                <a:lnTo>
                  <a:pt x="0" y="315"/>
                </a:lnTo>
                <a:cubicBezTo>
                  <a:pt x="0" y="141"/>
                  <a:pt x="141" y="0"/>
                  <a:pt x="315" y="0"/>
                </a:cubicBezTo>
                <a:close/>
              </a:path>
            </a:pathLst>
          </a:custGeom>
          <a:solidFill>
            <a:schemeClr val="accent1"/>
          </a:solidFill>
          <a:ln w="12700">
            <a:solidFill>
              <a:schemeClr val="accent1">
                <a:alpha val="50000"/>
              </a:schemeClr>
            </a:solidFill>
          </a:ln>
        </p:spPr>
      </p:pic>
      <p:sp>
        <p:nvSpPr>
          <p:cNvPr id="3" name="边界1"/>
          <p:cNvSpPr/>
          <p:nvPr>
            <p:custDataLst>
              <p:tags r:id="rId11"/>
            </p:custDataLst>
          </p:nvPr>
        </p:nvSpPr>
        <p:spPr>
          <a:xfrm>
            <a:off x="609238" y="1673860"/>
            <a:ext cx="5184225" cy="4574540"/>
          </a:xfrm>
          <a:prstGeom prst="rect">
            <a:avLst/>
          </a:prstGeom>
          <a:solidFill>
            <a:srgbClr val="FFFFFF">
              <a:alpha val="0"/>
            </a:srgb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olidFill>
                <a:schemeClr val="lt1"/>
              </a:solidFill>
              <a:sym typeface="+mn-ea"/>
            </a:endParaRPr>
          </a:p>
        </p:txBody>
      </p:sp>
      <p:cxnSp>
        <p:nvCxnSpPr>
          <p:cNvPr id="4" name="直接连接符 6"/>
          <p:cNvCxnSpPr/>
          <p:nvPr>
            <p:custDataLst>
              <p:tags r:id="rId12"/>
            </p:custDataLst>
          </p:nvPr>
        </p:nvCxnSpPr>
        <p:spPr>
          <a:xfrm flipH="1">
            <a:off x="609238" y="3180924"/>
            <a:ext cx="5220425" cy="0"/>
          </a:xfrm>
          <a:prstGeom prst="line">
            <a:avLst/>
          </a:prstGeom>
          <a:ln w="9525">
            <a:solidFill>
              <a:schemeClr val="tx1">
                <a:lumMod val="50000"/>
                <a:lumOff val="50000"/>
                <a:alpha val="30000"/>
              </a:schemeClr>
            </a:solidFill>
          </a:ln>
        </p:spPr>
        <p:style>
          <a:lnRef idx="1">
            <a:srgbClr val="376FFF"/>
          </a:lnRef>
          <a:fillRef idx="0">
            <a:srgbClr val="376FFF"/>
          </a:fillRef>
          <a:effectRef idx="0">
            <a:srgbClr val="376FFF"/>
          </a:effectRef>
          <a:fontRef idx="minor">
            <a:srgbClr val="000000"/>
          </a:fontRef>
        </p:style>
      </p:cxnSp>
      <p:sp>
        <p:nvSpPr>
          <p:cNvPr id="5" name="矩形 7"/>
          <p:cNvSpPr/>
          <p:nvPr>
            <p:custDataLst>
              <p:tags r:id="rId13"/>
            </p:custDataLst>
          </p:nvPr>
        </p:nvSpPr>
        <p:spPr>
          <a:xfrm>
            <a:off x="608965" y="1674495"/>
            <a:ext cx="5518150" cy="1223645"/>
          </a:xfrm>
          <a:prstGeom prst="rect">
            <a:avLst/>
          </a:prstGeom>
          <a:ln>
            <a:noFill/>
            <a:prstDash val="sysDash"/>
          </a:ln>
        </p:spPr>
        <p:txBody>
          <a:bodyPr vert="horz" wrap="square" lIns="0" tIns="0" rIns="0" bIns="0" rtlCol="0" anchor="t" anchorCtr="0">
            <a:noAutofit/>
          </a:bodyPr>
          <a:p>
            <a:pPr>
              <a:lnSpc>
                <a:spcPct val="150000"/>
              </a:lnSpc>
              <a:spcBef>
                <a:spcPct val="0"/>
              </a:spcBef>
              <a:spcAft>
                <a:spcPct val="0"/>
              </a:spcAft>
            </a:pPr>
            <a:r>
              <a:rPr lang="en-US" altLang="zh-CN" sz="2400" dirty="0">
                <a:ln>
                  <a:noFill/>
                  <a:prstDash val="sysDot"/>
                </a:ln>
                <a:solidFill>
                  <a:schemeClr val="tx1">
                    <a:lumMod val="85000"/>
                    <a:lumOff val="15000"/>
                  </a:schemeClr>
                </a:solidFill>
                <a:latin typeface="+mn-ea"/>
                <a:cs typeface="+mn-ea"/>
                <a:sym typeface="+mn-ea"/>
              </a:rPr>
              <a:t>1.</a:t>
            </a:r>
            <a:r>
              <a:rPr lang="zh-CN" altLang="en-US" sz="2400" dirty="0">
                <a:ln>
                  <a:noFill/>
                  <a:prstDash val="sysDot"/>
                </a:ln>
                <a:solidFill>
                  <a:schemeClr val="tx1">
                    <a:lumMod val="85000"/>
                    <a:lumOff val="15000"/>
                  </a:schemeClr>
                </a:solidFill>
                <a:latin typeface="+mn-ea"/>
                <a:cs typeface="+mn-ea"/>
                <a:sym typeface="+mn-ea"/>
              </a:rPr>
              <a:t>根据你的理解阐述幼儿园教育评价的含义。</a:t>
            </a:r>
            <a:endParaRPr lang="zh-CN" altLang="en-US" sz="2400" dirty="0">
              <a:ln>
                <a:noFill/>
                <a:prstDash val="sysDot"/>
              </a:ln>
              <a:solidFill>
                <a:schemeClr val="tx1">
                  <a:lumMod val="85000"/>
                  <a:lumOff val="15000"/>
                </a:schemeClr>
              </a:solidFill>
              <a:latin typeface="+mn-ea"/>
              <a:cs typeface="+mn-ea"/>
              <a:sym typeface="+mn-ea"/>
            </a:endParaRPr>
          </a:p>
        </p:txBody>
      </p:sp>
      <p:sp>
        <p:nvSpPr>
          <p:cNvPr id="6" name="矩形 12"/>
          <p:cNvSpPr/>
          <p:nvPr>
            <p:custDataLst>
              <p:tags r:id="rId14"/>
            </p:custDataLst>
          </p:nvPr>
        </p:nvSpPr>
        <p:spPr>
          <a:xfrm>
            <a:off x="609600" y="3175635"/>
            <a:ext cx="5518150" cy="1223645"/>
          </a:xfrm>
          <a:prstGeom prst="rect">
            <a:avLst/>
          </a:prstGeom>
          <a:ln>
            <a:noFill/>
            <a:prstDash val="sysDash"/>
          </a:ln>
        </p:spPr>
        <p:txBody>
          <a:bodyPr vert="horz" wrap="square" lIns="0" tIns="0" rIns="0" bIns="0" rtlCol="0" anchor="t" anchorCtr="0">
            <a:noAutofit/>
          </a:bodyPr>
          <a:p>
            <a:pPr>
              <a:lnSpc>
                <a:spcPct val="150000"/>
              </a:lnSpc>
              <a:spcBef>
                <a:spcPct val="0"/>
              </a:spcBef>
              <a:spcAft>
                <a:spcPct val="0"/>
              </a:spcAft>
            </a:pPr>
            <a:r>
              <a:rPr lang="en-US" altLang="zh-CN" sz="2400" dirty="0">
                <a:ln>
                  <a:noFill/>
                  <a:prstDash val="sysDot"/>
                </a:ln>
                <a:solidFill>
                  <a:schemeClr val="tx1">
                    <a:lumMod val="85000"/>
                    <a:lumOff val="15000"/>
                  </a:schemeClr>
                </a:solidFill>
                <a:latin typeface="+mn-ea"/>
                <a:cs typeface="+mn-ea"/>
                <a:sym typeface="+mn-ea"/>
              </a:rPr>
              <a:t>2.</a:t>
            </a:r>
            <a:r>
              <a:rPr lang="zh-CN" altLang="en-US" sz="2400" dirty="0">
                <a:ln>
                  <a:noFill/>
                  <a:prstDash val="sysDot"/>
                </a:ln>
                <a:solidFill>
                  <a:schemeClr val="tx1">
                    <a:lumMod val="85000"/>
                    <a:lumOff val="15000"/>
                  </a:schemeClr>
                </a:solidFill>
                <a:latin typeface="+mn-ea"/>
                <a:cs typeface="+mn-ea"/>
                <a:sym typeface="+mn-ea"/>
              </a:rPr>
              <a:t>幼儿园教育评价的功能有哪些</a:t>
            </a:r>
            <a:r>
              <a:rPr lang="en-US" altLang="zh-CN" sz="2400" dirty="0">
                <a:ln>
                  <a:noFill/>
                  <a:prstDash val="sysDot"/>
                </a:ln>
                <a:solidFill>
                  <a:schemeClr val="tx1">
                    <a:lumMod val="85000"/>
                    <a:lumOff val="15000"/>
                  </a:schemeClr>
                </a:solidFill>
                <a:latin typeface="+mn-ea"/>
                <a:cs typeface="+mn-ea"/>
                <a:sym typeface="+mn-ea"/>
              </a:rPr>
              <a:t>?</a:t>
            </a:r>
            <a:r>
              <a:rPr lang="zh-CN" altLang="en-US" sz="2400" dirty="0">
                <a:ln>
                  <a:noFill/>
                  <a:prstDash val="sysDot"/>
                </a:ln>
                <a:solidFill>
                  <a:schemeClr val="tx1">
                    <a:lumMod val="85000"/>
                    <a:lumOff val="15000"/>
                  </a:schemeClr>
                </a:solidFill>
                <a:latin typeface="+mn-ea"/>
                <a:cs typeface="+mn-ea"/>
                <a:sym typeface="+mn-ea"/>
              </a:rPr>
              <a:t>如何才能较好地发挥幼儿园教育评价的各项功能</a:t>
            </a:r>
            <a:r>
              <a:rPr lang="en-US" altLang="zh-CN" sz="2400" dirty="0">
                <a:ln>
                  <a:noFill/>
                  <a:prstDash val="sysDot"/>
                </a:ln>
                <a:solidFill>
                  <a:schemeClr val="tx1">
                    <a:lumMod val="85000"/>
                    <a:lumOff val="15000"/>
                  </a:schemeClr>
                </a:solidFill>
                <a:latin typeface="+mn-ea"/>
                <a:cs typeface="+mn-ea"/>
                <a:sym typeface="+mn-ea"/>
              </a:rPr>
              <a:t>?</a:t>
            </a:r>
            <a:endParaRPr lang="en-US" altLang="zh-CN" sz="2400" dirty="0">
              <a:ln>
                <a:noFill/>
                <a:prstDash val="sysDot"/>
              </a:ln>
              <a:solidFill>
                <a:schemeClr val="tx1">
                  <a:lumMod val="85000"/>
                  <a:lumOff val="15000"/>
                </a:schemeClr>
              </a:solidFill>
              <a:latin typeface="+mn-ea"/>
              <a:cs typeface="+mn-ea"/>
              <a:sym typeface="+mn-ea"/>
            </a:endParaRPr>
          </a:p>
        </p:txBody>
      </p:sp>
      <p:cxnSp>
        <p:nvCxnSpPr>
          <p:cNvPr id="9" name="直接连接符 13"/>
          <p:cNvCxnSpPr/>
          <p:nvPr>
            <p:custDataLst>
              <p:tags r:id="rId15"/>
            </p:custDataLst>
          </p:nvPr>
        </p:nvCxnSpPr>
        <p:spPr>
          <a:xfrm flipH="1">
            <a:off x="609238" y="4855652"/>
            <a:ext cx="5220425" cy="0"/>
          </a:xfrm>
          <a:prstGeom prst="line">
            <a:avLst/>
          </a:prstGeom>
          <a:ln w="9525">
            <a:solidFill>
              <a:schemeClr val="tx1">
                <a:lumMod val="50000"/>
                <a:lumOff val="50000"/>
                <a:alpha val="30000"/>
              </a:schemeClr>
            </a:solidFill>
          </a:ln>
        </p:spPr>
        <p:style>
          <a:lnRef idx="1">
            <a:srgbClr val="376FFF"/>
          </a:lnRef>
          <a:fillRef idx="0">
            <a:srgbClr val="376FFF"/>
          </a:fillRef>
          <a:effectRef idx="0">
            <a:srgbClr val="376FFF"/>
          </a:effectRef>
          <a:fontRef idx="minor">
            <a:srgbClr val="000000"/>
          </a:fontRef>
        </p:style>
      </p:cxnSp>
      <p:sp>
        <p:nvSpPr>
          <p:cNvPr id="11" name="矩形 14"/>
          <p:cNvSpPr/>
          <p:nvPr>
            <p:custDataLst>
              <p:tags r:id="rId16"/>
            </p:custDataLst>
          </p:nvPr>
        </p:nvSpPr>
        <p:spPr>
          <a:xfrm>
            <a:off x="608965" y="5024120"/>
            <a:ext cx="5695950" cy="1223645"/>
          </a:xfrm>
          <a:prstGeom prst="rect">
            <a:avLst/>
          </a:prstGeom>
          <a:ln>
            <a:noFill/>
            <a:prstDash val="sysDash"/>
          </a:ln>
        </p:spPr>
        <p:txBody>
          <a:bodyPr vert="horz" wrap="square" lIns="0" tIns="0" rIns="0" bIns="0" rtlCol="0" anchor="t" anchorCtr="0">
            <a:noAutofit/>
          </a:bodyPr>
          <a:p>
            <a:pPr>
              <a:lnSpc>
                <a:spcPct val="150000"/>
              </a:lnSpc>
              <a:spcBef>
                <a:spcPct val="0"/>
              </a:spcBef>
              <a:spcAft>
                <a:spcPct val="0"/>
              </a:spcAft>
            </a:pPr>
            <a:r>
              <a:rPr lang="en-US" altLang="zh-CN" sz="2400" dirty="0">
                <a:ln>
                  <a:noFill/>
                  <a:prstDash val="sysDot"/>
                </a:ln>
                <a:solidFill>
                  <a:schemeClr val="tx1">
                    <a:lumMod val="85000"/>
                    <a:lumOff val="15000"/>
                  </a:schemeClr>
                </a:solidFill>
                <a:latin typeface="+mn-ea"/>
                <a:cs typeface="+mn-ea"/>
                <a:sym typeface="+mn-ea"/>
              </a:rPr>
              <a:t>3.</a:t>
            </a:r>
            <a:r>
              <a:rPr lang="zh-CN" altLang="en-US" sz="2400" dirty="0">
                <a:ln>
                  <a:noFill/>
                  <a:prstDash val="sysDot"/>
                </a:ln>
                <a:solidFill>
                  <a:schemeClr val="tx1">
                    <a:lumMod val="85000"/>
                    <a:lumOff val="15000"/>
                  </a:schemeClr>
                </a:solidFill>
                <a:latin typeface="+mn-ea"/>
                <a:cs typeface="+mn-ea"/>
                <a:sym typeface="+mn-ea"/>
              </a:rPr>
              <a:t>选择一项具体的评价计划</a:t>
            </a:r>
            <a:r>
              <a:rPr lang="en-US" altLang="zh-CN" sz="2400" dirty="0">
                <a:ln>
                  <a:noFill/>
                  <a:prstDash val="sysDot"/>
                </a:ln>
                <a:solidFill>
                  <a:schemeClr val="tx1">
                    <a:lumMod val="85000"/>
                    <a:lumOff val="15000"/>
                  </a:schemeClr>
                </a:solidFill>
                <a:latin typeface="+mn-ea"/>
                <a:cs typeface="+mn-ea"/>
                <a:sym typeface="+mn-ea"/>
              </a:rPr>
              <a:t>,</a:t>
            </a:r>
            <a:r>
              <a:rPr lang="zh-CN" altLang="en-US" sz="2400" dirty="0">
                <a:ln>
                  <a:noFill/>
                  <a:prstDash val="sysDot"/>
                </a:ln>
                <a:solidFill>
                  <a:schemeClr val="tx1">
                    <a:lumMod val="85000"/>
                    <a:lumOff val="15000"/>
                  </a:schemeClr>
                </a:solidFill>
                <a:latin typeface="+mn-ea"/>
                <a:cs typeface="+mn-ea"/>
                <a:sym typeface="+mn-ea"/>
              </a:rPr>
              <a:t>说明可将之归入哪一种或哪几种评价类型并说明理由。</a:t>
            </a:r>
            <a:endParaRPr lang="zh-CN" altLang="en-US" sz="2400" dirty="0">
              <a:ln>
                <a:noFill/>
                <a:prstDash val="sysDot"/>
              </a:ln>
              <a:solidFill>
                <a:schemeClr val="tx1">
                  <a:lumMod val="85000"/>
                  <a:lumOff val="15000"/>
                </a:schemeClr>
              </a:solidFill>
              <a:latin typeface="+mn-ea"/>
              <a:cs typeface="+mn-ea"/>
              <a:sym typeface="+mn-ea"/>
            </a:endParaRPr>
          </a:p>
        </p:txBody>
      </p:sp>
    </p:spTree>
    <p:custDataLst>
      <p:tags r:id="rId17"/>
    </p:custData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a:t>
            </a:r>
            <a:r>
              <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一</a:t>
            </a:r>
            <a:r>
              <a:rPr kumimoji="0" lang="en-US" altLang="zh-CN"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a:t>
            </a:r>
            <a:r>
              <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评价与评估 </a:t>
            </a:r>
            <a:endPar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R="0" defTabSz="914400" rtl="0">
              <a:lnSpc>
                <a:spcPct val="200000"/>
              </a:lnSpc>
              <a:buClrTx/>
              <a:buSzTx/>
              <a:buFont typeface="Arial" panose="020B0604020202020204" pitchFamily="34" charset="0"/>
              <a:buNone/>
              <a:defRPr/>
            </a:pPr>
            <a:r>
              <a:rPr kumimoji="0" lang="en-US" altLang="zh-CN"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kumimoji="0" lang="zh-CN" altLang="en-US" sz="24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教育评估的概念比较宏观，常用于具有较高广泛性、行政性或社会影响性的方面或项目，较多地运用模糊评判技术，以估量教育的某些特征。</a:t>
            </a:r>
            <a:endParaRPr kumimoji="0" lang="zh-CN" altLang="en-US" sz="24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R="0" defTabSz="914400" rtl="0">
              <a:lnSpc>
                <a:spcPct val="200000"/>
              </a:lnSpc>
              <a:buClrTx/>
              <a:buSzTx/>
              <a:buFont typeface="Arial" panose="020B0604020202020204" pitchFamily="34" charset="0"/>
              <a:buNone/>
              <a:defRPr/>
            </a:pPr>
            <a:r>
              <a:rPr kumimoji="0" lang="en-US" altLang="zh-CN" sz="24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r>
              <a:rPr kumimoji="0" lang="zh-CN" altLang="en-US" sz="2400" b="1"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如：对于幼儿园或幼儿机构的质量评估等。</a:t>
            </a:r>
            <a:endParaRPr kumimoji="0" lang="zh-CN" altLang="en-US" sz="2400" b="1"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277283" y="6071870"/>
            <a:ext cx="811212" cy="800100"/>
          </a:xfrm>
          <a:prstGeom prst="rect">
            <a:avLst/>
          </a:prstGeom>
          <a:noFill/>
          <a:ln w="9525">
            <a:noFill/>
          </a:ln>
        </p:spPr>
      </p:pic>
    </p:spTree>
    <p:custDataLst>
      <p:tags r:id="rId9"/>
    </p:custData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9" name="任意多边形: 形状 798"/>
          <p:cNvSpPr/>
          <p:nvPr/>
        </p:nvSpPr>
        <p:spPr>
          <a:xfrm>
            <a:off x="11415784" y="-2"/>
            <a:ext cx="331106" cy="1560492"/>
          </a:xfrm>
          <a:custGeom>
            <a:avLst/>
            <a:gdLst>
              <a:gd name="connsiteX0" fmla="*/ 0 w 331106"/>
              <a:gd name="connsiteY0" fmla="*/ 0 h 1560492"/>
              <a:gd name="connsiteX1" fmla="*/ 331105 w 331106"/>
              <a:gd name="connsiteY1" fmla="*/ 0 h 1560492"/>
              <a:gd name="connsiteX2" fmla="*/ 331105 w 331106"/>
              <a:gd name="connsiteY2" fmla="*/ 1394934 h 1560492"/>
              <a:gd name="connsiteX3" fmla="*/ 331106 w 331106"/>
              <a:gd name="connsiteY3" fmla="*/ 1394939 h 1560492"/>
              <a:gd name="connsiteX4" fmla="*/ 165553 w 331106"/>
              <a:gd name="connsiteY4" fmla="*/ 1560492 h 1560492"/>
              <a:gd name="connsiteX5" fmla="*/ 0 w 331106"/>
              <a:gd name="connsiteY5" fmla="*/ 1394939 h 156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6" h="1560492">
                <a:moveTo>
                  <a:pt x="0" y="0"/>
                </a:moveTo>
                <a:lnTo>
                  <a:pt x="331105" y="0"/>
                </a:lnTo>
                <a:lnTo>
                  <a:pt x="331105" y="1394934"/>
                </a:lnTo>
                <a:lnTo>
                  <a:pt x="331106" y="1394939"/>
                </a:lnTo>
                <a:cubicBezTo>
                  <a:pt x="331106" y="1486371"/>
                  <a:pt x="256985" y="1560492"/>
                  <a:pt x="165553" y="1560492"/>
                </a:cubicBezTo>
                <a:cubicBezTo>
                  <a:pt x="74121" y="1560492"/>
                  <a:pt x="0" y="1486371"/>
                  <a:pt x="0" y="1394939"/>
                </a:cubicBezTo>
                <a:close/>
              </a:path>
            </a:pathLst>
          </a:custGeom>
          <a:solidFill>
            <a:schemeClr val="accent1"/>
          </a:solidFill>
          <a:ln w="9525" cap="flat">
            <a:noFill/>
            <a:prstDash val="solid"/>
            <a:miter/>
          </a:ln>
        </p:spPr>
        <p:txBody>
          <a:bodyPr wrap="square" rtlCol="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p>
        </p:txBody>
      </p:sp>
      <p:sp>
        <p:nvSpPr>
          <p:cNvPr id="4" name="圆"/>
          <p:cNvSpPr/>
          <p:nvPr/>
        </p:nvSpPr>
        <p:spPr>
          <a:xfrm>
            <a:off x="11415785" y="1742682"/>
            <a:ext cx="331105" cy="331105"/>
          </a:xfrm>
          <a:prstGeom prst="ellipse">
            <a:avLst/>
          </a:prstGeom>
          <a:solidFill>
            <a:schemeClr val="accent2"/>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endParaRPr lang="ko-KR" altLang="en-US">
              <a:solidFill>
                <a:schemeClr val="tx1">
                  <a:lumMod val="75000"/>
                  <a:lumOff val="25000"/>
                </a:schemeClr>
              </a:solidFill>
            </a:endParaRPr>
          </a:p>
        </p:txBody>
      </p:sp>
      <p:grpSp>
        <p:nvGrpSpPr>
          <p:cNvPr id="5" name="点"/>
          <p:cNvGrpSpPr/>
          <p:nvPr/>
        </p:nvGrpSpPr>
        <p:grpSpPr>
          <a:xfrm>
            <a:off x="-466845" y="2954137"/>
            <a:ext cx="6356231" cy="3903863"/>
            <a:chOff x="5835980" y="2952750"/>
            <a:chExt cx="6356231" cy="3903863"/>
          </a:xfrm>
          <a:gradFill>
            <a:gsLst>
              <a:gs pos="0">
                <a:schemeClr val="accent1">
                  <a:alpha val="0"/>
                </a:schemeClr>
              </a:gs>
              <a:gs pos="100000">
                <a:schemeClr val="accent1">
                  <a:alpha val="44000"/>
                </a:schemeClr>
              </a:gs>
            </a:gsLst>
            <a:lin ang="4800000" scaled="0"/>
          </a:gradFill>
        </p:grpSpPr>
        <p:sp>
          <p:nvSpPr>
            <p:cNvPr id="6" name="任意多边形: 形状 5"/>
            <p:cNvSpPr/>
            <p:nvPr/>
          </p:nvSpPr>
          <p:spPr>
            <a:xfrm>
              <a:off x="11152819" y="6737347"/>
              <a:ext cx="152611" cy="119266"/>
            </a:xfrm>
            <a:custGeom>
              <a:avLst/>
              <a:gdLst>
                <a:gd name="connsiteX0" fmla="*/ 120194 w 152611"/>
                <a:gd name="connsiteY0" fmla="*/ 119267 h 119266"/>
                <a:gd name="connsiteX1" fmla="*/ 0 w 152611"/>
                <a:gd name="connsiteY1" fmla="*/ 6691 h 119266"/>
                <a:gd name="connsiteX2" fmla="*/ 117104 w 152611"/>
                <a:gd name="connsiteY2" fmla="*/ 39777 h 119266"/>
                <a:gd name="connsiteX3" fmla="*/ 151362 w 152611"/>
                <a:gd name="connsiteY3" fmla="*/ 84530 h 119266"/>
                <a:gd name="connsiteX4" fmla="*/ 145980 w 152611"/>
                <a:gd name="connsiteY4" fmla="*/ 119267 h 119266"/>
                <a:gd name="connsiteX5" fmla="*/ 120194 w 152611"/>
                <a:gd name="connsiteY5" fmla="*/ 119267 h 11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11" h="119266">
                  <a:moveTo>
                    <a:pt x="120194" y="119267"/>
                  </a:moveTo>
                  <a:cubicBezTo>
                    <a:pt x="57486" y="105734"/>
                    <a:pt x="25520" y="59969"/>
                    <a:pt x="0" y="6691"/>
                  </a:cubicBezTo>
                  <a:cubicBezTo>
                    <a:pt x="33565" y="-10358"/>
                    <a:pt x="91851" y="6798"/>
                    <a:pt x="117104" y="39777"/>
                  </a:cubicBezTo>
                  <a:cubicBezTo>
                    <a:pt x="128559" y="54748"/>
                    <a:pt x="143423" y="67960"/>
                    <a:pt x="151362" y="84530"/>
                  </a:cubicBezTo>
                  <a:cubicBezTo>
                    <a:pt x="155517" y="93267"/>
                    <a:pt x="148165" y="107493"/>
                    <a:pt x="145980" y="119267"/>
                  </a:cubicBezTo>
                  <a:cubicBezTo>
                    <a:pt x="137350" y="119267"/>
                    <a:pt x="128772" y="119267"/>
                    <a:pt x="120194" y="119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任意多边形: 形状 6"/>
            <p:cNvSpPr/>
            <p:nvPr/>
          </p:nvSpPr>
          <p:spPr>
            <a:xfrm>
              <a:off x="7090462" y="6799288"/>
              <a:ext cx="69062" cy="57325"/>
            </a:xfrm>
            <a:custGeom>
              <a:avLst/>
              <a:gdLst>
                <a:gd name="connsiteX0" fmla="*/ 27484 w 69062"/>
                <a:gd name="connsiteY0" fmla="*/ 57325 h 57325"/>
                <a:gd name="connsiteX1" fmla="*/ 25086 w 69062"/>
                <a:gd name="connsiteY1" fmla="*/ 55194 h 57325"/>
                <a:gd name="connsiteX2" fmla="*/ 2443 w 69062"/>
                <a:gd name="connsiteY2" fmla="*/ 12998 h 57325"/>
                <a:gd name="connsiteX3" fmla="*/ 38193 w 69062"/>
                <a:gd name="connsiteY3" fmla="*/ 212 h 57325"/>
                <a:gd name="connsiteX4" fmla="*/ 66749 w 69062"/>
                <a:gd name="connsiteY4" fmla="*/ 22535 h 57325"/>
                <a:gd name="connsiteX5" fmla="*/ 40377 w 69062"/>
                <a:gd name="connsiteY5" fmla="*/ 57325 h 57325"/>
                <a:gd name="connsiteX6" fmla="*/ 27484 w 69062"/>
                <a:gd name="connsiteY6" fmla="*/ 57325 h 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62" h="57325">
                  <a:moveTo>
                    <a:pt x="27484" y="57325"/>
                  </a:moveTo>
                  <a:cubicBezTo>
                    <a:pt x="26685" y="56579"/>
                    <a:pt x="26045" y="55514"/>
                    <a:pt x="25086" y="55194"/>
                  </a:cubicBezTo>
                  <a:cubicBezTo>
                    <a:pt x="4095" y="48215"/>
                    <a:pt x="-4696" y="31006"/>
                    <a:pt x="2443" y="12998"/>
                  </a:cubicBezTo>
                  <a:cubicBezTo>
                    <a:pt x="5693" y="4847"/>
                    <a:pt x="26418" y="-1227"/>
                    <a:pt x="38193" y="212"/>
                  </a:cubicBezTo>
                  <a:cubicBezTo>
                    <a:pt x="48742" y="1490"/>
                    <a:pt x="62647" y="12465"/>
                    <a:pt x="66749" y="22535"/>
                  </a:cubicBezTo>
                  <a:cubicBezTo>
                    <a:pt x="75753" y="44645"/>
                    <a:pt x="56680" y="51145"/>
                    <a:pt x="40377" y="57325"/>
                  </a:cubicBezTo>
                  <a:cubicBezTo>
                    <a:pt x="36061" y="57325"/>
                    <a:pt x="31746" y="57325"/>
                    <a:pt x="27484" y="573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任意多边形: 形状 7"/>
            <p:cNvSpPr/>
            <p:nvPr/>
          </p:nvSpPr>
          <p:spPr>
            <a:xfrm>
              <a:off x="8476192" y="2952750"/>
              <a:ext cx="38212" cy="43794"/>
            </a:xfrm>
            <a:custGeom>
              <a:avLst/>
              <a:gdLst>
                <a:gd name="connsiteX0" fmla="*/ 20311 w 38212"/>
                <a:gd name="connsiteY0" fmla="*/ 0 h 43794"/>
                <a:gd name="connsiteX1" fmla="*/ 38213 w 38212"/>
                <a:gd name="connsiteY1" fmla="*/ 43794 h 43794"/>
                <a:gd name="connsiteX2" fmla="*/ 971 w 38212"/>
                <a:gd name="connsiteY2" fmla="*/ 0 h 43794"/>
                <a:gd name="connsiteX3" fmla="*/ 20311 w 38212"/>
                <a:gd name="connsiteY3" fmla="*/ 0 h 43794"/>
              </a:gdLst>
              <a:ahLst/>
              <a:cxnLst>
                <a:cxn ang="0">
                  <a:pos x="connsiteX0" y="connsiteY0"/>
                </a:cxn>
                <a:cxn ang="0">
                  <a:pos x="connsiteX1" y="connsiteY1"/>
                </a:cxn>
                <a:cxn ang="0">
                  <a:pos x="connsiteX2" y="connsiteY2"/>
                </a:cxn>
                <a:cxn ang="0">
                  <a:pos x="connsiteX3" y="connsiteY3"/>
                </a:cxn>
              </a:cxnLst>
              <a:rect l="l" t="t" r="r" b="b"/>
              <a:pathLst>
                <a:path w="38212" h="43794">
                  <a:moveTo>
                    <a:pt x="20311" y="0"/>
                  </a:moveTo>
                  <a:cubicBezTo>
                    <a:pt x="25639" y="13053"/>
                    <a:pt x="30967" y="26106"/>
                    <a:pt x="38213" y="43794"/>
                  </a:cubicBezTo>
                  <a:cubicBezTo>
                    <a:pt x="865" y="41290"/>
                    <a:pt x="-2278" y="22909"/>
                    <a:pt x="971" y="0"/>
                  </a:cubicBezTo>
                  <a:cubicBezTo>
                    <a:pt x="7418" y="0"/>
                    <a:pt x="13865" y="0"/>
                    <a:pt x="20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nvSpPr>
          <p:spPr>
            <a:xfrm>
              <a:off x="5835980" y="5505090"/>
              <a:ext cx="38626" cy="30811"/>
            </a:xfrm>
            <a:custGeom>
              <a:avLst/>
              <a:gdLst>
                <a:gd name="connsiteX0" fmla="*/ 0 w 38626"/>
                <a:gd name="connsiteY0" fmla="*/ 5145 h 30811"/>
                <a:gd name="connsiteX1" fmla="*/ 14438 w 38626"/>
                <a:gd name="connsiteY1" fmla="*/ 350 h 30811"/>
                <a:gd name="connsiteX2" fmla="*/ 38626 w 38626"/>
                <a:gd name="connsiteY2" fmla="*/ 18358 h 30811"/>
                <a:gd name="connsiteX3" fmla="*/ 13905 w 38626"/>
                <a:gd name="connsiteY3" fmla="*/ 30665 h 30811"/>
                <a:gd name="connsiteX4" fmla="*/ 0 w 38626"/>
                <a:gd name="connsiteY4" fmla="*/ 24484 h 30811"/>
                <a:gd name="connsiteX5" fmla="*/ 0 w 38626"/>
                <a:gd name="connsiteY5" fmla="*/ 5145 h 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26" h="30811">
                  <a:moveTo>
                    <a:pt x="0" y="5145"/>
                  </a:moveTo>
                  <a:cubicBezTo>
                    <a:pt x="4902" y="3333"/>
                    <a:pt x="11295" y="-1302"/>
                    <a:pt x="14438" y="350"/>
                  </a:cubicBezTo>
                  <a:cubicBezTo>
                    <a:pt x="23229" y="4985"/>
                    <a:pt x="30688" y="12177"/>
                    <a:pt x="38626" y="18358"/>
                  </a:cubicBezTo>
                  <a:cubicBezTo>
                    <a:pt x="30422" y="22620"/>
                    <a:pt x="22590" y="28107"/>
                    <a:pt x="13905" y="30665"/>
                  </a:cubicBezTo>
                  <a:cubicBezTo>
                    <a:pt x="10176" y="31730"/>
                    <a:pt x="4688" y="26722"/>
                    <a:pt x="0" y="24484"/>
                  </a:cubicBezTo>
                  <a:cubicBezTo>
                    <a:pt x="0" y="17985"/>
                    <a:pt x="0" y="11591"/>
                    <a:pt x="0" y="5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任意多边形: 形状 9"/>
            <p:cNvSpPr/>
            <p:nvPr/>
          </p:nvSpPr>
          <p:spPr>
            <a:xfrm>
              <a:off x="11435616" y="6685688"/>
              <a:ext cx="248326" cy="128840"/>
            </a:xfrm>
            <a:custGeom>
              <a:avLst/>
              <a:gdLst>
                <a:gd name="connsiteX0" fmla="*/ 137989 w 248326"/>
                <a:gd name="connsiteY0" fmla="*/ 105394 h 128840"/>
                <a:gd name="connsiteX1" fmla="*/ 0 w 248326"/>
                <a:gd name="connsiteY1" fmla="*/ 2036 h 128840"/>
                <a:gd name="connsiteX2" fmla="*/ 118169 w 248326"/>
                <a:gd name="connsiteY2" fmla="*/ 54141 h 128840"/>
                <a:gd name="connsiteX3" fmla="*/ 116997 w 248326"/>
                <a:gd name="connsiteY3" fmla="*/ 28142 h 128840"/>
                <a:gd name="connsiteX4" fmla="*/ 248327 w 248326"/>
                <a:gd name="connsiteY4" fmla="*/ 126652 h 128840"/>
                <a:gd name="connsiteX5" fmla="*/ 135165 w 248326"/>
                <a:gd name="connsiteY5" fmla="*/ 78170 h 128840"/>
                <a:gd name="connsiteX6" fmla="*/ 137989 w 248326"/>
                <a:gd name="connsiteY6" fmla="*/ 105394 h 12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24" h="128838">
                  <a:moveTo>
                    <a:pt x="137989" y="105394"/>
                  </a:moveTo>
                  <a:cubicBezTo>
                    <a:pt x="72990" y="106087"/>
                    <a:pt x="34310" y="76411"/>
                    <a:pt x="0" y="2036"/>
                  </a:cubicBezTo>
                  <a:cubicBezTo>
                    <a:pt x="34896" y="-5796"/>
                    <a:pt x="67822" y="8429"/>
                    <a:pt x="118169" y="54141"/>
                  </a:cubicBezTo>
                  <a:cubicBezTo>
                    <a:pt x="117743" y="44178"/>
                    <a:pt x="117371" y="36133"/>
                    <a:pt x="116997" y="28142"/>
                  </a:cubicBezTo>
                  <a:cubicBezTo>
                    <a:pt x="169796" y="22548"/>
                    <a:pt x="217746" y="59096"/>
                    <a:pt x="248327" y="126652"/>
                  </a:cubicBezTo>
                  <a:cubicBezTo>
                    <a:pt x="214442" y="134217"/>
                    <a:pt x="188070" y="123136"/>
                    <a:pt x="135165" y="78170"/>
                  </a:cubicBezTo>
                  <a:cubicBezTo>
                    <a:pt x="136177" y="87919"/>
                    <a:pt x="136977" y="95485"/>
                    <a:pt x="137989" y="1053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任意多边形: 形状 10"/>
            <p:cNvSpPr/>
            <p:nvPr/>
          </p:nvSpPr>
          <p:spPr>
            <a:xfrm>
              <a:off x="10760661" y="6688254"/>
              <a:ext cx="150543" cy="114977"/>
            </a:xfrm>
            <a:custGeom>
              <a:avLst/>
              <a:gdLst>
                <a:gd name="connsiteX0" fmla="*/ 150543 w 150543"/>
                <a:gd name="connsiteY0" fmla="*/ 107836 h 114977"/>
                <a:gd name="connsiteX1" fmla="*/ 354 w 150543"/>
                <a:gd name="connsiteY1" fmla="*/ 23071 h 114977"/>
                <a:gd name="connsiteX2" fmla="*/ 12288 w 150543"/>
                <a:gd name="connsiteY2" fmla="*/ 1920 h 114977"/>
                <a:gd name="connsiteX3" fmla="*/ 150543 w 150543"/>
                <a:gd name="connsiteY3" fmla="*/ 107836 h 114977"/>
              </a:gdLst>
              <a:ahLst/>
              <a:cxnLst>
                <a:cxn ang="0">
                  <a:pos x="connsiteX0" y="connsiteY0"/>
                </a:cxn>
                <a:cxn ang="0">
                  <a:pos x="connsiteX1" y="connsiteY1"/>
                </a:cxn>
                <a:cxn ang="0">
                  <a:pos x="connsiteX2" y="connsiteY2"/>
                </a:cxn>
                <a:cxn ang="0">
                  <a:pos x="connsiteX3" y="connsiteY3"/>
                </a:cxn>
              </a:cxnLst>
              <a:rect l="l" t="t" r="r" b="b"/>
              <a:pathLst>
                <a:path w="150543" h="114977">
                  <a:moveTo>
                    <a:pt x="150543" y="107836"/>
                  </a:moveTo>
                  <a:cubicBezTo>
                    <a:pt x="63062" y="134155"/>
                    <a:pt x="33599" y="83648"/>
                    <a:pt x="354" y="23071"/>
                  </a:cubicBezTo>
                  <a:cubicBezTo>
                    <a:pt x="-1831" y="19075"/>
                    <a:pt x="6587" y="3305"/>
                    <a:pt x="12288" y="1920"/>
                  </a:cubicBezTo>
                  <a:cubicBezTo>
                    <a:pt x="67270" y="-11506"/>
                    <a:pt x="144683" y="47792"/>
                    <a:pt x="150543" y="1078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任意多边形: 形状 11"/>
            <p:cNvSpPr/>
            <p:nvPr/>
          </p:nvSpPr>
          <p:spPr>
            <a:xfrm>
              <a:off x="10796716" y="6561914"/>
              <a:ext cx="162012" cy="120482"/>
            </a:xfrm>
            <a:custGeom>
              <a:avLst/>
              <a:gdLst>
                <a:gd name="connsiteX0" fmla="*/ 162013 w 162012"/>
                <a:gd name="connsiteY0" fmla="*/ 110519 h 120482"/>
                <a:gd name="connsiteX1" fmla="*/ 49117 w 162012"/>
                <a:gd name="connsiteY1" fmla="*/ 88302 h 120482"/>
                <a:gd name="connsiteX2" fmla="*/ 5376 w 162012"/>
                <a:gd name="connsiteY2" fmla="*/ 28951 h 120482"/>
                <a:gd name="connsiteX3" fmla="*/ 22638 w 162012"/>
                <a:gd name="connsiteY3" fmla="*/ 21 h 120482"/>
                <a:gd name="connsiteX4" fmla="*/ 74691 w 162012"/>
                <a:gd name="connsiteY4" fmla="*/ 12914 h 120482"/>
                <a:gd name="connsiteX5" fmla="*/ 162013 w 162012"/>
                <a:gd name="connsiteY5" fmla="*/ 110519 h 12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012" h="120482">
                  <a:moveTo>
                    <a:pt x="162013" y="110519"/>
                  </a:moveTo>
                  <a:cubicBezTo>
                    <a:pt x="117259" y="129326"/>
                    <a:pt x="76768" y="121281"/>
                    <a:pt x="49117" y="88302"/>
                  </a:cubicBezTo>
                  <a:cubicBezTo>
                    <a:pt x="33400" y="69495"/>
                    <a:pt x="19015" y="49410"/>
                    <a:pt x="5376" y="28951"/>
                  </a:cubicBezTo>
                  <a:cubicBezTo>
                    <a:pt x="-7943" y="8972"/>
                    <a:pt x="5643" y="-511"/>
                    <a:pt x="22638" y="21"/>
                  </a:cubicBezTo>
                  <a:cubicBezTo>
                    <a:pt x="40273" y="554"/>
                    <a:pt x="60146" y="3857"/>
                    <a:pt x="74691" y="12914"/>
                  </a:cubicBezTo>
                  <a:cubicBezTo>
                    <a:pt x="112784" y="36517"/>
                    <a:pt x="146775" y="65393"/>
                    <a:pt x="162013" y="110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任意多边形: 形状 12"/>
            <p:cNvSpPr/>
            <p:nvPr/>
          </p:nvSpPr>
          <p:spPr>
            <a:xfrm>
              <a:off x="10623754" y="6682503"/>
              <a:ext cx="148230" cy="110084"/>
            </a:xfrm>
            <a:custGeom>
              <a:avLst/>
              <a:gdLst>
                <a:gd name="connsiteX0" fmla="*/ 338 w 148230"/>
                <a:gd name="connsiteY0" fmla="*/ 1597 h 110084"/>
                <a:gd name="connsiteX1" fmla="*/ 140032 w 148230"/>
                <a:gd name="connsiteY1" fmla="*/ 66330 h 110084"/>
                <a:gd name="connsiteX2" fmla="*/ 112061 w 148230"/>
                <a:gd name="connsiteY2" fmla="*/ 109804 h 110084"/>
                <a:gd name="connsiteX3" fmla="*/ 338 w 148230"/>
                <a:gd name="connsiteY3" fmla="*/ 1597 h 110084"/>
              </a:gdLst>
              <a:ahLst/>
              <a:cxnLst>
                <a:cxn ang="0">
                  <a:pos x="connsiteX0" y="connsiteY0"/>
                </a:cxn>
                <a:cxn ang="0">
                  <a:pos x="connsiteX1" y="connsiteY1"/>
                </a:cxn>
                <a:cxn ang="0">
                  <a:pos x="connsiteX2" y="connsiteY2"/>
                </a:cxn>
                <a:cxn ang="0">
                  <a:pos x="connsiteX3" y="connsiteY3"/>
                </a:cxn>
              </a:cxnLst>
              <a:rect l="l" t="t" r="r" b="b"/>
              <a:pathLst>
                <a:path w="148230" h="110084">
                  <a:moveTo>
                    <a:pt x="338" y="1597"/>
                  </a:moveTo>
                  <a:cubicBezTo>
                    <a:pt x="68320" y="-6394"/>
                    <a:pt x="115897" y="15663"/>
                    <a:pt x="140032" y="66330"/>
                  </a:cubicBezTo>
                  <a:cubicBezTo>
                    <a:pt x="156335" y="100587"/>
                    <a:pt x="148982" y="112095"/>
                    <a:pt x="112061" y="109804"/>
                  </a:cubicBezTo>
                  <a:cubicBezTo>
                    <a:pt x="50046" y="106022"/>
                    <a:pt x="-4830" y="52851"/>
                    <a:pt x="338" y="1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任意多边形: 形状 13"/>
            <p:cNvSpPr/>
            <p:nvPr/>
          </p:nvSpPr>
          <p:spPr>
            <a:xfrm>
              <a:off x="11024866" y="6716654"/>
              <a:ext cx="169456" cy="119127"/>
            </a:xfrm>
            <a:custGeom>
              <a:avLst/>
              <a:gdLst>
                <a:gd name="connsiteX0" fmla="*/ 169456 w 169456"/>
                <a:gd name="connsiteY0" fmla="*/ 110230 h 119127"/>
                <a:gd name="connsiteX1" fmla="*/ 47451 w 169456"/>
                <a:gd name="connsiteY1" fmla="*/ 86255 h 119127"/>
                <a:gd name="connsiteX2" fmla="*/ 6161 w 169456"/>
                <a:gd name="connsiteY2" fmla="*/ 29142 h 119127"/>
                <a:gd name="connsiteX3" fmla="*/ 20759 w 169456"/>
                <a:gd name="connsiteY3" fmla="*/ 212 h 119127"/>
                <a:gd name="connsiteX4" fmla="*/ 89486 w 169456"/>
                <a:gd name="connsiteY4" fmla="*/ 19978 h 119127"/>
                <a:gd name="connsiteX5" fmla="*/ 169456 w 169456"/>
                <a:gd name="connsiteY5" fmla="*/ 110230 h 1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6" h="119126">
                  <a:moveTo>
                    <a:pt x="169456" y="110230"/>
                  </a:moveTo>
                  <a:cubicBezTo>
                    <a:pt x="115273" y="125947"/>
                    <a:pt x="77073" y="122537"/>
                    <a:pt x="47451" y="86255"/>
                  </a:cubicBezTo>
                  <a:cubicBezTo>
                    <a:pt x="32586" y="68088"/>
                    <a:pt x="19533" y="48428"/>
                    <a:pt x="6161" y="29142"/>
                  </a:cubicBezTo>
                  <a:cubicBezTo>
                    <a:pt x="-6520" y="10868"/>
                    <a:pt x="1365" y="-1812"/>
                    <a:pt x="20759" y="212"/>
                  </a:cubicBezTo>
                  <a:cubicBezTo>
                    <a:pt x="44414" y="2716"/>
                    <a:pt x="72385" y="6019"/>
                    <a:pt x="89486" y="19978"/>
                  </a:cubicBezTo>
                  <a:cubicBezTo>
                    <a:pt x="118257" y="43527"/>
                    <a:pt x="139834" y="75813"/>
                    <a:pt x="169456" y="1102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任意多边形: 形状 14"/>
            <p:cNvSpPr/>
            <p:nvPr/>
          </p:nvSpPr>
          <p:spPr>
            <a:xfrm>
              <a:off x="10891865" y="6704249"/>
              <a:ext cx="157279" cy="117893"/>
            </a:xfrm>
            <a:custGeom>
              <a:avLst/>
              <a:gdLst>
                <a:gd name="connsiteX0" fmla="*/ 127920 w 157279"/>
                <a:gd name="connsiteY0" fmla="*/ 117894 h 117893"/>
                <a:gd name="connsiteX1" fmla="*/ 27438 w 157279"/>
                <a:gd name="connsiteY1" fmla="*/ 56518 h 117893"/>
                <a:gd name="connsiteX2" fmla="*/ 17369 w 157279"/>
                <a:gd name="connsiteY2" fmla="*/ 40162 h 117893"/>
                <a:gd name="connsiteX3" fmla="*/ 0 w 157279"/>
                <a:gd name="connsiteY3" fmla="*/ 5638 h 117893"/>
                <a:gd name="connsiteX4" fmla="*/ 45180 w 157279"/>
                <a:gd name="connsiteY4" fmla="*/ 1003 h 117893"/>
                <a:gd name="connsiteX5" fmla="*/ 150509 w 157279"/>
                <a:gd name="connsiteY5" fmla="*/ 79214 h 117893"/>
                <a:gd name="connsiteX6" fmla="*/ 155784 w 157279"/>
                <a:gd name="connsiteY6" fmla="*/ 108410 h 117893"/>
                <a:gd name="connsiteX7" fmla="*/ 127920 w 157279"/>
                <a:gd name="connsiteY7" fmla="*/ 117894 h 11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279" h="117893">
                  <a:moveTo>
                    <a:pt x="127920" y="117894"/>
                  </a:moveTo>
                  <a:cubicBezTo>
                    <a:pt x="82634" y="114697"/>
                    <a:pt x="49015" y="95943"/>
                    <a:pt x="27438" y="56518"/>
                  </a:cubicBezTo>
                  <a:cubicBezTo>
                    <a:pt x="24348" y="50924"/>
                    <a:pt x="20352" y="45809"/>
                    <a:pt x="17369" y="40162"/>
                  </a:cubicBezTo>
                  <a:cubicBezTo>
                    <a:pt x="11348" y="28760"/>
                    <a:pt x="5754" y="17146"/>
                    <a:pt x="0" y="5638"/>
                  </a:cubicBezTo>
                  <a:cubicBezTo>
                    <a:pt x="15131" y="3826"/>
                    <a:pt x="31327" y="-2407"/>
                    <a:pt x="45180" y="1003"/>
                  </a:cubicBezTo>
                  <a:cubicBezTo>
                    <a:pt x="90625" y="12084"/>
                    <a:pt x="126055" y="39256"/>
                    <a:pt x="150509" y="79214"/>
                  </a:cubicBezTo>
                  <a:cubicBezTo>
                    <a:pt x="155571" y="87472"/>
                    <a:pt x="159567" y="101591"/>
                    <a:pt x="155784" y="108410"/>
                  </a:cubicBezTo>
                  <a:cubicBezTo>
                    <a:pt x="152161" y="114750"/>
                    <a:pt x="137616" y="114963"/>
                    <a:pt x="127920" y="1178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任意多边形: 形状 15"/>
            <p:cNvSpPr/>
            <p:nvPr/>
          </p:nvSpPr>
          <p:spPr>
            <a:xfrm>
              <a:off x="10245244" y="6518584"/>
              <a:ext cx="144496" cy="112132"/>
            </a:xfrm>
            <a:custGeom>
              <a:avLst/>
              <a:gdLst>
                <a:gd name="connsiteX0" fmla="*/ 101485 w 144496"/>
                <a:gd name="connsiteY0" fmla="*/ 112132 h 112132"/>
                <a:gd name="connsiteX1" fmla="*/ 44 w 144496"/>
                <a:gd name="connsiteY1" fmla="*/ 21134 h 112132"/>
                <a:gd name="connsiteX2" fmla="*/ 14749 w 144496"/>
                <a:gd name="connsiteY2" fmla="*/ 2273 h 112132"/>
                <a:gd name="connsiteX3" fmla="*/ 144160 w 144496"/>
                <a:gd name="connsiteY3" fmla="*/ 89809 h 112132"/>
                <a:gd name="connsiteX4" fmla="*/ 101485 w 144496"/>
                <a:gd name="connsiteY4" fmla="*/ 112132 h 112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96" h="112132">
                  <a:moveTo>
                    <a:pt x="101485" y="112132"/>
                  </a:moveTo>
                  <a:cubicBezTo>
                    <a:pt x="57584" y="112185"/>
                    <a:pt x="5958" y="66952"/>
                    <a:pt x="44" y="21134"/>
                  </a:cubicBezTo>
                  <a:cubicBezTo>
                    <a:pt x="-702" y="15380"/>
                    <a:pt x="8196" y="4404"/>
                    <a:pt x="14749" y="2273"/>
                  </a:cubicBezTo>
                  <a:cubicBezTo>
                    <a:pt x="58276" y="-11952"/>
                    <a:pt x="138992" y="43404"/>
                    <a:pt x="144160" y="89809"/>
                  </a:cubicBezTo>
                  <a:cubicBezTo>
                    <a:pt x="146238" y="108562"/>
                    <a:pt x="139472" y="112079"/>
                    <a:pt x="101485" y="112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任意多边形: 形状 16"/>
            <p:cNvSpPr/>
            <p:nvPr/>
          </p:nvSpPr>
          <p:spPr>
            <a:xfrm>
              <a:off x="10330681" y="6663287"/>
              <a:ext cx="149707" cy="110244"/>
            </a:xfrm>
            <a:custGeom>
              <a:avLst/>
              <a:gdLst>
                <a:gd name="connsiteX0" fmla="*/ 116956 w 149707"/>
                <a:gd name="connsiteY0" fmla="*/ 110213 h 110244"/>
                <a:gd name="connsiteX1" fmla="*/ 6618 w 149707"/>
                <a:gd name="connsiteY1" fmla="*/ 38022 h 110244"/>
                <a:gd name="connsiteX2" fmla="*/ 28888 w 149707"/>
                <a:gd name="connsiteY2" fmla="*/ 461 h 110244"/>
                <a:gd name="connsiteX3" fmla="*/ 148975 w 149707"/>
                <a:gd name="connsiteY3" fmla="*/ 88210 h 110244"/>
                <a:gd name="connsiteX4" fmla="*/ 116956 w 149707"/>
                <a:gd name="connsiteY4" fmla="*/ 110213 h 11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07" h="110244">
                  <a:moveTo>
                    <a:pt x="116956" y="110213"/>
                  </a:moveTo>
                  <a:cubicBezTo>
                    <a:pt x="66555" y="107176"/>
                    <a:pt x="31019" y="80165"/>
                    <a:pt x="6618" y="38022"/>
                  </a:cubicBezTo>
                  <a:cubicBezTo>
                    <a:pt x="-7075" y="14420"/>
                    <a:pt x="544" y="3445"/>
                    <a:pt x="28888" y="461"/>
                  </a:cubicBezTo>
                  <a:cubicBezTo>
                    <a:pt x="79928" y="-4920"/>
                    <a:pt x="139492" y="37543"/>
                    <a:pt x="148975" y="88210"/>
                  </a:cubicBezTo>
                  <a:cubicBezTo>
                    <a:pt x="153930" y="114955"/>
                    <a:pt x="132672" y="109521"/>
                    <a:pt x="116956" y="1102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任意多边形: 形状 17"/>
            <p:cNvSpPr/>
            <p:nvPr/>
          </p:nvSpPr>
          <p:spPr>
            <a:xfrm>
              <a:off x="10669620" y="6549445"/>
              <a:ext cx="147504" cy="115694"/>
            </a:xfrm>
            <a:custGeom>
              <a:avLst/>
              <a:gdLst>
                <a:gd name="connsiteX0" fmla="*/ 115583 w 147504"/>
                <a:gd name="connsiteY0" fmla="*/ 115529 h 115694"/>
                <a:gd name="connsiteX1" fmla="*/ 130 w 147504"/>
                <a:gd name="connsiteY1" fmla="*/ 22506 h 115694"/>
                <a:gd name="connsiteX2" fmla="*/ 14409 w 147504"/>
                <a:gd name="connsiteY2" fmla="*/ 1568 h 115694"/>
                <a:gd name="connsiteX3" fmla="*/ 146910 w 147504"/>
                <a:gd name="connsiteY3" fmla="*/ 93206 h 115694"/>
                <a:gd name="connsiteX4" fmla="*/ 115583 w 147504"/>
                <a:gd name="connsiteY4" fmla="*/ 115529 h 115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04" h="115694">
                  <a:moveTo>
                    <a:pt x="115583" y="115529"/>
                  </a:moveTo>
                  <a:cubicBezTo>
                    <a:pt x="67153" y="113398"/>
                    <a:pt x="10519" y="68911"/>
                    <a:pt x="130" y="22506"/>
                  </a:cubicBezTo>
                  <a:cubicBezTo>
                    <a:pt x="-1202" y="16592"/>
                    <a:pt x="7962" y="3273"/>
                    <a:pt x="14409" y="1568"/>
                  </a:cubicBezTo>
                  <a:cubicBezTo>
                    <a:pt x="58895" y="-10206"/>
                    <a:pt x="139717" y="46694"/>
                    <a:pt x="146910" y="93206"/>
                  </a:cubicBezTo>
                  <a:cubicBezTo>
                    <a:pt x="149734" y="111906"/>
                    <a:pt x="143021" y="116701"/>
                    <a:pt x="115583" y="115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任意多边形: 形状 18"/>
            <p:cNvSpPr/>
            <p:nvPr/>
          </p:nvSpPr>
          <p:spPr>
            <a:xfrm>
              <a:off x="10531069" y="6542073"/>
              <a:ext cx="146805" cy="109931"/>
            </a:xfrm>
            <a:custGeom>
              <a:avLst/>
              <a:gdLst>
                <a:gd name="connsiteX0" fmla="*/ 0 w 146805"/>
                <a:gd name="connsiteY0" fmla="*/ 3772 h 109931"/>
                <a:gd name="connsiteX1" fmla="*/ 144010 w 146805"/>
                <a:gd name="connsiteY1" fmla="*/ 78840 h 109931"/>
                <a:gd name="connsiteX2" fmla="*/ 126108 w 146805"/>
                <a:gd name="connsiteY2" fmla="*/ 109422 h 109931"/>
                <a:gd name="connsiteX3" fmla="*/ 0 w 146805"/>
                <a:gd name="connsiteY3" fmla="*/ 3772 h 109931"/>
              </a:gdLst>
              <a:ahLst/>
              <a:cxnLst>
                <a:cxn ang="0">
                  <a:pos x="connsiteX0" y="connsiteY0"/>
                </a:cxn>
                <a:cxn ang="0">
                  <a:pos x="connsiteX1" y="connsiteY1"/>
                </a:cxn>
                <a:cxn ang="0">
                  <a:pos x="connsiteX2" y="connsiteY2"/>
                </a:cxn>
                <a:cxn ang="0">
                  <a:pos x="connsiteX3" y="connsiteY3"/>
                </a:cxn>
              </a:cxnLst>
              <a:rect l="l" t="t" r="r" b="b"/>
              <a:pathLst>
                <a:path w="146805" h="109930">
                  <a:moveTo>
                    <a:pt x="0" y="3772"/>
                  </a:moveTo>
                  <a:cubicBezTo>
                    <a:pt x="60150" y="-11892"/>
                    <a:pt x="126002" y="22792"/>
                    <a:pt x="144010" y="78840"/>
                  </a:cubicBezTo>
                  <a:cubicBezTo>
                    <a:pt x="149870" y="97008"/>
                    <a:pt x="147685" y="107184"/>
                    <a:pt x="126108" y="109422"/>
                  </a:cubicBezTo>
                  <a:cubicBezTo>
                    <a:pt x="66863" y="115655"/>
                    <a:pt x="4422" y="63869"/>
                    <a:pt x="0" y="3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任意多边形: 形状 19"/>
            <p:cNvSpPr/>
            <p:nvPr/>
          </p:nvSpPr>
          <p:spPr>
            <a:xfrm>
              <a:off x="10481308" y="6673118"/>
              <a:ext cx="148972" cy="106948"/>
            </a:xfrm>
            <a:custGeom>
              <a:avLst/>
              <a:gdLst>
                <a:gd name="connsiteX0" fmla="*/ 0 w 148972"/>
                <a:gd name="connsiteY0" fmla="*/ 2298 h 106948"/>
                <a:gd name="connsiteX1" fmla="*/ 143157 w 148972"/>
                <a:gd name="connsiteY1" fmla="*/ 72038 h 106948"/>
                <a:gd name="connsiteX2" fmla="*/ 120301 w 148972"/>
                <a:gd name="connsiteY2" fmla="*/ 106935 h 106948"/>
                <a:gd name="connsiteX3" fmla="*/ 0 w 148972"/>
                <a:gd name="connsiteY3" fmla="*/ 2298 h 106948"/>
              </a:gdLst>
              <a:ahLst/>
              <a:cxnLst>
                <a:cxn ang="0">
                  <a:pos x="connsiteX0" y="connsiteY0"/>
                </a:cxn>
                <a:cxn ang="0">
                  <a:pos x="connsiteX1" y="connsiteY1"/>
                </a:cxn>
                <a:cxn ang="0">
                  <a:pos x="connsiteX2" y="connsiteY2"/>
                </a:cxn>
                <a:cxn ang="0">
                  <a:pos x="connsiteX3" y="connsiteY3"/>
                </a:cxn>
              </a:cxnLst>
              <a:rect l="l" t="t" r="r" b="b"/>
              <a:pathLst>
                <a:path w="148972" h="106948">
                  <a:moveTo>
                    <a:pt x="0" y="2298"/>
                  </a:moveTo>
                  <a:cubicBezTo>
                    <a:pt x="56634" y="-9051"/>
                    <a:pt x="120834" y="22810"/>
                    <a:pt x="143157" y="72038"/>
                  </a:cubicBezTo>
                  <a:cubicBezTo>
                    <a:pt x="154985" y="98091"/>
                    <a:pt x="149444" y="106562"/>
                    <a:pt x="120301" y="106935"/>
                  </a:cubicBezTo>
                  <a:cubicBezTo>
                    <a:pt x="54503" y="107841"/>
                    <a:pt x="2078" y="63194"/>
                    <a:pt x="0" y="2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任意多边形: 形状 20"/>
            <p:cNvSpPr/>
            <p:nvPr/>
          </p:nvSpPr>
          <p:spPr>
            <a:xfrm>
              <a:off x="10097018" y="6517712"/>
              <a:ext cx="139924" cy="105904"/>
            </a:xfrm>
            <a:custGeom>
              <a:avLst/>
              <a:gdLst>
                <a:gd name="connsiteX0" fmla="*/ 31485 w 139924"/>
                <a:gd name="connsiteY0" fmla="*/ 2 h 105904"/>
                <a:gd name="connsiteX1" fmla="*/ 137667 w 139924"/>
                <a:gd name="connsiteY1" fmla="*/ 70808 h 105904"/>
                <a:gd name="connsiteX2" fmla="*/ 112307 w 139924"/>
                <a:gd name="connsiteY2" fmla="*/ 105865 h 105904"/>
                <a:gd name="connsiteX3" fmla="*/ 4953 w 139924"/>
                <a:gd name="connsiteY3" fmla="*/ 37137 h 105904"/>
                <a:gd name="connsiteX4" fmla="*/ 31485 w 139924"/>
                <a:gd name="connsiteY4" fmla="*/ 2 h 1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24" h="105904">
                  <a:moveTo>
                    <a:pt x="31485" y="2"/>
                  </a:moveTo>
                  <a:cubicBezTo>
                    <a:pt x="84123" y="269"/>
                    <a:pt x="125680" y="28239"/>
                    <a:pt x="137667" y="70808"/>
                  </a:cubicBezTo>
                  <a:cubicBezTo>
                    <a:pt x="144114" y="93717"/>
                    <a:pt x="137081" y="105066"/>
                    <a:pt x="112307" y="105865"/>
                  </a:cubicBezTo>
                  <a:cubicBezTo>
                    <a:pt x="70538" y="107197"/>
                    <a:pt x="18645" y="74591"/>
                    <a:pt x="4953" y="37137"/>
                  </a:cubicBezTo>
                  <a:cubicBezTo>
                    <a:pt x="-5756" y="7834"/>
                    <a:pt x="-55" y="-158"/>
                    <a:pt x="31485"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任意多边形: 形状 21"/>
            <p:cNvSpPr/>
            <p:nvPr/>
          </p:nvSpPr>
          <p:spPr>
            <a:xfrm>
              <a:off x="10188313" y="6658699"/>
              <a:ext cx="141274" cy="107504"/>
            </a:xfrm>
            <a:custGeom>
              <a:avLst/>
              <a:gdLst>
                <a:gd name="connsiteX0" fmla="*/ 104871 w 141274"/>
                <a:gd name="connsiteY0" fmla="*/ 107502 h 107504"/>
                <a:gd name="connsiteX1" fmla="*/ 2579 w 141274"/>
                <a:gd name="connsiteY1" fmla="*/ 36057 h 107504"/>
                <a:gd name="connsiteX2" fmla="*/ 29857 w 141274"/>
                <a:gd name="connsiteY2" fmla="*/ 254 h 107504"/>
                <a:gd name="connsiteX3" fmla="*/ 132149 w 141274"/>
                <a:gd name="connsiteY3" fmla="*/ 63921 h 107504"/>
                <a:gd name="connsiteX4" fmla="*/ 104871 w 141274"/>
                <a:gd name="connsiteY4" fmla="*/ 107502 h 10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274" h="107504">
                  <a:moveTo>
                    <a:pt x="104871" y="107502"/>
                  </a:moveTo>
                  <a:cubicBezTo>
                    <a:pt x="52606" y="107236"/>
                    <a:pt x="15631" y="81396"/>
                    <a:pt x="2579" y="36057"/>
                  </a:cubicBezTo>
                  <a:cubicBezTo>
                    <a:pt x="-4774" y="10590"/>
                    <a:pt x="3378" y="-1983"/>
                    <a:pt x="29857" y="254"/>
                  </a:cubicBezTo>
                  <a:cubicBezTo>
                    <a:pt x="74184" y="3931"/>
                    <a:pt x="109560" y="25295"/>
                    <a:pt x="132149" y="63921"/>
                  </a:cubicBezTo>
                  <a:cubicBezTo>
                    <a:pt x="150264" y="94982"/>
                    <a:pt x="141526" y="107715"/>
                    <a:pt x="104871" y="107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任意多边形: 形状 22"/>
            <p:cNvSpPr/>
            <p:nvPr/>
          </p:nvSpPr>
          <p:spPr>
            <a:xfrm>
              <a:off x="10935659" y="6585839"/>
              <a:ext cx="149693" cy="113757"/>
            </a:xfrm>
            <a:custGeom>
              <a:avLst/>
              <a:gdLst>
                <a:gd name="connsiteX0" fmla="*/ 136338 w 149693"/>
                <a:gd name="connsiteY0" fmla="*/ 62832 h 113757"/>
                <a:gd name="connsiteX1" fmla="*/ 149497 w 149693"/>
                <a:gd name="connsiteY1" fmla="*/ 102097 h 113757"/>
                <a:gd name="connsiteX2" fmla="*/ 147845 w 149693"/>
                <a:gd name="connsiteY2" fmla="*/ 111048 h 113757"/>
                <a:gd name="connsiteX3" fmla="*/ 0 w 149693"/>
                <a:gd name="connsiteY3" fmla="*/ 1776 h 113757"/>
                <a:gd name="connsiteX4" fmla="*/ 137456 w 149693"/>
                <a:gd name="connsiteY4" fmla="*/ 63950 h 113757"/>
                <a:gd name="connsiteX5" fmla="*/ 136338 w 149693"/>
                <a:gd name="connsiteY5" fmla="*/ 62832 h 1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93" h="113757">
                  <a:moveTo>
                    <a:pt x="136338" y="62832"/>
                  </a:moveTo>
                  <a:cubicBezTo>
                    <a:pt x="140813" y="75885"/>
                    <a:pt x="145501" y="88884"/>
                    <a:pt x="149497" y="102097"/>
                  </a:cubicBezTo>
                  <a:cubicBezTo>
                    <a:pt x="150296" y="104761"/>
                    <a:pt x="148431" y="108171"/>
                    <a:pt x="147845" y="111048"/>
                  </a:cubicBezTo>
                  <a:cubicBezTo>
                    <a:pt x="85670" y="126978"/>
                    <a:pt x="8205" y="70344"/>
                    <a:pt x="0" y="1776"/>
                  </a:cubicBezTo>
                  <a:cubicBezTo>
                    <a:pt x="59884" y="-7974"/>
                    <a:pt x="100535" y="23779"/>
                    <a:pt x="137456" y="63950"/>
                  </a:cubicBezTo>
                  <a:lnTo>
                    <a:pt x="136338" y="62832"/>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任意多边形: 形状 23"/>
            <p:cNvSpPr/>
            <p:nvPr/>
          </p:nvSpPr>
          <p:spPr>
            <a:xfrm>
              <a:off x="10034308" y="6658086"/>
              <a:ext cx="141093" cy="105899"/>
            </a:xfrm>
            <a:custGeom>
              <a:avLst/>
              <a:gdLst>
                <a:gd name="connsiteX0" fmla="*/ 107301 w 141093"/>
                <a:gd name="connsiteY0" fmla="*/ 105877 h 105899"/>
                <a:gd name="connsiteX1" fmla="*/ 5594 w 141093"/>
                <a:gd name="connsiteY1" fmla="*/ 41411 h 105899"/>
                <a:gd name="connsiteX2" fmla="*/ 29623 w 141093"/>
                <a:gd name="connsiteY2" fmla="*/ 281 h 105899"/>
                <a:gd name="connsiteX3" fmla="*/ 135965 w 141093"/>
                <a:gd name="connsiteY3" fmla="*/ 65972 h 105899"/>
                <a:gd name="connsiteX4" fmla="*/ 107301 w 141093"/>
                <a:gd name="connsiteY4" fmla="*/ 105877 h 105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93" h="105897">
                  <a:moveTo>
                    <a:pt x="107301" y="105877"/>
                  </a:moveTo>
                  <a:cubicBezTo>
                    <a:pt x="59352" y="106730"/>
                    <a:pt x="26106" y="83181"/>
                    <a:pt x="5594" y="41411"/>
                  </a:cubicBezTo>
                  <a:cubicBezTo>
                    <a:pt x="-6873" y="16051"/>
                    <a:pt x="1652" y="3105"/>
                    <a:pt x="29623" y="281"/>
                  </a:cubicBezTo>
                  <a:cubicBezTo>
                    <a:pt x="66704" y="-3448"/>
                    <a:pt x="121686" y="30543"/>
                    <a:pt x="135965" y="65972"/>
                  </a:cubicBezTo>
                  <a:cubicBezTo>
                    <a:pt x="147686" y="95275"/>
                    <a:pt x="139801" y="106303"/>
                    <a:pt x="107301" y="1058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任意多边形: 形状 24"/>
            <p:cNvSpPr/>
            <p:nvPr/>
          </p:nvSpPr>
          <p:spPr>
            <a:xfrm>
              <a:off x="10388743" y="6528481"/>
              <a:ext cx="148656" cy="107990"/>
            </a:xfrm>
            <a:custGeom>
              <a:avLst/>
              <a:gdLst>
                <a:gd name="connsiteX0" fmla="*/ 100450 w 148656"/>
                <a:gd name="connsiteY0" fmla="*/ 107990 h 107990"/>
                <a:gd name="connsiteX1" fmla="*/ 8067 w 148656"/>
                <a:gd name="connsiteY1" fmla="*/ 40274 h 107990"/>
                <a:gd name="connsiteX2" fmla="*/ 33214 w 148656"/>
                <a:gd name="connsiteY2" fmla="*/ 369 h 107990"/>
                <a:gd name="connsiteX3" fmla="*/ 139396 w 148656"/>
                <a:gd name="connsiteY3" fmla="*/ 68564 h 107990"/>
                <a:gd name="connsiteX4" fmla="*/ 100450 w 148656"/>
                <a:gd name="connsiteY4" fmla="*/ 107990 h 10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56" h="107990">
                  <a:moveTo>
                    <a:pt x="100450" y="107990"/>
                  </a:moveTo>
                  <a:cubicBezTo>
                    <a:pt x="67045" y="106711"/>
                    <a:pt x="30870" y="83429"/>
                    <a:pt x="8067" y="40274"/>
                  </a:cubicBezTo>
                  <a:cubicBezTo>
                    <a:pt x="-8023" y="9852"/>
                    <a:pt x="-245" y="-2348"/>
                    <a:pt x="33214" y="369"/>
                  </a:cubicBezTo>
                  <a:cubicBezTo>
                    <a:pt x="80311" y="4205"/>
                    <a:pt x="116060" y="27594"/>
                    <a:pt x="139396" y="68564"/>
                  </a:cubicBezTo>
                  <a:cubicBezTo>
                    <a:pt x="157191" y="99785"/>
                    <a:pt x="151969" y="108096"/>
                    <a:pt x="100450" y="10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任意多边形: 形状 25"/>
            <p:cNvSpPr/>
            <p:nvPr/>
          </p:nvSpPr>
          <p:spPr>
            <a:xfrm>
              <a:off x="10580679" y="6412459"/>
              <a:ext cx="142595" cy="113609"/>
            </a:xfrm>
            <a:custGeom>
              <a:avLst/>
              <a:gdLst>
                <a:gd name="connsiteX0" fmla="*/ 33077 w 142595"/>
                <a:gd name="connsiteY0" fmla="*/ 86 h 113609"/>
                <a:gd name="connsiteX1" fmla="*/ 142509 w 142595"/>
                <a:gd name="connsiteY1" fmla="*/ 91670 h 113609"/>
                <a:gd name="connsiteX2" fmla="*/ 124341 w 142595"/>
                <a:gd name="connsiteY2" fmla="*/ 112928 h 113609"/>
                <a:gd name="connsiteX3" fmla="*/ 1483 w 142595"/>
                <a:gd name="connsiteY3" fmla="*/ 22515 h 113609"/>
                <a:gd name="connsiteX4" fmla="*/ 33077 w 142595"/>
                <a:gd name="connsiteY4" fmla="*/ 86 h 11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5" h="113609">
                  <a:moveTo>
                    <a:pt x="33077" y="86"/>
                  </a:moveTo>
                  <a:cubicBezTo>
                    <a:pt x="79215" y="778"/>
                    <a:pt x="132812" y="44306"/>
                    <a:pt x="142509" y="91670"/>
                  </a:cubicBezTo>
                  <a:cubicBezTo>
                    <a:pt x="143734" y="97584"/>
                    <a:pt x="131747" y="111649"/>
                    <a:pt x="124341" y="112928"/>
                  </a:cubicBezTo>
                  <a:cubicBezTo>
                    <a:pt x="81559" y="120333"/>
                    <a:pt x="9368" y="65937"/>
                    <a:pt x="1483" y="22515"/>
                  </a:cubicBezTo>
                  <a:cubicBezTo>
                    <a:pt x="-2460" y="885"/>
                    <a:pt x="-595" y="-447"/>
                    <a:pt x="33077" y="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任意多边形: 形状 26"/>
            <p:cNvSpPr/>
            <p:nvPr/>
          </p:nvSpPr>
          <p:spPr>
            <a:xfrm>
              <a:off x="10158995" y="6377831"/>
              <a:ext cx="144211" cy="109835"/>
            </a:xfrm>
            <a:custGeom>
              <a:avLst/>
              <a:gdLst>
                <a:gd name="connsiteX0" fmla="*/ 32642 w 144211"/>
                <a:gd name="connsiteY0" fmla="*/ 30 h 109835"/>
                <a:gd name="connsiteX1" fmla="*/ 137066 w 144211"/>
                <a:gd name="connsiteY1" fmla="*/ 69344 h 109835"/>
                <a:gd name="connsiteX2" fmla="*/ 112239 w 144211"/>
                <a:gd name="connsiteY2" fmla="*/ 109835 h 109835"/>
                <a:gd name="connsiteX3" fmla="*/ 5417 w 144211"/>
                <a:gd name="connsiteY3" fmla="*/ 38017 h 109835"/>
                <a:gd name="connsiteX4" fmla="*/ 32642 w 144211"/>
                <a:gd name="connsiteY4" fmla="*/ 30 h 10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11" h="109835">
                  <a:moveTo>
                    <a:pt x="32642" y="30"/>
                  </a:moveTo>
                  <a:cubicBezTo>
                    <a:pt x="80592" y="3120"/>
                    <a:pt x="113784" y="29706"/>
                    <a:pt x="137066" y="69344"/>
                  </a:cubicBezTo>
                  <a:cubicBezTo>
                    <a:pt x="152357" y="95397"/>
                    <a:pt x="142660" y="109675"/>
                    <a:pt x="112239" y="109835"/>
                  </a:cubicBezTo>
                  <a:cubicBezTo>
                    <a:pt x="73773" y="109995"/>
                    <a:pt x="20122" y="73926"/>
                    <a:pt x="5417" y="38017"/>
                  </a:cubicBezTo>
                  <a:cubicBezTo>
                    <a:pt x="-6410" y="8927"/>
                    <a:pt x="463" y="-609"/>
                    <a:pt x="32642" y="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任意多边形: 形状 27"/>
            <p:cNvSpPr/>
            <p:nvPr/>
          </p:nvSpPr>
          <p:spPr>
            <a:xfrm>
              <a:off x="10712404" y="6424331"/>
              <a:ext cx="146855" cy="114816"/>
            </a:xfrm>
            <a:custGeom>
              <a:avLst/>
              <a:gdLst>
                <a:gd name="connsiteX0" fmla="*/ 146855 w 146855"/>
                <a:gd name="connsiteY0" fmla="*/ 114375 h 114816"/>
                <a:gd name="connsiteX1" fmla="*/ 4285 w 146855"/>
                <a:gd name="connsiteY1" fmla="*/ 33180 h 114816"/>
                <a:gd name="connsiteX2" fmla="*/ 15420 w 146855"/>
                <a:gd name="connsiteY2" fmla="*/ 894 h 114816"/>
                <a:gd name="connsiteX3" fmla="*/ 146855 w 146855"/>
                <a:gd name="connsiteY3" fmla="*/ 114375 h 114816"/>
              </a:gdLst>
              <a:ahLst/>
              <a:cxnLst>
                <a:cxn ang="0">
                  <a:pos x="connsiteX0" y="connsiteY0"/>
                </a:cxn>
                <a:cxn ang="0">
                  <a:pos x="connsiteX1" y="connsiteY1"/>
                </a:cxn>
                <a:cxn ang="0">
                  <a:pos x="connsiteX2" y="connsiteY2"/>
                </a:cxn>
                <a:cxn ang="0">
                  <a:pos x="connsiteX3" y="connsiteY3"/>
                </a:cxn>
              </a:cxnLst>
              <a:rect l="l" t="t" r="r" b="b"/>
              <a:pathLst>
                <a:path w="146855" h="114816">
                  <a:moveTo>
                    <a:pt x="146855" y="114375"/>
                  </a:moveTo>
                  <a:cubicBezTo>
                    <a:pt x="76689" y="118957"/>
                    <a:pt x="22612" y="87630"/>
                    <a:pt x="4285" y="33180"/>
                  </a:cubicBezTo>
                  <a:cubicBezTo>
                    <a:pt x="-191" y="19861"/>
                    <a:pt x="-6105" y="5529"/>
                    <a:pt x="15420" y="894"/>
                  </a:cubicBezTo>
                  <a:cubicBezTo>
                    <a:pt x="61185" y="-8909"/>
                    <a:pt x="146909" y="64081"/>
                    <a:pt x="146855" y="1143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任意多边形: 形状 28"/>
            <p:cNvSpPr/>
            <p:nvPr/>
          </p:nvSpPr>
          <p:spPr>
            <a:xfrm>
              <a:off x="10844984" y="6446736"/>
              <a:ext cx="145628" cy="117366"/>
            </a:xfrm>
            <a:custGeom>
              <a:avLst/>
              <a:gdLst>
                <a:gd name="connsiteX0" fmla="*/ 10279 w 145628"/>
                <a:gd name="connsiteY0" fmla="*/ 13 h 117366"/>
                <a:gd name="connsiteX1" fmla="*/ 143048 w 145628"/>
                <a:gd name="connsiteY1" fmla="*/ 89200 h 117366"/>
                <a:gd name="connsiteX2" fmla="*/ 120937 w 145628"/>
                <a:gd name="connsiteY2" fmla="*/ 117330 h 117366"/>
                <a:gd name="connsiteX3" fmla="*/ 423 w 145628"/>
                <a:gd name="connsiteY3" fmla="*/ 20844 h 117366"/>
                <a:gd name="connsiteX4" fmla="*/ 10279 w 145628"/>
                <a:gd name="connsiteY4" fmla="*/ 13 h 117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28" h="117366">
                  <a:moveTo>
                    <a:pt x="10279" y="13"/>
                  </a:moveTo>
                  <a:cubicBezTo>
                    <a:pt x="64463" y="-893"/>
                    <a:pt x="129781" y="46311"/>
                    <a:pt x="143048" y="89200"/>
                  </a:cubicBezTo>
                  <a:cubicBezTo>
                    <a:pt x="149068" y="108752"/>
                    <a:pt x="145658" y="118023"/>
                    <a:pt x="120937" y="117330"/>
                  </a:cubicBezTo>
                  <a:cubicBezTo>
                    <a:pt x="55512" y="115519"/>
                    <a:pt x="28714" y="67142"/>
                    <a:pt x="423" y="20844"/>
                  </a:cubicBezTo>
                  <a:cubicBezTo>
                    <a:pt x="-2187" y="16582"/>
                    <a:pt x="8042" y="4488"/>
                    <a:pt x="10279" y="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任意多边形: 形状 29"/>
            <p:cNvSpPr/>
            <p:nvPr/>
          </p:nvSpPr>
          <p:spPr>
            <a:xfrm>
              <a:off x="9880259" y="6660527"/>
              <a:ext cx="135934" cy="103466"/>
            </a:xfrm>
            <a:custGeom>
              <a:avLst/>
              <a:gdLst>
                <a:gd name="connsiteX0" fmla="*/ 135935 w 135934"/>
                <a:gd name="connsiteY0" fmla="*/ 97736 h 103466"/>
                <a:gd name="connsiteX1" fmla="*/ 5990 w 135934"/>
                <a:gd name="connsiteY1" fmla="*/ 44191 h 103466"/>
                <a:gd name="connsiteX2" fmla="*/ 32576 w 135934"/>
                <a:gd name="connsiteY2" fmla="*/ 344 h 103466"/>
                <a:gd name="connsiteX3" fmla="*/ 135935 w 135934"/>
                <a:gd name="connsiteY3" fmla="*/ 97736 h 103466"/>
              </a:gdLst>
              <a:ahLst/>
              <a:cxnLst>
                <a:cxn ang="0">
                  <a:pos x="connsiteX0" y="connsiteY0"/>
                </a:cxn>
                <a:cxn ang="0">
                  <a:pos x="connsiteX1" y="connsiteY1"/>
                </a:cxn>
                <a:cxn ang="0">
                  <a:pos x="connsiteX2" y="connsiteY2"/>
                </a:cxn>
                <a:cxn ang="0">
                  <a:pos x="connsiteX3" y="connsiteY3"/>
                </a:cxn>
              </a:cxnLst>
              <a:rect l="l" t="t" r="r" b="b"/>
              <a:pathLst>
                <a:path w="135934" h="103466">
                  <a:moveTo>
                    <a:pt x="135935" y="97736"/>
                  </a:moveTo>
                  <a:cubicBezTo>
                    <a:pt x="79567" y="114891"/>
                    <a:pt x="26822" y="92514"/>
                    <a:pt x="5990" y="44191"/>
                  </a:cubicBezTo>
                  <a:cubicBezTo>
                    <a:pt x="-6743" y="14676"/>
                    <a:pt x="237" y="3168"/>
                    <a:pt x="32576" y="344"/>
                  </a:cubicBezTo>
                  <a:cubicBezTo>
                    <a:pt x="83989" y="-4184"/>
                    <a:pt x="127783" y="36413"/>
                    <a:pt x="135935" y="97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任意多边形: 形状 30"/>
            <p:cNvSpPr/>
            <p:nvPr/>
          </p:nvSpPr>
          <p:spPr>
            <a:xfrm>
              <a:off x="10305186" y="6385725"/>
              <a:ext cx="137698" cy="109239"/>
            </a:xfrm>
            <a:custGeom>
              <a:avLst/>
              <a:gdLst>
                <a:gd name="connsiteX0" fmla="*/ 121086 w 137698"/>
                <a:gd name="connsiteY0" fmla="*/ 109240 h 109239"/>
                <a:gd name="connsiteX1" fmla="*/ 4035 w 137698"/>
                <a:gd name="connsiteY1" fmla="*/ 38487 h 109239"/>
                <a:gd name="connsiteX2" fmla="*/ 30141 w 137698"/>
                <a:gd name="connsiteY2" fmla="*/ 20 h 109239"/>
                <a:gd name="connsiteX3" fmla="*/ 137655 w 137698"/>
                <a:gd name="connsiteY3" fmla="*/ 88994 h 109239"/>
                <a:gd name="connsiteX4" fmla="*/ 121086 w 137698"/>
                <a:gd name="connsiteY4" fmla="*/ 109240 h 10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698" h="109239">
                  <a:moveTo>
                    <a:pt x="121086" y="109240"/>
                  </a:moveTo>
                  <a:cubicBezTo>
                    <a:pt x="61681" y="108068"/>
                    <a:pt x="17620" y="78392"/>
                    <a:pt x="4035" y="38487"/>
                  </a:cubicBezTo>
                  <a:cubicBezTo>
                    <a:pt x="-5449" y="10570"/>
                    <a:pt x="1211" y="713"/>
                    <a:pt x="30141" y="20"/>
                  </a:cubicBezTo>
                  <a:cubicBezTo>
                    <a:pt x="75800" y="-1098"/>
                    <a:pt x="132274" y="43815"/>
                    <a:pt x="137655" y="88994"/>
                  </a:cubicBezTo>
                  <a:cubicBezTo>
                    <a:pt x="138614" y="96719"/>
                    <a:pt x="123536" y="106363"/>
                    <a:pt x="121086" y="1092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任意多边形: 形状 31"/>
            <p:cNvSpPr/>
            <p:nvPr/>
          </p:nvSpPr>
          <p:spPr>
            <a:xfrm>
              <a:off x="9863484" y="6365679"/>
              <a:ext cx="136678" cy="110692"/>
            </a:xfrm>
            <a:custGeom>
              <a:avLst/>
              <a:gdLst>
                <a:gd name="connsiteX0" fmla="*/ 107370 w 136678"/>
                <a:gd name="connsiteY0" fmla="*/ 110692 h 110692"/>
                <a:gd name="connsiteX1" fmla="*/ 2361 w 136678"/>
                <a:gd name="connsiteY1" fmla="*/ 34665 h 110692"/>
                <a:gd name="connsiteX2" fmla="*/ 19462 w 136678"/>
                <a:gd name="connsiteY2" fmla="*/ 1473 h 110692"/>
                <a:gd name="connsiteX3" fmla="*/ 136673 w 136678"/>
                <a:gd name="connsiteY3" fmla="*/ 86504 h 110692"/>
                <a:gd name="connsiteX4" fmla="*/ 107370 w 136678"/>
                <a:gd name="connsiteY4" fmla="*/ 110692 h 11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78" h="110692">
                  <a:moveTo>
                    <a:pt x="107370" y="110692"/>
                  </a:moveTo>
                  <a:cubicBezTo>
                    <a:pt x="55052" y="103766"/>
                    <a:pt x="14454" y="75210"/>
                    <a:pt x="2361" y="34665"/>
                  </a:cubicBezTo>
                  <a:cubicBezTo>
                    <a:pt x="-2754" y="17457"/>
                    <a:pt x="-623" y="5682"/>
                    <a:pt x="19462" y="1473"/>
                  </a:cubicBezTo>
                  <a:cubicBezTo>
                    <a:pt x="68265" y="-8863"/>
                    <a:pt x="134009" y="36850"/>
                    <a:pt x="136673" y="86504"/>
                  </a:cubicBezTo>
                  <a:cubicBezTo>
                    <a:pt x="137046" y="94016"/>
                    <a:pt x="117600" y="102594"/>
                    <a:pt x="107370" y="1106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任意多边形: 形状 32"/>
            <p:cNvSpPr/>
            <p:nvPr/>
          </p:nvSpPr>
          <p:spPr>
            <a:xfrm>
              <a:off x="10444907" y="6397728"/>
              <a:ext cx="138637" cy="110191"/>
            </a:xfrm>
            <a:custGeom>
              <a:avLst/>
              <a:gdLst>
                <a:gd name="connsiteX0" fmla="*/ 34376 w 138637"/>
                <a:gd name="connsiteY0" fmla="*/ 5 h 110191"/>
                <a:gd name="connsiteX1" fmla="*/ 138587 w 138637"/>
                <a:gd name="connsiteY1" fmla="*/ 89192 h 110191"/>
                <a:gd name="connsiteX2" fmla="*/ 121165 w 138637"/>
                <a:gd name="connsiteY2" fmla="*/ 109651 h 110191"/>
                <a:gd name="connsiteX3" fmla="*/ 7311 w 138637"/>
                <a:gd name="connsiteY3" fmla="*/ 42308 h 110191"/>
                <a:gd name="connsiteX4" fmla="*/ 34376 w 138637"/>
                <a:gd name="connsiteY4" fmla="*/ 5 h 11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37" h="110191">
                  <a:moveTo>
                    <a:pt x="34376" y="5"/>
                  </a:moveTo>
                  <a:cubicBezTo>
                    <a:pt x="79342" y="378"/>
                    <a:pt x="131767" y="44013"/>
                    <a:pt x="138587" y="89192"/>
                  </a:cubicBezTo>
                  <a:cubicBezTo>
                    <a:pt x="139493" y="95319"/>
                    <a:pt x="127984" y="108851"/>
                    <a:pt x="121165" y="109651"/>
                  </a:cubicBezTo>
                  <a:cubicBezTo>
                    <a:pt x="76305" y="114712"/>
                    <a:pt x="25638" y="83598"/>
                    <a:pt x="7311" y="42308"/>
                  </a:cubicBezTo>
                  <a:cubicBezTo>
                    <a:pt x="-7234" y="9489"/>
                    <a:pt x="-1001" y="-261"/>
                    <a:pt x="34376"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任意多边形: 形状 33"/>
            <p:cNvSpPr/>
            <p:nvPr/>
          </p:nvSpPr>
          <p:spPr>
            <a:xfrm>
              <a:off x="10219808" y="6243698"/>
              <a:ext cx="136582" cy="110081"/>
            </a:xfrm>
            <a:custGeom>
              <a:avLst/>
              <a:gdLst>
                <a:gd name="connsiteX0" fmla="*/ 108220 w 136582"/>
                <a:gd name="connsiteY0" fmla="*/ 110082 h 110081"/>
                <a:gd name="connsiteX1" fmla="*/ 67 w 136582"/>
                <a:gd name="connsiteY1" fmla="*/ 19456 h 110081"/>
                <a:gd name="connsiteX2" fmla="*/ 14824 w 136582"/>
                <a:gd name="connsiteY2" fmla="*/ 1662 h 110081"/>
                <a:gd name="connsiteX3" fmla="*/ 135605 w 136582"/>
                <a:gd name="connsiteY3" fmla="*/ 87013 h 110081"/>
                <a:gd name="connsiteX4" fmla="*/ 108220 w 136582"/>
                <a:gd name="connsiteY4" fmla="*/ 110082 h 110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82" h="110081">
                  <a:moveTo>
                    <a:pt x="108220" y="110082"/>
                  </a:moveTo>
                  <a:cubicBezTo>
                    <a:pt x="58299" y="109336"/>
                    <a:pt x="9017" y="68205"/>
                    <a:pt x="67" y="19456"/>
                  </a:cubicBezTo>
                  <a:cubicBezTo>
                    <a:pt x="-892" y="14395"/>
                    <a:pt x="8698" y="2887"/>
                    <a:pt x="14824" y="1662"/>
                  </a:cubicBezTo>
                  <a:cubicBezTo>
                    <a:pt x="67409" y="-8940"/>
                    <a:pt x="124790" y="32563"/>
                    <a:pt x="135605" y="87013"/>
                  </a:cubicBezTo>
                  <a:cubicBezTo>
                    <a:pt x="141305" y="115409"/>
                    <a:pt x="120740" y="108537"/>
                    <a:pt x="108220" y="1100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p:cNvSpPr/>
            <p:nvPr/>
          </p:nvSpPr>
          <p:spPr>
            <a:xfrm>
              <a:off x="11065816" y="6605462"/>
              <a:ext cx="146247" cy="114933"/>
            </a:xfrm>
            <a:custGeom>
              <a:avLst/>
              <a:gdLst>
                <a:gd name="connsiteX0" fmla="*/ 7299 w 146247"/>
                <a:gd name="connsiteY0" fmla="*/ 44380 h 114933"/>
                <a:gd name="connsiteX1" fmla="*/ 0 w 146247"/>
                <a:gd name="connsiteY1" fmla="*/ 0 h 114933"/>
                <a:gd name="connsiteX2" fmla="*/ 51253 w 146247"/>
                <a:gd name="connsiteY2" fmla="*/ 7033 h 114933"/>
                <a:gd name="connsiteX3" fmla="*/ 138575 w 146247"/>
                <a:gd name="connsiteY3" fmla="*/ 79703 h 114933"/>
                <a:gd name="connsiteX4" fmla="*/ 146247 w 146247"/>
                <a:gd name="connsiteY4" fmla="*/ 108899 h 114933"/>
                <a:gd name="connsiteX5" fmla="*/ 113854 w 146247"/>
                <a:gd name="connsiteY5" fmla="*/ 113641 h 114933"/>
                <a:gd name="connsiteX6" fmla="*/ 17688 w 146247"/>
                <a:gd name="connsiteY6" fmla="*/ 54077 h 114933"/>
                <a:gd name="connsiteX7" fmla="*/ 6287 w 146247"/>
                <a:gd name="connsiteY7" fmla="*/ 43368 h 114933"/>
                <a:gd name="connsiteX8" fmla="*/ 7299 w 146247"/>
                <a:gd name="connsiteY8" fmla="*/ 44380 h 11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247" h="114933">
                  <a:moveTo>
                    <a:pt x="7299" y="44380"/>
                  </a:moveTo>
                  <a:cubicBezTo>
                    <a:pt x="4848" y="29569"/>
                    <a:pt x="2398" y="14758"/>
                    <a:pt x="0" y="0"/>
                  </a:cubicBezTo>
                  <a:cubicBezTo>
                    <a:pt x="17315" y="1971"/>
                    <a:pt x="38360" y="-1598"/>
                    <a:pt x="51253" y="7033"/>
                  </a:cubicBezTo>
                  <a:cubicBezTo>
                    <a:pt x="82580" y="28024"/>
                    <a:pt x="110817" y="53917"/>
                    <a:pt x="138575" y="79703"/>
                  </a:cubicBezTo>
                  <a:cubicBezTo>
                    <a:pt x="144809" y="85458"/>
                    <a:pt x="143850" y="98937"/>
                    <a:pt x="146247" y="108899"/>
                  </a:cubicBezTo>
                  <a:cubicBezTo>
                    <a:pt x="135272" y="110764"/>
                    <a:pt x="121526" y="117797"/>
                    <a:pt x="113854" y="113641"/>
                  </a:cubicBezTo>
                  <a:cubicBezTo>
                    <a:pt x="80769" y="95633"/>
                    <a:pt x="49442" y="74429"/>
                    <a:pt x="17688" y="54077"/>
                  </a:cubicBezTo>
                  <a:cubicBezTo>
                    <a:pt x="13373" y="51306"/>
                    <a:pt x="10070" y="46991"/>
                    <a:pt x="6287" y="43368"/>
                  </a:cubicBezTo>
                  <a:cubicBezTo>
                    <a:pt x="6180" y="43208"/>
                    <a:pt x="7299" y="44380"/>
                    <a:pt x="7299" y="443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任意多边形: 形状 35"/>
            <p:cNvSpPr/>
            <p:nvPr/>
          </p:nvSpPr>
          <p:spPr>
            <a:xfrm>
              <a:off x="9947491" y="6516542"/>
              <a:ext cx="138466" cy="102012"/>
            </a:xfrm>
            <a:custGeom>
              <a:avLst/>
              <a:gdLst>
                <a:gd name="connsiteX0" fmla="*/ 34339 w 138466"/>
                <a:gd name="connsiteY0" fmla="*/ 0 h 102012"/>
                <a:gd name="connsiteX1" fmla="*/ 135726 w 138466"/>
                <a:gd name="connsiteY1" fmla="*/ 68515 h 102012"/>
                <a:gd name="connsiteX2" fmla="*/ 117718 w 138466"/>
                <a:gd name="connsiteY2" fmla="*/ 100641 h 102012"/>
                <a:gd name="connsiteX3" fmla="*/ 827 w 138466"/>
                <a:gd name="connsiteY3" fmla="*/ 24348 h 102012"/>
                <a:gd name="connsiteX4" fmla="*/ 34339 w 138466"/>
                <a:gd name="connsiteY4" fmla="*/ 0 h 10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66" h="102012">
                  <a:moveTo>
                    <a:pt x="34339" y="0"/>
                  </a:moveTo>
                  <a:cubicBezTo>
                    <a:pt x="83994" y="1172"/>
                    <a:pt x="120862" y="27704"/>
                    <a:pt x="135726" y="68515"/>
                  </a:cubicBezTo>
                  <a:cubicBezTo>
                    <a:pt x="142919" y="88334"/>
                    <a:pt x="135620" y="96646"/>
                    <a:pt x="117718" y="100641"/>
                  </a:cubicBezTo>
                  <a:cubicBezTo>
                    <a:pt x="74244" y="110231"/>
                    <a:pt x="8553" y="67876"/>
                    <a:pt x="827" y="24348"/>
                  </a:cubicBezTo>
                  <a:cubicBezTo>
                    <a:pt x="-4980" y="-8631"/>
                    <a:pt x="21233" y="3090"/>
                    <a:pt x="3433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p:cNvSpPr/>
            <p:nvPr/>
          </p:nvSpPr>
          <p:spPr>
            <a:xfrm>
              <a:off x="9793302" y="6515858"/>
              <a:ext cx="135563" cy="99142"/>
            </a:xfrm>
            <a:custGeom>
              <a:avLst/>
              <a:gdLst>
                <a:gd name="connsiteX0" fmla="*/ 105575 w 135563"/>
                <a:gd name="connsiteY0" fmla="*/ 99142 h 99142"/>
                <a:gd name="connsiteX1" fmla="*/ 2216 w 135563"/>
                <a:gd name="connsiteY1" fmla="*/ 27910 h 99142"/>
                <a:gd name="connsiteX2" fmla="*/ 16814 w 135563"/>
                <a:gd name="connsiteY2" fmla="*/ 685 h 99142"/>
                <a:gd name="connsiteX3" fmla="*/ 124648 w 135563"/>
                <a:gd name="connsiteY3" fmla="*/ 47675 h 99142"/>
                <a:gd name="connsiteX4" fmla="*/ 134398 w 135563"/>
                <a:gd name="connsiteY4" fmla="*/ 87953 h 99142"/>
                <a:gd name="connsiteX5" fmla="*/ 105575 w 135563"/>
                <a:gd name="connsiteY5" fmla="*/ 99142 h 9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563" h="99142">
                  <a:moveTo>
                    <a:pt x="105575" y="99142"/>
                  </a:moveTo>
                  <a:cubicBezTo>
                    <a:pt x="52457" y="99355"/>
                    <a:pt x="14363" y="70372"/>
                    <a:pt x="2216" y="27910"/>
                  </a:cubicBezTo>
                  <a:cubicBezTo>
                    <a:pt x="-2046" y="12992"/>
                    <a:pt x="-1620" y="2230"/>
                    <a:pt x="16814" y="685"/>
                  </a:cubicBezTo>
                  <a:cubicBezTo>
                    <a:pt x="61141" y="-2992"/>
                    <a:pt x="100140" y="7504"/>
                    <a:pt x="124648" y="47675"/>
                  </a:cubicBezTo>
                  <a:cubicBezTo>
                    <a:pt x="131787" y="59343"/>
                    <a:pt x="138287" y="76872"/>
                    <a:pt x="134398" y="87953"/>
                  </a:cubicBezTo>
                  <a:cubicBezTo>
                    <a:pt x="131680" y="95785"/>
                    <a:pt x="110955" y="97330"/>
                    <a:pt x="105575" y="991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任意多边形: 形状 37"/>
            <p:cNvSpPr/>
            <p:nvPr/>
          </p:nvSpPr>
          <p:spPr>
            <a:xfrm>
              <a:off x="9933041" y="6224964"/>
              <a:ext cx="132807" cy="104666"/>
            </a:xfrm>
            <a:custGeom>
              <a:avLst/>
              <a:gdLst>
                <a:gd name="connsiteX0" fmla="*/ 132808 w 132807"/>
                <a:gd name="connsiteY0" fmla="*/ 99619 h 104666"/>
                <a:gd name="connsiteX1" fmla="*/ 3716 w 132807"/>
                <a:gd name="connsiteY1" fmla="*/ 37391 h 104666"/>
                <a:gd name="connsiteX2" fmla="*/ 28490 w 132807"/>
                <a:gd name="connsiteY2" fmla="*/ 150 h 104666"/>
                <a:gd name="connsiteX3" fmla="*/ 132808 w 132807"/>
                <a:gd name="connsiteY3" fmla="*/ 99619 h 104666"/>
              </a:gdLst>
              <a:ahLst/>
              <a:cxnLst>
                <a:cxn ang="0">
                  <a:pos x="connsiteX0" y="connsiteY0"/>
                </a:cxn>
                <a:cxn ang="0">
                  <a:pos x="connsiteX1" y="connsiteY1"/>
                </a:cxn>
                <a:cxn ang="0">
                  <a:pos x="connsiteX2" y="connsiteY2"/>
                </a:cxn>
                <a:cxn ang="0">
                  <a:pos x="connsiteX3" y="connsiteY3"/>
                </a:cxn>
              </a:cxnLst>
              <a:rect l="l" t="t" r="r" b="b"/>
              <a:pathLst>
                <a:path w="132807" h="104666">
                  <a:moveTo>
                    <a:pt x="132808" y="99619"/>
                  </a:moveTo>
                  <a:cubicBezTo>
                    <a:pt x="75001" y="116402"/>
                    <a:pt x="20765" y="90242"/>
                    <a:pt x="3716" y="37391"/>
                  </a:cubicBezTo>
                  <a:cubicBezTo>
                    <a:pt x="-4968" y="10432"/>
                    <a:pt x="892" y="1588"/>
                    <a:pt x="28490" y="150"/>
                  </a:cubicBezTo>
                  <a:cubicBezTo>
                    <a:pt x="82673" y="-2781"/>
                    <a:pt x="124869" y="37497"/>
                    <a:pt x="132808" y="99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p:cNvSpPr/>
            <p:nvPr/>
          </p:nvSpPr>
          <p:spPr>
            <a:xfrm>
              <a:off x="10493649" y="6270787"/>
              <a:ext cx="138807" cy="109065"/>
            </a:xfrm>
            <a:custGeom>
              <a:avLst/>
              <a:gdLst>
                <a:gd name="connsiteX0" fmla="*/ 138807 w 138807"/>
                <a:gd name="connsiteY0" fmla="*/ 106967 h 109065"/>
                <a:gd name="connsiteX1" fmla="*/ 1724 w 138807"/>
                <a:gd name="connsiteY1" fmla="*/ 22628 h 109065"/>
                <a:gd name="connsiteX2" fmla="*/ 22023 w 138807"/>
                <a:gd name="connsiteY2" fmla="*/ 198 h 109065"/>
                <a:gd name="connsiteX3" fmla="*/ 138807 w 138807"/>
                <a:gd name="connsiteY3" fmla="*/ 106967 h 109065"/>
              </a:gdLst>
              <a:ahLst/>
              <a:cxnLst>
                <a:cxn ang="0">
                  <a:pos x="connsiteX0" y="connsiteY0"/>
                </a:cxn>
                <a:cxn ang="0">
                  <a:pos x="connsiteX1" y="connsiteY1"/>
                </a:cxn>
                <a:cxn ang="0">
                  <a:pos x="connsiteX2" y="connsiteY2"/>
                </a:cxn>
                <a:cxn ang="0">
                  <a:pos x="connsiteX3" y="connsiteY3"/>
                </a:cxn>
              </a:cxnLst>
              <a:rect l="l" t="t" r="r" b="b"/>
              <a:pathLst>
                <a:path w="138807" h="109065">
                  <a:moveTo>
                    <a:pt x="138807" y="106967"/>
                  </a:moveTo>
                  <a:cubicBezTo>
                    <a:pt x="65018" y="116983"/>
                    <a:pt x="24474" y="91516"/>
                    <a:pt x="1724" y="22628"/>
                  </a:cubicBezTo>
                  <a:cubicBezTo>
                    <a:pt x="-4776" y="2862"/>
                    <a:pt x="8224" y="1157"/>
                    <a:pt x="22023" y="198"/>
                  </a:cubicBezTo>
                  <a:cubicBezTo>
                    <a:pt x="75780" y="-3638"/>
                    <a:pt x="134012" y="48734"/>
                    <a:pt x="138807" y="106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任意多边形: 形状 39"/>
            <p:cNvSpPr/>
            <p:nvPr/>
          </p:nvSpPr>
          <p:spPr>
            <a:xfrm>
              <a:off x="10974232" y="6470439"/>
              <a:ext cx="143733" cy="115696"/>
            </a:xfrm>
            <a:custGeom>
              <a:avLst/>
              <a:gdLst>
                <a:gd name="connsiteX0" fmla="*/ 0 w 143733"/>
                <a:gd name="connsiteY0" fmla="*/ 3641 h 115696"/>
                <a:gd name="connsiteX1" fmla="*/ 108367 w 143733"/>
                <a:gd name="connsiteY1" fmla="*/ 44345 h 115696"/>
                <a:gd name="connsiteX2" fmla="*/ 138362 w 143733"/>
                <a:gd name="connsiteY2" fmla="*/ 86008 h 115696"/>
                <a:gd name="connsiteX3" fmla="*/ 142571 w 143733"/>
                <a:gd name="connsiteY3" fmla="*/ 108811 h 115696"/>
                <a:gd name="connsiteX4" fmla="*/ 120887 w 143733"/>
                <a:gd name="connsiteY4" fmla="*/ 115524 h 115696"/>
                <a:gd name="connsiteX5" fmla="*/ 0 w 143733"/>
                <a:gd name="connsiteY5" fmla="*/ 3641 h 1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733" h="115694">
                  <a:moveTo>
                    <a:pt x="0" y="3641"/>
                  </a:moveTo>
                  <a:cubicBezTo>
                    <a:pt x="45499" y="-6961"/>
                    <a:pt x="81675" y="5292"/>
                    <a:pt x="108367" y="44345"/>
                  </a:cubicBezTo>
                  <a:cubicBezTo>
                    <a:pt x="118010" y="58463"/>
                    <a:pt x="129465" y="71463"/>
                    <a:pt x="138362" y="86008"/>
                  </a:cubicBezTo>
                  <a:cubicBezTo>
                    <a:pt x="142305" y="92454"/>
                    <a:pt x="145554" y="103430"/>
                    <a:pt x="142571" y="108811"/>
                  </a:cubicBezTo>
                  <a:cubicBezTo>
                    <a:pt x="139854" y="113712"/>
                    <a:pt x="128079" y="116429"/>
                    <a:pt x="120887" y="115524"/>
                  </a:cubicBezTo>
                  <a:cubicBezTo>
                    <a:pt x="57060" y="107692"/>
                    <a:pt x="18488" y="71783"/>
                    <a:pt x="0" y="36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任意多边形: 形状 40"/>
            <p:cNvSpPr/>
            <p:nvPr/>
          </p:nvSpPr>
          <p:spPr>
            <a:xfrm>
              <a:off x="9722682" y="6664965"/>
              <a:ext cx="135704" cy="100339"/>
            </a:xfrm>
            <a:custGeom>
              <a:avLst/>
              <a:gdLst>
                <a:gd name="connsiteX0" fmla="*/ 135704 w 135704"/>
                <a:gd name="connsiteY0" fmla="*/ 88823 h 100339"/>
                <a:gd name="connsiteX1" fmla="*/ 2351 w 135704"/>
                <a:gd name="connsiteY1" fmla="*/ 37623 h 100339"/>
                <a:gd name="connsiteX2" fmla="*/ 24248 w 135704"/>
                <a:gd name="connsiteY2" fmla="*/ 1235 h 100339"/>
                <a:gd name="connsiteX3" fmla="*/ 107254 w 135704"/>
                <a:gd name="connsiteY3" fmla="*/ 32668 h 100339"/>
                <a:gd name="connsiteX4" fmla="*/ 135704 w 135704"/>
                <a:gd name="connsiteY4" fmla="*/ 88823 h 10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04" h="100339">
                  <a:moveTo>
                    <a:pt x="135704" y="88823"/>
                  </a:moveTo>
                  <a:cubicBezTo>
                    <a:pt x="78004" y="116794"/>
                    <a:pt x="18440" y="91540"/>
                    <a:pt x="2351" y="37623"/>
                  </a:cubicBezTo>
                  <a:cubicBezTo>
                    <a:pt x="-4363" y="15193"/>
                    <a:pt x="3416" y="4325"/>
                    <a:pt x="24248" y="1235"/>
                  </a:cubicBezTo>
                  <a:cubicBezTo>
                    <a:pt x="57439" y="-3720"/>
                    <a:pt x="87008" y="6136"/>
                    <a:pt x="107254" y="32668"/>
                  </a:cubicBezTo>
                  <a:cubicBezTo>
                    <a:pt x="119774" y="49078"/>
                    <a:pt x="126434" y="70016"/>
                    <a:pt x="135704" y="88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任意多边形: 形状 41"/>
            <p:cNvSpPr/>
            <p:nvPr/>
          </p:nvSpPr>
          <p:spPr>
            <a:xfrm>
              <a:off x="10358379" y="6261086"/>
              <a:ext cx="138393" cy="106453"/>
            </a:xfrm>
            <a:custGeom>
              <a:avLst/>
              <a:gdLst>
                <a:gd name="connsiteX0" fmla="*/ 31238 w 138393"/>
                <a:gd name="connsiteY0" fmla="*/ 257 h 106453"/>
                <a:gd name="connsiteX1" fmla="*/ 136408 w 138393"/>
                <a:gd name="connsiteY1" fmla="*/ 78628 h 106453"/>
                <a:gd name="connsiteX2" fmla="*/ 115416 w 138393"/>
                <a:gd name="connsiteY2" fmla="*/ 106439 h 106453"/>
                <a:gd name="connsiteX3" fmla="*/ 2947 w 138393"/>
                <a:gd name="connsiteY3" fmla="*/ 26896 h 106453"/>
                <a:gd name="connsiteX4" fmla="*/ 31238 w 138393"/>
                <a:gd name="connsiteY4" fmla="*/ 257 h 10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93" h="106453">
                  <a:moveTo>
                    <a:pt x="31238" y="257"/>
                  </a:moveTo>
                  <a:cubicBezTo>
                    <a:pt x="85528" y="3027"/>
                    <a:pt x="123461" y="32223"/>
                    <a:pt x="136408" y="78628"/>
                  </a:cubicBezTo>
                  <a:cubicBezTo>
                    <a:pt x="142268" y="99513"/>
                    <a:pt x="135129" y="106013"/>
                    <a:pt x="115416" y="106439"/>
                  </a:cubicBezTo>
                  <a:cubicBezTo>
                    <a:pt x="75032" y="107345"/>
                    <a:pt x="15254" y="65468"/>
                    <a:pt x="2947" y="26896"/>
                  </a:cubicBezTo>
                  <a:cubicBezTo>
                    <a:pt x="-4405" y="3720"/>
                    <a:pt x="923" y="-1289"/>
                    <a:pt x="31238" y="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任意多边形: 形状 42"/>
            <p:cNvSpPr/>
            <p:nvPr/>
          </p:nvSpPr>
          <p:spPr>
            <a:xfrm>
              <a:off x="10630804" y="6290975"/>
              <a:ext cx="136764" cy="108161"/>
            </a:xfrm>
            <a:custGeom>
              <a:avLst/>
              <a:gdLst>
                <a:gd name="connsiteX0" fmla="*/ 1 w 136764"/>
                <a:gd name="connsiteY0" fmla="*/ 1162 h 108161"/>
                <a:gd name="connsiteX1" fmla="*/ 114921 w 136764"/>
                <a:gd name="connsiteY1" fmla="*/ 55292 h 108161"/>
                <a:gd name="connsiteX2" fmla="*/ 120728 w 136764"/>
                <a:gd name="connsiteY2" fmla="*/ 66640 h 108161"/>
                <a:gd name="connsiteX3" fmla="*/ 136765 w 136764"/>
                <a:gd name="connsiteY3" fmla="*/ 105266 h 108161"/>
                <a:gd name="connsiteX4" fmla="*/ 89987 w 136764"/>
                <a:gd name="connsiteY4" fmla="*/ 107451 h 108161"/>
                <a:gd name="connsiteX5" fmla="*/ 1 w 136764"/>
                <a:gd name="connsiteY5" fmla="*/ 1162 h 1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64" h="108161">
                  <a:moveTo>
                    <a:pt x="1" y="1162"/>
                  </a:moveTo>
                  <a:cubicBezTo>
                    <a:pt x="52426" y="-5072"/>
                    <a:pt x="91638" y="13895"/>
                    <a:pt x="114921" y="55292"/>
                  </a:cubicBezTo>
                  <a:cubicBezTo>
                    <a:pt x="116999" y="59021"/>
                    <a:pt x="119076" y="62751"/>
                    <a:pt x="120728" y="66640"/>
                  </a:cubicBezTo>
                  <a:cubicBezTo>
                    <a:pt x="126162" y="79480"/>
                    <a:pt x="131437" y="92373"/>
                    <a:pt x="136765" y="105266"/>
                  </a:cubicBezTo>
                  <a:cubicBezTo>
                    <a:pt x="121154" y="106172"/>
                    <a:pt x="105171" y="109635"/>
                    <a:pt x="89987" y="107451"/>
                  </a:cubicBezTo>
                  <a:cubicBezTo>
                    <a:pt x="41611" y="100525"/>
                    <a:pt x="-212" y="50710"/>
                    <a:pt x="1" y="1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任意多边形: 形状 43"/>
            <p:cNvSpPr/>
            <p:nvPr/>
          </p:nvSpPr>
          <p:spPr>
            <a:xfrm>
              <a:off x="10757821" y="6308586"/>
              <a:ext cx="139318" cy="112917"/>
            </a:xfrm>
            <a:custGeom>
              <a:avLst/>
              <a:gdLst>
                <a:gd name="connsiteX0" fmla="*/ 139319 w 139318"/>
                <a:gd name="connsiteY0" fmla="*/ 111577 h 112917"/>
                <a:gd name="connsiteX1" fmla="*/ 1223 w 139318"/>
                <a:gd name="connsiteY1" fmla="*/ 24948 h 112917"/>
                <a:gd name="connsiteX2" fmla="*/ 22428 w 139318"/>
                <a:gd name="connsiteY2" fmla="*/ 14 h 112917"/>
                <a:gd name="connsiteX3" fmla="*/ 139319 w 139318"/>
                <a:gd name="connsiteY3" fmla="*/ 111577 h 112917"/>
              </a:gdLst>
              <a:ahLst/>
              <a:cxnLst>
                <a:cxn ang="0">
                  <a:pos x="connsiteX0" y="connsiteY0"/>
                </a:cxn>
                <a:cxn ang="0">
                  <a:pos x="connsiteX1" y="connsiteY1"/>
                </a:cxn>
                <a:cxn ang="0">
                  <a:pos x="connsiteX2" y="connsiteY2"/>
                </a:cxn>
                <a:cxn ang="0">
                  <a:pos x="connsiteX3" y="connsiteY3"/>
                </a:cxn>
              </a:cxnLst>
              <a:rect l="l" t="t" r="r" b="b"/>
              <a:pathLst>
                <a:path w="139318" h="112917">
                  <a:moveTo>
                    <a:pt x="139319" y="111577"/>
                  </a:moveTo>
                  <a:cubicBezTo>
                    <a:pt x="85615" y="121487"/>
                    <a:pt x="12731" y="74816"/>
                    <a:pt x="1223" y="24948"/>
                  </a:cubicBezTo>
                  <a:cubicBezTo>
                    <a:pt x="-2986" y="6727"/>
                    <a:pt x="3567" y="-359"/>
                    <a:pt x="22428" y="14"/>
                  </a:cubicBezTo>
                  <a:cubicBezTo>
                    <a:pt x="71710" y="1133"/>
                    <a:pt x="134737" y="59525"/>
                    <a:pt x="139319" y="1115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任意多边形: 形状 44"/>
            <p:cNvSpPr/>
            <p:nvPr/>
          </p:nvSpPr>
          <p:spPr>
            <a:xfrm>
              <a:off x="9712404" y="6364790"/>
              <a:ext cx="130475" cy="101892"/>
            </a:xfrm>
            <a:custGeom>
              <a:avLst/>
              <a:gdLst>
                <a:gd name="connsiteX0" fmla="*/ 97019 w 130475"/>
                <a:gd name="connsiteY0" fmla="*/ 101884 h 101892"/>
                <a:gd name="connsiteX1" fmla="*/ 2771 w 130475"/>
                <a:gd name="connsiteY1" fmla="*/ 37951 h 101892"/>
                <a:gd name="connsiteX2" fmla="*/ 29570 w 130475"/>
                <a:gd name="connsiteY2" fmla="*/ 71 h 101892"/>
                <a:gd name="connsiteX3" fmla="*/ 124777 w 130475"/>
                <a:gd name="connsiteY3" fmla="*/ 61127 h 101892"/>
                <a:gd name="connsiteX4" fmla="*/ 97019 w 130475"/>
                <a:gd name="connsiteY4" fmla="*/ 101884 h 10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75" h="101892">
                  <a:moveTo>
                    <a:pt x="97019" y="101884"/>
                  </a:moveTo>
                  <a:cubicBezTo>
                    <a:pt x="52373" y="101405"/>
                    <a:pt x="14226" y="75512"/>
                    <a:pt x="2771" y="37951"/>
                  </a:cubicBezTo>
                  <a:cubicBezTo>
                    <a:pt x="-4901" y="12751"/>
                    <a:pt x="3144" y="1350"/>
                    <a:pt x="29570" y="71"/>
                  </a:cubicBezTo>
                  <a:cubicBezTo>
                    <a:pt x="64573" y="-1634"/>
                    <a:pt x="110179" y="27615"/>
                    <a:pt x="124777" y="61127"/>
                  </a:cubicBezTo>
                  <a:cubicBezTo>
                    <a:pt x="137457" y="90270"/>
                    <a:pt x="129305" y="102257"/>
                    <a:pt x="97019" y="1018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任意多边形: 形状 45"/>
            <p:cNvSpPr/>
            <p:nvPr/>
          </p:nvSpPr>
          <p:spPr>
            <a:xfrm>
              <a:off x="10081885" y="6237582"/>
              <a:ext cx="126001" cy="101146"/>
            </a:xfrm>
            <a:custGeom>
              <a:avLst/>
              <a:gdLst>
                <a:gd name="connsiteX0" fmla="*/ 0 w 126001"/>
                <a:gd name="connsiteY0" fmla="*/ 2876 h 101146"/>
                <a:gd name="connsiteX1" fmla="*/ 118116 w 126001"/>
                <a:gd name="connsiteY1" fmla="*/ 49174 h 101146"/>
                <a:gd name="connsiteX2" fmla="*/ 126002 w 126001"/>
                <a:gd name="connsiteY2" fmla="*/ 96857 h 101146"/>
                <a:gd name="connsiteX3" fmla="*/ 79970 w 126001"/>
                <a:gd name="connsiteY3" fmla="*/ 100214 h 101146"/>
                <a:gd name="connsiteX4" fmla="*/ 0 w 126001"/>
                <a:gd name="connsiteY4" fmla="*/ 2876 h 10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01" h="101146">
                  <a:moveTo>
                    <a:pt x="0" y="2876"/>
                  </a:moveTo>
                  <a:cubicBezTo>
                    <a:pt x="50720" y="-6235"/>
                    <a:pt x="91957" y="5540"/>
                    <a:pt x="118116" y="49174"/>
                  </a:cubicBezTo>
                  <a:cubicBezTo>
                    <a:pt x="125842" y="62014"/>
                    <a:pt x="123657" y="80820"/>
                    <a:pt x="126002" y="96857"/>
                  </a:cubicBezTo>
                  <a:cubicBezTo>
                    <a:pt x="110604" y="98189"/>
                    <a:pt x="94461" y="103197"/>
                    <a:pt x="79970" y="100214"/>
                  </a:cubicBezTo>
                  <a:cubicBezTo>
                    <a:pt x="33938" y="90677"/>
                    <a:pt x="5274" y="54821"/>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任意多边形: 形状 46"/>
            <p:cNvSpPr/>
            <p:nvPr/>
          </p:nvSpPr>
          <p:spPr>
            <a:xfrm>
              <a:off x="9635294" y="6515074"/>
              <a:ext cx="130868" cy="96261"/>
            </a:xfrm>
            <a:custGeom>
              <a:avLst/>
              <a:gdLst>
                <a:gd name="connsiteX0" fmla="*/ 130869 w 130868"/>
                <a:gd name="connsiteY0" fmla="*/ 90868 h 96261"/>
                <a:gd name="connsiteX1" fmla="*/ 6093 w 130868"/>
                <a:gd name="connsiteY1" fmla="*/ 45795 h 96261"/>
                <a:gd name="connsiteX2" fmla="*/ 33850 w 130868"/>
                <a:gd name="connsiteY2" fmla="*/ 30 h 96261"/>
                <a:gd name="connsiteX3" fmla="*/ 130869 w 130868"/>
                <a:gd name="connsiteY3" fmla="*/ 90868 h 96261"/>
              </a:gdLst>
              <a:ahLst/>
              <a:cxnLst>
                <a:cxn ang="0">
                  <a:pos x="connsiteX0" y="connsiteY0"/>
                </a:cxn>
                <a:cxn ang="0">
                  <a:pos x="connsiteX1" y="connsiteY1"/>
                </a:cxn>
                <a:cxn ang="0">
                  <a:pos x="connsiteX2" y="connsiteY2"/>
                </a:cxn>
                <a:cxn ang="0">
                  <a:pos x="connsiteX3" y="connsiteY3"/>
                </a:cxn>
              </a:cxnLst>
              <a:rect l="l" t="t" r="r" b="b"/>
              <a:pathLst>
                <a:path w="130868" h="96261">
                  <a:moveTo>
                    <a:pt x="130869" y="90868"/>
                  </a:moveTo>
                  <a:cubicBezTo>
                    <a:pt x="74448" y="106158"/>
                    <a:pt x="26338" y="88257"/>
                    <a:pt x="6093" y="45795"/>
                  </a:cubicBezTo>
                  <a:cubicBezTo>
                    <a:pt x="-7706" y="16812"/>
                    <a:pt x="2097" y="-823"/>
                    <a:pt x="33850" y="30"/>
                  </a:cubicBezTo>
                  <a:cubicBezTo>
                    <a:pt x="90165" y="1521"/>
                    <a:pt x="114086" y="20488"/>
                    <a:pt x="130869" y="908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任意多边形: 形状 47"/>
            <p:cNvSpPr/>
            <p:nvPr/>
          </p:nvSpPr>
          <p:spPr>
            <a:xfrm>
              <a:off x="11191445" y="6627409"/>
              <a:ext cx="142997" cy="109994"/>
            </a:xfrm>
            <a:custGeom>
              <a:avLst/>
              <a:gdLst>
                <a:gd name="connsiteX0" fmla="*/ 136924 w 142997"/>
                <a:gd name="connsiteY0" fmla="*/ 70650 h 109994"/>
                <a:gd name="connsiteX1" fmla="*/ 142997 w 142997"/>
                <a:gd name="connsiteY1" fmla="*/ 107358 h 109994"/>
                <a:gd name="connsiteX2" fmla="*/ 0 w 142997"/>
                <a:gd name="connsiteY2" fmla="*/ 2348 h 109994"/>
                <a:gd name="connsiteX3" fmla="*/ 112682 w 142997"/>
                <a:gd name="connsiteY3" fmla="*/ 49978 h 109994"/>
                <a:gd name="connsiteX4" fmla="*/ 137456 w 142997"/>
                <a:gd name="connsiteY4" fmla="*/ 71396 h 109994"/>
                <a:gd name="connsiteX5" fmla="*/ 136924 w 142997"/>
                <a:gd name="connsiteY5" fmla="*/ 70650 h 10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97" h="109994">
                  <a:moveTo>
                    <a:pt x="136924" y="70650"/>
                  </a:moveTo>
                  <a:cubicBezTo>
                    <a:pt x="138948" y="82957"/>
                    <a:pt x="140973" y="95317"/>
                    <a:pt x="142997" y="107358"/>
                  </a:cubicBezTo>
                  <a:cubicBezTo>
                    <a:pt x="78904" y="122809"/>
                    <a:pt x="6766" y="68092"/>
                    <a:pt x="0" y="2348"/>
                  </a:cubicBezTo>
                  <a:cubicBezTo>
                    <a:pt x="40704" y="-7348"/>
                    <a:pt x="89027" y="13856"/>
                    <a:pt x="112682" y="49978"/>
                  </a:cubicBezTo>
                  <a:cubicBezTo>
                    <a:pt x="118436" y="58769"/>
                    <a:pt x="129039" y="64363"/>
                    <a:pt x="137456" y="71396"/>
                  </a:cubicBezTo>
                  <a:cubicBezTo>
                    <a:pt x="137403" y="71396"/>
                    <a:pt x="136924" y="70650"/>
                    <a:pt x="136924" y="706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任意多边形: 形状 48"/>
            <p:cNvSpPr/>
            <p:nvPr/>
          </p:nvSpPr>
          <p:spPr>
            <a:xfrm>
              <a:off x="9630767" y="6212666"/>
              <a:ext cx="125859" cy="101927"/>
            </a:xfrm>
            <a:custGeom>
              <a:avLst/>
              <a:gdLst>
                <a:gd name="connsiteX0" fmla="*/ 125859 w 125859"/>
                <a:gd name="connsiteY0" fmla="*/ 97586 h 101927"/>
                <a:gd name="connsiteX1" fmla="*/ 3747 w 125859"/>
                <a:gd name="connsiteY1" fmla="*/ 40632 h 101927"/>
                <a:gd name="connsiteX2" fmla="*/ 30226 w 125859"/>
                <a:gd name="connsiteY2" fmla="*/ 301 h 101927"/>
                <a:gd name="connsiteX3" fmla="*/ 125859 w 125859"/>
                <a:gd name="connsiteY3" fmla="*/ 97586 h 101927"/>
              </a:gdLst>
              <a:ahLst/>
              <a:cxnLst>
                <a:cxn ang="0">
                  <a:pos x="connsiteX0" y="connsiteY0"/>
                </a:cxn>
                <a:cxn ang="0">
                  <a:pos x="connsiteX1" y="connsiteY1"/>
                </a:cxn>
                <a:cxn ang="0">
                  <a:pos x="connsiteX2" y="connsiteY2"/>
                </a:cxn>
                <a:cxn ang="0">
                  <a:pos x="connsiteX3" y="connsiteY3"/>
                </a:cxn>
              </a:cxnLst>
              <a:rect l="l" t="t" r="r" b="b"/>
              <a:pathLst>
                <a:path w="125859" h="101927">
                  <a:moveTo>
                    <a:pt x="125859" y="97586"/>
                  </a:moveTo>
                  <a:cubicBezTo>
                    <a:pt x="70024" y="112184"/>
                    <a:pt x="20583" y="89168"/>
                    <a:pt x="3747" y="40632"/>
                  </a:cubicBezTo>
                  <a:cubicBezTo>
                    <a:pt x="-5470" y="14100"/>
                    <a:pt x="1935" y="2805"/>
                    <a:pt x="30226" y="301"/>
                  </a:cubicBezTo>
                  <a:cubicBezTo>
                    <a:pt x="79987" y="-4068"/>
                    <a:pt x="122982" y="39673"/>
                    <a:pt x="125859" y="975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任意多边形: 形状 49"/>
            <p:cNvSpPr/>
            <p:nvPr/>
          </p:nvSpPr>
          <p:spPr>
            <a:xfrm>
              <a:off x="10013856" y="6373978"/>
              <a:ext cx="134083" cy="100101"/>
            </a:xfrm>
            <a:custGeom>
              <a:avLst/>
              <a:gdLst>
                <a:gd name="connsiteX0" fmla="*/ 105804 w 134083"/>
                <a:gd name="connsiteY0" fmla="*/ 100102 h 100101"/>
                <a:gd name="connsiteX1" fmla="*/ 6387 w 134083"/>
                <a:gd name="connsiteY1" fmla="*/ 38193 h 100101"/>
                <a:gd name="connsiteX2" fmla="*/ 30096 w 134083"/>
                <a:gd name="connsiteY2" fmla="*/ 46 h 100101"/>
                <a:gd name="connsiteX3" fmla="*/ 128287 w 134083"/>
                <a:gd name="connsiteY3" fmla="*/ 56787 h 100101"/>
                <a:gd name="connsiteX4" fmla="*/ 133082 w 134083"/>
                <a:gd name="connsiteY4" fmla="*/ 92803 h 100101"/>
                <a:gd name="connsiteX5" fmla="*/ 105804 w 134083"/>
                <a:gd name="connsiteY5" fmla="*/ 100102 h 1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083" h="100101">
                  <a:moveTo>
                    <a:pt x="105804" y="100102"/>
                  </a:moveTo>
                  <a:cubicBezTo>
                    <a:pt x="59665" y="98184"/>
                    <a:pt x="26527" y="78098"/>
                    <a:pt x="6387" y="38193"/>
                  </a:cubicBezTo>
                  <a:cubicBezTo>
                    <a:pt x="-7092" y="11501"/>
                    <a:pt x="740" y="-859"/>
                    <a:pt x="30096" y="46"/>
                  </a:cubicBezTo>
                  <a:cubicBezTo>
                    <a:pt x="72558" y="1272"/>
                    <a:pt x="106603" y="20025"/>
                    <a:pt x="128287" y="56787"/>
                  </a:cubicBezTo>
                  <a:cubicBezTo>
                    <a:pt x="134094" y="66643"/>
                    <a:pt x="135213" y="81348"/>
                    <a:pt x="133082" y="92803"/>
                  </a:cubicBezTo>
                  <a:cubicBezTo>
                    <a:pt x="132336" y="96799"/>
                    <a:pt x="115340" y="97758"/>
                    <a:pt x="105804" y="1001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任意多边形: 形状 50"/>
            <p:cNvSpPr/>
            <p:nvPr/>
          </p:nvSpPr>
          <p:spPr>
            <a:xfrm>
              <a:off x="9478928" y="6520005"/>
              <a:ext cx="126502" cy="98907"/>
            </a:xfrm>
            <a:custGeom>
              <a:avLst/>
              <a:gdLst>
                <a:gd name="connsiteX0" fmla="*/ 34112 w 126502"/>
                <a:gd name="connsiteY0" fmla="*/ 0 h 98907"/>
                <a:gd name="connsiteX1" fmla="*/ 123725 w 126502"/>
                <a:gd name="connsiteY1" fmla="*/ 59671 h 98907"/>
                <a:gd name="connsiteX2" fmla="*/ 100496 w 126502"/>
                <a:gd name="connsiteY2" fmla="*/ 98084 h 98907"/>
                <a:gd name="connsiteX3" fmla="*/ 11096 w 126502"/>
                <a:gd name="connsiteY3" fmla="*/ 59778 h 98907"/>
                <a:gd name="connsiteX4" fmla="*/ 601 w 126502"/>
                <a:gd name="connsiteY4" fmla="*/ 15610 h 98907"/>
                <a:gd name="connsiteX5" fmla="*/ 34112 w 126502"/>
                <a:gd name="connsiteY5" fmla="*/ 0 h 9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02" h="98907">
                  <a:moveTo>
                    <a:pt x="34112" y="0"/>
                  </a:moveTo>
                  <a:cubicBezTo>
                    <a:pt x="73218" y="799"/>
                    <a:pt x="112431" y="25680"/>
                    <a:pt x="123725" y="59671"/>
                  </a:cubicBezTo>
                  <a:cubicBezTo>
                    <a:pt x="130918" y="81408"/>
                    <a:pt x="124471" y="95314"/>
                    <a:pt x="100496" y="98084"/>
                  </a:cubicBezTo>
                  <a:cubicBezTo>
                    <a:pt x="63415" y="102400"/>
                    <a:pt x="32301" y="89773"/>
                    <a:pt x="11096" y="59778"/>
                  </a:cubicBezTo>
                  <a:cubicBezTo>
                    <a:pt x="2732" y="47950"/>
                    <a:pt x="-1690" y="29622"/>
                    <a:pt x="601" y="15610"/>
                  </a:cubicBezTo>
                  <a:cubicBezTo>
                    <a:pt x="1773" y="8791"/>
                    <a:pt x="22338" y="5168"/>
                    <a:pt x="341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任意多边形: 形状 51"/>
            <p:cNvSpPr/>
            <p:nvPr/>
          </p:nvSpPr>
          <p:spPr>
            <a:xfrm>
              <a:off x="9477068" y="6215084"/>
              <a:ext cx="127280" cy="99236"/>
            </a:xfrm>
            <a:custGeom>
              <a:avLst/>
              <a:gdLst>
                <a:gd name="connsiteX0" fmla="*/ 34268 w 127280"/>
                <a:gd name="connsiteY0" fmla="*/ 14 h 99236"/>
                <a:gd name="connsiteX1" fmla="*/ 123774 w 127280"/>
                <a:gd name="connsiteY1" fmla="*/ 61337 h 99236"/>
                <a:gd name="connsiteX2" fmla="*/ 100758 w 127280"/>
                <a:gd name="connsiteY2" fmla="*/ 98578 h 99236"/>
                <a:gd name="connsiteX3" fmla="*/ 4965 w 127280"/>
                <a:gd name="connsiteY3" fmla="*/ 41251 h 99236"/>
                <a:gd name="connsiteX4" fmla="*/ 34268 w 127280"/>
                <a:gd name="connsiteY4" fmla="*/ 14 h 99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78" h="99236">
                  <a:moveTo>
                    <a:pt x="34268" y="14"/>
                  </a:moveTo>
                  <a:cubicBezTo>
                    <a:pt x="75984" y="653"/>
                    <a:pt x="109443" y="24522"/>
                    <a:pt x="123774" y="61337"/>
                  </a:cubicBezTo>
                  <a:cubicBezTo>
                    <a:pt x="133204" y="85631"/>
                    <a:pt x="122975" y="95168"/>
                    <a:pt x="100758" y="98578"/>
                  </a:cubicBezTo>
                  <a:cubicBezTo>
                    <a:pt x="65595" y="103959"/>
                    <a:pt x="18338" y="75615"/>
                    <a:pt x="4965" y="41251"/>
                  </a:cubicBezTo>
                  <a:cubicBezTo>
                    <a:pt x="-6649" y="11256"/>
                    <a:pt x="1715" y="-466"/>
                    <a:pt x="34268"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任意多边形: 形状 52"/>
            <p:cNvSpPr/>
            <p:nvPr/>
          </p:nvSpPr>
          <p:spPr>
            <a:xfrm>
              <a:off x="10141788" y="6097642"/>
              <a:ext cx="125808" cy="106476"/>
            </a:xfrm>
            <a:custGeom>
              <a:avLst/>
              <a:gdLst>
                <a:gd name="connsiteX0" fmla="*/ 125770 w 125808"/>
                <a:gd name="connsiteY0" fmla="*/ 105628 h 106476"/>
                <a:gd name="connsiteX1" fmla="*/ 1100 w 125808"/>
                <a:gd name="connsiteY1" fmla="*/ 28428 h 106476"/>
                <a:gd name="connsiteX2" fmla="*/ 20866 w 125808"/>
                <a:gd name="connsiteY2" fmla="*/ 138 h 106476"/>
                <a:gd name="connsiteX3" fmla="*/ 125770 w 125808"/>
                <a:gd name="connsiteY3" fmla="*/ 105628 h 106476"/>
              </a:gdLst>
              <a:ahLst/>
              <a:cxnLst>
                <a:cxn ang="0">
                  <a:pos x="connsiteX0" y="connsiteY0"/>
                </a:cxn>
                <a:cxn ang="0">
                  <a:pos x="connsiteX1" y="connsiteY1"/>
                </a:cxn>
                <a:cxn ang="0">
                  <a:pos x="connsiteX2" y="connsiteY2"/>
                </a:cxn>
                <a:cxn ang="0">
                  <a:pos x="connsiteX3" y="connsiteY3"/>
                </a:cxn>
              </a:cxnLst>
              <a:rect l="l" t="t" r="r" b="b"/>
              <a:pathLst>
                <a:path w="125806" h="106476">
                  <a:moveTo>
                    <a:pt x="125770" y="105628"/>
                  </a:moveTo>
                  <a:cubicBezTo>
                    <a:pt x="58853" y="112021"/>
                    <a:pt x="12022" y="81919"/>
                    <a:pt x="1100" y="28428"/>
                  </a:cubicBezTo>
                  <a:cubicBezTo>
                    <a:pt x="-2576" y="10527"/>
                    <a:pt x="2699" y="1310"/>
                    <a:pt x="20866" y="138"/>
                  </a:cubicBezTo>
                  <a:cubicBezTo>
                    <a:pt x="72226" y="-3112"/>
                    <a:pt x="127475" y="51551"/>
                    <a:pt x="125770" y="1056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任意多边形: 形状 53"/>
            <p:cNvSpPr/>
            <p:nvPr/>
          </p:nvSpPr>
          <p:spPr>
            <a:xfrm>
              <a:off x="10280724" y="6116053"/>
              <a:ext cx="127903" cy="107098"/>
            </a:xfrm>
            <a:custGeom>
              <a:avLst/>
              <a:gdLst>
                <a:gd name="connsiteX0" fmla="*/ 29456 w 127903"/>
                <a:gd name="connsiteY0" fmla="*/ 1 h 107098"/>
                <a:gd name="connsiteX1" fmla="*/ 127860 w 127903"/>
                <a:gd name="connsiteY1" fmla="*/ 86365 h 107098"/>
                <a:gd name="connsiteX2" fmla="*/ 109906 w 127903"/>
                <a:gd name="connsiteY2" fmla="*/ 106770 h 107098"/>
                <a:gd name="connsiteX3" fmla="*/ 1112 w 127903"/>
                <a:gd name="connsiteY3" fmla="*/ 24562 h 107098"/>
                <a:gd name="connsiteX4" fmla="*/ 29456 w 127903"/>
                <a:gd name="connsiteY4" fmla="*/ 1 h 10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03" h="107098">
                  <a:moveTo>
                    <a:pt x="29456" y="1"/>
                  </a:moveTo>
                  <a:cubicBezTo>
                    <a:pt x="73357" y="587"/>
                    <a:pt x="121627" y="41611"/>
                    <a:pt x="127860" y="86365"/>
                  </a:cubicBezTo>
                  <a:cubicBezTo>
                    <a:pt x="128712" y="92491"/>
                    <a:pt x="116778" y="106130"/>
                    <a:pt x="109906" y="106770"/>
                  </a:cubicBezTo>
                  <a:cubicBezTo>
                    <a:pt x="63074" y="111192"/>
                    <a:pt x="10969" y="70275"/>
                    <a:pt x="1112" y="24562"/>
                  </a:cubicBezTo>
                  <a:cubicBezTo>
                    <a:pt x="-4641" y="-1916"/>
                    <a:pt x="12994" y="108"/>
                    <a:pt x="29456"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任意多边形: 形状 54"/>
            <p:cNvSpPr/>
            <p:nvPr/>
          </p:nvSpPr>
          <p:spPr>
            <a:xfrm>
              <a:off x="9396717" y="6371734"/>
              <a:ext cx="123011" cy="96744"/>
            </a:xfrm>
            <a:custGeom>
              <a:avLst/>
              <a:gdLst>
                <a:gd name="connsiteX0" fmla="*/ 52231 w 123011"/>
                <a:gd name="connsiteY0" fmla="*/ 0 h 96744"/>
                <a:gd name="connsiteX1" fmla="*/ 122877 w 123011"/>
                <a:gd name="connsiteY1" fmla="*/ 74056 h 96744"/>
                <a:gd name="connsiteX2" fmla="*/ 105295 w 123011"/>
                <a:gd name="connsiteY2" fmla="*/ 94568 h 96744"/>
                <a:gd name="connsiteX3" fmla="*/ 9609 w 123011"/>
                <a:gd name="connsiteY3" fmla="*/ 51253 h 96744"/>
                <a:gd name="connsiteX4" fmla="*/ 34969 w 123011"/>
                <a:gd name="connsiteY4" fmla="*/ 1545 h 96744"/>
                <a:gd name="connsiteX5" fmla="*/ 52231 w 123011"/>
                <a:gd name="connsiteY5" fmla="*/ 0 h 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011" h="96744">
                  <a:moveTo>
                    <a:pt x="52231" y="0"/>
                  </a:moveTo>
                  <a:cubicBezTo>
                    <a:pt x="89578" y="480"/>
                    <a:pt x="125487" y="37774"/>
                    <a:pt x="122877" y="74056"/>
                  </a:cubicBezTo>
                  <a:cubicBezTo>
                    <a:pt x="122344" y="81515"/>
                    <a:pt x="112701" y="92597"/>
                    <a:pt x="105295" y="94568"/>
                  </a:cubicBezTo>
                  <a:cubicBezTo>
                    <a:pt x="70878" y="103732"/>
                    <a:pt x="27403" y="82953"/>
                    <a:pt x="9609" y="51253"/>
                  </a:cubicBezTo>
                  <a:cubicBezTo>
                    <a:pt x="-8506" y="18914"/>
                    <a:pt x="-1527" y="5115"/>
                    <a:pt x="34969" y="1545"/>
                  </a:cubicBezTo>
                  <a:cubicBezTo>
                    <a:pt x="41309" y="906"/>
                    <a:pt x="47702" y="426"/>
                    <a:pt x="522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任意多边形: 形状 55"/>
            <p:cNvSpPr/>
            <p:nvPr/>
          </p:nvSpPr>
          <p:spPr>
            <a:xfrm>
              <a:off x="9784622" y="6219306"/>
              <a:ext cx="130281" cy="101941"/>
            </a:xfrm>
            <a:custGeom>
              <a:avLst/>
              <a:gdLst>
                <a:gd name="connsiteX0" fmla="*/ 96567 w 130281"/>
                <a:gd name="connsiteY0" fmla="*/ 101921 h 101941"/>
                <a:gd name="connsiteX1" fmla="*/ 4290 w 130281"/>
                <a:gd name="connsiteY1" fmla="*/ 37934 h 101941"/>
                <a:gd name="connsiteX2" fmla="*/ 31088 w 130281"/>
                <a:gd name="connsiteY2" fmla="*/ 214 h 101941"/>
                <a:gd name="connsiteX3" fmla="*/ 122886 w 130281"/>
                <a:gd name="connsiteY3" fmla="*/ 61536 h 101941"/>
                <a:gd name="connsiteX4" fmla="*/ 96567 w 130281"/>
                <a:gd name="connsiteY4" fmla="*/ 101921 h 101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281" h="101941">
                  <a:moveTo>
                    <a:pt x="96567" y="101921"/>
                  </a:moveTo>
                  <a:cubicBezTo>
                    <a:pt x="57461" y="101175"/>
                    <a:pt x="18302" y="74057"/>
                    <a:pt x="4290" y="37934"/>
                  </a:cubicBezTo>
                  <a:cubicBezTo>
                    <a:pt x="-6100" y="11242"/>
                    <a:pt x="2212" y="-1864"/>
                    <a:pt x="31088" y="214"/>
                  </a:cubicBezTo>
                  <a:cubicBezTo>
                    <a:pt x="72645" y="3251"/>
                    <a:pt x="103706" y="24988"/>
                    <a:pt x="122886" y="61536"/>
                  </a:cubicBezTo>
                  <a:cubicBezTo>
                    <a:pt x="138230" y="90786"/>
                    <a:pt x="129812" y="102507"/>
                    <a:pt x="96567" y="101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任意多边形: 形状 56"/>
            <p:cNvSpPr/>
            <p:nvPr/>
          </p:nvSpPr>
          <p:spPr>
            <a:xfrm>
              <a:off x="9561523" y="6678826"/>
              <a:ext cx="128484" cy="95589"/>
            </a:xfrm>
            <a:custGeom>
              <a:avLst/>
              <a:gdLst>
                <a:gd name="connsiteX0" fmla="*/ 0 w 128484"/>
                <a:gd name="connsiteY0" fmla="*/ 9537 h 95589"/>
                <a:gd name="connsiteX1" fmla="*/ 121739 w 128484"/>
                <a:gd name="connsiteY1" fmla="*/ 47044 h 95589"/>
                <a:gd name="connsiteX2" fmla="*/ 95580 w 128484"/>
                <a:gd name="connsiteY2" fmla="*/ 94994 h 95589"/>
                <a:gd name="connsiteX3" fmla="*/ 0 w 128484"/>
                <a:gd name="connsiteY3" fmla="*/ 9537 h 95589"/>
              </a:gdLst>
              <a:ahLst/>
              <a:cxnLst>
                <a:cxn ang="0">
                  <a:pos x="connsiteX0" y="connsiteY0"/>
                </a:cxn>
                <a:cxn ang="0">
                  <a:pos x="connsiteX1" y="connsiteY1"/>
                </a:cxn>
                <a:cxn ang="0">
                  <a:pos x="connsiteX2" y="connsiteY2"/>
                </a:cxn>
                <a:cxn ang="0">
                  <a:pos x="connsiteX3" y="connsiteY3"/>
                </a:cxn>
              </a:cxnLst>
              <a:rect l="l" t="t" r="r" b="b"/>
              <a:pathLst>
                <a:path w="128484" h="95589">
                  <a:moveTo>
                    <a:pt x="0" y="9537"/>
                  </a:moveTo>
                  <a:cubicBezTo>
                    <a:pt x="51999" y="-11827"/>
                    <a:pt x="100215" y="3570"/>
                    <a:pt x="121739" y="47044"/>
                  </a:cubicBezTo>
                  <a:cubicBezTo>
                    <a:pt x="136124" y="76081"/>
                    <a:pt x="127547" y="91744"/>
                    <a:pt x="95580" y="94994"/>
                  </a:cubicBezTo>
                  <a:cubicBezTo>
                    <a:pt x="48270" y="99842"/>
                    <a:pt x="20405" y="75388"/>
                    <a:pt x="0" y="95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任意多边形: 形状 57"/>
            <p:cNvSpPr/>
            <p:nvPr/>
          </p:nvSpPr>
          <p:spPr>
            <a:xfrm>
              <a:off x="10544533" y="6149986"/>
              <a:ext cx="132303" cy="108046"/>
            </a:xfrm>
            <a:custGeom>
              <a:avLst/>
              <a:gdLst>
                <a:gd name="connsiteX0" fmla="*/ 132304 w 132303"/>
                <a:gd name="connsiteY0" fmla="*/ 106935 h 108046"/>
                <a:gd name="connsiteX1" fmla="*/ 1987 w 132303"/>
                <a:gd name="connsiteY1" fmla="*/ 28777 h 108046"/>
                <a:gd name="connsiteX2" fmla="*/ 22872 w 132303"/>
                <a:gd name="connsiteY2" fmla="*/ 7 h 108046"/>
                <a:gd name="connsiteX3" fmla="*/ 132304 w 132303"/>
                <a:gd name="connsiteY3" fmla="*/ 106935 h 108046"/>
              </a:gdLst>
              <a:ahLst/>
              <a:cxnLst>
                <a:cxn ang="0">
                  <a:pos x="connsiteX0" y="connsiteY0"/>
                </a:cxn>
                <a:cxn ang="0">
                  <a:pos x="connsiteX1" y="connsiteY1"/>
                </a:cxn>
                <a:cxn ang="0">
                  <a:pos x="connsiteX2" y="connsiteY2"/>
                </a:cxn>
                <a:cxn ang="0">
                  <a:pos x="connsiteX3" y="connsiteY3"/>
                </a:cxn>
              </a:cxnLst>
              <a:rect l="l" t="t" r="r" b="b"/>
              <a:pathLst>
                <a:path w="132303" h="108046">
                  <a:moveTo>
                    <a:pt x="132304" y="106935"/>
                  </a:moveTo>
                  <a:cubicBezTo>
                    <a:pt x="79559" y="115193"/>
                    <a:pt x="16319" y="76300"/>
                    <a:pt x="1987" y="28777"/>
                  </a:cubicBezTo>
                  <a:cubicBezTo>
                    <a:pt x="-3714" y="9810"/>
                    <a:pt x="2733" y="273"/>
                    <a:pt x="22872" y="7"/>
                  </a:cubicBezTo>
                  <a:cubicBezTo>
                    <a:pt x="73325" y="-686"/>
                    <a:pt x="129960" y="53657"/>
                    <a:pt x="132304" y="106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任意多边形: 形状 58"/>
            <p:cNvSpPr/>
            <p:nvPr/>
          </p:nvSpPr>
          <p:spPr>
            <a:xfrm>
              <a:off x="10887278" y="6331489"/>
              <a:ext cx="144440" cy="113932"/>
            </a:xfrm>
            <a:custGeom>
              <a:avLst/>
              <a:gdLst>
                <a:gd name="connsiteX0" fmla="*/ 144441 w 144440"/>
                <a:gd name="connsiteY0" fmla="*/ 108600 h 113932"/>
                <a:gd name="connsiteX1" fmla="*/ 1603 w 144440"/>
                <a:gd name="connsiteY1" fmla="*/ 25700 h 113932"/>
                <a:gd name="connsiteX2" fmla="*/ 21743 w 144440"/>
                <a:gd name="connsiteY2" fmla="*/ 1671 h 113932"/>
                <a:gd name="connsiteX3" fmla="*/ 98089 w 144440"/>
                <a:gd name="connsiteY3" fmla="*/ 42216 h 113932"/>
                <a:gd name="connsiteX4" fmla="*/ 144441 w 144440"/>
                <a:gd name="connsiteY4" fmla="*/ 108600 h 113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0" h="113932">
                  <a:moveTo>
                    <a:pt x="144441" y="108600"/>
                  </a:moveTo>
                  <a:cubicBezTo>
                    <a:pt x="90098" y="131509"/>
                    <a:pt x="16521" y="76260"/>
                    <a:pt x="1603" y="25700"/>
                  </a:cubicBezTo>
                  <a:cubicBezTo>
                    <a:pt x="-3884" y="7106"/>
                    <a:pt x="5173" y="-4509"/>
                    <a:pt x="21743" y="1671"/>
                  </a:cubicBezTo>
                  <a:cubicBezTo>
                    <a:pt x="48701" y="11688"/>
                    <a:pt x="76618" y="23888"/>
                    <a:pt x="98089" y="42216"/>
                  </a:cubicBezTo>
                  <a:cubicBezTo>
                    <a:pt x="117216" y="58625"/>
                    <a:pt x="128244" y="84518"/>
                    <a:pt x="144441" y="1086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p:cNvSpPr/>
            <p:nvPr/>
          </p:nvSpPr>
          <p:spPr>
            <a:xfrm>
              <a:off x="11099594" y="6497180"/>
              <a:ext cx="137009" cy="112229"/>
            </a:xfrm>
            <a:custGeom>
              <a:avLst/>
              <a:gdLst>
                <a:gd name="connsiteX0" fmla="*/ 0 w 137009"/>
                <a:gd name="connsiteY0" fmla="*/ 1461 h 112229"/>
                <a:gd name="connsiteX1" fmla="*/ 136977 w 137009"/>
                <a:gd name="connsiteY1" fmla="*/ 92939 h 112229"/>
                <a:gd name="connsiteX2" fmla="*/ 121260 w 137009"/>
                <a:gd name="connsiteY2" fmla="*/ 112172 h 112229"/>
                <a:gd name="connsiteX3" fmla="*/ 0 w 137009"/>
                <a:gd name="connsiteY3" fmla="*/ 1461 h 112229"/>
              </a:gdLst>
              <a:ahLst/>
              <a:cxnLst>
                <a:cxn ang="0">
                  <a:pos x="connsiteX0" y="connsiteY0"/>
                </a:cxn>
                <a:cxn ang="0">
                  <a:pos x="connsiteX1" y="connsiteY1"/>
                </a:cxn>
                <a:cxn ang="0">
                  <a:pos x="connsiteX2" y="connsiteY2"/>
                </a:cxn>
                <a:cxn ang="0">
                  <a:pos x="connsiteX3" y="connsiteY3"/>
                </a:cxn>
              </a:cxnLst>
              <a:rect l="l" t="t" r="r" b="b"/>
              <a:pathLst>
                <a:path w="137009" h="112229">
                  <a:moveTo>
                    <a:pt x="0" y="1461"/>
                  </a:moveTo>
                  <a:cubicBezTo>
                    <a:pt x="54396" y="-9354"/>
                    <a:pt x="130956" y="41739"/>
                    <a:pt x="136977" y="92939"/>
                  </a:cubicBezTo>
                  <a:cubicBezTo>
                    <a:pt x="137669" y="98959"/>
                    <a:pt x="127120" y="111853"/>
                    <a:pt x="121260" y="112172"/>
                  </a:cubicBezTo>
                  <a:cubicBezTo>
                    <a:pt x="77306" y="114410"/>
                    <a:pt x="6979" y="50210"/>
                    <a:pt x="0" y="1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p:cNvSpPr/>
            <p:nvPr/>
          </p:nvSpPr>
          <p:spPr>
            <a:xfrm>
              <a:off x="9396535" y="6681934"/>
              <a:ext cx="122499" cy="92660"/>
            </a:xfrm>
            <a:custGeom>
              <a:avLst/>
              <a:gdLst>
                <a:gd name="connsiteX0" fmla="*/ 122046 w 122499"/>
                <a:gd name="connsiteY0" fmla="*/ 86132 h 92660"/>
                <a:gd name="connsiteX1" fmla="*/ 3344 w 122499"/>
                <a:gd name="connsiteY1" fmla="*/ 41326 h 92660"/>
                <a:gd name="connsiteX2" fmla="*/ 32487 w 122499"/>
                <a:gd name="connsiteY2" fmla="*/ 142 h 92660"/>
                <a:gd name="connsiteX3" fmla="*/ 122046 w 122499"/>
                <a:gd name="connsiteY3" fmla="*/ 86132 h 92660"/>
              </a:gdLst>
              <a:ahLst/>
              <a:cxnLst>
                <a:cxn ang="0">
                  <a:pos x="connsiteX0" y="connsiteY0"/>
                </a:cxn>
                <a:cxn ang="0">
                  <a:pos x="connsiteX1" y="connsiteY1"/>
                </a:cxn>
                <a:cxn ang="0">
                  <a:pos x="connsiteX2" y="connsiteY2"/>
                </a:cxn>
                <a:cxn ang="0">
                  <a:pos x="connsiteX3" y="connsiteY3"/>
                </a:cxn>
              </a:cxnLst>
              <a:rect l="l" t="t" r="r" b="b"/>
              <a:pathLst>
                <a:path w="122499" h="92660">
                  <a:moveTo>
                    <a:pt x="122046" y="86132"/>
                  </a:moveTo>
                  <a:cubicBezTo>
                    <a:pt x="57527" y="102754"/>
                    <a:pt x="17409" y="87570"/>
                    <a:pt x="3344" y="41326"/>
                  </a:cubicBezTo>
                  <a:cubicBezTo>
                    <a:pt x="-5341" y="12715"/>
                    <a:pt x="2385" y="1740"/>
                    <a:pt x="32487" y="142"/>
                  </a:cubicBezTo>
                  <a:cubicBezTo>
                    <a:pt x="85924" y="-2682"/>
                    <a:pt x="127321" y="37063"/>
                    <a:pt x="122046" y="861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任意多边形: 形状 61"/>
            <p:cNvSpPr/>
            <p:nvPr/>
          </p:nvSpPr>
          <p:spPr>
            <a:xfrm>
              <a:off x="9922051" y="5943323"/>
              <a:ext cx="126414" cy="105920"/>
            </a:xfrm>
            <a:custGeom>
              <a:avLst/>
              <a:gdLst>
                <a:gd name="connsiteX0" fmla="*/ 101762 w 126414"/>
                <a:gd name="connsiteY0" fmla="*/ 105921 h 105920"/>
                <a:gd name="connsiteX1" fmla="*/ 2506 w 126414"/>
                <a:gd name="connsiteY1" fmla="*/ 30373 h 105920"/>
                <a:gd name="connsiteX2" fmla="*/ 24084 w 126414"/>
                <a:gd name="connsiteY2" fmla="*/ 5 h 105920"/>
                <a:gd name="connsiteX3" fmla="*/ 124512 w 126414"/>
                <a:gd name="connsiteY3" fmla="*/ 75233 h 105920"/>
                <a:gd name="connsiteX4" fmla="*/ 101762 w 126414"/>
                <a:gd name="connsiteY4" fmla="*/ 105921 h 105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4" h="105920">
                  <a:moveTo>
                    <a:pt x="101762" y="105921"/>
                  </a:moveTo>
                  <a:cubicBezTo>
                    <a:pt x="64361" y="105868"/>
                    <a:pt x="13748" y="66815"/>
                    <a:pt x="2506" y="30373"/>
                  </a:cubicBezTo>
                  <a:cubicBezTo>
                    <a:pt x="-3781" y="9968"/>
                    <a:pt x="1174" y="-261"/>
                    <a:pt x="24084" y="5"/>
                  </a:cubicBezTo>
                  <a:cubicBezTo>
                    <a:pt x="70914" y="538"/>
                    <a:pt x="112471" y="31705"/>
                    <a:pt x="124512" y="75233"/>
                  </a:cubicBezTo>
                  <a:cubicBezTo>
                    <a:pt x="130319" y="96278"/>
                    <a:pt x="122860" y="105761"/>
                    <a:pt x="101762" y="105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任意多边形: 形状 62"/>
            <p:cNvSpPr/>
            <p:nvPr/>
          </p:nvSpPr>
          <p:spPr>
            <a:xfrm>
              <a:off x="10061838" y="5957668"/>
              <a:ext cx="126963" cy="105217"/>
            </a:xfrm>
            <a:custGeom>
              <a:avLst/>
              <a:gdLst>
                <a:gd name="connsiteX0" fmla="*/ 26867 w 126963"/>
                <a:gd name="connsiteY0" fmla="*/ 46 h 105217"/>
                <a:gd name="connsiteX1" fmla="*/ 124631 w 126963"/>
                <a:gd name="connsiteY1" fmla="*/ 73462 h 105217"/>
                <a:gd name="connsiteX2" fmla="*/ 100230 w 126963"/>
                <a:gd name="connsiteY2" fmla="*/ 105162 h 105217"/>
                <a:gd name="connsiteX3" fmla="*/ 2679 w 126963"/>
                <a:gd name="connsiteY3" fmla="*/ 30201 h 105217"/>
                <a:gd name="connsiteX4" fmla="*/ 26867 w 126963"/>
                <a:gd name="connsiteY4" fmla="*/ 46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3" h="105217">
                  <a:moveTo>
                    <a:pt x="26867" y="46"/>
                  </a:moveTo>
                  <a:cubicBezTo>
                    <a:pt x="74337" y="1484"/>
                    <a:pt x="111738" y="30361"/>
                    <a:pt x="124631" y="73462"/>
                  </a:cubicBezTo>
                  <a:cubicBezTo>
                    <a:pt x="131717" y="97064"/>
                    <a:pt x="122394" y="106015"/>
                    <a:pt x="100230" y="105162"/>
                  </a:cubicBezTo>
                  <a:cubicBezTo>
                    <a:pt x="66026" y="103884"/>
                    <a:pt x="12855" y="62594"/>
                    <a:pt x="2679" y="30201"/>
                  </a:cubicBezTo>
                  <a:cubicBezTo>
                    <a:pt x="-4407" y="7611"/>
                    <a:pt x="2200" y="-700"/>
                    <a:pt x="26867" y="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任意多边形: 形状 63"/>
            <p:cNvSpPr/>
            <p:nvPr/>
          </p:nvSpPr>
          <p:spPr>
            <a:xfrm>
              <a:off x="10003887" y="6091861"/>
              <a:ext cx="121258" cy="99358"/>
            </a:xfrm>
            <a:custGeom>
              <a:avLst/>
              <a:gdLst>
                <a:gd name="connsiteX0" fmla="*/ 120408 w 121258"/>
                <a:gd name="connsiteY0" fmla="*/ 98302 h 99358"/>
                <a:gd name="connsiteX1" fmla="*/ 7992 w 121258"/>
                <a:gd name="connsiteY1" fmla="*/ 48115 h 99358"/>
                <a:gd name="connsiteX2" fmla="*/ 0 w 121258"/>
                <a:gd name="connsiteY2" fmla="*/ 3468 h 99358"/>
                <a:gd name="connsiteX3" fmla="*/ 45499 w 121258"/>
                <a:gd name="connsiteY3" fmla="*/ 1390 h 99358"/>
                <a:gd name="connsiteX4" fmla="*/ 120408 w 121258"/>
                <a:gd name="connsiteY4" fmla="*/ 98302 h 99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7" h="99358">
                  <a:moveTo>
                    <a:pt x="120408" y="98302"/>
                  </a:moveTo>
                  <a:cubicBezTo>
                    <a:pt x="71978" y="103204"/>
                    <a:pt x="31647" y="91802"/>
                    <a:pt x="7992" y="48115"/>
                  </a:cubicBezTo>
                  <a:cubicBezTo>
                    <a:pt x="1172" y="35488"/>
                    <a:pt x="2451" y="18492"/>
                    <a:pt x="0" y="3468"/>
                  </a:cubicBezTo>
                  <a:cubicBezTo>
                    <a:pt x="15237" y="2509"/>
                    <a:pt x="31487" y="-2339"/>
                    <a:pt x="45499" y="1390"/>
                  </a:cubicBezTo>
                  <a:cubicBezTo>
                    <a:pt x="95633" y="14710"/>
                    <a:pt x="126907" y="56000"/>
                    <a:pt x="120408" y="9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任意多边形: 形状 64"/>
            <p:cNvSpPr/>
            <p:nvPr/>
          </p:nvSpPr>
          <p:spPr>
            <a:xfrm>
              <a:off x="9314016" y="6531700"/>
              <a:ext cx="125359" cy="92361"/>
            </a:xfrm>
            <a:custGeom>
              <a:avLst/>
              <a:gdLst>
                <a:gd name="connsiteX0" fmla="*/ 36474 w 125359"/>
                <a:gd name="connsiteY0" fmla="*/ 27 h 92361"/>
                <a:gd name="connsiteX1" fmla="*/ 122198 w 125359"/>
                <a:gd name="connsiteY1" fmla="*/ 55542 h 92361"/>
                <a:gd name="connsiteX2" fmla="*/ 105895 w 125359"/>
                <a:gd name="connsiteY2" fmla="*/ 87828 h 92361"/>
                <a:gd name="connsiteX3" fmla="*/ 6585 w 125359"/>
                <a:gd name="connsiteY3" fmla="*/ 44673 h 92361"/>
                <a:gd name="connsiteX4" fmla="*/ 36474 w 125359"/>
                <a:gd name="connsiteY4" fmla="*/ 27 h 92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9" h="92361">
                  <a:moveTo>
                    <a:pt x="36474" y="27"/>
                  </a:moveTo>
                  <a:cubicBezTo>
                    <a:pt x="72223" y="-932"/>
                    <a:pt x="110796" y="23948"/>
                    <a:pt x="122198" y="55542"/>
                  </a:cubicBezTo>
                  <a:cubicBezTo>
                    <a:pt x="128112" y="71898"/>
                    <a:pt x="127313" y="82394"/>
                    <a:pt x="105895" y="87828"/>
                  </a:cubicBezTo>
                  <a:cubicBezTo>
                    <a:pt x="56293" y="100349"/>
                    <a:pt x="23048" y="87242"/>
                    <a:pt x="6585" y="44673"/>
                  </a:cubicBezTo>
                  <a:cubicBezTo>
                    <a:pt x="-6894" y="9830"/>
                    <a:pt x="-980" y="1039"/>
                    <a:pt x="36474" y="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任意多边形: 形状 65"/>
            <p:cNvSpPr/>
            <p:nvPr/>
          </p:nvSpPr>
          <p:spPr>
            <a:xfrm>
              <a:off x="9557388" y="6068137"/>
              <a:ext cx="121190" cy="102900"/>
            </a:xfrm>
            <a:custGeom>
              <a:avLst/>
              <a:gdLst>
                <a:gd name="connsiteX0" fmla="*/ 92416 w 121190"/>
                <a:gd name="connsiteY0" fmla="*/ 102900 h 102900"/>
                <a:gd name="connsiteX1" fmla="*/ 33 w 121190"/>
                <a:gd name="connsiteY1" fmla="*/ 23570 h 102900"/>
                <a:gd name="connsiteX2" fmla="*/ 12766 w 121190"/>
                <a:gd name="connsiteY2" fmla="*/ 2951 h 102900"/>
                <a:gd name="connsiteX3" fmla="*/ 120494 w 121190"/>
                <a:gd name="connsiteY3" fmla="*/ 72585 h 102900"/>
                <a:gd name="connsiteX4" fmla="*/ 92416 w 121190"/>
                <a:gd name="connsiteY4" fmla="*/ 102900 h 10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0" h="102900">
                  <a:moveTo>
                    <a:pt x="92416" y="102900"/>
                  </a:moveTo>
                  <a:cubicBezTo>
                    <a:pt x="48089" y="101515"/>
                    <a:pt x="3602" y="63102"/>
                    <a:pt x="33" y="23570"/>
                  </a:cubicBezTo>
                  <a:cubicBezTo>
                    <a:pt x="-553" y="16910"/>
                    <a:pt x="6799" y="4656"/>
                    <a:pt x="12766" y="2951"/>
                  </a:cubicBezTo>
                  <a:cubicBezTo>
                    <a:pt x="59757" y="-10422"/>
                    <a:pt x="111543" y="23197"/>
                    <a:pt x="120494" y="72585"/>
                  </a:cubicBezTo>
                  <a:cubicBezTo>
                    <a:pt x="124809" y="96187"/>
                    <a:pt x="108293" y="101568"/>
                    <a:pt x="92416" y="10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任意多边形: 形状 66"/>
            <p:cNvSpPr/>
            <p:nvPr/>
          </p:nvSpPr>
          <p:spPr>
            <a:xfrm>
              <a:off x="10675812" y="6171719"/>
              <a:ext cx="131341" cy="109691"/>
            </a:xfrm>
            <a:custGeom>
              <a:avLst/>
              <a:gdLst>
                <a:gd name="connsiteX0" fmla="*/ 131342 w 131341"/>
                <a:gd name="connsiteY0" fmla="*/ 108643 h 109691"/>
                <a:gd name="connsiteX1" fmla="*/ 2144 w 131341"/>
                <a:gd name="connsiteY1" fmla="*/ 26596 h 109691"/>
                <a:gd name="connsiteX2" fmla="*/ 19938 w 131341"/>
                <a:gd name="connsiteY2" fmla="*/ 10 h 109691"/>
                <a:gd name="connsiteX3" fmla="*/ 131342 w 131341"/>
                <a:gd name="connsiteY3" fmla="*/ 108643 h 109691"/>
              </a:gdLst>
              <a:ahLst/>
              <a:cxnLst>
                <a:cxn ang="0">
                  <a:pos x="connsiteX0" y="connsiteY0"/>
                </a:cxn>
                <a:cxn ang="0">
                  <a:pos x="connsiteX1" y="connsiteY1"/>
                </a:cxn>
                <a:cxn ang="0">
                  <a:pos x="connsiteX2" y="connsiteY2"/>
                </a:cxn>
                <a:cxn ang="0">
                  <a:pos x="connsiteX3" y="connsiteY3"/>
                </a:cxn>
              </a:cxnLst>
              <a:rect l="l" t="t" r="r" b="b"/>
              <a:pathLst>
                <a:path w="131341" h="109691">
                  <a:moveTo>
                    <a:pt x="131342" y="108643"/>
                  </a:moveTo>
                  <a:cubicBezTo>
                    <a:pt x="72203" y="116422"/>
                    <a:pt x="16848" y="80086"/>
                    <a:pt x="2144" y="26596"/>
                  </a:cubicBezTo>
                  <a:cubicBezTo>
                    <a:pt x="-2598" y="9441"/>
                    <a:pt x="-627" y="-363"/>
                    <a:pt x="19938" y="10"/>
                  </a:cubicBezTo>
                  <a:cubicBezTo>
                    <a:pt x="67355" y="969"/>
                    <a:pt x="126334" y="57284"/>
                    <a:pt x="131342" y="1086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任意多边形: 形状 67"/>
            <p:cNvSpPr/>
            <p:nvPr/>
          </p:nvSpPr>
          <p:spPr>
            <a:xfrm>
              <a:off x="10335107" y="5993094"/>
              <a:ext cx="128938" cy="101539"/>
            </a:xfrm>
            <a:custGeom>
              <a:avLst/>
              <a:gdLst>
                <a:gd name="connsiteX0" fmla="*/ 128939 w 128938"/>
                <a:gd name="connsiteY0" fmla="*/ 98772 h 101539"/>
                <a:gd name="connsiteX1" fmla="*/ 7 w 128938"/>
                <a:gd name="connsiteY1" fmla="*/ 2979 h 101539"/>
                <a:gd name="connsiteX2" fmla="*/ 128939 w 128938"/>
                <a:gd name="connsiteY2" fmla="*/ 98772 h 101539"/>
              </a:gdLst>
              <a:ahLst/>
              <a:cxnLst>
                <a:cxn ang="0">
                  <a:pos x="connsiteX0" y="connsiteY0"/>
                </a:cxn>
                <a:cxn ang="0">
                  <a:pos x="connsiteX1" y="connsiteY1"/>
                </a:cxn>
                <a:cxn ang="0">
                  <a:pos x="connsiteX2" y="connsiteY2"/>
                </a:cxn>
              </a:cxnLst>
              <a:rect l="l" t="t" r="r" b="b"/>
              <a:pathLst>
                <a:path w="128937" h="101539">
                  <a:moveTo>
                    <a:pt x="128939" y="98772"/>
                  </a:moveTo>
                  <a:cubicBezTo>
                    <a:pt x="58453" y="113263"/>
                    <a:pt x="-739" y="69309"/>
                    <a:pt x="7" y="2979"/>
                  </a:cubicBezTo>
                  <a:cubicBezTo>
                    <a:pt x="64473" y="-9754"/>
                    <a:pt x="101341" y="17630"/>
                    <a:pt x="128939" y="987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p:cNvSpPr/>
            <p:nvPr/>
          </p:nvSpPr>
          <p:spPr>
            <a:xfrm>
              <a:off x="9705209" y="6070049"/>
              <a:ext cx="123128" cy="96838"/>
            </a:xfrm>
            <a:custGeom>
              <a:avLst/>
              <a:gdLst>
                <a:gd name="connsiteX0" fmla="*/ 123128 w 123128"/>
                <a:gd name="connsiteY0" fmla="*/ 92890 h 96838"/>
                <a:gd name="connsiteX1" fmla="*/ 2135 w 123128"/>
                <a:gd name="connsiteY1" fmla="*/ 33698 h 96838"/>
                <a:gd name="connsiteX2" fmla="*/ 23606 w 123128"/>
                <a:gd name="connsiteY2" fmla="*/ 933 h 96838"/>
                <a:gd name="connsiteX3" fmla="*/ 123128 w 123128"/>
                <a:gd name="connsiteY3" fmla="*/ 92890 h 96838"/>
              </a:gdLst>
              <a:ahLst/>
              <a:cxnLst>
                <a:cxn ang="0">
                  <a:pos x="connsiteX0" y="connsiteY0"/>
                </a:cxn>
                <a:cxn ang="0">
                  <a:pos x="connsiteX1" y="connsiteY1"/>
                </a:cxn>
                <a:cxn ang="0">
                  <a:pos x="connsiteX2" y="connsiteY2"/>
                </a:cxn>
                <a:cxn ang="0">
                  <a:pos x="connsiteX3" y="connsiteY3"/>
                </a:cxn>
              </a:cxnLst>
              <a:rect l="l" t="t" r="r" b="b"/>
              <a:pathLst>
                <a:path w="123128" h="96838">
                  <a:moveTo>
                    <a:pt x="123128" y="92890"/>
                  </a:moveTo>
                  <a:cubicBezTo>
                    <a:pt x="65961" y="107008"/>
                    <a:pt x="16413" y="82341"/>
                    <a:pt x="2135" y="33698"/>
                  </a:cubicBezTo>
                  <a:cubicBezTo>
                    <a:pt x="-3992" y="12920"/>
                    <a:pt x="3040" y="3863"/>
                    <a:pt x="23606" y="933"/>
                  </a:cubicBezTo>
                  <a:cubicBezTo>
                    <a:pt x="75871" y="-6473"/>
                    <a:pt x="116628" y="30768"/>
                    <a:pt x="123128" y="92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p:cNvSpPr/>
            <p:nvPr/>
          </p:nvSpPr>
          <p:spPr>
            <a:xfrm>
              <a:off x="9854820" y="6076769"/>
              <a:ext cx="127553" cy="103760"/>
            </a:xfrm>
            <a:custGeom>
              <a:avLst/>
              <a:gdLst>
                <a:gd name="connsiteX0" fmla="*/ 96055 w 127553"/>
                <a:gd name="connsiteY0" fmla="*/ 103698 h 103760"/>
                <a:gd name="connsiteX1" fmla="*/ 4631 w 127553"/>
                <a:gd name="connsiteY1" fmla="*/ 40405 h 103760"/>
                <a:gd name="connsiteX2" fmla="*/ 34253 w 127553"/>
                <a:gd name="connsiteY2" fmla="*/ 1139 h 103760"/>
                <a:gd name="connsiteX3" fmla="*/ 122055 w 127553"/>
                <a:gd name="connsiteY3" fmla="*/ 68588 h 103760"/>
                <a:gd name="connsiteX4" fmla="*/ 96055 w 127553"/>
                <a:gd name="connsiteY4" fmla="*/ 103698 h 10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51" h="103760">
                  <a:moveTo>
                    <a:pt x="96055" y="103698"/>
                  </a:moveTo>
                  <a:cubicBezTo>
                    <a:pt x="53700" y="102313"/>
                    <a:pt x="19069" y="78338"/>
                    <a:pt x="4631" y="40405"/>
                  </a:cubicBezTo>
                  <a:cubicBezTo>
                    <a:pt x="-6877" y="10196"/>
                    <a:pt x="3086" y="-4349"/>
                    <a:pt x="34253" y="1139"/>
                  </a:cubicBezTo>
                  <a:cubicBezTo>
                    <a:pt x="74478" y="8225"/>
                    <a:pt x="104527" y="31827"/>
                    <a:pt x="122055" y="68588"/>
                  </a:cubicBezTo>
                  <a:cubicBezTo>
                    <a:pt x="134469" y="94534"/>
                    <a:pt x="125891" y="104657"/>
                    <a:pt x="96055" y="103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任意多边形: 形状 70"/>
            <p:cNvSpPr/>
            <p:nvPr/>
          </p:nvSpPr>
          <p:spPr>
            <a:xfrm>
              <a:off x="11312225" y="6650976"/>
              <a:ext cx="153386" cy="116450"/>
            </a:xfrm>
            <a:custGeom>
              <a:avLst/>
              <a:gdLst>
                <a:gd name="connsiteX0" fmla="*/ 16623 w 153386"/>
                <a:gd name="connsiteY0" fmla="*/ 47829 h 116450"/>
                <a:gd name="connsiteX1" fmla="*/ 11827 w 153386"/>
                <a:gd name="connsiteY1" fmla="*/ 30940 h 116450"/>
                <a:gd name="connsiteX2" fmla="*/ 0 w 153386"/>
                <a:gd name="connsiteY2" fmla="*/ 6912 h 116450"/>
                <a:gd name="connsiteX3" fmla="*/ 31860 w 153386"/>
                <a:gd name="connsiteY3" fmla="*/ 1104 h 116450"/>
                <a:gd name="connsiteX4" fmla="*/ 107834 w 153386"/>
                <a:gd name="connsiteY4" fmla="*/ 49321 h 116450"/>
                <a:gd name="connsiteX5" fmla="*/ 153386 w 153386"/>
                <a:gd name="connsiteY5" fmla="*/ 116450 h 116450"/>
                <a:gd name="connsiteX6" fmla="*/ 42409 w 153386"/>
                <a:gd name="connsiteY6" fmla="*/ 74361 h 116450"/>
                <a:gd name="connsiteX7" fmla="*/ 16143 w 153386"/>
                <a:gd name="connsiteY7" fmla="*/ 47136 h 116450"/>
                <a:gd name="connsiteX8" fmla="*/ 16623 w 153386"/>
                <a:gd name="connsiteY8" fmla="*/ 47829 h 11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86" h="116450">
                  <a:moveTo>
                    <a:pt x="16623" y="47829"/>
                  </a:moveTo>
                  <a:cubicBezTo>
                    <a:pt x="15077" y="42181"/>
                    <a:pt x="14119" y="36268"/>
                    <a:pt x="11827" y="30940"/>
                  </a:cubicBezTo>
                  <a:cubicBezTo>
                    <a:pt x="8364" y="22735"/>
                    <a:pt x="3996" y="14903"/>
                    <a:pt x="0" y="6912"/>
                  </a:cubicBezTo>
                  <a:cubicBezTo>
                    <a:pt x="10816" y="4674"/>
                    <a:pt x="24242" y="-2785"/>
                    <a:pt x="31860" y="1104"/>
                  </a:cubicBezTo>
                  <a:cubicBezTo>
                    <a:pt x="58552" y="14743"/>
                    <a:pt x="85777" y="29501"/>
                    <a:pt x="107834" y="49321"/>
                  </a:cubicBezTo>
                  <a:cubicBezTo>
                    <a:pt x="125042" y="64771"/>
                    <a:pt x="134952" y="88426"/>
                    <a:pt x="153386" y="116450"/>
                  </a:cubicBezTo>
                  <a:cubicBezTo>
                    <a:pt x="105383" y="111815"/>
                    <a:pt x="68782" y="107873"/>
                    <a:pt x="42409" y="74361"/>
                  </a:cubicBezTo>
                  <a:cubicBezTo>
                    <a:pt x="34630" y="64505"/>
                    <a:pt x="24988" y="56193"/>
                    <a:pt x="16143" y="47136"/>
                  </a:cubicBezTo>
                  <a:cubicBezTo>
                    <a:pt x="16143" y="47083"/>
                    <a:pt x="16623" y="47829"/>
                    <a:pt x="16623" y="478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任意多边形: 形状 71"/>
            <p:cNvSpPr/>
            <p:nvPr/>
          </p:nvSpPr>
          <p:spPr>
            <a:xfrm>
              <a:off x="10415651" y="6131748"/>
              <a:ext cx="128003" cy="104579"/>
            </a:xfrm>
            <a:custGeom>
              <a:avLst/>
              <a:gdLst>
                <a:gd name="connsiteX0" fmla="*/ 127938 w 128003"/>
                <a:gd name="connsiteY0" fmla="*/ 104235 h 104579"/>
                <a:gd name="connsiteX1" fmla="*/ 4228 w 128003"/>
                <a:gd name="connsiteY1" fmla="*/ 35347 h 104579"/>
                <a:gd name="connsiteX2" fmla="*/ 2470 w 128003"/>
                <a:gd name="connsiteY2" fmla="*/ 6257 h 104579"/>
                <a:gd name="connsiteX3" fmla="*/ 31346 w 128003"/>
                <a:gd name="connsiteY3" fmla="*/ 663 h 104579"/>
                <a:gd name="connsiteX4" fmla="*/ 127938 w 128003"/>
                <a:gd name="connsiteY4" fmla="*/ 104235 h 10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03" h="104579">
                  <a:moveTo>
                    <a:pt x="127938" y="104235"/>
                  </a:moveTo>
                  <a:cubicBezTo>
                    <a:pt x="72583" y="107964"/>
                    <a:pt x="24420" y="81166"/>
                    <a:pt x="4228" y="35347"/>
                  </a:cubicBezTo>
                  <a:cubicBezTo>
                    <a:pt x="392" y="26609"/>
                    <a:pt x="-2112" y="11958"/>
                    <a:pt x="2470" y="6257"/>
                  </a:cubicBezTo>
                  <a:cubicBezTo>
                    <a:pt x="7265" y="290"/>
                    <a:pt x="21863" y="-988"/>
                    <a:pt x="31346" y="663"/>
                  </a:cubicBezTo>
                  <a:cubicBezTo>
                    <a:pt x="84571" y="9880"/>
                    <a:pt x="129963" y="58629"/>
                    <a:pt x="127938" y="1042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p:cNvSpPr/>
            <p:nvPr/>
          </p:nvSpPr>
          <p:spPr>
            <a:xfrm>
              <a:off x="9557426" y="6365851"/>
              <a:ext cx="125370" cy="97820"/>
            </a:xfrm>
            <a:custGeom>
              <a:avLst/>
              <a:gdLst>
                <a:gd name="connsiteX0" fmla="*/ 92059 w 125370"/>
                <a:gd name="connsiteY0" fmla="*/ 97733 h 97820"/>
                <a:gd name="connsiteX1" fmla="*/ 2179 w 125370"/>
                <a:gd name="connsiteY1" fmla="*/ 35132 h 97820"/>
                <a:gd name="connsiteX2" fmla="*/ 25568 w 125370"/>
                <a:gd name="connsiteY2" fmla="*/ 341 h 97820"/>
                <a:gd name="connsiteX3" fmla="*/ 124291 w 125370"/>
                <a:gd name="connsiteY3" fmla="*/ 71840 h 97820"/>
                <a:gd name="connsiteX4" fmla="*/ 92059 w 125370"/>
                <a:gd name="connsiteY4" fmla="*/ 97733 h 9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70" h="97820">
                  <a:moveTo>
                    <a:pt x="92059" y="97733"/>
                  </a:moveTo>
                  <a:cubicBezTo>
                    <a:pt x="49010" y="96880"/>
                    <a:pt x="12462" y="70561"/>
                    <a:pt x="2179" y="35132"/>
                  </a:cubicBezTo>
                  <a:cubicBezTo>
                    <a:pt x="-4001" y="13767"/>
                    <a:pt x="2712" y="2579"/>
                    <a:pt x="25568" y="341"/>
                  </a:cubicBezTo>
                  <a:cubicBezTo>
                    <a:pt x="67870" y="-3761"/>
                    <a:pt x="115500" y="29644"/>
                    <a:pt x="124291" y="71840"/>
                  </a:cubicBezTo>
                  <a:cubicBezTo>
                    <a:pt x="130631" y="102634"/>
                    <a:pt x="107615" y="97253"/>
                    <a:pt x="92059" y="977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p:cNvSpPr/>
            <p:nvPr/>
          </p:nvSpPr>
          <p:spPr>
            <a:xfrm>
              <a:off x="9398516" y="6063669"/>
              <a:ext cx="124563" cy="96499"/>
            </a:xfrm>
            <a:custGeom>
              <a:avLst/>
              <a:gdLst>
                <a:gd name="connsiteX0" fmla="*/ 92680 w 124563"/>
                <a:gd name="connsiteY0" fmla="*/ 96500 h 96499"/>
                <a:gd name="connsiteX1" fmla="*/ 2641 w 124563"/>
                <a:gd name="connsiteY1" fmla="*/ 37148 h 96499"/>
                <a:gd name="connsiteX2" fmla="*/ 27042 w 124563"/>
                <a:gd name="connsiteY2" fmla="*/ 227 h 96499"/>
                <a:gd name="connsiteX3" fmla="*/ 120012 w 124563"/>
                <a:gd name="connsiteY3" fmla="*/ 57287 h 96499"/>
                <a:gd name="connsiteX4" fmla="*/ 92680 w 124563"/>
                <a:gd name="connsiteY4" fmla="*/ 96500 h 9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61" h="96499">
                  <a:moveTo>
                    <a:pt x="92680" y="96500"/>
                  </a:moveTo>
                  <a:cubicBezTo>
                    <a:pt x="51017" y="96446"/>
                    <a:pt x="13776" y="71779"/>
                    <a:pt x="2641" y="37148"/>
                  </a:cubicBezTo>
                  <a:cubicBezTo>
                    <a:pt x="-4605" y="14559"/>
                    <a:pt x="2907" y="2411"/>
                    <a:pt x="27042" y="227"/>
                  </a:cubicBezTo>
                  <a:cubicBezTo>
                    <a:pt x="61353" y="-2810"/>
                    <a:pt x="107385" y="25054"/>
                    <a:pt x="120012" y="57287"/>
                  </a:cubicBezTo>
                  <a:cubicBezTo>
                    <a:pt x="130827" y="84725"/>
                    <a:pt x="122622" y="96553"/>
                    <a:pt x="92680" y="96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p:cNvSpPr/>
            <p:nvPr/>
          </p:nvSpPr>
          <p:spPr>
            <a:xfrm>
              <a:off x="9630666" y="5922976"/>
              <a:ext cx="123315" cy="100263"/>
            </a:xfrm>
            <a:custGeom>
              <a:avLst/>
              <a:gdLst>
                <a:gd name="connsiteX0" fmla="*/ 94793 w 123315"/>
                <a:gd name="connsiteY0" fmla="*/ 100056 h 100263"/>
                <a:gd name="connsiteX1" fmla="*/ 1930 w 123315"/>
                <a:gd name="connsiteY1" fmla="*/ 32020 h 100263"/>
                <a:gd name="connsiteX2" fmla="*/ 26970 w 123315"/>
                <a:gd name="connsiteY2" fmla="*/ 0 h 100263"/>
                <a:gd name="connsiteX3" fmla="*/ 119993 w 123315"/>
                <a:gd name="connsiteY3" fmla="*/ 63987 h 100263"/>
                <a:gd name="connsiteX4" fmla="*/ 94793 w 123315"/>
                <a:gd name="connsiteY4" fmla="*/ 100056 h 100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15" h="100263">
                  <a:moveTo>
                    <a:pt x="94793" y="100056"/>
                  </a:moveTo>
                  <a:cubicBezTo>
                    <a:pt x="41249" y="95740"/>
                    <a:pt x="13704" y="75122"/>
                    <a:pt x="1930" y="32020"/>
                  </a:cubicBezTo>
                  <a:cubicBezTo>
                    <a:pt x="-4304" y="9164"/>
                    <a:pt x="4700" y="54"/>
                    <a:pt x="26970" y="0"/>
                  </a:cubicBezTo>
                  <a:cubicBezTo>
                    <a:pt x="60908" y="-106"/>
                    <a:pt x="109071" y="32872"/>
                    <a:pt x="119993" y="63987"/>
                  </a:cubicBezTo>
                  <a:cubicBezTo>
                    <a:pt x="128837" y="89240"/>
                    <a:pt x="119886" y="102080"/>
                    <a:pt x="94793" y="100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任意多边形: 形状 75"/>
            <p:cNvSpPr/>
            <p:nvPr/>
          </p:nvSpPr>
          <p:spPr>
            <a:xfrm>
              <a:off x="11008643" y="6355897"/>
              <a:ext cx="136983" cy="114158"/>
            </a:xfrm>
            <a:custGeom>
              <a:avLst/>
              <a:gdLst>
                <a:gd name="connsiteX0" fmla="*/ 136983 w 136983"/>
                <a:gd name="connsiteY0" fmla="*/ 111044 h 114158"/>
                <a:gd name="connsiteX1" fmla="*/ 44600 w 136983"/>
                <a:gd name="connsiteY1" fmla="*/ 82967 h 114158"/>
                <a:gd name="connsiteX2" fmla="*/ 2777 w 136983"/>
                <a:gd name="connsiteY2" fmla="*/ 26599 h 114158"/>
                <a:gd name="connsiteX3" fmla="*/ 2137 w 136983"/>
                <a:gd name="connsiteY3" fmla="*/ 6460 h 114158"/>
                <a:gd name="connsiteX4" fmla="*/ 21371 w 136983"/>
                <a:gd name="connsiteY4" fmla="*/ 280 h 114158"/>
                <a:gd name="connsiteX5" fmla="*/ 136983 w 136983"/>
                <a:gd name="connsiteY5" fmla="*/ 111044 h 11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3" h="114158">
                  <a:moveTo>
                    <a:pt x="136983" y="111044"/>
                  </a:moveTo>
                  <a:cubicBezTo>
                    <a:pt x="98250" y="119835"/>
                    <a:pt x="68149" y="109872"/>
                    <a:pt x="44600" y="82967"/>
                  </a:cubicBezTo>
                  <a:cubicBezTo>
                    <a:pt x="29203" y="65438"/>
                    <a:pt x="15670" y="46099"/>
                    <a:pt x="2777" y="26599"/>
                  </a:cubicBezTo>
                  <a:cubicBezTo>
                    <a:pt x="-526" y="21591"/>
                    <a:pt x="-1059" y="10989"/>
                    <a:pt x="2137" y="6460"/>
                  </a:cubicBezTo>
                  <a:cubicBezTo>
                    <a:pt x="5334" y="1985"/>
                    <a:pt x="15351" y="-945"/>
                    <a:pt x="21371" y="280"/>
                  </a:cubicBezTo>
                  <a:cubicBezTo>
                    <a:pt x="80775" y="12907"/>
                    <a:pt x="117697" y="50041"/>
                    <a:pt x="136983" y="111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p:cNvSpPr/>
            <p:nvPr/>
          </p:nvSpPr>
          <p:spPr>
            <a:xfrm>
              <a:off x="9156791" y="6223793"/>
              <a:ext cx="122045" cy="91267"/>
            </a:xfrm>
            <a:custGeom>
              <a:avLst/>
              <a:gdLst>
                <a:gd name="connsiteX0" fmla="*/ 34666 w 122045"/>
                <a:gd name="connsiteY0" fmla="*/ 42 h 91267"/>
                <a:gd name="connsiteX1" fmla="*/ 118631 w 122045"/>
                <a:gd name="connsiteY1" fmla="*/ 53267 h 91267"/>
                <a:gd name="connsiteX2" fmla="*/ 101050 w 122045"/>
                <a:gd name="connsiteY2" fmla="*/ 88004 h 91267"/>
                <a:gd name="connsiteX3" fmla="*/ 3924 w 122045"/>
                <a:gd name="connsiteY3" fmla="*/ 39308 h 91267"/>
                <a:gd name="connsiteX4" fmla="*/ 34666 w 122045"/>
                <a:gd name="connsiteY4" fmla="*/ 42 h 9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44" h="91267">
                  <a:moveTo>
                    <a:pt x="34666" y="42"/>
                  </a:moveTo>
                  <a:cubicBezTo>
                    <a:pt x="74251" y="841"/>
                    <a:pt x="107017" y="21673"/>
                    <a:pt x="118631" y="53267"/>
                  </a:cubicBezTo>
                  <a:cubicBezTo>
                    <a:pt x="125237" y="71275"/>
                    <a:pt x="123693" y="82676"/>
                    <a:pt x="101050" y="88004"/>
                  </a:cubicBezTo>
                  <a:cubicBezTo>
                    <a:pt x="53526" y="99139"/>
                    <a:pt x="15965" y="81504"/>
                    <a:pt x="3924" y="39308"/>
                  </a:cubicBezTo>
                  <a:cubicBezTo>
                    <a:pt x="-5346" y="6968"/>
                    <a:pt x="621" y="-650"/>
                    <a:pt x="34666" y="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任意多边形: 形状 77"/>
            <p:cNvSpPr/>
            <p:nvPr/>
          </p:nvSpPr>
          <p:spPr>
            <a:xfrm>
              <a:off x="10470206" y="6015311"/>
              <a:ext cx="122966" cy="106115"/>
            </a:xfrm>
            <a:custGeom>
              <a:avLst/>
              <a:gdLst>
                <a:gd name="connsiteX0" fmla="*/ 73 w 122966"/>
                <a:gd name="connsiteY0" fmla="*/ 741 h 106115"/>
                <a:gd name="connsiteX1" fmla="*/ 122931 w 122966"/>
                <a:gd name="connsiteY1" fmla="*/ 85186 h 106115"/>
                <a:gd name="connsiteX2" fmla="*/ 107321 w 122966"/>
                <a:gd name="connsiteY2" fmla="*/ 105325 h 106115"/>
                <a:gd name="connsiteX3" fmla="*/ 73 w 122966"/>
                <a:gd name="connsiteY3" fmla="*/ 741 h 106115"/>
              </a:gdLst>
              <a:ahLst/>
              <a:cxnLst>
                <a:cxn ang="0">
                  <a:pos x="connsiteX0" y="connsiteY0"/>
                </a:cxn>
                <a:cxn ang="0">
                  <a:pos x="connsiteX1" y="connsiteY1"/>
                </a:cxn>
                <a:cxn ang="0">
                  <a:pos x="connsiteX2" y="connsiteY2"/>
                </a:cxn>
                <a:cxn ang="0">
                  <a:pos x="connsiteX3" y="connsiteY3"/>
                </a:cxn>
              </a:cxnLst>
              <a:rect l="l" t="t" r="r" b="b"/>
              <a:pathLst>
                <a:path w="122966" h="106115">
                  <a:moveTo>
                    <a:pt x="73" y="741"/>
                  </a:moveTo>
                  <a:cubicBezTo>
                    <a:pt x="47330" y="-6611"/>
                    <a:pt x="118030" y="42138"/>
                    <a:pt x="122931" y="85186"/>
                  </a:cubicBezTo>
                  <a:cubicBezTo>
                    <a:pt x="123624" y="91526"/>
                    <a:pt x="113768" y="104260"/>
                    <a:pt x="107321" y="105325"/>
                  </a:cubicBezTo>
                  <a:cubicBezTo>
                    <a:pt x="57133" y="113583"/>
                    <a:pt x="-2378" y="55617"/>
                    <a:pt x="73" y="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任意多边形: 形状 78"/>
            <p:cNvSpPr/>
            <p:nvPr/>
          </p:nvSpPr>
          <p:spPr>
            <a:xfrm>
              <a:off x="10199833" y="5972575"/>
              <a:ext cx="126159" cy="103734"/>
            </a:xfrm>
            <a:custGeom>
              <a:avLst/>
              <a:gdLst>
                <a:gd name="connsiteX0" fmla="*/ 111998 w 126159"/>
                <a:gd name="connsiteY0" fmla="*/ 103735 h 103734"/>
                <a:gd name="connsiteX1" fmla="*/ 3525 w 126159"/>
                <a:gd name="connsiteY1" fmla="*/ 32502 h 103734"/>
                <a:gd name="connsiteX2" fmla="*/ 25209 w 126159"/>
                <a:gd name="connsiteY2" fmla="*/ 3 h 103734"/>
                <a:gd name="connsiteX3" fmla="*/ 126117 w 126159"/>
                <a:gd name="connsiteY3" fmla="*/ 84821 h 103734"/>
                <a:gd name="connsiteX4" fmla="*/ 111998 w 126159"/>
                <a:gd name="connsiteY4" fmla="*/ 103735 h 103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9" h="103734">
                  <a:moveTo>
                    <a:pt x="111998" y="103735"/>
                  </a:moveTo>
                  <a:cubicBezTo>
                    <a:pt x="61278" y="101816"/>
                    <a:pt x="17377" y="69850"/>
                    <a:pt x="3525" y="32502"/>
                  </a:cubicBezTo>
                  <a:cubicBezTo>
                    <a:pt x="-4520" y="10819"/>
                    <a:pt x="595" y="-210"/>
                    <a:pt x="25209" y="3"/>
                  </a:cubicBezTo>
                  <a:cubicBezTo>
                    <a:pt x="67938" y="323"/>
                    <a:pt x="120629" y="42838"/>
                    <a:pt x="126117" y="84821"/>
                  </a:cubicBezTo>
                  <a:cubicBezTo>
                    <a:pt x="126969" y="91747"/>
                    <a:pt x="114662" y="100378"/>
                    <a:pt x="111998" y="1037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p:cNvSpPr/>
            <p:nvPr/>
          </p:nvSpPr>
          <p:spPr>
            <a:xfrm>
              <a:off x="9054957" y="6709435"/>
              <a:ext cx="116105" cy="87986"/>
            </a:xfrm>
            <a:custGeom>
              <a:avLst/>
              <a:gdLst>
                <a:gd name="connsiteX0" fmla="*/ 95157 w 116105"/>
                <a:gd name="connsiteY0" fmla="*/ 87987 h 87986"/>
                <a:gd name="connsiteX1" fmla="*/ 323 w 116105"/>
                <a:gd name="connsiteY1" fmla="*/ 30127 h 87986"/>
                <a:gd name="connsiteX2" fmla="*/ 5064 w 116105"/>
                <a:gd name="connsiteY2" fmla="*/ 8443 h 87986"/>
                <a:gd name="connsiteX3" fmla="*/ 75284 w 116105"/>
                <a:gd name="connsiteY3" fmla="*/ 4075 h 87986"/>
                <a:gd name="connsiteX4" fmla="*/ 115988 w 116105"/>
                <a:gd name="connsiteY4" fmla="*/ 67848 h 87986"/>
                <a:gd name="connsiteX5" fmla="*/ 95157 w 116105"/>
                <a:gd name="connsiteY5" fmla="*/ 87987 h 8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105" h="87986">
                  <a:moveTo>
                    <a:pt x="95157" y="87987"/>
                  </a:moveTo>
                  <a:cubicBezTo>
                    <a:pt x="40920" y="87987"/>
                    <a:pt x="7302" y="64918"/>
                    <a:pt x="323" y="30127"/>
                  </a:cubicBezTo>
                  <a:cubicBezTo>
                    <a:pt x="-1063" y="23148"/>
                    <a:pt x="2294" y="8870"/>
                    <a:pt x="5064" y="8443"/>
                  </a:cubicBezTo>
                  <a:cubicBezTo>
                    <a:pt x="28720" y="4767"/>
                    <a:pt x="58076" y="-5729"/>
                    <a:pt x="75284" y="4075"/>
                  </a:cubicBezTo>
                  <a:cubicBezTo>
                    <a:pt x="94997" y="15316"/>
                    <a:pt x="105653" y="44565"/>
                    <a:pt x="115988" y="67848"/>
                  </a:cubicBezTo>
                  <a:cubicBezTo>
                    <a:pt x="117800" y="71844"/>
                    <a:pt x="98087" y="85270"/>
                    <a:pt x="95157" y="87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p:cNvSpPr/>
            <p:nvPr/>
          </p:nvSpPr>
          <p:spPr>
            <a:xfrm>
              <a:off x="9234435" y="6378658"/>
              <a:ext cx="120585" cy="92693"/>
            </a:xfrm>
            <a:custGeom>
              <a:avLst/>
              <a:gdLst>
                <a:gd name="connsiteX0" fmla="*/ 35234 w 120585"/>
                <a:gd name="connsiteY0" fmla="*/ 55 h 92693"/>
                <a:gd name="connsiteX1" fmla="*/ 114138 w 120585"/>
                <a:gd name="connsiteY1" fmla="*/ 48005 h 92693"/>
                <a:gd name="connsiteX2" fmla="*/ 88884 w 120585"/>
                <a:gd name="connsiteY2" fmla="*/ 91852 h 92693"/>
                <a:gd name="connsiteX3" fmla="*/ 7529 w 120585"/>
                <a:gd name="connsiteY3" fmla="*/ 46140 h 92693"/>
                <a:gd name="connsiteX4" fmla="*/ 35234 w 120585"/>
                <a:gd name="connsiteY4" fmla="*/ 55 h 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5" h="92693">
                  <a:moveTo>
                    <a:pt x="35234" y="55"/>
                  </a:moveTo>
                  <a:cubicBezTo>
                    <a:pt x="71835" y="-1064"/>
                    <a:pt x="98527" y="14973"/>
                    <a:pt x="114138" y="48005"/>
                  </a:cubicBezTo>
                  <a:cubicBezTo>
                    <a:pt x="127617" y="76562"/>
                    <a:pt x="120318" y="88442"/>
                    <a:pt x="88884" y="91852"/>
                  </a:cubicBezTo>
                  <a:cubicBezTo>
                    <a:pt x="48074" y="96327"/>
                    <a:pt x="24738" y="83221"/>
                    <a:pt x="7529" y="46140"/>
                  </a:cubicBezTo>
                  <a:cubicBezTo>
                    <a:pt x="-7815" y="13108"/>
                    <a:pt x="-249" y="481"/>
                    <a:pt x="35234" y="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任意多边形: 形状 81"/>
            <p:cNvSpPr/>
            <p:nvPr/>
          </p:nvSpPr>
          <p:spPr>
            <a:xfrm>
              <a:off x="9228774" y="6693613"/>
              <a:ext cx="118737" cy="97415"/>
            </a:xfrm>
            <a:custGeom>
              <a:avLst/>
              <a:gdLst>
                <a:gd name="connsiteX0" fmla="*/ 84049 w 118737"/>
                <a:gd name="connsiteY0" fmla="*/ 97415 h 97415"/>
                <a:gd name="connsiteX1" fmla="*/ 350 w 118737"/>
                <a:gd name="connsiteY1" fmla="*/ 35240 h 97415"/>
                <a:gd name="connsiteX2" fmla="*/ 12551 w 118737"/>
                <a:gd name="connsiteY2" fmla="*/ 5245 h 97415"/>
                <a:gd name="connsiteX3" fmla="*/ 118680 w 118737"/>
                <a:gd name="connsiteY3" fmla="*/ 71416 h 97415"/>
                <a:gd name="connsiteX4" fmla="*/ 84049 w 118737"/>
                <a:gd name="connsiteY4" fmla="*/ 97415 h 9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37" h="97415">
                  <a:moveTo>
                    <a:pt x="84049" y="97415"/>
                  </a:moveTo>
                  <a:cubicBezTo>
                    <a:pt x="42226" y="92460"/>
                    <a:pt x="8022" y="69871"/>
                    <a:pt x="350" y="35240"/>
                  </a:cubicBezTo>
                  <a:cubicBezTo>
                    <a:pt x="-1621" y="26236"/>
                    <a:pt x="5039" y="8921"/>
                    <a:pt x="12551" y="5245"/>
                  </a:cubicBezTo>
                  <a:cubicBezTo>
                    <a:pt x="53841" y="-14894"/>
                    <a:pt x="120971" y="26343"/>
                    <a:pt x="118680" y="71416"/>
                  </a:cubicBezTo>
                  <a:cubicBezTo>
                    <a:pt x="118200" y="80686"/>
                    <a:pt x="96143" y="88784"/>
                    <a:pt x="84049" y="974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任意多边形: 形状 82"/>
            <p:cNvSpPr/>
            <p:nvPr/>
          </p:nvSpPr>
          <p:spPr>
            <a:xfrm>
              <a:off x="9148035" y="6541324"/>
              <a:ext cx="118666" cy="92045"/>
            </a:xfrm>
            <a:custGeom>
              <a:avLst/>
              <a:gdLst>
                <a:gd name="connsiteX0" fmla="*/ 0 w 118666"/>
                <a:gd name="connsiteY0" fmla="*/ 4202 h 92045"/>
                <a:gd name="connsiteX1" fmla="*/ 113428 w 118666"/>
                <a:gd name="connsiteY1" fmla="*/ 47357 h 92045"/>
                <a:gd name="connsiteX2" fmla="*/ 88388 w 118666"/>
                <a:gd name="connsiteY2" fmla="*/ 91364 h 92045"/>
                <a:gd name="connsiteX3" fmla="*/ 0 w 118666"/>
                <a:gd name="connsiteY3" fmla="*/ 4202 h 92045"/>
              </a:gdLst>
              <a:ahLst/>
              <a:cxnLst>
                <a:cxn ang="0">
                  <a:pos x="connsiteX0" y="connsiteY0"/>
                </a:cxn>
                <a:cxn ang="0">
                  <a:pos x="connsiteX1" y="connsiteY1"/>
                </a:cxn>
                <a:cxn ang="0">
                  <a:pos x="connsiteX2" y="connsiteY2"/>
                </a:cxn>
                <a:cxn ang="0">
                  <a:pos x="connsiteX3" y="connsiteY3"/>
                </a:cxn>
              </a:cxnLst>
              <a:rect l="l" t="t" r="r" b="b"/>
              <a:pathLst>
                <a:path w="118666" h="92045">
                  <a:moveTo>
                    <a:pt x="0" y="4202"/>
                  </a:moveTo>
                  <a:cubicBezTo>
                    <a:pt x="58286" y="-8052"/>
                    <a:pt x="95687" y="6546"/>
                    <a:pt x="113428" y="47357"/>
                  </a:cubicBezTo>
                  <a:cubicBezTo>
                    <a:pt x="125149" y="74368"/>
                    <a:pt x="117371" y="88061"/>
                    <a:pt x="88388" y="91364"/>
                  </a:cubicBezTo>
                  <a:cubicBezTo>
                    <a:pt x="37135" y="97118"/>
                    <a:pt x="5061" y="66270"/>
                    <a:pt x="0" y="4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p:cNvSpPr/>
            <p:nvPr/>
          </p:nvSpPr>
          <p:spPr>
            <a:xfrm>
              <a:off x="10793834" y="6199357"/>
              <a:ext cx="139518" cy="109479"/>
            </a:xfrm>
            <a:custGeom>
              <a:avLst/>
              <a:gdLst>
                <a:gd name="connsiteX0" fmla="*/ 0 w 139518"/>
                <a:gd name="connsiteY0" fmla="*/ 4233 h 109479"/>
                <a:gd name="connsiteX1" fmla="*/ 32819 w 139518"/>
                <a:gd name="connsiteY1" fmla="*/ 397 h 109479"/>
                <a:gd name="connsiteX2" fmla="*/ 135965 w 139518"/>
                <a:gd name="connsiteY2" fmla="*/ 82338 h 109479"/>
                <a:gd name="connsiteX3" fmla="*/ 116252 w 139518"/>
                <a:gd name="connsiteY3" fmla="*/ 108018 h 109479"/>
                <a:gd name="connsiteX4" fmla="*/ 47737 w 139518"/>
                <a:gd name="connsiteY4" fmla="*/ 74453 h 109479"/>
                <a:gd name="connsiteX5" fmla="*/ 0 w 139518"/>
                <a:gd name="connsiteY5" fmla="*/ 4233 h 1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518" h="109479">
                  <a:moveTo>
                    <a:pt x="0" y="4233"/>
                  </a:moveTo>
                  <a:cubicBezTo>
                    <a:pt x="13852" y="2422"/>
                    <a:pt x="23815" y="-1201"/>
                    <a:pt x="32819" y="397"/>
                  </a:cubicBezTo>
                  <a:cubicBezTo>
                    <a:pt x="81675" y="9028"/>
                    <a:pt x="114813" y="38810"/>
                    <a:pt x="135965" y="82338"/>
                  </a:cubicBezTo>
                  <a:cubicBezTo>
                    <a:pt x="145394" y="101731"/>
                    <a:pt x="135112" y="113825"/>
                    <a:pt x="116252" y="108018"/>
                  </a:cubicBezTo>
                  <a:cubicBezTo>
                    <a:pt x="92011" y="100559"/>
                    <a:pt x="66117" y="90809"/>
                    <a:pt x="47737" y="74453"/>
                  </a:cubicBezTo>
                  <a:cubicBezTo>
                    <a:pt x="28663" y="57457"/>
                    <a:pt x="17742" y="31405"/>
                    <a:pt x="0" y="42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任意多边形: 形状 84"/>
            <p:cNvSpPr/>
            <p:nvPr/>
          </p:nvSpPr>
          <p:spPr>
            <a:xfrm>
              <a:off x="9481402" y="5918665"/>
              <a:ext cx="121780" cy="96176"/>
            </a:xfrm>
            <a:custGeom>
              <a:avLst/>
              <a:gdLst>
                <a:gd name="connsiteX0" fmla="*/ 85076 w 121780"/>
                <a:gd name="connsiteY0" fmla="*/ 96003 h 96176"/>
                <a:gd name="connsiteX1" fmla="*/ 3402 w 121780"/>
                <a:gd name="connsiteY1" fmla="*/ 36918 h 96176"/>
                <a:gd name="connsiteX2" fmla="*/ 31213 w 121780"/>
                <a:gd name="connsiteY2" fmla="*/ 263 h 96176"/>
                <a:gd name="connsiteX3" fmla="*/ 114379 w 121780"/>
                <a:gd name="connsiteY3" fmla="*/ 51516 h 96176"/>
                <a:gd name="connsiteX4" fmla="*/ 85076 w 121780"/>
                <a:gd name="connsiteY4" fmla="*/ 96003 h 9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80" h="96176">
                  <a:moveTo>
                    <a:pt x="85076" y="96003"/>
                  </a:moveTo>
                  <a:cubicBezTo>
                    <a:pt x="51884" y="94138"/>
                    <a:pt x="13418" y="66327"/>
                    <a:pt x="3402" y="36918"/>
                  </a:cubicBezTo>
                  <a:cubicBezTo>
                    <a:pt x="-5762" y="10066"/>
                    <a:pt x="3615" y="-1975"/>
                    <a:pt x="31213" y="263"/>
                  </a:cubicBezTo>
                  <a:cubicBezTo>
                    <a:pt x="67708" y="3246"/>
                    <a:pt x="97223" y="17578"/>
                    <a:pt x="114379" y="51516"/>
                  </a:cubicBezTo>
                  <a:cubicBezTo>
                    <a:pt x="130362" y="83163"/>
                    <a:pt x="120399" y="97974"/>
                    <a:pt x="85076" y="96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形状 85"/>
            <p:cNvSpPr/>
            <p:nvPr/>
          </p:nvSpPr>
          <p:spPr>
            <a:xfrm>
              <a:off x="10122748" y="5831310"/>
              <a:ext cx="126429" cy="99816"/>
            </a:xfrm>
            <a:custGeom>
              <a:avLst/>
              <a:gdLst>
                <a:gd name="connsiteX0" fmla="*/ 126429 w 126429"/>
                <a:gd name="connsiteY0" fmla="*/ 95555 h 99816"/>
                <a:gd name="connsiteX1" fmla="*/ 1 w 126429"/>
                <a:gd name="connsiteY1" fmla="*/ 16545 h 99816"/>
                <a:gd name="connsiteX2" fmla="*/ 17263 w 126429"/>
                <a:gd name="connsiteY2" fmla="*/ 828 h 99816"/>
                <a:gd name="connsiteX3" fmla="*/ 105171 w 126429"/>
                <a:gd name="connsiteY3" fmla="*/ 50749 h 99816"/>
                <a:gd name="connsiteX4" fmla="*/ 126429 w 126429"/>
                <a:gd name="connsiteY4" fmla="*/ 95555 h 9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29" h="99816">
                  <a:moveTo>
                    <a:pt x="126429" y="95555"/>
                  </a:moveTo>
                  <a:cubicBezTo>
                    <a:pt x="74057" y="114629"/>
                    <a:pt x="-319" y="66359"/>
                    <a:pt x="1" y="16545"/>
                  </a:cubicBezTo>
                  <a:cubicBezTo>
                    <a:pt x="54" y="11057"/>
                    <a:pt x="10710" y="1627"/>
                    <a:pt x="17263" y="828"/>
                  </a:cubicBezTo>
                  <a:cubicBezTo>
                    <a:pt x="57807" y="-4180"/>
                    <a:pt x="87749" y="13668"/>
                    <a:pt x="105171" y="50749"/>
                  </a:cubicBezTo>
                  <a:cubicBezTo>
                    <a:pt x="111937" y="65134"/>
                    <a:pt x="118810" y="79466"/>
                    <a:pt x="126429" y="955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任意多边形: 形状 86"/>
            <p:cNvSpPr/>
            <p:nvPr/>
          </p:nvSpPr>
          <p:spPr>
            <a:xfrm>
              <a:off x="9850590" y="5795526"/>
              <a:ext cx="115630" cy="102095"/>
            </a:xfrm>
            <a:custGeom>
              <a:avLst/>
              <a:gdLst>
                <a:gd name="connsiteX0" fmla="*/ 100233 w 115630"/>
                <a:gd name="connsiteY0" fmla="*/ 102090 h 102095"/>
                <a:gd name="connsiteX1" fmla="*/ 17 w 115630"/>
                <a:gd name="connsiteY1" fmla="*/ 18391 h 102095"/>
                <a:gd name="connsiteX2" fmla="*/ 22873 w 115630"/>
                <a:gd name="connsiteY2" fmla="*/ 277 h 102095"/>
                <a:gd name="connsiteX3" fmla="*/ 115630 w 115630"/>
                <a:gd name="connsiteY3" fmla="*/ 81472 h 102095"/>
                <a:gd name="connsiteX4" fmla="*/ 100233 w 115630"/>
                <a:gd name="connsiteY4" fmla="*/ 102090 h 10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30" h="102093">
                  <a:moveTo>
                    <a:pt x="100233" y="102090"/>
                  </a:moveTo>
                  <a:cubicBezTo>
                    <a:pt x="46955" y="102623"/>
                    <a:pt x="-1048" y="59309"/>
                    <a:pt x="17" y="18391"/>
                  </a:cubicBezTo>
                  <a:cubicBezTo>
                    <a:pt x="177" y="11891"/>
                    <a:pt x="14349" y="1182"/>
                    <a:pt x="22873" y="277"/>
                  </a:cubicBezTo>
                  <a:cubicBezTo>
                    <a:pt x="62459" y="-3985"/>
                    <a:pt x="115150" y="41780"/>
                    <a:pt x="115630" y="81472"/>
                  </a:cubicBezTo>
                  <a:cubicBezTo>
                    <a:pt x="115736" y="89943"/>
                    <a:pt x="103003" y="98627"/>
                    <a:pt x="100233" y="1020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任意多边形: 形状 87"/>
            <p:cNvSpPr/>
            <p:nvPr/>
          </p:nvSpPr>
          <p:spPr>
            <a:xfrm>
              <a:off x="11220641" y="6522267"/>
              <a:ext cx="134259" cy="106497"/>
            </a:xfrm>
            <a:custGeom>
              <a:avLst/>
              <a:gdLst>
                <a:gd name="connsiteX0" fmla="*/ 0 w 134259"/>
                <a:gd name="connsiteY0" fmla="*/ 136 h 106497"/>
                <a:gd name="connsiteX1" fmla="*/ 134260 w 134259"/>
                <a:gd name="connsiteY1" fmla="*/ 104880 h 106497"/>
                <a:gd name="connsiteX2" fmla="*/ 0 w 134259"/>
                <a:gd name="connsiteY2" fmla="*/ 136 h 106497"/>
              </a:gdLst>
              <a:ahLst/>
              <a:cxnLst>
                <a:cxn ang="0">
                  <a:pos x="connsiteX0" y="connsiteY0"/>
                </a:cxn>
                <a:cxn ang="0">
                  <a:pos x="connsiteX1" y="connsiteY1"/>
                </a:cxn>
                <a:cxn ang="0">
                  <a:pos x="connsiteX2" y="connsiteY2"/>
                </a:cxn>
              </a:cxnLst>
              <a:rect l="l" t="t" r="r" b="b"/>
              <a:pathLst>
                <a:path w="134259" h="106497">
                  <a:moveTo>
                    <a:pt x="0" y="136"/>
                  </a:moveTo>
                  <a:cubicBezTo>
                    <a:pt x="67982" y="-2581"/>
                    <a:pt x="115826" y="35565"/>
                    <a:pt x="134260" y="104880"/>
                  </a:cubicBezTo>
                  <a:cubicBezTo>
                    <a:pt x="74695" y="115588"/>
                    <a:pt x="18381" y="72274"/>
                    <a:pt x="0" y="1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任意多边形: 形状 88"/>
            <p:cNvSpPr/>
            <p:nvPr/>
          </p:nvSpPr>
          <p:spPr>
            <a:xfrm>
              <a:off x="9170135" y="5909563"/>
              <a:ext cx="116593" cy="95476"/>
            </a:xfrm>
            <a:custGeom>
              <a:avLst/>
              <a:gdLst>
                <a:gd name="connsiteX0" fmla="*/ 83764 w 116593"/>
                <a:gd name="connsiteY0" fmla="*/ 95461 h 95476"/>
                <a:gd name="connsiteX1" fmla="*/ 970 w 116593"/>
                <a:gd name="connsiteY1" fmla="*/ 33446 h 95476"/>
                <a:gd name="connsiteX2" fmla="*/ 24838 w 116593"/>
                <a:gd name="connsiteY2" fmla="*/ 520 h 95476"/>
                <a:gd name="connsiteX3" fmla="*/ 112693 w 116593"/>
                <a:gd name="connsiteY3" fmla="*/ 56621 h 95476"/>
                <a:gd name="connsiteX4" fmla="*/ 83764 w 116593"/>
                <a:gd name="connsiteY4" fmla="*/ 95461 h 95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93" h="95476">
                  <a:moveTo>
                    <a:pt x="83764" y="95461"/>
                  </a:moveTo>
                  <a:cubicBezTo>
                    <a:pt x="43272" y="94822"/>
                    <a:pt x="7683" y="67810"/>
                    <a:pt x="970" y="33446"/>
                  </a:cubicBezTo>
                  <a:cubicBezTo>
                    <a:pt x="-2972" y="13253"/>
                    <a:pt x="5126" y="3184"/>
                    <a:pt x="24838" y="520"/>
                  </a:cubicBezTo>
                  <a:cubicBezTo>
                    <a:pt x="58989" y="-4115"/>
                    <a:pt x="101399" y="22844"/>
                    <a:pt x="112693" y="56621"/>
                  </a:cubicBezTo>
                  <a:cubicBezTo>
                    <a:pt x="122337" y="85551"/>
                    <a:pt x="114611" y="95940"/>
                    <a:pt x="83764" y="95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p:cNvSpPr/>
            <p:nvPr/>
          </p:nvSpPr>
          <p:spPr>
            <a:xfrm>
              <a:off x="9780470" y="5931202"/>
              <a:ext cx="120964" cy="96309"/>
            </a:xfrm>
            <a:custGeom>
              <a:avLst/>
              <a:gdLst>
                <a:gd name="connsiteX0" fmla="*/ 120964 w 120964"/>
                <a:gd name="connsiteY0" fmla="*/ 89219 h 96309"/>
                <a:gd name="connsiteX1" fmla="*/ 77 w 120964"/>
                <a:gd name="connsiteY1" fmla="*/ 28003 h 96309"/>
                <a:gd name="connsiteX2" fmla="*/ 15634 w 120964"/>
                <a:gd name="connsiteY2" fmla="*/ 3815 h 96309"/>
                <a:gd name="connsiteX3" fmla="*/ 98055 w 120964"/>
                <a:gd name="connsiteY3" fmla="*/ 37007 h 96309"/>
                <a:gd name="connsiteX4" fmla="*/ 120964 w 120964"/>
                <a:gd name="connsiteY4" fmla="*/ 89219 h 9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4" h="96309">
                  <a:moveTo>
                    <a:pt x="120964" y="89219"/>
                  </a:moveTo>
                  <a:cubicBezTo>
                    <a:pt x="71043" y="111489"/>
                    <a:pt x="6844" y="78617"/>
                    <a:pt x="77" y="28003"/>
                  </a:cubicBezTo>
                  <a:cubicBezTo>
                    <a:pt x="-935" y="20491"/>
                    <a:pt x="8176" y="6479"/>
                    <a:pt x="15634" y="3815"/>
                  </a:cubicBezTo>
                  <a:cubicBezTo>
                    <a:pt x="46589" y="-7373"/>
                    <a:pt x="80740" y="6746"/>
                    <a:pt x="98055" y="37007"/>
                  </a:cubicBezTo>
                  <a:cubicBezTo>
                    <a:pt x="107432" y="53417"/>
                    <a:pt x="113452" y="71798"/>
                    <a:pt x="120964" y="892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任意多边形: 形状 90"/>
            <p:cNvSpPr/>
            <p:nvPr/>
          </p:nvSpPr>
          <p:spPr>
            <a:xfrm>
              <a:off x="9704965" y="5785893"/>
              <a:ext cx="118307" cy="101343"/>
            </a:xfrm>
            <a:custGeom>
              <a:avLst/>
              <a:gdLst>
                <a:gd name="connsiteX0" fmla="*/ 20813 w 118307"/>
                <a:gd name="connsiteY0" fmla="*/ 0 h 101343"/>
                <a:gd name="connsiteX1" fmla="*/ 116606 w 118307"/>
                <a:gd name="connsiteY1" fmla="*/ 70753 h 101343"/>
                <a:gd name="connsiteX2" fmla="*/ 93377 w 118307"/>
                <a:gd name="connsiteY2" fmla="*/ 101334 h 101343"/>
                <a:gd name="connsiteX3" fmla="*/ 24063 w 118307"/>
                <a:gd name="connsiteY3" fmla="*/ 62921 h 101343"/>
                <a:gd name="connsiteX4" fmla="*/ 8346 w 118307"/>
                <a:gd name="connsiteY4" fmla="*/ 35216 h 101343"/>
                <a:gd name="connsiteX5" fmla="*/ 941 w 118307"/>
                <a:gd name="connsiteY5" fmla="*/ 7512 h 101343"/>
                <a:gd name="connsiteX6" fmla="*/ 20813 w 118307"/>
                <a:gd name="connsiteY6" fmla="*/ 0 h 101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07" h="101343">
                  <a:moveTo>
                    <a:pt x="20813" y="0"/>
                  </a:moveTo>
                  <a:cubicBezTo>
                    <a:pt x="76435" y="3463"/>
                    <a:pt x="104992" y="27065"/>
                    <a:pt x="116606" y="70753"/>
                  </a:cubicBezTo>
                  <a:cubicBezTo>
                    <a:pt x="122360" y="92437"/>
                    <a:pt x="113250" y="101014"/>
                    <a:pt x="93377" y="101334"/>
                  </a:cubicBezTo>
                  <a:cubicBezTo>
                    <a:pt x="63222" y="101760"/>
                    <a:pt x="40366" y="87748"/>
                    <a:pt x="24063" y="62921"/>
                  </a:cubicBezTo>
                  <a:cubicBezTo>
                    <a:pt x="18202" y="54077"/>
                    <a:pt x="12608" y="44860"/>
                    <a:pt x="8346" y="35216"/>
                  </a:cubicBezTo>
                  <a:cubicBezTo>
                    <a:pt x="4404" y="26159"/>
                    <a:pt x="-2523" y="13319"/>
                    <a:pt x="941" y="7512"/>
                  </a:cubicBezTo>
                  <a:cubicBezTo>
                    <a:pt x="4723" y="1012"/>
                    <a:pt x="18788" y="639"/>
                    <a:pt x="208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任意多边形: 形状 91"/>
            <p:cNvSpPr/>
            <p:nvPr/>
          </p:nvSpPr>
          <p:spPr>
            <a:xfrm>
              <a:off x="9559581" y="5773016"/>
              <a:ext cx="116175" cy="97475"/>
            </a:xfrm>
            <a:custGeom>
              <a:avLst/>
              <a:gdLst>
                <a:gd name="connsiteX0" fmla="*/ 26343 w 116175"/>
                <a:gd name="connsiteY0" fmla="*/ 517 h 97475"/>
                <a:gd name="connsiteX1" fmla="*/ 114731 w 116175"/>
                <a:gd name="connsiteY1" fmla="*/ 68179 h 97475"/>
                <a:gd name="connsiteX2" fmla="*/ 93526 w 116175"/>
                <a:gd name="connsiteY2" fmla="*/ 97429 h 97475"/>
                <a:gd name="connsiteX3" fmla="*/ 717 w 116175"/>
                <a:gd name="connsiteY3" fmla="*/ 23266 h 97475"/>
                <a:gd name="connsiteX4" fmla="*/ 26343 w 116175"/>
                <a:gd name="connsiteY4" fmla="*/ 517 h 9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75" h="97475">
                  <a:moveTo>
                    <a:pt x="26343" y="517"/>
                  </a:moveTo>
                  <a:cubicBezTo>
                    <a:pt x="70191" y="2222"/>
                    <a:pt x="106207" y="30192"/>
                    <a:pt x="114731" y="68179"/>
                  </a:cubicBezTo>
                  <a:cubicBezTo>
                    <a:pt x="118780" y="86080"/>
                    <a:pt x="115104" y="96789"/>
                    <a:pt x="93526" y="97429"/>
                  </a:cubicBezTo>
                  <a:cubicBezTo>
                    <a:pt x="46429" y="98814"/>
                    <a:pt x="8815" y="69245"/>
                    <a:pt x="717" y="23266"/>
                  </a:cubicBezTo>
                  <a:cubicBezTo>
                    <a:pt x="-3386" y="-336"/>
                    <a:pt x="10786" y="-1082"/>
                    <a:pt x="26343" y="5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任意多边形: 形状 92"/>
            <p:cNvSpPr/>
            <p:nvPr/>
          </p:nvSpPr>
          <p:spPr>
            <a:xfrm>
              <a:off x="10261165" y="5852964"/>
              <a:ext cx="116677" cy="101117"/>
            </a:xfrm>
            <a:custGeom>
              <a:avLst/>
              <a:gdLst>
                <a:gd name="connsiteX0" fmla="*/ 0 w 116677"/>
                <a:gd name="connsiteY0" fmla="*/ 1071 h 101117"/>
                <a:gd name="connsiteX1" fmla="*/ 116678 w 116677"/>
                <a:gd name="connsiteY1" fmla="*/ 97397 h 101117"/>
                <a:gd name="connsiteX2" fmla="*/ 0 w 116677"/>
                <a:gd name="connsiteY2" fmla="*/ 1071 h 101117"/>
              </a:gdLst>
              <a:ahLst/>
              <a:cxnLst>
                <a:cxn ang="0">
                  <a:pos x="connsiteX0" y="connsiteY0"/>
                </a:cxn>
                <a:cxn ang="0">
                  <a:pos x="connsiteX1" y="connsiteY1"/>
                </a:cxn>
                <a:cxn ang="0">
                  <a:pos x="connsiteX2" y="connsiteY2"/>
                </a:cxn>
              </a:cxnLst>
              <a:rect l="l" t="t" r="r" b="b"/>
              <a:pathLst>
                <a:path w="116677" h="101117">
                  <a:moveTo>
                    <a:pt x="0" y="1071"/>
                  </a:moveTo>
                  <a:cubicBezTo>
                    <a:pt x="68621" y="-6761"/>
                    <a:pt x="110657" y="28669"/>
                    <a:pt x="116678" y="97397"/>
                  </a:cubicBezTo>
                  <a:cubicBezTo>
                    <a:pt x="61855" y="115405"/>
                    <a:pt x="106" y="65590"/>
                    <a:pt x="0" y="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任意多边形: 形状 93"/>
            <p:cNvSpPr/>
            <p:nvPr/>
          </p:nvSpPr>
          <p:spPr>
            <a:xfrm>
              <a:off x="9011586" y="5910229"/>
              <a:ext cx="110651" cy="94688"/>
            </a:xfrm>
            <a:custGeom>
              <a:avLst/>
              <a:gdLst>
                <a:gd name="connsiteX0" fmla="*/ 79921 w 110651"/>
                <a:gd name="connsiteY0" fmla="*/ 94689 h 94688"/>
                <a:gd name="connsiteX1" fmla="*/ 1284 w 110651"/>
                <a:gd name="connsiteY1" fmla="*/ 36563 h 94688"/>
                <a:gd name="connsiteX2" fmla="*/ 27976 w 110651"/>
                <a:gd name="connsiteY2" fmla="*/ 121 h 94688"/>
                <a:gd name="connsiteX3" fmla="*/ 108691 w 110651"/>
                <a:gd name="connsiteY3" fmla="*/ 59632 h 94688"/>
                <a:gd name="connsiteX4" fmla="*/ 79921 w 110651"/>
                <a:gd name="connsiteY4" fmla="*/ 94689 h 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51" h="94688">
                  <a:moveTo>
                    <a:pt x="79921" y="94689"/>
                  </a:moveTo>
                  <a:cubicBezTo>
                    <a:pt x="42148" y="94689"/>
                    <a:pt x="7997" y="69542"/>
                    <a:pt x="1284" y="36563"/>
                  </a:cubicBezTo>
                  <a:cubicBezTo>
                    <a:pt x="-3138" y="14826"/>
                    <a:pt x="3415" y="1560"/>
                    <a:pt x="27976" y="121"/>
                  </a:cubicBezTo>
                  <a:cubicBezTo>
                    <a:pt x="64524" y="-2010"/>
                    <a:pt x="100966" y="24256"/>
                    <a:pt x="108691" y="59632"/>
                  </a:cubicBezTo>
                  <a:cubicBezTo>
                    <a:pt x="114605" y="86271"/>
                    <a:pt x="107733" y="94635"/>
                    <a:pt x="79921" y="946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任意多边形: 形状 94"/>
            <p:cNvSpPr/>
            <p:nvPr/>
          </p:nvSpPr>
          <p:spPr>
            <a:xfrm>
              <a:off x="10597613" y="6038836"/>
              <a:ext cx="127013" cy="102202"/>
            </a:xfrm>
            <a:custGeom>
              <a:avLst/>
              <a:gdLst>
                <a:gd name="connsiteX0" fmla="*/ 127014 w 127013"/>
                <a:gd name="connsiteY0" fmla="*/ 98743 h 102202"/>
                <a:gd name="connsiteX1" fmla="*/ 0 w 127013"/>
                <a:gd name="connsiteY1" fmla="*/ 2896 h 102202"/>
                <a:gd name="connsiteX2" fmla="*/ 127014 w 127013"/>
                <a:gd name="connsiteY2" fmla="*/ 98743 h 102202"/>
              </a:gdLst>
              <a:ahLst/>
              <a:cxnLst>
                <a:cxn ang="0">
                  <a:pos x="connsiteX0" y="connsiteY0"/>
                </a:cxn>
                <a:cxn ang="0">
                  <a:pos x="connsiteX1" y="connsiteY1"/>
                </a:cxn>
                <a:cxn ang="0">
                  <a:pos x="connsiteX2" y="connsiteY2"/>
                </a:cxn>
              </a:cxnLst>
              <a:rect l="l" t="t" r="r" b="b"/>
              <a:pathLst>
                <a:path w="127013" h="102202">
                  <a:moveTo>
                    <a:pt x="127014" y="98743"/>
                  </a:moveTo>
                  <a:cubicBezTo>
                    <a:pt x="68995" y="116431"/>
                    <a:pt x="480" y="63526"/>
                    <a:pt x="0" y="2896"/>
                  </a:cubicBezTo>
                  <a:cubicBezTo>
                    <a:pt x="56581" y="-9837"/>
                    <a:pt x="95420" y="18933"/>
                    <a:pt x="127014" y="987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任意多边形: 形状 95"/>
            <p:cNvSpPr/>
            <p:nvPr/>
          </p:nvSpPr>
          <p:spPr>
            <a:xfrm>
              <a:off x="9327339" y="5909911"/>
              <a:ext cx="117006" cy="95766"/>
            </a:xfrm>
            <a:custGeom>
              <a:avLst/>
              <a:gdLst>
                <a:gd name="connsiteX0" fmla="*/ 84101 w 117006"/>
                <a:gd name="connsiteY0" fmla="*/ 95752 h 95766"/>
                <a:gd name="connsiteX1" fmla="*/ 3119 w 117006"/>
                <a:gd name="connsiteY1" fmla="*/ 37520 h 95766"/>
                <a:gd name="connsiteX2" fmla="*/ 29385 w 117006"/>
                <a:gd name="connsiteY2" fmla="*/ 12 h 95766"/>
                <a:gd name="connsiteX3" fmla="*/ 110527 w 117006"/>
                <a:gd name="connsiteY3" fmla="*/ 54409 h 95766"/>
                <a:gd name="connsiteX4" fmla="*/ 84101 w 117006"/>
                <a:gd name="connsiteY4" fmla="*/ 95752 h 9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6" h="95766">
                  <a:moveTo>
                    <a:pt x="84101" y="95752"/>
                  </a:moveTo>
                  <a:cubicBezTo>
                    <a:pt x="49737" y="95273"/>
                    <a:pt x="14094" y="69646"/>
                    <a:pt x="3119" y="37520"/>
                  </a:cubicBezTo>
                  <a:cubicBezTo>
                    <a:pt x="-5299" y="12799"/>
                    <a:pt x="3279" y="545"/>
                    <a:pt x="29385" y="12"/>
                  </a:cubicBezTo>
                  <a:cubicBezTo>
                    <a:pt x="60126" y="-627"/>
                    <a:pt x="96941" y="24094"/>
                    <a:pt x="110527" y="54409"/>
                  </a:cubicBezTo>
                  <a:cubicBezTo>
                    <a:pt x="124112" y="84830"/>
                    <a:pt x="116813" y="96231"/>
                    <a:pt x="84101" y="95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任意多边形: 形状 96"/>
            <p:cNvSpPr/>
            <p:nvPr/>
          </p:nvSpPr>
          <p:spPr>
            <a:xfrm>
              <a:off x="9774669" y="5651631"/>
              <a:ext cx="116382" cy="96664"/>
            </a:xfrm>
            <a:custGeom>
              <a:avLst/>
              <a:gdLst>
                <a:gd name="connsiteX0" fmla="*/ 30173 w 116382"/>
                <a:gd name="connsiteY0" fmla="*/ 2 h 96664"/>
                <a:gd name="connsiteX1" fmla="*/ 116376 w 116382"/>
                <a:gd name="connsiteY1" fmla="*/ 80132 h 96664"/>
                <a:gd name="connsiteX2" fmla="*/ 98582 w 116382"/>
                <a:gd name="connsiteY2" fmla="*/ 95849 h 96664"/>
                <a:gd name="connsiteX3" fmla="*/ 764 w 116382"/>
                <a:gd name="connsiteY3" fmla="*/ 25309 h 96664"/>
                <a:gd name="connsiteX4" fmla="*/ 30173 w 116382"/>
                <a:gd name="connsiteY4" fmla="*/ 2 h 96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80" h="96664">
                  <a:moveTo>
                    <a:pt x="30173" y="2"/>
                  </a:moveTo>
                  <a:cubicBezTo>
                    <a:pt x="69971" y="-371"/>
                    <a:pt x="117016" y="42305"/>
                    <a:pt x="116376" y="80132"/>
                  </a:cubicBezTo>
                  <a:cubicBezTo>
                    <a:pt x="116270" y="85673"/>
                    <a:pt x="105508" y="94624"/>
                    <a:pt x="98582" y="95849"/>
                  </a:cubicBezTo>
                  <a:cubicBezTo>
                    <a:pt x="58837" y="102721"/>
                    <a:pt x="7690" y="65055"/>
                    <a:pt x="764" y="25309"/>
                  </a:cubicBezTo>
                  <a:cubicBezTo>
                    <a:pt x="-2539" y="6236"/>
                    <a:pt x="4440" y="215"/>
                    <a:pt x="30173"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任意多边形: 形状 97"/>
            <p:cNvSpPr/>
            <p:nvPr/>
          </p:nvSpPr>
          <p:spPr>
            <a:xfrm>
              <a:off x="9988113" y="5814271"/>
              <a:ext cx="119796" cy="100784"/>
            </a:xfrm>
            <a:custGeom>
              <a:avLst/>
              <a:gdLst>
                <a:gd name="connsiteX0" fmla="*/ 94944 w 119796"/>
                <a:gd name="connsiteY0" fmla="*/ 100767 h 100784"/>
                <a:gd name="connsiteX1" fmla="*/ 4 w 119796"/>
                <a:gd name="connsiteY1" fmla="*/ 15843 h 100784"/>
                <a:gd name="connsiteX2" fmla="*/ 15028 w 119796"/>
                <a:gd name="connsiteY2" fmla="*/ 552 h 100784"/>
                <a:gd name="connsiteX3" fmla="*/ 116788 w 119796"/>
                <a:gd name="connsiteY3" fmla="*/ 66137 h 100784"/>
                <a:gd name="connsiteX4" fmla="*/ 94944 w 119796"/>
                <a:gd name="connsiteY4" fmla="*/ 100767 h 1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796" h="100784">
                  <a:moveTo>
                    <a:pt x="94944" y="100767"/>
                  </a:moveTo>
                  <a:cubicBezTo>
                    <a:pt x="51630" y="101780"/>
                    <a:pt x="1708" y="56547"/>
                    <a:pt x="4" y="15843"/>
                  </a:cubicBezTo>
                  <a:cubicBezTo>
                    <a:pt x="-210" y="10728"/>
                    <a:pt x="9167" y="1404"/>
                    <a:pt x="15028" y="552"/>
                  </a:cubicBezTo>
                  <a:cubicBezTo>
                    <a:pt x="51896" y="-4829"/>
                    <a:pt x="104428" y="30015"/>
                    <a:pt x="116788" y="66137"/>
                  </a:cubicBezTo>
                  <a:cubicBezTo>
                    <a:pt x="124726" y="89526"/>
                    <a:pt x="116788" y="101194"/>
                    <a:pt x="94944" y="1007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任意多边形: 形状 98"/>
            <p:cNvSpPr/>
            <p:nvPr/>
          </p:nvSpPr>
          <p:spPr>
            <a:xfrm>
              <a:off x="8800625" y="6560603"/>
              <a:ext cx="109422" cy="93516"/>
            </a:xfrm>
            <a:custGeom>
              <a:avLst/>
              <a:gdLst>
                <a:gd name="connsiteX0" fmla="*/ 44634 w 109422"/>
                <a:gd name="connsiteY0" fmla="*/ 0 h 93516"/>
                <a:gd name="connsiteX1" fmla="*/ 87575 w 109422"/>
                <a:gd name="connsiteY1" fmla="*/ 23389 h 93516"/>
                <a:gd name="connsiteX2" fmla="*/ 109419 w 109422"/>
                <a:gd name="connsiteY2" fmla="*/ 78371 h 93516"/>
                <a:gd name="connsiteX3" fmla="*/ 36482 w 109422"/>
                <a:gd name="connsiteY3" fmla="*/ 88281 h 93516"/>
                <a:gd name="connsiteX4" fmla="*/ 9257 w 109422"/>
                <a:gd name="connsiteY4" fmla="*/ 57806 h 93516"/>
                <a:gd name="connsiteX5" fmla="*/ 44634 w 109422"/>
                <a:gd name="connsiteY5" fmla="*/ 0 h 9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22" h="93516">
                  <a:moveTo>
                    <a:pt x="44634" y="0"/>
                  </a:moveTo>
                  <a:cubicBezTo>
                    <a:pt x="59285" y="7512"/>
                    <a:pt x="78252" y="11614"/>
                    <a:pt x="87575" y="23389"/>
                  </a:cubicBezTo>
                  <a:cubicBezTo>
                    <a:pt x="99509" y="38467"/>
                    <a:pt x="108620" y="59511"/>
                    <a:pt x="109419" y="78371"/>
                  </a:cubicBezTo>
                  <a:cubicBezTo>
                    <a:pt x="109952" y="90998"/>
                    <a:pt x="51666" y="99523"/>
                    <a:pt x="36482" y="88281"/>
                  </a:cubicBezTo>
                  <a:cubicBezTo>
                    <a:pt x="25667" y="80343"/>
                    <a:pt x="15491" y="69581"/>
                    <a:pt x="9257" y="57806"/>
                  </a:cubicBezTo>
                  <a:cubicBezTo>
                    <a:pt x="-10242" y="21258"/>
                    <a:pt x="839" y="4529"/>
                    <a:pt x="4463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任意多边形: 形状 99"/>
            <p:cNvSpPr/>
            <p:nvPr/>
          </p:nvSpPr>
          <p:spPr>
            <a:xfrm>
              <a:off x="9410739" y="5769766"/>
              <a:ext cx="115517" cy="95864"/>
            </a:xfrm>
            <a:custGeom>
              <a:avLst/>
              <a:gdLst>
                <a:gd name="connsiteX0" fmla="*/ 26914 w 115517"/>
                <a:gd name="connsiteY0" fmla="*/ 1636 h 95864"/>
                <a:gd name="connsiteX1" fmla="*/ 113010 w 115517"/>
                <a:gd name="connsiteY1" fmla="*/ 60082 h 95864"/>
                <a:gd name="connsiteX2" fmla="*/ 87703 w 115517"/>
                <a:gd name="connsiteY2" fmla="*/ 95831 h 95864"/>
                <a:gd name="connsiteX3" fmla="*/ 1500 w 115517"/>
                <a:gd name="connsiteY3" fmla="*/ 31045 h 95864"/>
                <a:gd name="connsiteX4" fmla="*/ 26914 w 115517"/>
                <a:gd name="connsiteY4" fmla="*/ 1636 h 9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7" h="95864">
                  <a:moveTo>
                    <a:pt x="26914" y="1636"/>
                  </a:moveTo>
                  <a:cubicBezTo>
                    <a:pt x="71241" y="4779"/>
                    <a:pt x="102515" y="25984"/>
                    <a:pt x="113010" y="60082"/>
                  </a:cubicBezTo>
                  <a:cubicBezTo>
                    <a:pt x="120096" y="83098"/>
                    <a:pt x="112317" y="94978"/>
                    <a:pt x="87703" y="95831"/>
                  </a:cubicBezTo>
                  <a:cubicBezTo>
                    <a:pt x="51687" y="97056"/>
                    <a:pt x="7680" y="64930"/>
                    <a:pt x="1500" y="31045"/>
                  </a:cubicBezTo>
                  <a:cubicBezTo>
                    <a:pt x="-1803" y="12771"/>
                    <a:pt x="-2069" y="-5663"/>
                    <a:pt x="26914" y="16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任意多边形: 形状 100"/>
            <p:cNvSpPr/>
            <p:nvPr/>
          </p:nvSpPr>
          <p:spPr>
            <a:xfrm>
              <a:off x="10389740" y="5871043"/>
              <a:ext cx="120367" cy="107719"/>
            </a:xfrm>
            <a:custGeom>
              <a:avLst/>
              <a:gdLst>
                <a:gd name="connsiteX0" fmla="*/ 120071 w 120367"/>
                <a:gd name="connsiteY0" fmla="*/ 107661 h 107719"/>
                <a:gd name="connsiteX1" fmla="*/ 2274 w 120367"/>
                <a:gd name="connsiteY1" fmla="*/ 27585 h 107719"/>
                <a:gd name="connsiteX2" fmla="*/ 16979 w 120367"/>
                <a:gd name="connsiteY2" fmla="*/ 147 h 107719"/>
                <a:gd name="connsiteX3" fmla="*/ 120071 w 120367"/>
                <a:gd name="connsiteY3" fmla="*/ 107661 h 107719"/>
              </a:gdLst>
              <a:ahLst/>
              <a:cxnLst>
                <a:cxn ang="0">
                  <a:pos x="connsiteX0" y="connsiteY0"/>
                </a:cxn>
                <a:cxn ang="0">
                  <a:pos x="connsiteX1" y="connsiteY1"/>
                </a:cxn>
                <a:cxn ang="0">
                  <a:pos x="connsiteX2" y="connsiteY2"/>
                </a:cxn>
                <a:cxn ang="0">
                  <a:pos x="connsiteX3" y="connsiteY3"/>
                </a:cxn>
              </a:cxnLst>
              <a:rect l="l" t="t" r="r" b="b"/>
              <a:pathLst>
                <a:path w="120367" h="107719">
                  <a:moveTo>
                    <a:pt x="120071" y="107661"/>
                  </a:moveTo>
                  <a:cubicBezTo>
                    <a:pt x="69830" y="109419"/>
                    <a:pt x="14368" y="71166"/>
                    <a:pt x="2274" y="27585"/>
                  </a:cubicBezTo>
                  <a:cubicBezTo>
                    <a:pt x="-1455" y="14212"/>
                    <a:pt x="-2947" y="1799"/>
                    <a:pt x="16979" y="147"/>
                  </a:cubicBezTo>
                  <a:cubicBezTo>
                    <a:pt x="60400" y="-3529"/>
                    <a:pt x="125292" y="62428"/>
                    <a:pt x="120071" y="1076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任意多边形: 形状 101"/>
            <p:cNvSpPr/>
            <p:nvPr/>
          </p:nvSpPr>
          <p:spPr>
            <a:xfrm>
              <a:off x="10051998" y="5686335"/>
              <a:ext cx="111340" cy="98910"/>
            </a:xfrm>
            <a:custGeom>
              <a:avLst/>
              <a:gdLst>
                <a:gd name="connsiteX0" fmla="*/ 111030 w 111340"/>
                <a:gd name="connsiteY0" fmla="*/ 96734 h 98910"/>
                <a:gd name="connsiteX1" fmla="*/ 53 w 111340"/>
                <a:gd name="connsiteY1" fmla="*/ 19109 h 98910"/>
                <a:gd name="connsiteX2" fmla="*/ 16515 w 111340"/>
                <a:gd name="connsiteY2" fmla="*/ 408 h 98910"/>
                <a:gd name="connsiteX3" fmla="*/ 111030 w 111340"/>
                <a:gd name="connsiteY3" fmla="*/ 96734 h 98910"/>
              </a:gdLst>
              <a:ahLst/>
              <a:cxnLst>
                <a:cxn ang="0">
                  <a:pos x="connsiteX0" y="connsiteY0"/>
                </a:cxn>
                <a:cxn ang="0">
                  <a:pos x="connsiteX1" y="connsiteY1"/>
                </a:cxn>
                <a:cxn ang="0">
                  <a:pos x="connsiteX2" y="connsiteY2"/>
                </a:cxn>
                <a:cxn ang="0">
                  <a:pos x="connsiteX3" y="connsiteY3"/>
                </a:cxn>
              </a:cxnLst>
              <a:rect l="l" t="t" r="r" b="b"/>
              <a:pathLst>
                <a:path w="111340" h="98910">
                  <a:moveTo>
                    <a:pt x="111030" y="96734"/>
                  </a:moveTo>
                  <a:cubicBezTo>
                    <a:pt x="53490" y="107496"/>
                    <a:pt x="9962" y="77821"/>
                    <a:pt x="53" y="19109"/>
                  </a:cubicBezTo>
                  <a:cubicBezTo>
                    <a:pt x="-853" y="13675"/>
                    <a:pt x="10175" y="1101"/>
                    <a:pt x="16515" y="408"/>
                  </a:cubicBezTo>
                  <a:cubicBezTo>
                    <a:pt x="67821" y="-5026"/>
                    <a:pt x="115665" y="44682"/>
                    <a:pt x="111030" y="967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任意多边形: 形状 102"/>
            <p:cNvSpPr/>
            <p:nvPr/>
          </p:nvSpPr>
          <p:spPr>
            <a:xfrm>
              <a:off x="9188028" y="5608526"/>
              <a:ext cx="113157" cy="94021"/>
            </a:xfrm>
            <a:custGeom>
              <a:avLst/>
              <a:gdLst>
                <a:gd name="connsiteX0" fmla="*/ 41948 w 113157"/>
                <a:gd name="connsiteY0" fmla="*/ 326 h 94021"/>
                <a:gd name="connsiteX1" fmla="*/ 108545 w 113157"/>
                <a:gd name="connsiteY1" fmla="*/ 56800 h 94021"/>
                <a:gd name="connsiteX2" fmla="*/ 86702 w 113157"/>
                <a:gd name="connsiteY2" fmla="*/ 93721 h 94021"/>
                <a:gd name="connsiteX3" fmla="*/ 2789 w 113157"/>
                <a:gd name="connsiteY3" fmla="*/ 33091 h 94021"/>
                <a:gd name="connsiteX4" fmla="*/ 41948 w 113157"/>
                <a:gd name="connsiteY4" fmla="*/ 326 h 9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57" h="94021">
                  <a:moveTo>
                    <a:pt x="41948" y="326"/>
                  </a:moveTo>
                  <a:cubicBezTo>
                    <a:pt x="67415" y="3096"/>
                    <a:pt x="92669" y="24194"/>
                    <a:pt x="108545" y="56800"/>
                  </a:cubicBezTo>
                  <a:cubicBezTo>
                    <a:pt x="119254" y="78857"/>
                    <a:pt x="111049" y="91377"/>
                    <a:pt x="86702" y="93721"/>
                  </a:cubicBezTo>
                  <a:cubicBezTo>
                    <a:pt x="50686" y="97237"/>
                    <a:pt x="12273" y="69480"/>
                    <a:pt x="2789" y="33091"/>
                  </a:cubicBezTo>
                  <a:cubicBezTo>
                    <a:pt x="-4563" y="4854"/>
                    <a:pt x="711" y="-1646"/>
                    <a:pt x="41948" y="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任意多边形: 形状 103"/>
            <p:cNvSpPr/>
            <p:nvPr/>
          </p:nvSpPr>
          <p:spPr>
            <a:xfrm>
              <a:off x="9327299" y="6219324"/>
              <a:ext cx="117332" cy="91351"/>
            </a:xfrm>
            <a:custGeom>
              <a:avLst/>
              <a:gdLst>
                <a:gd name="connsiteX0" fmla="*/ 117333 w 117332"/>
                <a:gd name="connsiteY0" fmla="*/ 81071 h 91351"/>
                <a:gd name="connsiteX1" fmla="*/ 12962 w 117332"/>
                <a:gd name="connsiteY1" fmla="*/ 70629 h 91351"/>
                <a:gd name="connsiteX2" fmla="*/ 16052 w 117332"/>
                <a:gd name="connsiteY2" fmla="*/ 16019 h 91351"/>
                <a:gd name="connsiteX3" fmla="*/ 85686 w 117332"/>
                <a:gd name="connsiteY3" fmla="*/ 16872 h 91351"/>
                <a:gd name="connsiteX4" fmla="*/ 94850 w 117332"/>
                <a:gd name="connsiteY4" fmla="*/ 33654 h 91351"/>
                <a:gd name="connsiteX5" fmla="*/ 117333 w 117332"/>
                <a:gd name="connsiteY5" fmla="*/ 81071 h 9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32" h="91351">
                  <a:moveTo>
                    <a:pt x="117333" y="81071"/>
                  </a:moveTo>
                  <a:cubicBezTo>
                    <a:pt x="70981" y="98280"/>
                    <a:pt x="31502" y="93272"/>
                    <a:pt x="12962" y="70629"/>
                  </a:cubicBezTo>
                  <a:cubicBezTo>
                    <a:pt x="-2808" y="51342"/>
                    <a:pt x="-6857" y="32855"/>
                    <a:pt x="16052" y="16019"/>
                  </a:cubicBezTo>
                  <a:cubicBezTo>
                    <a:pt x="45461" y="-5611"/>
                    <a:pt x="70235" y="-5345"/>
                    <a:pt x="85686" y="16872"/>
                  </a:cubicBezTo>
                  <a:cubicBezTo>
                    <a:pt x="89309" y="22093"/>
                    <a:pt x="92132" y="27900"/>
                    <a:pt x="94850" y="33654"/>
                  </a:cubicBezTo>
                  <a:cubicBezTo>
                    <a:pt x="102202" y="48732"/>
                    <a:pt x="109288" y="63969"/>
                    <a:pt x="117333" y="81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任意多边形: 形状 104"/>
            <p:cNvSpPr/>
            <p:nvPr/>
          </p:nvSpPr>
          <p:spPr>
            <a:xfrm>
              <a:off x="9083083" y="6068641"/>
              <a:ext cx="112609" cy="91053"/>
            </a:xfrm>
            <a:custGeom>
              <a:avLst/>
              <a:gdLst>
                <a:gd name="connsiteX0" fmla="*/ 95481 w 112609"/>
                <a:gd name="connsiteY0" fmla="*/ 91048 h 91053"/>
                <a:gd name="connsiteX1" fmla="*/ 1233 w 112609"/>
                <a:gd name="connsiteY1" fmla="*/ 32389 h 91053"/>
                <a:gd name="connsiteX2" fmla="*/ 22330 w 112609"/>
                <a:gd name="connsiteY2" fmla="*/ 1062 h 91053"/>
                <a:gd name="connsiteX3" fmla="*/ 112583 w 112609"/>
                <a:gd name="connsiteY3" fmla="*/ 69684 h 91053"/>
                <a:gd name="connsiteX4" fmla="*/ 95481 w 112609"/>
                <a:gd name="connsiteY4" fmla="*/ 91048 h 91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09" h="91053">
                  <a:moveTo>
                    <a:pt x="95481" y="91048"/>
                  </a:moveTo>
                  <a:cubicBezTo>
                    <a:pt x="44601" y="91474"/>
                    <a:pt x="8745" y="65848"/>
                    <a:pt x="1233" y="32389"/>
                  </a:cubicBezTo>
                  <a:cubicBezTo>
                    <a:pt x="-2816" y="14275"/>
                    <a:pt x="2831" y="4152"/>
                    <a:pt x="22330" y="1062"/>
                  </a:cubicBezTo>
                  <a:cubicBezTo>
                    <a:pt x="67190" y="-6077"/>
                    <a:pt x="108747" y="23439"/>
                    <a:pt x="112583" y="69684"/>
                  </a:cubicBezTo>
                  <a:cubicBezTo>
                    <a:pt x="113329" y="78102"/>
                    <a:pt x="98198" y="87851"/>
                    <a:pt x="95481" y="91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任意多边形: 形状 105"/>
            <p:cNvSpPr/>
            <p:nvPr/>
          </p:nvSpPr>
          <p:spPr>
            <a:xfrm>
              <a:off x="8881195" y="6724788"/>
              <a:ext cx="112803" cy="91547"/>
            </a:xfrm>
            <a:custGeom>
              <a:avLst/>
              <a:gdLst>
                <a:gd name="connsiteX0" fmla="*/ 66357 w 112803"/>
                <a:gd name="connsiteY0" fmla="*/ 86805 h 91547"/>
                <a:gd name="connsiteX1" fmla="*/ 56714 w 112803"/>
                <a:gd name="connsiteY1" fmla="*/ 86752 h 91547"/>
                <a:gd name="connsiteX2" fmla="*/ 932 w 112803"/>
                <a:gd name="connsiteY2" fmla="*/ 20901 h 91547"/>
                <a:gd name="connsiteX3" fmla="*/ 59431 w 112803"/>
                <a:gd name="connsiteY3" fmla="*/ 4598 h 91547"/>
                <a:gd name="connsiteX4" fmla="*/ 90066 w 112803"/>
                <a:gd name="connsiteY4" fmla="*/ 18557 h 91547"/>
                <a:gd name="connsiteX5" fmla="*/ 112709 w 112803"/>
                <a:gd name="connsiteY5" fmla="*/ 68158 h 91547"/>
                <a:gd name="connsiteX6" fmla="*/ 68542 w 112803"/>
                <a:gd name="connsiteY6" fmla="*/ 91547 h 91547"/>
                <a:gd name="connsiteX7" fmla="*/ 66357 w 112803"/>
                <a:gd name="connsiteY7" fmla="*/ 86805 h 9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03" h="91547">
                  <a:moveTo>
                    <a:pt x="66357" y="86805"/>
                  </a:moveTo>
                  <a:cubicBezTo>
                    <a:pt x="63161" y="86805"/>
                    <a:pt x="59911" y="87019"/>
                    <a:pt x="56714" y="86752"/>
                  </a:cubicBezTo>
                  <a:cubicBezTo>
                    <a:pt x="23362" y="83875"/>
                    <a:pt x="-5621" y="52281"/>
                    <a:pt x="932" y="20901"/>
                  </a:cubicBezTo>
                  <a:cubicBezTo>
                    <a:pt x="8711" y="-16606"/>
                    <a:pt x="39612" y="8647"/>
                    <a:pt x="59431" y="4598"/>
                  </a:cubicBezTo>
                  <a:cubicBezTo>
                    <a:pt x="68595" y="2680"/>
                    <a:pt x="83939" y="10405"/>
                    <a:pt x="90066" y="18557"/>
                  </a:cubicBezTo>
                  <a:cubicBezTo>
                    <a:pt x="101041" y="33261"/>
                    <a:pt x="114041" y="52122"/>
                    <a:pt x="112709" y="68158"/>
                  </a:cubicBezTo>
                  <a:cubicBezTo>
                    <a:pt x="111963" y="77109"/>
                    <a:pt x="84152" y="83822"/>
                    <a:pt x="68542" y="91547"/>
                  </a:cubicBezTo>
                  <a:cubicBezTo>
                    <a:pt x="67796" y="89949"/>
                    <a:pt x="67050" y="88404"/>
                    <a:pt x="66357" y="868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任意多边形: 形状 106"/>
            <p:cNvSpPr/>
            <p:nvPr/>
          </p:nvSpPr>
          <p:spPr>
            <a:xfrm>
              <a:off x="10927401" y="6227656"/>
              <a:ext cx="123337" cy="102797"/>
            </a:xfrm>
            <a:custGeom>
              <a:avLst/>
              <a:gdLst>
                <a:gd name="connsiteX0" fmla="*/ 123337 w 123337"/>
                <a:gd name="connsiteY0" fmla="*/ 101989 h 102797"/>
                <a:gd name="connsiteX1" fmla="*/ 0 w 123337"/>
                <a:gd name="connsiteY1" fmla="*/ 1400 h 102797"/>
                <a:gd name="connsiteX2" fmla="*/ 123337 w 123337"/>
                <a:gd name="connsiteY2" fmla="*/ 101989 h 102797"/>
              </a:gdLst>
              <a:ahLst/>
              <a:cxnLst>
                <a:cxn ang="0">
                  <a:pos x="connsiteX0" y="connsiteY0"/>
                </a:cxn>
                <a:cxn ang="0">
                  <a:pos x="connsiteX1" y="connsiteY1"/>
                </a:cxn>
                <a:cxn ang="0">
                  <a:pos x="connsiteX2" y="connsiteY2"/>
                </a:cxn>
              </a:cxnLst>
              <a:rect l="l" t="t" r="r" b="b"/>
              <a:pathLst>
                <a:path w="123337" h="102797">
                  <a:moveTo>
                    <a:pt x="123337" y="101989"/>
                  </a:moveTo>
                  <a:cubicBezTo>
                    <a:pt x="63667" y="109874"/>
                    <a:pt x="1225" y="58940"/>
                    <a:pt x="0" y="1400"/>
                  </a:cubicBezTo>
                  <a:cubicBezTo>
                    <a:pt x="51786" y="-9735"/>
                    <a:pt x="122059" y="47539"/>
                    <a:pt x="123337" y="1019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任意多边形: 形状 107"/>
            <p:cNvSpPr/>
            <p:nvPr/>
          </p:nvSpPr>
          <p:spPr>
            <a:xfrm>
              <a:off x="9258129" y="5762169"/>
              <a:ext cx="112561" cy="92814"/>
            </a:xfrm>
            <a:custGeom>
              <a:avLst/>
              <a:gdLst>
                <a:gd name="connsiteX0" fmla="*/ 18998 w 112561"/>
                <a:gd name="connsiteY0" fmla="*/ 15 h 92814"/>
                <a:gd name="connsiteX1" fmla="*/ 112447 w 112561"/>
                <a:gd name="connsiteY1" fmla="*/ 63788 h 92814"/>
                <a:gd name="connsiteX2" fmla="*/ 99340 w 112561"/>
                <a:gd name="connsiteY2" fmla="*/ 90001 h 92814"/>
                <a:gd name="connsiteX3" fmla="*/ 244 w 112561"/>
                <a:gd name="connsiteY3" fmla="*/ 16478 h 92814"/>
                <a:gd name="connsiteX4" fmla="*/ 18998 w 112561"/>
                <a:gd name="connsiteY4" fmla="*/ 15 h 92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61" h="92814">
                  <a:moveTo>
                    <a:pt x="18998" y="15"/>
                  </a:moveTo>
                  <a:cubicBezTo>
                    <a:pt x="70677" y="-731"/>
                    <a:pt x="107226" y="25802"/>
                    <a:pt x="112447" y="63788"/>
                  </a:cubicBezTo>
                  <a:cubicBezTo>
                    <a:pt x="113566" y="72100"/>
                    <a:pt x="106320" y="87390"/>
                    <a:pt x="99340" y="90001"/>
                  </a:cubicBezTo>
                  <a:cubicBezTo>
                    <a:pt x="59436" y="104919"/>
                    <a:pt x="-4444" y="57608"/>
                    <a:pt x="244" y="16478"/>
                  </a:cubicBezTo>
                  <a:cubicBezTo>
                    <a:pt x="1150" y="8593"/>
                    <a:pt x="16228" y="2306"/>
                    <a:pt x="18998"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任意多边形: 形状 108"/>
            <p:cNvSpPr/>
            <p:nvPr/>
          </p:nvSpPr>
          <p:spPr>
            <a:xfrm>
              <a:off x="9069711" y="6383719"/>
              <a:ext cx="115459" cy="87632"/>
            </a:xfrm>
            <a:custGeom>
              <a:avLst/>
              <a:gdLst>
                <a:gd name="connsiteX0" fmla="*/ 115459 w 115459"/>
                <a:gd name="connsiteY0" fmla="*/ 87217 h 87632"/>
                <a:gd name="connsiteX1" fmla="*/ 46518 w 115459"/>
                <a:gd name="connsiteY1" fmla="*/ 86898 h 87632"/>
                <a:gd name="connsiteX2" fmla="*/ 1552 w 115459"/>
                <a:gd name="connsiteY2" fmla="*/ 19288 h 87632"/>
                <a:gd name="connsiteX3" fmla="*/ 35809 w 115459"/>
                <a:gd name="connsiteY3" fmla="*/ 2 h 87632"/>
                <a:gd name="connsiteX4" fmla="*/ 115459 w 115459"/>
                <a:gd name="connsiteY4" fmla="*/ 87217 h 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59" h="87632">
                  <a:moveTo>
                    <a:pt x="115459" y="87217"/>
                  </a:moveTo>
                  <a:cubicBezTo>
                    <a:pt x="90739" y="87217"/>
                    <a:pt x="68522" y="88336"/>
                    <a:pt x="46518" y="86898"/>
                  </a:cubicBezTo>
                  <a:cubicBezTo>
                    <a:pt x="25527" y="85513"/>
                    <a:pt x="-7559" y="38149"/>
                    <a:pt x="1552" y="19288"/>
                  </a:cubicBezTo>
                  <a:cubicBezTo>
                    <a:pt x="6400" y="9326"/>
                    <a:pt x="24088" y="-158"/>
                    <a:pt x="35809" y="2"/>
                  </a:cubicBezTo>
                  <a:cubicBezTo>
                    <a:pt x="79817" y="588"/>
                    <a:pt x="108853" y="31809"/>
                    <a:pt x="115459" y="87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任意多边形: 形状 109"/>
            <p:cNvSpPr/>
            <p:nvPr/>
          </p:nvSpPr>
          <p:spPr>
            <a:xfrm>
              <a:off x="8981452" y="6554420"/>
              <a:ext cx="112186" cy="85304"/>
            </a:xfrm>
            <a:custGeom>
              <a:avLst/>
              <a:gdLst>
                <a:gd name="connsiteX0" fmla="*/ 112187 w 112186"/>
                <a:gd name="connsiteY0" fmla="*/ 72993 h 85304"/>
                <a:gd name="connsiteX1" fmla="*/ 8349 w 112186"/>
                <a:gd name="connsiteY1" fmla="*/ 56157 h 85304"/>
                <a:gd name="connsiteX2" fmla="*/ 677 w 112186"/>
                <a:gd name="connsiteY2" fmla="*/ 8527 h 85304"/>
                <a:gd name="connsiteX3" fmla="*/ 37012 w 112186"/>
                <a:gd name="connsiteY3" fmla="*/ 3 h 85304"/>
                <a:gd name="connsiteX4" fmla="*/ 112187 w 112186"/>
                <a:gd name="connsiteY4" fmla="*/ 7299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186" h="85304">
                  <a:moveTo>
                    <a:pt x="112187" y="72993"/>
                  </a:moveTo>
                  <a:cubicBezTo>
                    <a:pt x="54540" y="92866"/>
                    <a:pt x="27901" y="89669"/>
                    <a:pt x="8349" y="56157"/>
                  </a:cubicBezTo>
                  <a:cubicBezTo>
                    <a:pt x="623" y="42891"/>
                    <a:pt x="-1188" y="24084"/>
                    <a:pt x="677" y="8527"/>
                  </a:cubicBezTo>
                  <a:cubicBezTo>
                    <a:pt x="1209" y="4158"/>
                    <a:pt x="24279" y="109"/>
                    <a:pt x="37012" y="3"/>
                  </a:cubicBezTo>
                  <a:cubicBezTo>
                    <a:pt x="77290" y="-317"/>
                    <a:pt x="105580" y="27441"/>
                    <a:pt x="112187" y="729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任意多边形: 形状 110"/>
            <p:cNvSpPr/>
            <p:nvPr/>
          </p:nvSpPr>
          <p:spPr>
            <a:xfrm>
              <a:off x="8823524" y="6234277"/>
              <a:ext cx="111206" cy="85514"/>
            </a:xfrm>
            <a:custGeom>
              <a:avLst/>
              <a:gdLst>
                <a:gd name="connsiteX0" fmla="*/ 37505 w 111206"/>
                <a:gd name="connsiteY0" fmla="*/ 0 h 85514"/>
                <a:gd name="connsiteX1" fmla="*/ 80980 w 111206"/>
                <a:gd name="connsiteY1" fmla="*/ 17369 h 85514"/>
                <a:gd name="connsiteX2" fmla="*/ 106820 w 111206"/>
                <a:gd name="connsiteY2" fmla="*/ 79330 h 85514"/>
                <a:gd name="connsiteX3" fmla="*/ 34042 w 111206"/>
                <a:gd name="connsiteY3" fmla="*/ 82634 h 85514"/>
                <a:gd name="connsiteX4" fmla="*/ 5805 w 111206"/>
                <a:gd name="connsiteY4" fmla="*/ 46352 h 85514"/>
                <a:gd name="connsiteX5" fmla="*/ 37505 w 111206"/>
                <a:gd name="connsiteY5" fmla="*/ 0 h 8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4" h="85514">
                  <a:moveTo>
                    <a:pt x="37505" y="0"/>
                  </a:moveTo>
                  <a:cubicBezTo>
                    <a:pt x="52104" y="5647"/>
                    <a:pt x="68034" y="9111"/>
                    <a:pt x="80980" y="17369"/>
                  </a:cubicBezTo>
                  <a:cubicBezTo>
                    <a:pt x="103463" y="31647"/>
                    <a:pt x="119287" y="75654"/>
                    <a:pt x="106820" y="79330"/>
                  </a:cubicBezTo>
                  <a:cubicBezTo>
                    <a:pt x="83964" y="86097"/>
                    <a:pt x="57378" y="87482"/>
                    <a:pt x="34042" y="82634"/>
                  </a:cubicBezTo>
                  <a:cubicBezTo>
                    <a:pt x="22428" y="80236"/>
                    <a:pt x="11506" y="60470"/>
                    <a:pt x="5805" y="46352"/>
                  </a:cubicBezTo>
                  <a:cubicBezTo>
                    <a:pt x="-7301" y="13852"/>
                    <a:pt x="1170" y="3463"/>
                    <a:pt x="3750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任意多边形: 形状 111"/>
            <p:cNvSpPr/>
            <p:nvPr/>
          </p:nvSpPr>
          <p:spPr>
            <a:xfrm>
              <a:off x="9915047" y="5667724"/>
              <a:ext cx="112312" cy="98603"/>
            </a:xfrm>
            <a:custGeom>
              <a:avLst/>
              <a:gdLst>
                <a:gd name="connsiteX0" fmla="*/ 111963 w 112312"/>
                <a:gd name="connsiteY0" fmla="*/ 96752 h 98603"/>
                <a:gd name="connsiteX1" fmla="*/ 26 w 112312"/>
                <a:gd name="connsiteY1" fmla="*/ 22056 h 98603"/>
                <a:gd name="connsiteX2" fmla="*/ 17235 w 112312"/>
                <a:gd name="connsiteY2" fmla="*/ 372 h 98603"/>
                <a:gd name="connsiteX3" fmla="*/ 111963 w 112312"/>
                <a:gd name="connsiteY3" fmla="*/ 96752 h 98603"/>
              </a:gdLst>
              <a:ahLst/>
              <a:cxnLst>
                <a:cxn ang="0">
                  <a:pos x="connsiteX0" y="connsiteY0"/>
                </a:cxn>
                <a:cxn ang="0">
                  <a:pos x="connsiteX1" y="connsiteY1"/>
                </a:cxn>
                <a:cxn ang="0">
                  <a:pos x="connsiteX2" y="connsiteY2"/>
                </a:cxn>
                <a:cxn ang="0">
                  <a:pos x="connsiteX3" y="connsiteY3"/>
                </a:cxn>
              </a:cxnLst>
              <a:rect l="l" t="t" r="r" b="b"/>
              <a:pathLst>
                <a:path w="112312" h="98603">
                  <a:moveTo>
                    <a:pt x="111963" y="96752"/>
                  </a:moveTo>
                  <a:cubicBezTo>
                    <a:pt x="66996" y="107887"/>
                    <a:pt x="4182" y="67023"/>
                    <a:pt x="26" y="22056"/>
                  </a:cubicBezTo>
                  <a:cubicBezTo>
                    <a:pt x="-613" y="15130"/>
                    <a:pt x="10522" y="1118"/>
                    <a:pt x="17235" y="372"/>
                  </a:cubicBezTo>
                  <a:cubicBezTo>
                    <a:pt x="67316" y="-4902"/>
                    <a:pt x="116971" y="46777"/>
                    <a:pt x="111963" y="96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任意多边形: 形状 112"/>
            <p:cNvSpPr/>
            <p:nvPr/>
          </p:nvSpPr>
          <p:spPr>
            <a:xfrm>
              <a:off x="10721909" y="6064443"/>
              <a:ext cx="117903" cy="101666"/>
            </a:xfrm>
            <a:custGeom>
              <a:avLst/>
              <a:gdLst>
                <a:gd name="connsiteX0" fmla="*/ 117903 w 117903"/>
                <a:gd name="connsiteY0" fmla="*/ 99934 h 101666"/>
                <a:gd name="connsiteX1" fmla="*/ 0 w 117903"/>
                <a:gd name="connsiteY1" fmla="*/ 2649 h 101666"/>
                <a:gd name="connsiteX2" fmla="*/ 117903 w 117903"/>
                <a:gd name="connsiteY2" fmla="*/ 99934 h 101666"/>
              </a:gdLst>
              <a:ahLst/>
              <a:cxnLst>
                <a:cxn ang="0">
                  <a:pos x="connsiteX0" y="connsiteY0"/>
                </a:cxn>
                <a:cxn ang="0">
                  <a:pos x="connsiteX1" y="connsiteY1"/>
                </a:cxn>
                <a:cxn ang="0">
                  <a:pos x="connsiteX2" y="connsiteY2"/>
                </a:cxn>
              </a:cxnLst>
              <a:rect l="l" t="t" r="r" b="b"/>
              <a:pathLst>
                <a:path w="117903" h="101664">
                  <a:moveTo>
                    <a:pt x="117903" y="99934"/>
                  </a:moveTo>
                  <a:cubicBezTo>
                    <a:pt x="59032" y="109950"/>
                    <a:pt x="18381" y="76386"/>
                    <a:pt x="0" y="2649"/>
                  </a:cubicBezTo>
                  <a:cubicBezTo>
                    <a:pt x="55196" y="-11949"/>
                    <a:pt x="112842" y="35628"/>
                    <a:pt x="117903" y="999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任意多边形: 形状 113"/>
            <p:cNvSpPr/>
            <p:nvPr/>
          </p:nvSpPr>
          <p:spPr>
            <a:xfrm>
              <a:off x="10519242" y="5900333"/>
              <a:ext cx="115345" cy="99012"/>
            </a:xfrm>
            <a:custGeom>
              <a:avLst/>
              <a:gdLst>
                <a:gd name="connsiteX0" fmla="*/ 115346 w 115345"/>
                <a:gd name="connsiteY0" fmla="*/ 98457 h 99012"/>
                <a:gd name="connsiteX1" fmla="*/ 3996 w 115345"/>
                <a:gd name="connsiteY1" fmla="*/ 34790 h 99012"/>
                <a:gd name="connsiteX2" fmla="*/ 0 w 115345"/>
                <a:gd name="connsiteY2" fmla="*/ 1492 h 99012"/>
                <a:gd name="connsiteX3" fmla="*/ 36229 w 115345"/>
                <a:gd name="connsiteY3" fmla="*/ 1332 h 99012"/>
                <a:gd name="connsiteX4" fmla="*/ 115346 w 115345"/>
                <a:gd name="connsiteY4" fmla="*/ 98457 h 99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45" h="99012">
                  <a:moveTo>
                    <a:pt x="115346" y="98457"/>
                  </a:moveTo>
                  <a:cubicBezTo>
                    <a:pt x="61109" y="102932"/>
                    <a:pt x="21311" y="80236"/>
                    <a:pt x="3996" y="34790"/>
                  </a:cubicBezTo>
                  <a:cubicBezTo>
                    <a:pt x="160" y="24668"/>
                    <a:pt x="1225" y="12627"/>
                    <a:pt x="0" y="1492"/>
                  </a:cubicBezTo>
                  <a:cubicBezTo>
                    <a:pt x="12147" y="1279"/>
                    <a:pt x="24987" y="-1652"/>
                    <a:pt x="36229" y="1332"/>
                  </a:cubicBezTo>
                  <a:cubicBezTo>
                    <a:pt x="77732" y="12360"/>
                    <a:pt x="105063" y="46618"/>
                    <a:pt x="115346" y="984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任意多边形: 形状 114"/>
            <p:cNvSpPr/>
            <p:nvPr/>
          </p:nvSpPr>
          <p:spPr>
            <a:xfrm>
              <a:off x="8991919" y="6228053"/>
              <a:ext cx="109336" cy="88003"/>
            </a:xfrm>
            <a:custGeom>
              <a:avLst/>
              <a:gdLst>
                <a:gd name="connsiteX0" fmla="*/ 109233 w 109336"/>
                <a:gd name="connsiteY0" fmla="*/ 82464 h 88003"/>
                <a:gd name="connsiteX1" fmla="*/ 4542 w 109336"/>
                <a:gd name="connsiteY1" fmla="*/ 43199 h 88003"/>
                <a:gd name="connsiteX2" fmla="*/ 28783 w 109336"/>
                <a:gd name="connsiteY2" fmla="*/ 843 h 88003"/>
                <a:gd name="connsiteX3" fmla="*/ 109233 w 109336"/>
                <a:gd name="connsiteY3" fmla="*/ 82464 h 88003"/>
              </a:gdLst>
              <a:ahLst/>
              <a:cxnLst>
                <a:cxn ang="0">
                  <a:pos x="connsiteX0" y="connsiteY0"/>
                </a:cxn>
                <a:cxn ang="0">
                  <a:pos x="connsiteX1" y="connsiteY1"/>
                </a:cxn>
                <a:cxn ang="0">
                  <a:pos x="connsiteX2" y="connsiteY2"/>
                </a:cxn>
                <a:cxn ang="0">
                  <a:pos x="connsiteX3" y="connsiteY3"/>
                </a:cxn>
              </a:cxnLst>
              <a:rect l="l" t="t" r="r" b="b"/>
              <a:pathLst>
                <a:path w="109336" h="88003">
                  <a:moveTo>
                    <a:pt x="109233" y="82464"/>
                  </a:moveTo>
                  <a:cubicBezTo>
                    <a:pt x="59471" y="97062"/>
                    <a:pt x="20472" y="82411"/>
                    <a:pt x="4542" y="43199"/>
                  </a:cubicBezTo>
                  <a:cubicBezTo>
                    <a:pt x="-5900" y="17466"/>
                    <a:pt x="1452" y="4626"/>
                    <a:pt x="28783" y="843"/>
                  </a:cubicBezTo>
                  <a:cubicBezTo>
                    <a:pt x="77373" y="-5923"/>
                    <a:pt x="111470" y="28654"/>
                    <a:pt x="109233" y="82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任意多边形: 形状 115"/>
            <p:cNvSpPr/>
            <p:nvPr/>
          </p:nvSpPr>
          <p:spPr>
            <a:xfrm>
              <a:off x="9567046" y="5491775"/>
              <a:ext cx="105746" cy="90967"/>
            </a:xfrm>
            <a:custGeom>
              <a:avLst/>
              <a:gdLst>
                <a:gd name="connsiteX0" fmla="*/ 105668 w 105746"/>
                <a:gd name="connsiteY0" fmla="*/ 90064 h 90967"/>
                <a:gd name="connsiteX1" fmla="*/ 71 w 105746"/>
                <a:gd name="connsiteY1" fmla="*/ 5246 h 90967"/>
                <a:gd name="connsiteX2" fmla="*/ 105668 w 105746"/>
                <a:gd name="connsiteY2" fmla="*/ 90064 h 90967"/>
              </a:gdLst>
              <a:ahLst/>
              <a:cxnLst>
                <a:cxn ang="0">
                  <a:pos x="connsiteX0" y="connsiteY0"/>
                </a:cxn>
                <a:cxn ang="0">
                  <a:pos x="connsiteX1" y="connsiteY1"/>
                </a:cxn>
                <a:cxn ang="0">
                  <a:pos x="connsiteX2" y="connsiteY2"/>
                </a:cxn>
              </a:cxnLst>
              <a:rect l="l" t="t" r="r" b="b"/>
              <a:pathLst>
                <a:path w="105746" h="90967">
                  <a:moveTo>
                    <a:pt x="105668" y="90064"/>
                  </a:moveTo>
                  <a:cubicBezTo>
                    <a:pt x="41415" y="97204"/>
                    <a:pt x="-2006" y="61401"/>
                    <a:pt x="71" y="5246"/>
                  </a:cubicBezTo>
                  <a:cubicBezTo>
                    <a:pt x="62140" y="-14200"/>
                    <a:pt x="107905" y="21816"/>
                    <a:pt x="105668" y="900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任意多边形: 形状 116"/>
            <p:cNvSpPr/>
            <p:nvPr/>
          </p:nvSpPr>
          <p:spPr>
            <a:xfrm>
              <a:off x="8919103" y="6078167"/>
              <a:ext cx="109503" cy="83652"/>
            </a:xfrm>
            <a:custGeom>
              <a:avLst/>
              <a:gdLst>
                <a:gd name="connsiteX0" fmla="*/ 79009 w 109503"/>
                <a:gd name="connsiteY0" fmla="*/ 83653 h 83652"/>
                <a:gd name="connsiteX1" fmla="*/ 48161 w 109503"/>
                <a:gd name="connsiteY1" fmla="*/ 81575 h 83652"/>
                <a:gd name="connsiteX2" fmla="*/ 4687 w 109503"/>
                <a:gd name="connsiteY2" fmla="*/ 7998 h 83652"/>
                <a:gd name="connsiteX3" fmla="*/ 67394 w 109503"/>
                <a:gd name="connsiteY3" fmla="*/ 2511 h 83652"/>
                <a:gd name="connsiteX4" fmla="*/ 96644 w 109503"/>
                <a:gd name="connsiteY4" fmla="*/ 25260 h 83652"/>
                <a:gd name="connsiteX5" fmla="*/ 108738 w 109503"/>
                <a:gd name="connsiteY5" fmla="*/ 68841 h 83652"/>
                <a:gd name="connsiteX6" fmla="*/ 79009 w 109503"/>
                <a:gd name="connsiteY6" fmla="*/ 83653 h 8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501" h="83652">
                  <a:moveTo>
                    <a:pt x="79009" y="83653"/>
                  </a:moveTo>
                  <a:cubicBezTo>
                    <a:pt x="62972" y="82640"/>
                    <a:pt x="55300" y="83173"/>
                    <a:pt x="48161" y="81575"/>
                  </a:cubicBezTo>
                  <a:cubicBezTo>
                    <a:pt x="19871" y="75128"/>
                    <a:pt x="-12202" y="25207"/>
                    <a:pt x="4687" y="7998"/>
                  </a:cubicBezTo>
                  <a:cubicBezTo>
                    <a:pt x="16035" y="-3616"/>
                    <a:pt x="46243" y="166"/>
                    <a:pt x="67394" y="2511"/>
                  </a:cubicBezTo>
                  <a:cubicBezTo>
                    <a:pt x="78103" y="3683"/>
                    <a:pt x="90623" y="15084"/>
                    <a:pt x="96644" y="25260"/>
                  </a:cubicBezTo>
                  <a:cubicBezTo>
                    <a:pt x="104316" y="38207"/>
                    <a:pt x="111988" y="55948"/>
                    <a:pt x="108738" y="68841"/>
                  </a:cubicBezTo>
                  <a:cubicBezTo>
                    <a:pt x="106553" y="77366"/>
                    <a:pt x="85082" y="80935"/>
                    <a:pt x="79009" y="836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任意多边形: 形状 117"/>
            <p:cNvSpPr/>
            <p:nvPr/>
          </p:nvSpPr>
          <p:spPr>
            <a:xfrm>
              <a:off x="11132946" y="6391466"/>
              <a:ext cx="128345" cy="102362"/>
            </a:xfrm>
            <a:custGeom>
              <a:avLst/>
              <a:gdLst>
                <a:gd name="connsiteX0" fmla="*/ 128346 w 128345"/>
                <a:gd name="connsiteY0" fmla="*/ 101741 h 102362"/>
                <a:gd name="connsiteX1" fmla="*/ 0 w 128345"/>
                <a:gd name="connsiteY1" fmla="*/ 4562 h 102362"/>
                <a:gd name="connsiteX2" fmla="*/ 128346 w 128345"/>
                <a:gd name="connsiteY2" fmla="*/ 101741 h 102362"/>
              </a:gdLst>
              <a:ahLst/>
              <a:cxnLst>
                <a:cxn ang="0">
                  <a:pos x="connsiteX0" y="connsiteY0"/>
                </a:cxn>
                <a:cxn ang="0">
                  <a:pos x="connsiteX1" y="connsiteY1"/>
                </a:cxn>
                <a:cxn ang="0">
                  <a:pos x="connsiteX2" y="connsiteY2"/>
                </a:cxn>
              </a:cxnLst>
              <a:rect l="l" t="t" r="r" b="b"/>
              <a:pathLst>
                <a:path w="128345" h="102362">
                  <a:moveTo>
                    <a:pt x="128346" y="101741"/>
                  </a:moveTo>
                  <a:cubicBezTo>
                    <a:pt x="67876" y="107761"/>
                    <a:pt x="18381" y="69668"/>
                    <a:pt x="0" y="4562"/>
                  </a:cubicBezTo>
                  <a:cubicBezTo>
                    <a:pt x="39692" y="-17122"/>
                    <a:pt x="119981" y="42336"/>
                    <a:pt x="128346" y="1017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任意多边形: 形状 118"/>
            <p:cNvSpPr/>
            <p:nvPr/>
          </p:nvSpPr>
          <p:spPr>
            <a:xfrm>
              <a:off x="8902197" y="6399203"/>
              <a:ext cx="107562" cy="83525"/>
            </a:xfrm>
            <a:custGeom>
              <a:avLst/>
              <a:gdLst>
                <a:gd name="connsiteX0" fmla="*/ 3265 w 107562"/>
                <a:gd name="connsiteY0" fmla="*/ 1727 h 83525"/>
                <a:gd name="connsiteX1" fmla="*/ 93784 w 107562"/>
                <a:gd name="connsiteY1" fmla="*/ 25115 h 83525"/>
                <a:gd name="connsiteX2" fmla="*/ 106997 w 107562"/>
                <a:gd name="connsiteY2" fmla="*/ 68057 h 83525"/>
                <a:gd name="connsiteX3" fmla="*/ 69543 w 107562"/>
                <a:gd name="connsiteY3" fmla="*/ 83188 h 83525"/>
                <a:gd name="connsiteX4" fmla="*/ 3265 w 107562"/>
                <a:gd name="connsiteY4" fmla="*/ 1727 h 8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83525">
                  <a:moveTo>
                    <a:pt x="3265" y="1727"/>
                  </a:moveTo>
                  <a:cubicBezTo>
                    <a:pt x="35978" y="-245"/>
                    <a:pt x="70662" y="-5999"/>
                    <a:pt x="93784" y="25115"/>
                  </a:cubicBezTo>
                  <a:cubicBezTo>
                    <a:pt x="102522" y="36890"/>
                    <a:pt x="109661" y="54951"/>
                    <a:pt x="106997" y="68057"/>
                  </a:cubicBezTo>
                  <a:cubicBezTo>
                    <a:pt x="105505" y="75516"/>
                    <a:pt x="83075" y="82069"/>
                    <a:pt x="69543" y="83188"/>
                  </a:cubicBezTo>
                  <a:cubicBezTo>
                    <a:pt x="19781" y="87503"/>
                    <a:pt x="-10320" y="49889"/>
                    <a:pt x="3265" y="1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任意多边形: 形状 119"/>
            <p:cNvSpPr/>
            <p:nvPr/>
          </p:nvSpPr>
          <p:spPr>
            <a:xfrm>
              <a:off x="10187097" y="5709114"/>
              <a:ext cx="117382" cy="97072"/>
            </a:xfrm>
            <a:custGeom>
              <a:avLst/>
              <a:gdLst>
                <a:gd name="connsiteX0" fmla="*/ 117382 w 117382"/>
                <a:gd name="connsiteY0" fmla="*/ 93881 h 97072"/>
                <a:gd name="connsiteX1" fmla="*/ 12 w 117382"/>
                <a:gd name="connsiteY1" fmla="*/ 18387 h 97072"/>
                <a:gd name="connsiteX2" fmla="*/ 16315 w 117382"/>
                <a:gd name="connsiteY2" fmla="*/ 6 h 97072"/>
                <a:gd name="connsiteX3" fmla="*/ 95325 w 117382"/>
                <a:gd name="connsiteY3" fmla="*/ 49021 h 97072"/>
                <a:gd name="connsiteX4" fmla="*/ 117382 w 117382"/>
                <a:gd name="connsiteY4" fmla="*/ 93881 h 9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82" h="97072">
                  <a:moveTo>
                    <a:pt x="117382" y="93881"/>
                  </a:moveTo>
                  <a:cubicBezTo>
                    <a:pt x="63092" y="108905"/>
                    <a:pt x="3634" y="68734"/>
                    <a:pt x="12" y="18387"/>
                  </a:cubicBezTo>
                  <a:cubicBezTo>
                    <a:pt x="-415" y="12366"/>
                    <a:pt x="10987" y="-314"/>
                    <a:pt x="16315" y="6"/>
                  </a:cubicBezTo>
                  <a:cubicBezTo>
                    <a:pt x="50838" y="1977"/>
                    <a:pt x="81846" y="11247"/>
                    <a:pt x="95325" y="49021"/>
                  </a:cubicBezTo>
                  <a:cubicBezTo>
                    <a:pt x="100546" y="63779"/>
                    <a:pt x="109071" y="77365"/>
                    <a:pt x="117382" y="9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任意多边形: 形状 120"/>
            <p:cNvSpPr/>
            <p:nvPr/>
          </p:nvSpPr>
          <p:spPr>
            <a:xfrm>
              <a:off x="9491710" y="5627392"/>
              <a:ext cx="111631" cy="95142"/>
            </a:xfrm>
            <a:custGeom>
              <a:avLst/>
              <a:gdLst>
                <a:gd name="connsiteX0" fmla="*/ 10461 w 111631"/>
                <a:gd name="connsiteY0" fmla="*/ 0 h 95142"/>
                <a:gd name="connsiteX1" fmla="*/ 109025 w 111631"/>
                <a:gd name="connsiteY1" fmla="*/ 63827 h 95142"/>
                <a:gd name="connsiteX2" fmla="*/ 87821 w 111631"/>
                <a:gd name="connsiteY2" fmla="*/ 95101 h 95142"/>
                <a:gd name="connsiteX3" fmla="*/ 126 w 111631"/>
                <a:gd name="connsiteY3" fmla="*/ 26426 h 95142"/>
                <a:gd name="connsiteX4" fmla="*/ 10461 w 111631"/>
                <a:gd name="connsiteY4" fmla="*/ 0 h 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31" h="95142">
                  <a:moveTo>
                    <a:pt x="10461" y="0"/>
                  </a:moveTo>
                  <a:cubicBezTo>
                    <a:pt x="67096" y="1119"/>
                    <a:pt x="95439" y="22217"/>
                    <a:pt x="109025" y="63827"/>
                  </a:cubicBezTo>
                  <a:cubicBezTo>
                    <a:pt x="116111" y="85404"/>
                    <a:pt x="108652" y="94088"/>
                    <a:pt x="87821" y="95101"/>
                  </a:cubicBezTo>
                  <a:cubicBezTo>
                    <a:pt x="56014" y="96593"/>
                    <a:pt x="4601" y="57913"/>
                    <a:pt x="126" y="26426"/>
                  </a:cubicBezTo>
                  <a:cubicBezTo>
                    <a:pt x="-1153" y="17209"/>
                    <a:pt x="7691" y="6607"/>
                    <a:pt x="104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任意多边形: 形状 121"/>
            <p:cNvSpPr/>
            <p:nvPr/>
          </p:nvSpPr>
          <p:spPr>
            <a:xfrm>
              <a:off x="8725062" y="6402848"/>
              <a:ext cx="110493" cy="91491"/>
            </a:xfrm>
            <a:custGeom>
              <a:avLst/>
              <a:gdLst>
                <a:gd name="connsiteX0" fmla="*/ 40387 w 110493"/>
                <a:gd name="connsiteY0" fmla="*/ 0 h 91491"/>
                <a:gd name="connsiteX1" fmla="*/ 96222 w 110493"/>
                <a:gd name="connsiteY1" fmla="*/ 36442 h 91491"/>
                <a:gd name="connsiteX2" fmla="*/ 109062 w 110493"/>
                <a:gd name="connsiteY2" fmla="*/ 74962 h 91491"/>
                <a:gd name="connsiteX3" fmla="*/ 68677 w 110493"/>
                <a:gd name="connsiteY3" fmla="*/ 90945 h 91491"/>
                <a:gd name="connsiteX4" fmla="*/ 11510 w 110493"/>
                <a:gd name="connsiteY4" fmla="*/ 60523 h 91491"/>
                <a:gd name="connsiteX5" fmla="*/ 961 w 110493"/>
                <a:gd name="connsiteY5" fmla="*/ 20245 h 91491"/>
                <a:gd name="connsiteX6" fmla="*/ 40387 w 110493"/>
                <a:gd name="connsiteY6" fmla="*/ 0 h 9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93" h="91491">
                  <a:moveTo>
                    <a:pt x="40387" y="0"/>
                  </a:moveTo>
                  <a:cubicBezTo>
                    <a:pt x="59247" y="11827"/>
                    <a:pt x="80292" y="21364"/>
                    <a:pt x="96222" y="36442"/>
                  </a:cubicBezTo>
                  <a:cubicBezTo>
                    <a:pt x="105439" y="45126"/>
                    <a:pt x="113963" y="68036"/>
                    <a:pt x="109062" y="74962"/>
                  </a:cubicBezTo>
                  <a:cubicBezTo>
                    <a:pt x="101869" y="85244"/>
                    <a:pt x="80984" y="93768"/>
                    <a:pt x="68677" y="90945"/>
                  </a:cubicBezTo>
                  <a:cubicBezTo>
                    <a:pt x="48165" y="86203"/>
                    <a:pt x="27387" y="74642"/>
                    <a:pt x="11510" y="60523"/>
                  </a:cubicBezTo>
                  <a:cubicBezTo>
                    <a:pt x="2453" y="52478"/>
                    <a:pt x="-2129" y="32393"/>
                    <a:pt x="961" y="20245"/>
                  </a:cubicBezTo>
                  <a:cubicBezTo>
                    <a:pt x="3039" y="12200"/>
                    <a:pt x="22432" y="8578"/>
                    <a:pt x="403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任意多边形: 形状 122"/>
            <p:cNvSpPr/>
            <p:nvPr/>
          </p:nvSpPr>
          <p:spPr>
            <a:xfrm>
              <a:off x="9342232" y="5618876"/>
              <a:ext cx="109195" cy="88709"/>
            </a:xfrm>
            <a:custGeom>
              <a:avLst/>
              <a:gdLst>
                <a:gd name="connsiteX0" fmla="*/ 0 w 109195"/>
                <a:gd name="connsiteY0" fmla="*/ 3135 h 88709"/>
                <a:gd name="connsiteX1" fmla="*/ 104850 w 109195"/>
                <a:gd name="connsiteY1" fmla="*/ 49859 h 88709"/>
                <a:gd name="connsiteX2" fmla="*/ 79384 w 109195"/>
                <a:gd name="connsiteY2" fmla="*/ 88645 h 88709"/>
                <a:gd name="connsiteX3" fmla="*/ 0 w 109195"/>
                <a:gd name="connsiteY3" fmla="*/ 3135 h 88709"/>
              </a:gdLst>
              <a:ahLst/>
              <a:cxnLst>
                <a:cxn ang="0">
                  <a:pos x="connsiteX0" y="connsiteY0"/>
                </a:cxn>
                <a:cxn ang="0">
                  <a:pos x="connsiteX1" y="connsiteY1"/>
                </a:cxn>
                <a:cxn ang="0">
                  <a:pos x="connsiteX2" y="connsiteY2"/>
                </a:cxn>
                <a:cxn ang="0">
                  <a:pos x="connsiteX3" y="connsiteY3"/>
                </a:cxn>
              </a:cxnLst>
              <a:rect l="l" t="t" r="r" b="b"/>
              <a:pathLst>
                <a:path w="109195" h="88709">
                  <a:moveTo>
                    <a:pt x="0" y="3135"/>
                  </a:moveTo>
                  <a:cubicBezTo>
                    <a:pt x="50454" y="-7840"/>
                    <a:pt x="90572" y="10540"/>
                    <a:pt x="104850" y="49859"/>
                  </a:cubicBezTo>
                  <a:cubicBezTo>
                    <a:pt x="114867" y="77350"/>
                    <a:pt x="108047" y="87740"/>
                    <a:pt x="79384" y="88645"/>
                  </a:cubicBezTo>
                  <a:cubicBezTo>
                    <a:pt x="30209" y="90244"/>
                    <a:pt x="3250" y="61847"/>
                    <a:pt x="0" y="31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任意多边形: 形状 123"/>
            <p:cNvSpPr/>
            <p:nvPr/>
          </p:nvSpPr>
          <p:spPr>
            <a:xfrm>
              <a:off x="9707826" y="5504040"/>
              <a:ext cx="107568" cy="95464"/>
            </a:xfrm>
            <a:custGeom>
              <a:avLst/>
              <a:gdLst>
                <a:gd name="connsiteX0" fmla="*/ 29140 w 107568"/>
                <a:gd name="connsiteY0" fmla="*/ 15 h 95464"/>
                <a:gd name="connsiteX1" fmla="*/ 107511 w 107568"/>
                <a:gd name="connsiteY1" fmla="*/ 77853 h 95464"/>
                <a:gd name="connsiteX2" fmla="*/ 91528 w 107568"/>
                <a:gd name="connsiteY2" fmla="*/ 94902 h 95464"/>
                <a:gd name="connsiteX3" fmla="*/ 850 w 107568"/>
                <a:gd name="connsiteY3" fmla="*/ 25215 h 95464"/>
                <a:gd name="connsiteX4" fmla="*/ 29140 w 107568"/>
                <a:gd name="connsiteY4" fmla="*/ 15 h 95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8" h="95464">
                  <a:moveTo>
                    <a:pt x="29140" y="15"/>
                  </a:moveTo>
                  <a:cubicBezTo>
                    <a:pt x="68246" y="494"/>
                    <a:pt x="109323" y="40239"/>
                    <a:pt x="107511" y="77853"/>
                  </a:cubicBezTo>
                  <a:cubicBezTo>
                    <a:pt x="107191" y="84034"/>
                    <a:pt x="97762" y="94050"/>
                    <a:pt x="91528" y="94902"/>
                  </a:cubicBezTo>
                  <a:cubicBezTo>
                    <a:pt x="52103" y="100390"/>
                    <a:pt x="6976" y="64854"/>
                    <a:pt x="850" y="25215"/>
                  </a:cubicBezTo>
                  <a:cubicBezTo>
                    <a:pt x="-2400" y="4490"/>
                    <a:pt x="2980" y="-305"/>
                    <a:pt x="29140"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任意多边形: 形状 124"/>
            <p:cNvSpPr/>
            <p:nvPr/>
          </p:nvSpPr>
          <p:spPr>
            <a:xfrm>
              <a:off x="9632861" y="5635917"/>
              <a:ext cx="113748" cy="97512"/>
            </a:xfrm>
            <a:custGeom>
              <a:avLst/>
              <a:gdLst>
                <a:gd name="connsiteX0" fmla="*/ 25521 w 113748"/>
                <a:gd name="connsiteY0" fmla="*/ 0 h 97512"/>
                <a:gd name="connsiteX1" fmla="*/ 111884 w 113748"/>
                <a:gd name="connsiteY1" fmla="*/ 66650 h 97512"/>
                <a:gd name="connsiteX2" fmla="*/ 86577 w 113748"/>
                <a:gd name="connsiteY2" fmla="*/ 96912 h 97512"/>
                <a:gd name="connsiteX3" fmla="*/ 3038 w 113748"/>
                <a:gd name="connsiteY3" fmla="*/ 31434 h 97512"/>
                <a:gd name="connsiteX4" fmla="*/ 25521 w 113748"/>
                <a:gd name="connsiteY4" fmla="*/ 0 h 97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48" h="97512">
                  <a:moveTo>
                    <a:pt x="25521" y="0"/>
                  </a:moveTo>
                  <a:cubicBezTo>
                    <a:pt x="58020" y="1012"/>
                    <a:pt x="104532" y="37188"/>
                    <a:pt x="111884" y="66650"/>
                  </a:cubicBezTo>
                  <a:cubicBezTo>
                    <a:pt x="117052" y="87429"/>
                    <a:pt x="112363" y="100535"/>
                    <a:pt x="86577" y="96912"/>
                  </a:cubicBezTo>
                  <a:cubicBezTo>
                    <a:pt x="45766" y="91211"/>
                    <a:pt x="17689" y="70966"/>
                    <a:pt x="3038" y="31434"/>
                  </a:cubicBezTo>
                  <a:cubicBezTo>
                    <a:pt x="-6446" y="5754"/>
                    <a:pt x="7726" y="1492"/>
                    <a:pt x="255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任意多边形: 形状 125"/>
            <p:cNvSpPr/>
            <p:nvPr/>
          </p:nvSpPr>
          <p:spPr>
            <a:xfrm>
              <a:off x="8850978" y="5915992"/>
              <a:ext cx="105537" cy="89565"/>
            </a:xfrm>
            <a:custGeom>
              <a:avLst/>
              <a:gdLst>
                <a:gd name="connsiteX0" fmla="*/ 64714 w 105537"/>
                <a:gd name="connsiteY0" fmla="*/ 89565 h 89565"/>
                <a:gd name="connsiteX1" fmla="*/ 301 w 105537"/>
                <a:gd name="connsiteY1" fmla="*/ 20304 h 89565"/>
                <a:gd name="connsiteX2" fmla="*/ 11170 w 105537"/>
                <a:gd name="connsiteY2" fmla="*/ 3682 h 89565"/>
                <a:gd name="connsiteX3" fmla="*/ 100143 w 105537"/>
                <a:gd name="connsiteY3" fmla="*/ 43480 h 89565"/>
                <a:gd name="connsiteX4" fmla="*/ 64714 w 105537"/>
                <a:gd name="connsiteY4" fmla="*/ 89565 h 89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37" h="89565">
                  <a:moveTo>
                    <a:pt x="64714" y="89565"/>
                  </a:moveTo>
                  <a:cubicBezTo>
                    <a:pt x="28964" y="89725"/>
                    <a:pt x="-3482" y="55414"/>
                    <a:pt x="301" y="20304"/>
                  </a:cubicBezTo>
                  <a:cubicBezTo>
                    <a:pt x="940" y="14284"/>
                    <a:pt x="5949" y="5919"/>
                    <a:pt x="11170" y="3682"/>
                  </a:cubicBezTo>
                  <a:cubicBezTo>
                    <a:pt x="40472" y="-9052"/>
                    <a:pt x="88209" y="12952"/>
                    <a:pt x="100143" y="43480"/>
                  </a:cubicBezTo>
                  <a:cubicBezTo>
                    <a:pt x="113090" y="76672"/>
                    <a:pt x="103286" y="89405"/>
                    <a:pt x="64714" y="895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p:cNvSpPr/>
            <p:nvPr/>
          </p:nvSpPr>
          <p:spPr>
            <a:xfrm>
              <a:off x="11345994" y="6552025"/>
              <a:ext cx="127289" cy="102298"/>
            </a:xfrm>
            <a:custGeom>
              <a:avLst/>
              <a:gdLst>
                <a:gd name="connsiteX0" fmla="*/ 127290 w 127289"/>
                <a:gd name="connsiteY0" fmla="*/ 101973 h 102298"/>
                <a:gd name="connsiteX1" fmla="*/ 329 w 127289"/>
                <a:gd name="connsiteY1" fmla="*/ 0 h 102298"/>
                <a:gd name="connsiteX2" fmla="*/ 127290 w 127289"/>
                <a:gd name="connsiteY2" fmla="*/ 101973 h 102298"/>
              </a:gdLst>
              <a:ahLst/>
              <a:cxnLst>
                <a:cxn ang="0">
                  <a:pos x="connsiteX0" y="connsiteY0"/>
                </a:cxn>
                <a:cxn ang="0">
                  <a:pos x="connsiteX1" y="connsiteY1"/>
                </a:cxn>
                <a:cxn ang="0">
                  <a:pos x="connsiteX2" y="connsiteY2"/>
                </a:cxn>
              </a:cxnLst>
              <a:rect l="l" t="t" r="r" b="b"/>
              <a:pathLst>
                <a:path w="127289" h="102298">
                  <a:moveTo>
                    <a:pt x="127290" y="101973"/>
                  </a:moveTo>
                  <a:cubicBezTo>
                    <a:pt x="60053" y="106928"/>
                    <a:pt x="-5212" y="54450"/>
                    <a:pt x="329" y="0"/>
                  </a:cubicBezTo>
                  <a:cubicBezTo>
                    <a:pt x="59627" y="852"/>
                    <a:pt x="100438" y="33618"/>
                    <a:pt x="127290" y="1019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任意多边形: 形状 127"/>
            <p:cNvSpPr/>
            <p:nvPr/>
          </p:nvSpPr>
          <p:spPr>
            <a:xfrm>
              <a:off x="9843130" y="5523160"/>
              <a:ext cx="112819" cy="96560"/>
            </a:xfrm>
            <a:custGeom>
              <a:avLst/>
              <a:gdLst>
                <a:gd name="connsiteX0" fmla="*/ 27509 w 112819"/>
                <a:gd name="connsiteY0" fmla="*/ 181 h 96560"/>
                <a:gd name="connsiteX1" fmla="*/ 111528 w 112819"/>
                <a:gd name="connsiteY1" fmla="*/ 70614 h 96560"/>
                <a:gd name="connsiteX2" fmla="*/ 91283 w 112819"/>
                <a:gd name="connsiteY2" fmla="*/ 96560 h 96560"/>
                <a:gd name="connsiteX3" fmla="*/ 871 w 112819"/>
                <a:gd name="connsiteY3" fmla="*/ 23836 h 96560"/>
                <a:gd name="connsiteX4" fmla="*/ 27509 w 112819"/>
                <a:gd name="connsiteY4" fmla="*/ 181 h 9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 h="96560">
                  <a:moveTo>
                    <a:pt x="27509" y="181"/>
                  </a:moveTo>
                  <a:cubicBezTo>
                    <a:pt x="69705" y="1140"/>
                    <a:pt x="102311" y="29377"/>
                    <a:pt x="111528" y="70614"/>
                  </a:cubicBezTo>
                  <a:cubicBezTo>
                    <a:pt x="115737" y="89474"/>
                    <a:pt x="109823" y="96614"/>
                    <a:pt x="91283" y="96560"/>
                  </a:cubicBezTo>
                  <a:cubicBezTo>
                    <a:pt x="59316" y="96400"/>
                    <a:pt x="6891" y="54471"/>
                    <a:pt x="871" y="23836"/>
                  </a:cubicBezTo>
                  <a:cubicBezTo>
                    <a:pt x="-3765" y="607"/>
                    <a:pt x="10833" y="-671"/>
                    <a:pt x="27509" y="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任意多边形: 形状 128"/>
            <p:cNvSpPr/>
            <p:nvPr/>
          </p:nvSpPr>
          <p:spPr>
            <a:xfrm>
              <a:off x="8751792" y="6081739"/>
              <a:ext cx="106616" cy="88510"/>
            </a:xfrm>
            <a:custGeom>
              <a:avLst/>
              <a:gdLst>
                <a:gd name="connsiteX0" fmla="*/ 36567 w 106616"/>
                <a:gd name="connsiteY0" fmla="*/ 5 h 88510"/>
                <a:gd name="connsiteX1" fmla="*/ 106414 w 106616"/>
                <a:gd name="connsiteY1" fmla="*/ 53282 h 88510"/>
                <a:gd name="connsiteX2" fmla="*/ 93254 w 106616"/>
                <a:gd name="connsiteY2" fmla="*/ 83118 h 88510"/>
                <a:gd name="connsiteX3" fmla="*/ 7371 w 106616"/>
                <a:gd name="connsiteY3" fmla="*/ 47901 h 88510"/>
                <a:gd name="connsiteX4" fmla="*/ 36567 w 106616"/>
                <a:gd name="connsiteY4" fmla="*/ 5 h 8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16" h="88510">
                  <a:moveTo>
                    <a:pt x="36567" y="5"/>
                  </a:moveTo>
                  <a:cubicBezTo>
                    <a:pt x="70398" y="-368"/>
                    <a:pt x="101459" y="21529"/>
                    <a:pt x="106414" y="53282"/>
                  </a:cubicBezTo>
                  <a:cubicBezTo>
                    <a:pt x="107905" y="62659"/>
                    <a:pt x="100926" y="79388"/>
                    <a:pt x="93254" y="83118"/>
                  </a:cubicBezTo>
                  <a:cubicBezTo>
                    <a:pt x="61980" y="98142"/>
                    <a:pt x="22075" y="80294"/>
                    <a:pt x="7371" y="47901"/>
                  </a:cubicBezTo>
                  <a:cubicBezTo>
                    <a:pt x="-8026" y="13963"/>
                    <a:pt x="232" y="431"/>
                    <a:pt x="36567"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任意多边形: 形状 129"/>
            <p:cNvSpPr/>
            <p:nvPr/>
          </p:nvSpPr>
          <p:spPr>
            <a:xfrm>
              <a:off x="10843968" y="6093230"/>
              <a:ext cx="119022" cy="102594"/>
            </a:xfrm>
            <a:custGeom>
              <a:avLst/>
              <a:gdLst>
                <a:gd name="connsiteX0" fmla="*/ 0 w 119022"/>
                <a:gd name="connsiteY0" fmla="*/ 1460 h 102594"/>
                <a:gd name="connsiteX1" fmla="*/ 119022 w 119022"/>
                <a:gd name="connsiteY1" fmla="*/ 100450 h 102594"/>
                <a:gd name="connsiteX2" fmla="*/ 0 w 119022"/>
                <a:gd name="connsiteY2" fmla="*/ 1460 h 102594"/>
              </a:gdLst>
              <a:ahLst/>
              <a:cxnLst>
                <a:cxn ang="0">
                  <a:pos x="connsiteX0" y="connsiteY0"/>
                </a:cxn>
                <a:cxn ang="0">
                  <a:pos x="connsiteX1" y="connsiteY1"/>
                </a:cxn>
                <a:cxn ang="0">
                  <a:pos x="connsiteX2" y="connsiteY2"/>
                </a:cxn>
              </a:cxnLst>
              <a:rect l="l" t="t" r="r" b="b"/>
              <a:pathLst>
                <a:path w="119022" h="102593">
                  <a:moveTo>
                    <a:pt x="0" y="1460"/>
                  </a:moveTo>
                  <a:cubicBezTo>
                    <a:pt x="49601" y="-9941"/>
                    <a:pt x="118703" y="47545"/>
                    <a:pt x="119022" y="100450"/>
                  </a:cubicBezTo>
                  <a:cubicBezTo>
                    <a:pt x="68089" y="112597"/>
                    <a:pt x="16037" y="72266"/>
                    <a:pt x="0" y="14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任意多边形: 形状 130"/>
            <p:cNvSpPr/>
            <p:nvPr/>
          </p:nvSpPr>
          <p:spPr>
            <a:xfrm>
              <a:off x="10314437" y="5730909"/>
              <a:ext cx="112793" cy="100499"/>
            </a:xfrm>
            <a:custGeom>
              <a:avLst/>
              <a:gdLst>
                <a:gd name="connsiteX0" fmla="*/ 112794 w 112793"/>
                <a:gd name="connsiteY0" fmla="*/ 100110 h 100499"/>
                <a:gd name="connsiteX1" fmla="*/ 1550 w 112793"/>
                <a:gd name="connsiteY1" fmla="*/ 25042 h 100499"/>
                <a:gd name="connsiteX2" fmla="*/ 19292 w 112793"/>
                <a:gd name="connsiteY2" fmla="*/ 2 h 100499"/>
                <a:gd name="connsiteX3" fmla="*/ 112794 w 112793"/>
                <a:gd name="connsiteY3" fmla="*/ 100110 h 100499"/>
              </a:gdLst>
              <a:ahLst/>
              <a:cxnLst>
                <a:cxn ang="0">
                  <a:pos x="connsiteX0" y="connsiteY0"/>
                </a:cxn>
                <a:cxn ang="0">
                  <a:pos x="connsiteX1" y="connsiteY1"/>
                </a:cxn>
                <a:cxn ang="0">
                  <a:pos x="connsiteX2" y="connsiteY2"/>
                </a:cxn>
                <a:cxn ang="0">
                  <a:pos x="connsiteX3" y="connsiteY3"/>
                </a:cxn>
              </a:cxnLst>
              <a:rect l="l" t="t" r="r" b="b"/>
              <a:pathLst>
                <a:path w="112791" h="100499">
                  <a:moveTo>
                    <a:pt x="112794" y="100110"/>
                  </a:moveTo>
                  <a:cubicBezTo>
                    <a:pt x="59782" y="104426"/>
                    <a:pt x="14230" y="72406"/>
                    <a:pt x="1550" y="25042"/>
                  </a:cubicBezTo>
                  <a:cubicBezTo>
                    <a:pt x="-2925" y="8260"/>
                    <a:pt x="2083" y="108"/>
                    <a:pt x="19292" y="2"/>
                  </a:cubicBezTo>
                  <a:cubicBezTo>
                    <a:pt x="60209" y="-371"/>
                    <a:pt x="112794" y="55091"/>
                    <a:pt x="112794" y="1001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任意多边形: 形状 131"/>
            <p:cNvSpPr/>
            <p:nvPr/>
          </p:nvSpPr>
          <p:spPr>
            <a:xfrm>
              <a:off x="9979909" y="5539655"/>
              <a:ext cx="112578" cy="97528"/>
            </a:xfrm>
            <a:custGeom>
              <a:avLst/>
              <a:gdLst>
                <a:gd name="connsiteX0" fmla="*/ 112579 w 112578"/>
                <a:gd name="connsiteY0" fmla="*/ 96315 h 97528"/>
                <a:gd name="connsiteX1" fmla="*/ 802 w 112578"/>
                <a:gd name="connsiteY1" fmla="*/ 23112 h 97528"/>
                <a:gd name="connsiteX2" fmla="*/ 20941 w 112578"/>
                <a:gd name="connsiteY2" fmla="*/ 43 h 97528"/>
                <a:gd name="connsiteX3" fmla="*/ 112579 w 112578"/>
                <a:gd name="connsiteY3" fmla="*/ 96315 h 97528"/>
              </a:gdLst>
              <a:ahLst/>
              <a:cxnLst>
                <a:cxn ang="0">
                  <a:pos x="connsiteX0" y="connsiteY0"/>
                </a:cxn>
                <a:cxn ang="0">
                  <a:pos x="connsiteX1" y="connsiteY1"/>
                </a:cxn>
                <a:cxn ang="0">
                  <a:pos x="connsiteX2" y="connsiteY2"/>
                </a:cxn>
                <a:cxn ang="0">
                  <a:pos x="connsiteX3" y="connsiteY3"/>
                </a:cxn>
              </a:cxnLst>
              <a:rect l="l" t="t" r="r" b="b"/>
              <a:pathLst>
                <a:path w="112576" h="97528">
                  <a:moveTo>
                    <a:pt x="112579" y="96315"/>
                  </a:moveTo>
                  <a:cubicBezTo>
                    <a:pt x="59834" y="104467"/>
                    <a:pt x="9700" y="70582"/>
                    <a:pt x="802" y="23112"/>
                  </a:cubicBezTo>
                  <a:cubicBezTo>
                    <a:pt x="-2448" y="5903"/>
                    <a:pt x="4159" y="-597"/>
                    <a:pt x="20941" y="43"/>
                  </a:cubicBezTo>
                  <a:cubicBezTo>
                    <a:pt x="65002" y="1748"/>
                    <a:pt x="110607" y="48472"/>
                    <a:pt x="112579" y="963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任意多边形: 形状 132"/>
            <p:cNvSpPr/>
            <p:nvPr/>
          </p:nvSpPr>
          <p:spPr>
            <a:xfrm>
              <a:off x="10445361" y="5760736"/>
              <a:ext cx="113183" cy="103536"/>
            </a:xfrm>
            <a:custGeom>
              <a:avLst/>
              <a:gdLst>
                <a:gd name="connsiteX0" fmla="*/ 38 w 113183"/>
                <a:gd name="connsiteY0" fmla="*/ 10 h 103536"/>
                <a:gd name="connsiteX1" fmla="*/ 110749 w 113183"/>
                <a:gd name="connsiteY1" fmla="*/ 76037 h 103536"/>
                <a:gd name="connsiteX2" fmla="*/ 93274 w 113183"/>
                <a:gd name="connsiteY2" fmla="*/ 103528 h 103536"/>
                <a:gd name="connsiteX3" fmla="*/ 38 w 113183"/>
                <a:gd name="connsiteY3" fmla="*/ 10 h 103536"/>
              </a:gdLst>
              <a:ahLst/>
              <a:cxnLst>
                <a:cxn ang="0">
                  <a:pos x="connsiteX0" y="connsiteY0"/>
                </a:cxn>
                <a:cxn ang="0">
                  <a:pos x="connsiteX1" y="connsiteY1"/>
                </a:cxn>
                <a:cxn ang="0">
                  <a:pos x="connsiteX2" y="connsiteY2"/>
                </a:cxn>
                <a:cxn ang="0">
                  <a:pos x="connsiteX3" y="connsiteY3"/>
                </a:cxn>
              </a:cxnLst>
              <a:rect l="l" t="t" r="r" b="b"/>
              <a:pathLst>
                <a:path w="113183" h="103536">
                  <a:moveTo>
                    <a:pt x="38" y="10"/>
                  </a:moveTo>
                  <a:cubicBezTo>
                    <a:pt x="46230" y="-683"/>
                    <a:pt x="98761" y="36079"/>
                    <a:pt x="110749" y="76037"/>
                  </a:cubicBezTo>
                  <a:cubicBezTo>
                    <a:pt x="115437" y="91541"/>
                    <a:pt x="115171" y="103901"/>
                    <a:pt x="93274" y="103528"/>
                  </a:cubicBezTo>
                  <a:cubicBezTo>
                    <a:pt x="51131" y="102782"/>
                    <a:pt x="-1614" y="45775"/>
                    <a:pt x="38" y="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任意多边形: 形状 133"/>
            <p:cNvSpPr/>
            <p:nvPr/>
          </p:nvSpPr>
          <p:spPr>
            <a:xfrm>
              <a:off x="9104916" y="5755365"/>
              <a:ext cx="105767" cy="94936"/>
            </a:xfrm>
            <a:custGeom>
              <a:avLst/>
              <a:gdLst>
                <a:gd name="connsiteX0" fmla="*/ 34063 w 105767"/>
                <a:gd name="connsiteY0" fmla="*/ 0 h 94936"/>
                <a:gd name="connsiteX1" fmla="*/ 105508 w 105767"/>
                <a:gd name="connsiteY1" fmla="*/ 65585 h 94936"/>
                <a:gd name="connsiteX2" fmla="*/ 75353 w 105767"/>
                <a:gd name="connsiteY2" fmla="*/ 94834 h 94936"/>
                <a:gd name="connsiteX3" fmla="*/ 231 w 105767"/>
                <a:gd name="connsiteY3" fmla="*/ 21578 h 94936"/>
                <a:gd name="connsiteX4" fmla="*/ 34063 w 105767"/>
                <a:gd name="connsiteY4" fmla="*/ 0 h 94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67" h="94936">
                  <a:moveTo>
                    <a:pt x="34063" y="0"/>
                  </a:moveTo>
                  <a:cubicBezTo>
                    <a:pt x="70185" y="6234"/>
                    <a:pt x="101778" y="33246"/>
                    <a:pt x="105508" y="65585"/>
                  </a:cubicBezTo>
                  <a:cubicBezTo>
                    <a:pt x="107959" y="87056"/>
                    <a:pt x="92668" y="93662"/>
                    <a:pt x="75353" y="94834"/>
                  </a:cubicBezTo>
                  <a:cubicBezTo>
                    <a:pt x="39816" y="97232"/>
                    <a:pt x="-3551" y="56954"/>
                    <a:pt x="231" y="21578"/>
                  </a:cubicBezTo>
                  <a:cubicBezTo>
                    <a:pt x="1137" y="13266"/>
                    <a:pt x="22235" y="7139"/>
                    <a:pt x="340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任意多边形: 形状 134"/>
            <p:cNvSpPr/>
            <p:nvPr/>
          </p:nvSpPr>
          <p:spPr>
            <a:xfrm>
              <a:off x="9778150" y="5375368"/>
              <a:ext cx="106095" cy="94938"/>
            </a:xfrm>
            <a:custGeom>
              <a:avLst/>
              <a:gdLst>
                <a:gd name="connsiteX0" fmla="*/ 0 w 106095"/>
                <a:gd name="connsiteY0" fmla="*/ 12222 h 94938"/>
                <a:gd name="connsiteX1" fmla="*/ 20192 w 106095"/>
                <a:gd name="connsiteY1" fmla="*/ 287 h 94938"/>
                <a:gd name="connsiteX2" fmla="*/ 106076 w 106095"/>
                <a:gd name="connsiteY2" fmla="*/ 71893 h 94938"/>
                <a:gd name="connsiteX3" fmla="*/ 94301 w 106095"/>
                <a:gd name="connsiteY3" fmla="*/ 93097 h 94938"/>
                <a:gd name="connsiteX4" fmla="*/ 0 w 106095"/>
                <a:gd name="connsiteY4" fmla="*/ 12222 h 94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95" h="94938">
                  <a:moveTo>
                    <a:pt x="0" y="12222"/>
                  </a:moveTo>
                  <a:cubicBezTo>
                    <a:pt x="4209" y="9611"/>
                    <a:pt x="11774" y="1246"/>
                    <a:pt x="20192" y="287"/>
                  </a:cubicBezTo>
                  <a:cubicBezTo>
                    <a:pt x="56421" y="-3762"/>
                    <a:pt x="103785" y="35717"/>
                    <a:pt x="106076" y="71893"/>
                  </a:cubicBezTo>
                  <a:cubicBezTo>
                    <a:pt x="106502" y="78925"/>
                    <a:pt x="100056" y="91339"/>
                    <a:pt x="94301" y="93097"/>
                  </a:cubicBezTo>
                  <a:cubicBezTo>
                    <a:pt x="57220" y="104498"/>
                    <a:pt x="1865" y="61184"/>
                    <a:pt x="0" y="122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任意多边形: 形状 135"/>
            <p:cNvSpPr/>
            <p:nvPr/>
          </p:nvSpPr>
          <p:spPr>
            <a:xfrm>
              <a:off x="8701656" y="6742850"/>
              <a:ext cx="110087" cy="80562"/>
            </a:xfrm>
            <a:custGeom>
              <a:avLst/>
              <a:gdLst>
                <a:gd name="connsiteX0" fmla="*/ 70932 w 110087"/>
                <a:gd name="connsiteY0" fmla="*/ 80465 h 80562"/>
                <a:gd name="connsiteX1" fmla="*/ 393 w 110087"/>
                <a:gd name="connsiteY1" fmla="*/ 33315 h 80562"/>
                <a:gd name="connsiteX2" fmla="*/ 9716 w 110087"/>
                <a:gd name="connsiteY2" fmla="*/ 6782 h 80562"/>
                <a:gd name="connsiteX3" fmla="*/ 109718 w 110087"/>
                <a:gd name="connsiteY3" fmla="*/ 52921 h 80562"/>
                <a:gd name="connsiteX4" fmla="*/ 70932 w 110087"/>
                <a:gd name="connsiteY4" fmla="*/ 80465 h 80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87" h="80562">
                  <a:moveTo>
                    <a:pt x="70932" y="80465"/>
                  </a:moveTo>
                  <a:cubicBezTo>
                    <a:pt x="38593" y="82170"/>
                    <a:pt x="6786" y="61285"/>
                    <a:pt x="393" y="33315"/>
                  </a:cubicBezTo>
                  <a:cubicBezTo>
                    <a:pt x="-1419" y="25323"/>
                    <a:pt x="3269" y="10831"/>
                    <a:pt x="9716" y="6782"/>
                  </a:cubicBezTo>
                  <a:cubicBezTo>
                    <a:pt x="42109" y="-13730"/>
                    <a:pt x="105403" y="15360"/>
                    <a:pt x="109718" y="52921"/>
                  </a:cubicBezTo>
                  <a:cubicBezTo>
                    <a:pt x="113554" y="85953"/>
                    <a:pt x="86649" y="78707"/>
                    <a:pt x="70932" y="8046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任意多边形: 形状 136"/>
            <p:cNvSpPr/>
            <p:nvPr/>
          </p:nvSpPr>
          <p:spPr>
            <a:xfrm>
              <a:off x="11049780" y="6259770"/>
              <a:ext cx="118649" cy="98103"/>
            </a:xfrm>
            <a:custGeom>
              <a:avLst/>
              <a:gdLst>
                <a:gd name="connsiteX0" fmla="*/ 0 w 118649"/>
                <a:gd name="connsiteY0" fmla="*/ 773 h 98103"/>
                <a:gd name="connsiteX1" fmla="*/ 118649 w 118649"/>
                <a:gd name="connsiteY1" fmla="*/ 97153 h 98103"/>
                <a:gd name="connsiteX2" fmla="*/ 0 w 118649"/>
                <a:gd name="connsiteY2" fmla="*/ 773 h 98103"/>
              </a:gdLst>
              <a:ahLst/>
              <a:cxnLst>
                <a:cxn ang="0">
                  <a:pos x="connsiteX0" y="connsiteY0"/>
                </a:cxn>
                <a:cxn ang="0">
                  <a:pos x="connsiteX1" y="connsiteY1"/>
                </a:cxn>
                <a:cxn ang="0">
                  <a:pos x="connsiteX2" y="connsiteY2"/>
                </a:cxn>
              </a:cxnLst>
              <a:rect l="l" t="t" r="r" b="b"/>
              <a:pathLst>
                <a:path w="118649" h="98103">
                  <a:moveTo>
                    <a:pt x="0" y="773"/>
                  </a:moveTo>
                  <a:cubicBezTo>
                    <a:pt x="56581" y="-5940"/>
                    <a:pt x="102613" y="31461"/>
                    <a:pt x="118649" y="97153"/>
                  </a:cubicBezTo>
                  <a:cubicBezTo>
                    <a:pt x="61483" y="105357"/>
                    <a:pt x="4848" y="59379"/>
                    <a:pt x="0" y="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任意多边形: 形状 137"/>
            <p:cNvSpPr/>
            <p:nvPr/>
          </p:nvSpPr>
          <p:spPr>
            <a:xfrm>
              <a:off x="10643479" y="5925402"/>
              <a:ext cx="112420" cy="99687"/>
            </a:xfrm>
            <a:custGeom>
              <a:avLst/>
              <a:gdLst>
                <a:gd name="connsiteX0" fmla="*/ 112369 w 112420"/>
                <a:gd name="connsiteY0" fmla="*/ 99228 h 99687"/>
                <a:gd name="connsiteX1" fmla="*/ 59 w 112420"/>
                <a:gd name="connsiteY1" fmla="*/ 20644 h 99687"/>
                <a:gd name="connsiteX2" fmla="*/ 14444 w 112420"/>
                <a:gd name="connsiteY2" fmla="*/ 132 h 99687"/>
                <a:gd name="connsiteX3" fmla="*/ 112369 w 112420"/>
                <a:gd name="connsiteY3" fmla="*/ 99228 h 99687"/>
              </a:gdLst>
              <a:ahLst/>
              <a:cxnLst>
                <a:cxn ang="0">
                  <a:pos x="connsiteX0" y="connsiteY0"/>
                </a:cxn>
                <a:cxn ang="0">
                  <a:pos x="connsiteX1" y="connsiteY1"/>
                </a:cxn>
                <a:cxn ang="0">
                  <a:pos x="connsiteX2" y="connsiteY2"/>
                </a:cxn>
                <a:cxn ang="0">
                  <a:pos x="connsiteX3" y="connsiteY3"/>
                </a:cxn>
              </a:cxnLst>
              <a:rect l="l" t="t" r="r" b="b"/>
              <a:pathLst>
                <a:path w="112419" h="99687">
                  <a:moveTo>
                    <a:pt x="112369" y="99228"/>
                  </a:moveTo>
                  <a:cubicBezTo>
                    <a:pt x="66070" y="104503"/>
                    <a:pt x="6026" y="63479"/>
                    <a:pt x="59" y="20644"/>
                  </a:cubicBezTo>
                  <a:cubicBezTo>
                    <a:pt x="-846" y="14304"/>
                    <a:pt x="8850" y="558"/>
                    <a:pt x="14444" y="132"/>
                  </a:cubicBezTo>
                  <a:cubicBezTo>
                    <a:pt x="56800" y="-3171"/>
                    <a:pt x="114393" y="56287"/>
                    <a:pt x="112369" y="992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任意多边形: 形状 138"/>
            <p:cNvSpPr/>
            <p:nvPr/>
          </p:nvSpPr>
          <p:spPr>
            <a:xfrm>
              <a:off x="8941941" y="5755640"/>
              <a:ext cx="106972" cy="85357"/>
            </a:xfrm>
            <a:custGeom>
              <a:avLst/>
              <a:gdLst>
                <a:gd name="connsiteX0" fmla="*/ 74499 w 106972"/>
                <a:gd name="connsiteY0" fmla="*/ 85236 h 85357"/>
                <a:gd name="connsiteX1" fmla="*/ 2627 w 106972"/>
                <a:gd name="connsiteY1" fmla="*/ 38352 h 85357"/>
                <a:gd name="connsiteX2" fmla="*/ 26869 w 106972"/>
                <a:gd name="connsiteY2" fmla="*/ 471 h 85357"/>
                <a:gd name="connsiteX3" fmla="*/ 106412 w 106972"/>
                <a:gd name="connsiteY3" fmla="*/ 61048 h 85357"/>
                <a:gd name="connsiteX4" fmla="*/ 74499 w 106972"/>
                <a:gd name="connsiteY4" fmla="*/ 85236 h 8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0" h="85357">
                  <a:moveTo>
                    <a:pt x="74499" y="85236"/>
                  </a:moveTo>
                  <a:cubicBezTo>
                    <a:pt x="36671" y="83851"/>
                    <a:pt x="12377" y="67654"/>
                    <a:pt x="2627" y="38352"/>
                  </a:cubicBezTo>
                  <a:cubicBezTo>
                    <a:pt x="-5151" y="15123"/>
                    <a:pt x="4758" y="3721"/>
                    <a:pt x="26869" y="471"/>
                  </a:cubicBezTo>
                  <a:cubicBezTo>
                    <a:pt x="59474" y="-4323"/>
                    <a:pt x="101936" y="28282"/>
                    <a:pt x="106412" y="61048"/>
                  </a:cubicBezTo>
                  <a:cubicBezTo>
                    <a:pt x="109129" y="81187"/>
                    <a:pt x="102522" y="86248"/>
                    <a:pt x="74499" y="85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p:cNvSpPr/>
            <p:nvPr/>
          </p:nvSpPr>
          <p:spPr>
            <a:xfrm>
              <a:off x="9421386" y="5475658"/>
              <a:ext cx="106298" cy="90934"/>
            </a:xfrm>
            <a:custGeom>
              <a:avLst/>
              <a:gdLst>
                <a:gd name="connsiteX0" fmla="*/ 14881 w 106298"/>
                <a:gd name="connsiteY0" fmla="*/ 0 h 90934"/>
                <a:gd name="connsiteX1" fmla="*/ 106252 w 106298"/>
                <a:gd name="connsiteY1" fmla="*/ 64999 h 90934"/>
                <a:gd name="connsiteX2" fmla="*/ 91868 w 106298"/>
                <a:gd name="connsiteY2" fmla="*/ 89613 h 90934"/>
                <a:gd name="connsiteX3" fmla="*/ 17 w 106298"/>
                <a:gd name="connsiteY3" fmla="*/ 16090 h 90934"/>
                <a:gd name="connsiteX4" fmla="*/ 14881 w 106298"/>
                <a:gd name="connsiteY4" fmla="*/ 0 h 9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8" h="90934">
                  <a:moveTo>
                    <a:pt x="14881" y="0"/>
                  </a:moveTo>
                  <a:cubicBezTo>
                    <a:pt x="70237" y="1971"/>
                    <a:pt x="102523" y="26266"/>
                    <a:pt x="106252" y="64999"/>
                  </a:cubicBezTo>
                  <a:cubicBezTo>
                    <a:pt x="106998" y="72990"/>
                    <a:pt x="98634" y="87855"/>
                    <a:pt x="91868" y="89613"/>
                  </a:cubicBezTo>
                  <a:cubicBezTo>
                    <a:pt x="54360" y="99203"/>
                    <a:pt x="-1102" y="54769"/>
                    <a:pt x="17" y="16090"/>
                  </a:cubicBezTo>
                  <a:cubicBezTo>
                    <a:pt x="230" y="9057"/>
                    <a:pt x="12590" y="2344"/>
                    <a:pt x="148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p:cNvSpPr/>
            <p:nvPr/>
          </p:nvSpPr>
          <p:spPr>
            <a:xfrm>
              <a:off x="10238586" y="5587741"/>
              <a:ext cx="111393" cy="99914"/>
            </a:xfrm>
            <a:custGeom>
              <a:avLst/>
              <a:gdLst>
                <a:gd name="connsiteX0" fmla="*/ 111393 w 111393"/>
                <a:gd name="connsiteY0" fmla="*/ 99376 h 99914"/>
                <a:gd name="connsiteX1" fmla="*/ 789 w 111393"/>
                <a:gd name="connsiteY1" fmla="*/ 23508 h 99914"/>
                <a:gd name="connsiteX2" fmla="*/ 24550 w 111393"/>
                <a:gd name="connsiteY2" fmla="*/ 226 h 99914"/>
                <a:gd name="connsiteX3" fmla="*/ 111393 w 111393"/>
                <a:gd name="connsiteY3" fmla="*/ 99376 h 99914"/>
              </a:gdLst>
              <a:ahLst/>
              <a:cxnLst>
                <a:cxn ang="0">
                  <a:pos x="connsiteX0" y="connsiteY0"/>
                </a:cxn>
                <a:cxn ang="0">
                  <a:pos x="connsiteX1" y="connsiteY1"/>
                </a:cxn>
                <a:cxn ang="0">
                  <a:pos x="connsiteX2" y="connsiteY2"/>
                </a:cxn>
                <a:cxn ang="0">
                  <a:pos x="connsiteX3" y="connsiteY3"/>
                </a:cxn>
              </a:cxnLst>
              <a:rect l="l" t="t" r="r" b="b"/>
              <a:pathLst>
                <a:path w="111393" h="99914">
                  <a:moveTo>
                    <a:pt x="111393" y="99376"/>
                  </a:moveTo>
                  <a:cubicBezTo>
                    <a:pt x="67066" y="105130"/>
                    <a:pt x="8567" y="63839"/>
                    <a:pt x="789" y="23508"/>
                  </a:cubicBezTo>
                  <a:cubicBezTo>
                    <a:pt x="-3154" y="3050"/>
                    <a:pt x="8141" y="-1106"/>
                    <a:pt x="24550" y="226"/>
                  </a:cubicBezTo>
                  <a:cubicBezTo>
                    <a:pt x="64349" y="3476"/>
                    <a:pt x="111606" y="56487"/>
                    <a:pt x="111393" y="993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任意多边形: 形状 141"/>
            <p:cNvSpPr/>
            <p:nvPr/>
          </p:nvSpPr>
          <p:spPr>
            <a:xfrm>
              <a:off x="9035158" y="5606784"/>
              <a:ext cx="105488" cy="87948"/>
            </a:xfrm>
            <a:custGeom>
              <a:avLst/>
              <a:gdLst>
                <a:gd name="connsiteX0" fmla="*/ 26514 w 105488"/>
                <a:gd name="connsiteY0" fmla="*/ 1109 h 87948"/>
                <a:gd name="connsiteX1" fmla="*/ 103127 w 105488"/>
                <a:gd name="connsiteY1" fmla="*/ 51563 h 87948"/>
                <a:gd name="connsiteX2" fmla="*/ 77980 w 105488"/>
                <a:gd name="connsiteY2" fmla="*/ 87791 h 87948"/>
                <a:gd name="connsiteX3" fmla="*/ 2646 w 105488"/>
                <a:gd name="connsiteY3" fmla="*/ 34674 h 87948"/>
                <a:gd name="connsiteX4" fmla="*/ 26514 w 105488"/>
                <a:gd name="connsiteY4" fmla="*/ 1109 h 8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8" h="87948">
                  <a:moveTo>
                    <a:pt x="26514" y="1109"/>
                  </a:moveTo>
                  <a:cubicBezTo>
                    <a:pt x="65726" y="2014"/>
                    <a:pt x="93910" y="21621"/>
                    <a:pt x="103127" y="51563"/>
                  </a:cubicBezTo>
                  <a:cubicBezTo>
                    <a:pt x="110213" y="74685"/>
                    <a:pt x="101209" y="86033"/>
                    <a:pt x="77980" y="87791"/>
                  </a:cubicBezTo>
                  <a:cubicBezTo>
                    <a:pt x="46760" y="90189"/>
                    <a:pt x="10584" y="64829"/>
                    <a:pt x="2646" y="34674"/>
                  </a:cubicBezTo>
                  <a:cubicBezTo>
                    <a:pt x="-3428" y="11764"/>
                    <a:pt x="-444" y="-4485"/>
                    <a:pt x="26514" y="1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任意多边形: 形状 142"/>
            <p:cNvSpPr/>
            <p:nvPr/>
          </p:nvSpPr>
          <p:spPr>
            <a:xfrm>
              <a:off x="10565433" y="5789571"/>
              <a:ext cx="113854" cy="95579"/>
            </a:xfrm>
            <a:custGeom>
              <a:avLst/>
              <a:gdLst>
                <a:gd name="connsiteX0" fmla="*/ 113854 w 113854"/>
                <a:gd name="connsiteY0" fmla="*/ 90463 h 95579"/>
                <a:gd name="connsiteX1" fmla="*/ 0 w 113854"/>
                <a:gd name="connsiteY1" fmla="*/ 2129 h 95579"/>
                <a:gd name="connsiteX2" fmla="*/ 113854 w 113854"/>
                <a:gd name="connsiteY2" fmla="*/ 90463 h 95579"/>
              </a:gdLst>
              <a:ahLst/>
              <a:cxnLst>
                <a:cxn ang="0">
                  <a:pos x="connsiteX0" y="connsiteY0"/>
                </a:cxn>
                <a:cxn ang="0">
                  <a:pos x="connsiteX1" y="connsiteY1"/>
                </a:cxn>
                <a:cxn ang="0">
                  <a:pos x="connsiteX2" y="connsiteY2"/>
                </a:cxn>
              </a:cxnLst>
              <a:rect l="l" t="t" r="r" b="b"/>
              <a:pathLst>
                <a:path w="113854" h="95579">
                  <a:moveTo>
                    <a:pt x="113854" y="90463"/>
                  </a:moveTo>
                  <a:cubicBezTo>
                    <a:pt x="65851" y="112360"/>
                    <a:pt x="533" y="60415"/>
                    <a:pt x="0" y="2129"/>
                  </a:cubicBezTo>
                  <a:cubicBezTo>
                    <a:pt x="50827" y="-7354"/>
                    <a:pt x="78158" y="13584"/>
                    <a:pt x="113854" y="904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任意多边形: 形状 143"/>
            <p:cNvSpPr/>
            <p:nvPr/>
          </p:nvSpPr>
          <p:spPr>
            <a:xfrm>
              <a:off x="8682331" y="5922550"/>
              <a:ext cx="106956" cy="82313"/>
            </a:xfrm>
            <a:custGeom>
              <a:avLst/>
              <a:gdLst>
                <a:gd name="connsiteX0" fmla="*/ 88659 w 106956"/>
                <a:gd name="connsiteY0" fmla="*/ 82314 h 82313"/>
                <a:gd name="connsiteX1" fmla="*/ 4 w 106956"/>
                <a:gd name="connsiteY1" fmla="*/ 24348 h 82313"/>
                <a:gd name="connsiteX2" fmla="*/ 33143 w 106956"/>
                <a:gd name="connsiteY2" fmla="*/ 0 h 82313"/>
                <a:gd name="connsiteX3" fmla="*/ 106720 w 106956"/>
                <a:gd name="connsiteY3" fmla="*/ 62708 h 82313"/>
                <a:gd name="connsiteX4" fmla="*/ 88659 w 106956"/>
                <a:gd name="connsiteY4" fmla="*/ 82314 h 82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6" h="82313">
                  <a:moveTo>
                    <a:pt x="88659" y="82314"/>
                  </a:moveTo>
                  <a:cubicBezTo>
                    <a:pt x="31758" y="81515"/>
                    <a:pt x="431" y="57433"/>
                    <a:pt x="4" y="24348"/>
                  </a:cubicBezTo>
                  <a:cubicBezTo>
                    <a:pt x="-315" y="426"/>
                    <a:pt x="16520" y="0"/>
                    <a:pt x="33143" y="0"/>
                  </a:cubicBezTo>
                  <a:cubicBezTo>
                    <a:pt x="69372" y="53"/>
                    <a:pt x="110449" y="33458"/>
                    <a:pt x="106720" y="62708"/>
                  </a:cubicBezTo>
                  <a:cubicBezTo>
                    <a:pt x="105494" y="72191"/>
                    <a:pt x="90896" y="80023"/>
                    <a:pt x="88659" y="823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任意多边形: 形状 144"/>
            <p:cNvSpPr/>
            <p:nvPr/>
          </p:nvSpPr>
          <p:spPr>
            <a:xfrm>
              <a:off x="11253567" y="6422987"/>
              <a:ext cx="124137" cy="101805"/>
            </a:xfrm>
            <a:custGeom>
              <a:avLst/>
              <a:gdLst>
                <a:gd name="connsiteX0" fmla="*/ 0 w 124137"/>
                <a:gd name="connsiteY0" fmla="*/ 0 h 101805"/>
                <a:gd name="connsiteX1" fmla="*/ 124137 w 124137"/>
                <a:gd name="connsiteY1" fmla="*/ 100748 h 101805"/>
                <a:gd name="connsiteX2" fmla="*/ 0 w 124137"/>
                <a:gd name="connsiteY2" fmla="*/ 0 h 101805"/>
              </a:gdLst>
              <a:ahLst/>
              <a:cxnLst>
                <a:cxn ang="0">
                  <a:pos x="connsiteX0" y="connsiteY0"/>
                </a:cxn>
                <a:cxn ang="0">
                  <a:pos x="connsiteX1" y="connsiteY1"/>
                </a:cxn>
                <a:cxn ang="0">
                  <a:pos x="connsiteX2" y="connsiteY2"/>
                </a:cxn>
              </a:cxnLst>
              <a:rect l="l" t="t" r="r" b="b"/>
              <a:pathLst>
                <a:path w="124137" h="101805">
                  <a:moveTo>
                    <a:pt x="0" y="0"/>
                  </a:moveTo>
                  <a:cubicBezTo>
                    <a:pt x="62975" y="1385"/>
                    <a:pt x="115613" y="44966"/>
                    <a:pt x="124137" y="100748"/>
                  </a:cubicBezTo>
                  <a:cubicBezTo>
                    <a:pt x="78318" y="110391"/>
                    <a:pt x="5168" y="5226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任意多边形: 形状 145"/>
            <p:cNvSpPr/>
            <p:nvPr/>
          </p:nvSpPr>
          <p:spPr>
            <a:xfrm>
              <a:off x="8623817" y="6588134"/>
              <a:ext cx="106838" cy="82007"/>
            </a:xfrm>
            <a:custGeom>
              <a:avLst/>
              <a:gdLst>
                <a:gd name="connsiteX0" fmla="*/ 70986 w 106838"/>
                <a:gd name="connsiteY0" fmla="*/ 82008 h 82007"/>
                <a:gd name="connsiteX1" fmla="*/ 28897 w 106838"/>
                <a:gd name="connsiteY1" fmla="*/ 66930 h 82007"/>
                <a:gd name="connsiteX2" fmla="*/ 3697 w 106838"/>
                <a:gd name="connsiteY2" fmla="*/ 11415 h 82007"/>
                <a:gd name="connsiteX3" fmla="*/ 53724 w 106838"/>
                <a:gd name="connsiteY3" fmla="*/ 120 h 82007"/>
                <a:gd name="connsiteX4" fmla="*/ 77273 w 106838"/>
                <a:gd name="connsiteY4" fmla="*/ 8112 h 82007"/>
                <a:gd name="connsiteX5" fmla="*/ 106789 w 106838"/>
                <a:gd name="connsiteY5" fmla="*/ 55955 h 82007"/>
                <a:gd name="connsiteX6" fmla="*/ 70986 w 106838"/>
                <a:gd name="connsiteY6" fmla="*/ 82008 h 8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838" h="82007">
                  <a:moveTo>
                    <a:pt x="70986" y="82008"/>
                  </a:moveTo>
                  <a:cubicBezTo>
                    <a:pt x="52179" y="75508"/>
                    <a:pt x="39126" y="73430"/>
                    <a:pt x="28897" y="66930"/>
                  </a:cubicBezTo>
                  <a:cubicBezTo>
                    <a:pt x="8758" y="54197"/>
                    <a:pt x="-7598" y="33472"/>
                    <a:pt x="3697" y="11415"/>
                  </a:cubicBezTo>
                  <a:cubicBezTo>
                    <a:pt x="8758" y="1505"/>
                    <a:pt x="36196" y="1878"/>
                    <a:pt x="53724" y="120"/>
                  </a:cubicBezTo>
                  <a:cubicBezTo>
                    <a:pt x="61449" y="-679"/>
                    <a:pt x="72638" y="2571"/>
                    <a:pt x="77273" y="8112"/>
                  </a:cubicBezTo>
                  <a:cubicBezTo>
                    <a:pt x="89367" y="22656"/>
                    <a:pt x="102846" y="38533"/>
                    <a:pt x="106789" y="55955"/>
                  </a:cubicBezTo>
                  <a:cubicBezTo>
                    <a:pt x="108121" y="61869"/>
                    <a:pt x="82654" y="73856"/>
                    <a:pt x="70986" y="820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任意多边形: 形状 146"/>
            <p:cNvSpPr/>
            <p:nvPr/>
          </p:nvSpPr>
          <p:spPr>
            <a:xfrm>
              <a:off x="8651945" y="6249619"/>
              <a:ext cx="108089" cy="81421"/>
            </a:xfrm>
            <a:custGeom>
              <a:avLst/>
              <a:gdLst>
                <a:gd name="connsiteX0" fmla="*/ 39395 w 108089"/>
                <a:gd name="connsiteY0" fmla="*/ 802 h 81421"/>
                <a:gd name="connsiteX1" fmla="*/ 107963 w 108089"/>
                <a:gd name="connsiteY1" fmla="*/ 60366 h 81421"/>
                <a:gd name="connsiteX2" fmla="*/ 69603 w 108089"/>
                <a:gd name="connsiteY2" fmla="*/ 80399 h 81421"/>
                <a:gd name="connsiteX3" fmla="*/ 23 w 108089"/>
                <a:gd name="connsiteY3" fmla="*/ 23658 h 81421"/>
                <a:gd name="connsiteX4" fmla="*/ 39395 w 108089"/>
                <a:gd name="connsiteY4" fmla="*/ 802 h 81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89" h="81421">
                  <a:moveTo>
                    <a:pt x="39395" y="802"/>
                  </a:moveTo>
                  <a:cubicBezTo>
                    <a:pt x="79833" y="2507"/>
                    <a:pt x="110307" y="28932"/>
                    <a:pt x="107963" y="60366"/>
                  </a:cubicBezTo>
                  <a:cubicBezTo>
                    <a:pt x="105939" y="87378"/>
                    <a:pt x="85640" y="80878"/>
                    <a:pt x="69603" y="80399"/>
                  </a:cubicBezTo>
                  <a:cubicBezTo>
                    <a:pt x="32096" y="79333"/>
                    <a:pt x="-990" y="52214"/>
                    <a:pt x="23" y="23658"/>
                  </a:cubicBezTo>
                  <a:cubicBezTo>
                    <a:pt x="982" y="-4153"/>
                    <a:pt x="21174" y="-264"/>
                    <a:pt x="39395" y="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任意多边形: 形状 147"/>
            <p:cNvSpPr/>
            <p:nvPr/>
          </p:nvSpPr>
          <p:spPr>
            <a:xfrm>
              <a:off x="10960060" y="6125924"/>
              <a:ext cx="122271" cy="99134"/>
            </a:xfrm>
            <a:custGeom>
              <a:avLst/>
              <a:gdLst>
                <a:gd name="connsiteX0" fmla="*/ 0 w 122271"/>
                <a:gd name="connsiteY0" fmla="*/ 359 h 99134"/>
                <a:gd name="connsiteX1" fmla="*/ 122272 w 122271"/>
                <a:gd name="connsiteY1" fmla="*/ 97591 h 99134"/>
                <a:gd name="connsiteX2" fmla="*/ 0 w 122271"/>
                <a:gd name="connsiteY2" fmla="*/ 359 h 99134"/>
              </a:gdLst>
              <a:ahLst/>
              <a:cxnLst>
                <a:cxn ang="0">
                  <a:pos x="connsiteX0" y="connsiteY0"/>
                </a:cxn>
                <a:cxn ang="0">
                  <a:pos x="connsiteX1" y="connsiteY1"/>
                </a:cxn>
                <a:cxn ang="0">
                  <a:pos x="connsiteX2" y="connsiteY2"/>
                </a:cxn>
              </a:cxnLst>
              <a:rect l="l" t="t" r="r" b="b"/>
              <a:pathLst>
                <a:path w="122271" h="99134">
                  <a:moveTo>
                    <a:pt x="0" y="359"/>
                  </a:moveTo>
                  <a:cubicBezTo>
                    <a:pt x="61749" y="-4542"/>
                    <a:pt x="119502" y="41383"/>
                    <a:pt x="122272" y="97591"/>
                  </a:cubicBezTo>
                  <a:cubicBezTo>
                    <a:pt x="71338" y="106488"/>
                    <a:pt x="34577" y="77292"/>
                    <a:pt x="0" y="3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nvSpPr>
          <p:spPr>
            <a:xfrm>
              <a:off x="8548275" y="6423068"/>
              <a:ext cx="103393" cy="82120"/>
            </a:xfrm>
            <a:custGeom>
              <a:avLst/>
              <a:gdLst>
                <a:gd name="connsiteX0" fmla="*/ 63468 w 103393"/>
                <a:gd name="connsiteY0" fmla="*/ 80847 h 82120"/>
                <a:gd name="connsiteX1" fmla="*/ 334 w 103393"/>
                <a:gd name="connsiteY1" fmla="*/ 21549 h 82120"/>
                <a:gd name="connsiteX2" fmla="*/ 45887 w 103393"/>
                <a:gd name="connsiteY2" fmla="*/ 2262 h 82120"/>
                <a:gd name="connsiteX3" fmla="*/ 103373 w 103393"/>
                <a:gd name="connsiteY3" fmla="*/ 57245 h 82120"/>
                <a:gd name="connsiteX4" fmla="*/ 63468 w 103393"/>
                <a:gd name="connsiteY4" fmla="*/ 80847 h 8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93" h="82120">
                  <a:moveTo>
                    <a:pt x="63468" y="80847"/>
                  </a:moveTo>
                  <a:cubicBezTo>
                    <a:pt x="26174" y="78503"/>
                    <a:pt x="-3502" y="51758"/>
                    <a:pt x="334" y="21549"/>
                  </a:cubicBezTo>
                  <a:cubicBezTo>
                    <a:pt x="4330" y="-9672"/>
                    <a:pt x="29264" y="2209"/>
                    <a:pt x="45887" y="2262"/>
                  </a:cubicBezTo>
                  <a:cubicBezTo>
                    <a:pt x="81689" y="2369"/>
                    <a:pt x="104173" y="25918"/>
                    <a:pt x="103373" y="57245"/>
                  </a:cubicBezTo>
                  <a:cubicBezTo>
                    <a:pt x="102734" y="85535"/>
                    <a:pt x="84087" y="83138"/>
                    <a:pt x="63468" y="80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任意多边形: 形状 149"/>
            <p:cNvSpPr/>
            <p:nvPr/>
          </p:nvSpPr>
          <p:spPr>
            <a:xfrm>
              <a:off x="8780545" y="5757748"/>
              <a:ext cx="100613" cy="83238"/>
            </a:xfrm>
            <a:custGeom>
              <a:avLst/>
              <a:gdLst>
                <a:gd name="connsiteX0" fmla="*/ 99398 w 100613"/>
                <a:gd name="connsiteY0" fmla="*/ 79878 h 83238"/>
                <a:gd name="connsiteX1" fmla="*/ 3658 w 100613"/>
                <a:gd name="connsiteY1" fmla="*/ 40932 h 83238"/>
                <a:gd name="connsiteX2" fmla="*/ 29924 w 100613"/>
                <a:gd name="connsiteY2" fmla="*/ 228 h 83238"/>
                <a:gd name="connsiteX3" fmla="*/ 99398 w 100613"/>
                <a:gd name="connsiteY3" fmla="*/ 79878 h 83238"/>
              </a:gdLst>
              <a:ahLst/>
              <a:cxnLst>
                <a:cxn ang="0">
                  <a:pos x="connsiteX0" y="connsiteY0"/>
                </a:cxn>
                <a:cxn ang="0">
                  <a:pos x="connsiteX1" y="connsiteY1"/>
                </a:cxn>
                <a:cxn ang="0">
                  <a:pos x="connsiteX2" y="connsiteY2"/>
                </a:cxn>
                <a:cxn ang="0">
                  <a:pos x="connsiteX3" y="connsiteY3"/>
                </a:cxn>
              </a:cxnLst>
              <a:rect l="l" t="t" r="r" b="b"/>
              <a:pathLst>
                <a:path w="100613" h="83238">
                  <a:moveTo>
                    <a:pt x="99398" y="79878"/>
                  </a:moveTo>
                  <a:cubicBezTo>
                    <a:pt x="48944" y="90107"/>
                    <a:pt x="16658" y="76947"/>
                    <a:pt x="3658" y="40932"/>
                  </a:cubicBezTo>
                  <a:cubicBezTo>
                    <a:pt x="-5612" y="15199"/>
                    <a:pt x="2592" y="2465"/>
                    <a:pt x="29924" y="228"/>
                  </a:cubicBezTo>
                  <a:cubicBezTo>
                    <a:pt x="73612" y="-3342"/>
                    <a:pt x="107549" y="35551"/>
                    <a:pt x="99398" y="798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任意多边形: 形状 150"/>
            <p:cNvSpPr/>
            <p:nvPr/>
          </p:nvSpPr>
          <p:spPr>
            <a:xfrm>
              <a:off x="10113451" y="5562164"/>
              <a:ext cx="107622" cy="101038"/>
            </a:xfrm>
            <a:custGeom>
              <a:avLst/>
              <a:gdLst>
                <a:gd name="connsiteX0" fmla="*/ 107542 w 107622"/>
                <a:gd name="connsiteY0" fmla="*/ 99432 h 101038"/>
                <a:gd name="connsiteX1" fmla="*/ 2106 w 107622"/>
                <a:gd name="connsiteY1" fmla="*/ 27614 h 101038"/>
                <a:gd name="connsiteX2" fmla="*/ 19741 w 107622"/>
                <a:gd name="connsiteY2" fmla="*/ 16 h 101038"/>
                <a:gd name="connsiteX3" fmla="*/ 107542 w 107622"/>
                <a:gd name="connsiteY3" fmla="*/ 99432 h 101038"/>
              </a:gdLst>
              <a:ahLst/>
              <a:cxnLst>
                <a:cxn ang="0">
                  <a:pos x="connsiteX0" y="connsiteY0"/>
                </a:cxn>
                <a:cxn ang="0">
                  <a:pos x="connsiteX1" y="connsiteY1"/>
                </a:cxn>
                <a:cxn ang="0">
                  <a:pos x="connsiteX2" y="connsiteY2"/>
                </a:cxn>
                <a:cxn ang="0">
                  <a:pos x="connsiteX3" y="connsiteY3"/>
                </a:cxn>
              </a:cxnLst>
              <a:rect l="l" t="t" r="r" b="b"/>
              <a:pathLst>
                <a:path w="107622" h="101038">
                  <a:moveTo>
                    <a:pt x="107542" y="99432"/>
                  </a:moveTo>
                  <a:cubicBezTo>
                    <a:pt x="64387" y="109288"/>
                    <a:pt x="13986" y="72367"/>
                    <a:pt x="2106" y="27614"/>
                  </a:cubicBezTo>
                  <a:cubicBezTo>
                    <a:pt x="-1944" y="12376"/>
                    <a:pt x="-2103" y="-517"/>
                    <a:pt x="19741" y="16"/>
                  </a:cubicBezTo>
                  <a:cubicBezTo>
                    <a:pt x="60391" y="1082"/>
                    <a:pt x="109886" y="55744"/>
                    <a:pt x="107542" y="994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任意多边形: 形状 151"/>
            <p:cNvSpPr/>
            <p:nvPr/>
          </p:nvSpPr>
          <p:spPr>
            <a:xfrm>
              <a:off x="8408064" y="6097272"/>
              <a:ext cx="100604" cy="83195"/>
            </a:xfrm>
            <a:custGeom>
              <a:avLst/>
              <a:gdLst>
                <a:gd name="connsiteX0" fmla="*/ 53382 w 100604"/>
                <a:gd name="connsiteY0" fmla="*/ 83195 h 83195"/>
                <a:gd name="connsiteX1" fmla="*/ 26744 w 100604"/>
                <a:gd name="connsiteY1" fmla="*/ 73925 h 83195"/>
                <a:gd name="connsiteX2" fmla="*/ 52 w 100604"/>
                <a:gd name="connsiteY2" fmla="*/ 23151 h 83195"/>
                <a:gd name="connsiteX3" fmla="*/ 26744 w 100604"/>
                <a:gd name="connsiteY3" fmla="*/ 3758 h 83195"/>
                <a:gd name="connsiteX4" fmla="*/ 82632 w 100604"/>
                <a:gd name="connsiteY4" fmla="*/ 20914 h 83195"/>
                <a:gd name="connsiteX5" fmla="*/ 91849 w 100604"/>
                <a:gd name="connsiteY5" fmla="*/ 37749 h 83195"/>
                <a:gd name="connsiteX6" fmla="*/ 53382 w 100604"/>
                <a:gd name="connsiteY6" fmla="*/ 83195 h 8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04" h="83195">
                  <a:moveTo>
                    <a:pt x="53382" y="83195"/>
                  </a:moveTo>
                  <a:cubicBezTo>
                    <a:pt x="49759" y="82076"/>
                    <a:pt x="33723" y="81917"/>
                    <a:pt x="26744" y="73925"/>
                  </a:cubicBezTo>
                  <a:cubicBezTo>
                    <a:pt x="14437" y="59700"/>
                    <a:pt x="5965" y="41213"/>
                    <a:pt x="52" y="23151"/>
                  </a:cubicBezTo>
                  <a:cubicBezTo>
                    <a:pt x="-1067" y="19742"/>
                    <a:pt x="16301" y="7275"/>
                    <a:pt x="26744" y="3758"/>
                  </a:cubicBezTo>
                  <a:cubicBezTo>
                    <a:pt x="48374" y="-3487"/>
                    <a:pt x="69206" y="-1516"/>
                    <a:pt x="82632" y="20914"/>
                  </a:cubicBezTo>
                  <a:cubicBezTo>
                    <a:pt x="85935" y="26401"/>
                    <a:pt x="89025" y="31995"/>
                    <a:pt x="91849" y="37749"/>
                  </a:cubicBezTo>
                  <a:cubicBezTo>
                    <a:pt x="109271" y="72966"/>
                    <a:pt x="102771" y="82982"/>
                    <a:pt x="53382" y="831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任意多边形: 形状 152"/>
            <p:cNvSpPr/>
            <p:nvPr/>
          </p:nvSpPr>
          <p:spPr>
            <a:xfrm>
              <a:off x="9910608" y="5398428"/>
              <a:ext cx="104570" cy="93106"/>
            </a:xfrm>
            <a:custGeom>
              <a:avLst/>
              <a:gdLst>
                <a:gd name="connsiteX0" fmla="*/ 104361 w 104570"/>
                <a:gd name="connsiteY0" fmla="*/ 90389 h 93106"/>
                <a:gd name="connsiteX1" fmla="*/ 1428 w 104570"/>
                <a:gd name="connsiteY1" fmla="*/ 26137 h 93106"/>
                <a:gd name="connsiteX2" fmla="*/ 21408 w 104570"/>
                <a:gd name="connsiteY2" fmla="*/ 31 h 93106"/>
                <a:gd name="connsiteX3" fmla="*/ 104361 w 104570"/>
                <a:gd name="connsiteY3" fmla="*/ 90389 h 93106"/>
              </a:gdLst>
              <a:ahLst/>
              <a:cxnLst>
                <a:cxn ang="0">
                  <a:pos x="connsiteX0" y="connsiteY0"/>
                </a:cxn>
                <a:cxn ang="0">
                  <a:pos x="connsiteX1" y="connsiteY1"/>
                </a:cxn>
                <a:cxn ang="0">
                  <a:pos x="connsiteX2" y="connsiteY2"/>
                </a:cxn>
                <a:cxn ang="0">
                  <a:pos x="connsiteX3" y="connsiteY3"/>
                </a:cxn>
              </a:cxnLst>
              <a:rect l="l" t="t" r="r" b="b"/>
              <a:pathLst>
                <a:path w="104568" h="93106">
                  <a:moveTo>
                    <a:pt x="104361" y="90389"/>
                  </a:moveTo>
                  <a:cubicBezTo>
                    <a:pt x="55825" y="104561"/>
                    <a:pt x="9527" y="60341"/>
                    <a:pt x="1428" y="26137"/>
                  </a:cubicBezTo>
                  <a:cubicBezTo>
                    <a:pt x="-3100" y="7063"/>
                    <a:pt x="3027" y="563"/>
                    <a:pt x="21408" y="31"/>
                  </a:cubicBezTo>
                  <a:cubicBezTo>
                    <a:pt x="67866" y="-1301"/>
                    <a:pt x="107824" y="41161"/>
                    <a:pt x="104361" y="903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任意多边形: 形状 153"/>
            <p:cNvSpPr/>
            <p:nvPr/>
          </p:nvSpPr>
          <p:spPr>
            <a:xfrm>
              <a:off x="8518020" y="6763657"/>
              <a:ext cx="107235" cy="79689"/>
            </a:xfrm>
            <a:custGeom>
              <a:avLst/>
              <a:gdLst>
                <a:gd name="connsiteX0" fmla="*/ 70121 w 107235"/>
                <a:gd name="connsiteY0" fmla="*/ 79690 h 79689"/>
                <a:gd name="connsiteX1" fmla="*/ 1180 w 107235"/>
                <a:gd name="connsiteY1" fmla="*/ 24228 h 79689"/>
                <a:gd name="connsiteX2" fmla="*/ 49183 w 107235"/>
                <a:gd name="connsiteY2" fmla="*/ 359 h 79689"/>
                <a:gd name="connsiteX3" fmla="*/ 107203 w 107235"/>
                <a:gd name="connsiteY3" fmla="*/ 56407 h 79689"/>
                <a:gd name="connsiteX4" fmla="*/ 70121 w 107235"/>
                <a:gd name="connsiteY4" fmla="*/ 79690 h 7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35" h="79689">
                  <a:moveTo>
                    <a:pt x="70121" y="79690"/>
                  </a:moveTo>
                  <a:cubicBezTo>
                    <a:pt x="31815" y="79104"/>
                    <a:pt x="-7344" y="50014"/>
                    <a:pt x="1180" y="24228"/>
                  </a:cubicBezTo>
                  <a:cubicBezTo>
                    <a:pt x="5229" y="11974"/>
                    <a:pt x="31708" y="2864"/>
                    <a:pt x="49183" y="359"/>
                  </a:cubicBezTo>
                  <a:cubicBezTo>
                    <a:pt x="77527" y="-3690"/>
                    <a:pt x="106297" y="27211"/>
                    <a:pt x="107203" y="56407"/>
                  </a:cubicBezTo>
                  <a:cubicBezTo>
                    <a:pt x="108215" y="87255"/>
                    <a:pt x="85305" y="77825"/>
                    <a:pt x="70121" y="796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任意多边形: 形状 154"/>
            <p:cNvSpPr/>
            <p:nvPr/>
          </p:nvSpPr>
          <p:spPr>
            <a:xfrm>
              <a:off x="8478112" y="6259416"/>
              <a:ext cx="101967" cy="83176"/>
            </a:xfrm>
            <a:custGeom>
              <a:avLst/>
              <a:gdLst>
                <a:gd name="connsiteX0" fmla="*/ 51636 w 101967"/>
                <a:gd name="connsiteY0" fmla="*/ 83175 h 83176"/>
                <a:gd name="connsiteX1" fmla="*/ 23186 w 101967"/>
                <a:gd name="connsiteY1" fmla="*/ 69322 h 83176"/>
                <a:gd name="connsiteX2" fmla="*/ 64 w 101967"/>
                <a:gd name="connsiteY2" fmla="*/ 20040 h 83176"/>
                <a:gd name="connsiteX3" fmla="*/ 18817 w 101967"/>
                <a:gd name="connsiteY3" fmla="*/ 3791 h 83176"/>
                <a:gd name="connsiteX4" fmla="*/ 82644 w 101967"/>
                <a:gd name="connsiteY4" fmla="*/ 17856 h 83176"/>
                <a:gd name="connsiteX5" fmla="*/ 90796 w 101967"/>
                <a:gd name="connsiteY5" fmla="*/ 31602 h 83176"/>
                <a:gd name="connsiteX6" fmla="*/ 51636 w 101967"/>
                <a:gd name="connsiteY6" fmla="*/ 83175 h 8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65" h="83176">
                  <a:moveTo>
                    <a:pt x="51636" y="83175"/>
                  </a:moveTo>
                  <a:cubicBezTo>
                    <a:pt x="46735" y="80990"/>
                    <a:pt x="30698" y="78593"/>
                    <a:pt x="23186" y="69322"/>
                  </a:cubicBezTo>
                  <a:cubicBezTo>
                    <a:pt x="11998" y="55577"/>
                    <a:pt x="5445" y="37356"/>
                    <a:pt x="64" y="20040"/>
                  </a:cubicBezTo>
                  <a:cubicBezTo>
                    <a:pt x="-1002" y="16684"/>
                    <a:pt x="11572" y="4856"/>
                    <a:pt x="18817" y="3791"/>
                  </a:cubicBezTo>
                  <a:cubicBezTo>
                    <a:pt x="41301" y="488"/>
                    <a:pt x="66075" y="-7344"/>
                    <a:pt x="82644" y="17856"/>
                  </a:cubicBezTo>
                  <a:cubicBezTo>
                    <a:pt x="85574" y="22278"/>
                    <a:pt x="88185" y="26913"/>
                    <a:pt x="90796" y="31602"/>
                  </a:cubicBezTo>
                  <a:cubicBezTo>
                    <a:pt x="112320" y="70175"/>
                    <a:pt x="104541" y="83334"/>
                    <a:pt x="51636" y="83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任意多边形: 形状 155"/>
            <p:cNvSpPr/>
            <p:nvPr/>
          </p:nvSpPr>
          <p:spPr>
            <a:xfrm>
              <a:off x="8581641" y="6090297"/>
              <a:ext cx="103483" cy="84096"/>
            </a:xfrm>
            <a:custGeom>
              <a:avLst/>
              <a:gdLst>
                <a:gd name="connsiteX0" fmla="*/ 70273 w 103483"/>
                <a:gd name="connsiteY0" fmla="*/ 84096 h 84096"/>
                <a:gd name="connsiteX1" fmla="*/ 0 w 103483"/>
                <a:gd name="connsiteY1" fmla="*/ 25704 h 84096"/>
                <a:gd name="connsiteX2" fmla="*/ 38413 w 103483"/>
                <a:gd name="connsiteY2" fmla="*/ 77 h 84096"/>
                <a:gd name="connsiteX3" fmla="*/ 103199 w 103483"/>
                <a:gd name="connsiteY3" fmla="*/ 58629 h 84096"/>
                <a:gd name="connsiteX4" fmla="*/ 70273 w 103483"/>
                <a:gd name="connsiteY4" fmla="*/ 84096 h 8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1" h="84096">
                  <a:moveTo>
                    <a:pt x="70273" y="84096"/>
                  </a:moveTo>
                  <a:cubicBezTo>
                    <a:pt x="29036" y="77383"/>
                    <a:pt x="-53" y="54740"/>
                    <a:pt x="0" y="25704"/>
                  </a:cubicBezTo>
                  <a:cubicBezTo>
                    <a:pt x="0" y="-1521"/>
                    <a:pt x="19447" y="-136"/>
                    <a:pt x="38413" y="77"/>
                  </a:cubicBezTo>
                  <a:cubicBezTo>
                    <a:pt x="77200" y="450"/>
                    <a:pt x="106715" y="24372"/>
                    <a:pt x="103199" y="58629"/>
                  </a:cubicBezTo>
                  <a:cubicBezTo>
                    <a:pt x="102187" y="68166"/>
                    <a:pt x="81781" y="75678"/>
                    <a:pt x="70273" y="840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任意多边形: 形状 156"/>
            <p:cNvSpPr/>
            <p:nvPr/>
          </p:nvSpPr>
          <p:spPr>
            <a:xfrm>
              <a:off x="8443052" y="6603058"/>
              <a:ext cx="103718" cy="78218"/>
            </a:xfrm>
            <a:custGeom>
              <a:avLst/>
              <a:gdLst>
                <a:gd name="connsiteX0" fmla="*/ 79824 w 103718"/>
                <a:gd name="connsiteY0" fmla="*/ 78218 h 78218"/>
                <a:gd name="connsiteX1" fmla="*/ 14 w 103718"/>
                <a:gd name="connsiteY1" fmla="*/ 27498 h 78218"/>
                <a:gd name="connsiteX2" fmla="*/ 47431 w 103718"/>
                <a:gd name="connsiteY2" fmla="*/ 60 h 78218"/>
                <a:gd name="connsiteX3" fmla="*/ 103213 w 103718"/>
                <a:gd name="connsiteY3" fmla="*/ 55042 h 78218"/>
                <a:gd name="connsiteX4" fmla="*/ 79824 w 103718"/>
                <a:gd name="connsiteY4" fmla="*/ 78218 h 78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8" h="78218">
                  <a:moveTo>
                    <a:pt x="79824" y="78218"/>
                  </a:moveTo>
                  <a:cubicBezTo>
                    <a:pt x="33046" y="77845"/>
                    <a:pt x="-785" y="53231"/>
                    <a:pt x="14" y="27498"/>
                  </a:cubicBezTo>
                  <a:cubicBezTo>
                    <a:pt x="1026" y="-5588"/>
                    <a:pt x="27825" y="966"/>
                    <a:pt x="47431" y="60"/>
                  </a:cubicBezTo>
                  <a:cubicBezTo>
                    <a:pt x="79291" y="-1432"/>
                    <a:pt x="107901" y="25207"/>
                    <a:pt x="103213" y="55042"/>
                  </a:cubicBezTo>
                  <a:cubicBezTo>
                    <a:pt x="101454" y="66124"/>
                    <a:pt x="83713" y="74648"/>
                    <a:pt x="79824" y="78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任意多边形: 形状 157"/>
            <p:cNvSpPr/>
            <p:nvPr/>
          </p:nvSpPr>
          <p:spPr>
            <a:xfrm>
              <a:off x="9275505" y="5467171"/>
              <a:ext cx="103974" cy="88628"/>
            </a:xfrm>
            <a:custGeom>
              <a:avLst/>
              <a:gdLst>
                <a:gd name="connsiteX0" fmla="*/ 26183 w 103974"/>
                <a:gd name="connsiteY0" fmla="*/ 1614 h 88628"/>
                <a:gd name="connsiteX1" fmla="*/ 102743 w 103974"/>
                <a:gd name="connsiteY1" fmla="*/ 57343 h 88628"/>
                <a:gd name="connsiteX2" fmla="*/ 78821 w 103974"/>
                <a:gd name="connsiteY2" fmla="*/ 88617 h 88628"/>
                <a:gd name="connsiteX3" fmla="*/ 1782 w 103974"/>
                <a:gd name="connsiteY3" fmla="*/ 30810 h 88628"/>
                <a:gd name="connsiteX4" fmla="*/ 26183 w 103974"/>
                <a:gd name="connsiteY4" fmla="*/ 1614 h 88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74" h="88628">
                  <a:moveTo>
                    <a:pt x="26183" y="1614"/>
                  </a:moveTo>
                  <a:cubicBezTo>
                    <a:pt x="66941" y="4172"/>
                    <a:pt x="96030" y="25376"/>
                    <a:pt x="102743" y="57343"/>
                  </a:cubicBezTo>
                  <a:cubicBezTo>
                    <a:pt x="106899" y="77055"/>
                    <a:pt x="100932" y="88084"/>
                    <a:pt x="78821" y="88617"/>
                  </a:cubicBezTo>
                  <a:cubicBezTo>
                    <a:pt x="47814" y="89309"/>
                    <a:pt x="8069" y="61019"/>
                    <a:pt x="1782" y="30810"/>
                  </a:cubicBezTo>
                  <a:cubicBezTo>
                    <a:pt x="-2001" y="12536"/>
                    <a:pt x="-2161" y="-5578"/>
                    <a:pt x="26183" y="16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任意多边形: 形状 158"/>
            <p:cNvSpPr/>
            <p:nvPr/>
          </p:nvSpPr>
          <p:spPr>
            <a:xfrm>
              <a:off x="8970154" y="5447385"/>
              <a:ext cx="100583" cy="89312"/>
            </a:xfrm>
            <a:custGeom>
              <a:avLst/>
              <a:gdLst>
                <a:gd name="connsiteX0" fmla="*/ 72711 w 100583"/>
                <a:gd name="connsiteY0" fmla="*/ 89275 h 89312"/>
                <a:gd name="connsiteX1" fmla="*/ 2118 w 100583"/>
                <a:gd name="connsiteY1" fmla="*/ 35412 h 89312"/>
                <a:gd name="connsiteX2" fmla="*/ 28384 w 100583"/>
                <a:gd name="connsiteY2" fmla="*/ 35 h 89312"/>
                <a:gd name="connsiteX3" fmla="*/ 99403 w 100583"/>
                <a:gd name="connsiteY3" fmla="*/ 59600 h 89312"/>
                <a:gd name="connsiteX4" fmla="*/ 72711 w 100583"/>
                <a:gd name="connsiteY4" fmla="*/ 89275 h 89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3" h="89312">
                  <a:moveTo>
                    <a:pt x="72711" y="89275"/>
                  </a:moveTo>
                  <a:cubicBezTo>
                    <a:pt x="37441" y="88476"/>
                    <a:pt x="11282" y="67698"/>
                    <a:pt x="2118" y="35412"/>
                  </a:cubicBezTo>
                  <a:cubicBezTo>
                    <a:pt x="-4861" y="10904"/>
                    <a:pt x="5794" y="941"/>
                    <a:pt x="28384" y="35"/>
                  </a:cubicBezTo>
                  <a:cubicBezTo>
                    <a:pt x="58006" y="-1190"/>
                    <a:pt x="94448" y="29817"/>
                    <a:pt x="99403" y="59600"/>
                  </a:cubicBezTo>
                  <a:cubicBezTo>
                    <a:pt x="103399" y="83681"/>
                    <a:pt x="97911" y="89861"/>
                    <a:pt x="72711" y="892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任意多边形: 形状 159"/>
            <p:cNvSpPr/>
            <p:nvPr/>
          </p:nvSpPr>
          <p:spPr>
            <a:xfrm>
              <a:off x="8878735" y="5600540"/>
              <a:ext cx="99371" cy="90031"/>
            </a:xfrm>
            <a:custGeom>
              <a:avLst/>
              <a:gdLst>
                <a:gd name="connsiteX0" fmla="*/ 35572 w 99371"/>
                <a:gd name="connsiteY0" fmla="*/ 0 h 90031"/>
                <a:gd name="connsiteX1" fmla="*/ 99345 w 99371"/>
                <a:gd name="connsiteY1" fmla="*/ 62282 h 90031"/>
                <a:gd name="connsiteX2" fmla="*/ 78194 w 99371"/>
                <a:gd name="connsiteY2" fmla="*/ 88441 h 90031"/>
                <a:gd name="connsiteX3" fmla="*/ 302 w 99371"/>
                <a:gd name="connsiteY3" fmla="*/ 23495 h 90031"/>
                <a:gd name="connsiteX4" fmla="*/ 35572 w 99371"/>
                <a:gd name="connsiteY4" fmla="*/ 0 h 90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71" h="90031">
                  <a:moveTo>
                    <a:pt x="35572" y="0"/>
                  </a:moveTo>
                  <a:cubicBezTo>
                    <a:pt x="71801" y="6447"/>
                    <a:pt x="100358" y="31114"/>
                    <a:pt x="99345" y="62282"/>
                  </a:cubicBezTo>
                  <a:cubicBezTo>
                    <a:pt x="99026" y="71552"/>
                    <a:pt x="87358" y="85724"/>
                    <a:pt x="78194" y="88441"/>
                  </a:cubicBezTo>
                  <a:cubicBezTo>
                    <a:pt x="44256" y="98510"/>
                    <a:pt x="-4280" y="58872"/>
                    <a:pt x="302" y="23495"/>
                  </a:cubicBezTo>
                  <a:cubicBezTo>
                    <a:pt x="1474" y="14332"/>
                    <a:pt x="23265" y="7778"/>
                    <a:pt x="355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p:cNvSpPr/>
            <p:nvPr/>
          </p:nvSpPr>
          <p:spPr>
            <a:xfrm>
              <a:off x="9499930" y="5338885"/>
              <a:ext cx="103564" cy="92493"/>
            </a:xfrm>
            <a:custGeom>
              <a:avLst/>
              <a:gdLst>
                <a:gd name="connsiteX0" fmla="*/ 23127 w 103564"/>
                <a:gd name="connsiteY0" fmla="*/ 116 h 92493"/>
                <a:gd name="connsiteX1" fmla="*/ 101764 w 103564"/>
                <a:gd name="connsiteY1" fmla="*/ 57336 h 92493"/>
                <a:gd name="connsiteX2" fmla="*/ 99474 w 103564"/>
                <a:gd name="connsiteY2" fmla="*/ 86852 h 92493"/>
                <a:gd name="connsiteX3" fmla="*/ 73154 w 103564"/>
                <a:gd name="connsiteY3" fmla="*/ 91593 h 92493"/>
                <a:gd name="connsiteX4" fmla="*/ 3041 w 103564"/>
                <a:gd name="connsiteY4" fmla="*/ 31816 h 92493"/>
                <a:gd name="connsiteX5" fmla="*/ 23127 w 103564"/>
                <a:gd name="connsiteY5" fmla="*/ 116 h 9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64" h="92493">
                  <a:moveTo>
                    <a:pt x="23127" y="116"/>
                  </a:moveTo>
                  <a:cubicBezTo>
                    <a:pt x="57064" y="1927"/>
                    <a:pt x="92760" y="26808"/>
                    <a:pt x="101764" y="57336"/>
                  </a:cubicBezTo>
                  <a:cubicBezTo>
                    <a:pt x="104482" y="66499"/>
                    <a:pt x="104428" y="79765"/>
                    <a:pt x="99474" y="86852"/>
                  </a:cubicBezTo>
                  <a:cubicBezTo>
                    <a:pt x="95744" y="92179"/>
                    <a:pt x="81412" y="93671"/>
                    <a:pt x="73154" y="91593"/>
                  </a:cubicBezTo>
                  <a:cubicBezTo>
                    <a:pt x="40442" y="83229"/>
                    <a:pt x="14762" y="64262"/>
                    <a:pt x="3041" y="31816"/>
                  </a:cubicBezTo>
                  <a:cubicBezTo>
                    <a:pt x="-2660" y="15886"/>
                    <a:pt x="-2553" y="-1589"/>
                    <a:pt x="23127" y="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p:cNvSpPr/>
            <p:nvPr/>
          </p:nvSpPr>
          <p:spPr>
            <a:xfrm>
              <a:off x="10882823" y="5985022"/>
              <a:ext cx="116364" cy="107131"/>
            </a:xfrm>
            <a:custGeom>
              <a:avLst/>
              <a:gdLst>
                <a:gd name="connsiteX0" fmla="*/ 7177 w 116364"/>
                <a:gd name="connsiteY0" fmla="*/ 23 h 107131"/>
                <a:gd name="connsiteX1" fmla="*/ 116343 w 116364"/>
                <a:gd name="connsiteY1" fmla="*/ 92300 h 107131"/>
                <a:gd name="connsiteX2" fmla="*/ 95671 w 116364"/>
                <a:gd name="connsiteY2" fmla="*/ 107111 h 107131"/>
                <a:gd name="connsiteX3" fmla="*/ 91 w 116364"/>
                <a:gd name="connsiteY3" fmla="*/ 18670 h 107131"/>
                <a:gd name="connsiteX4" fmla="*/ 7177 w 116364"/>
                <a:gd name="connsiteY4" fmla="*/ 2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64" h="107131">
                  <a:moveTo>
                    <a:pt x="7177" y="23"/>
                  </a:moveTo>
                  <a:cubicBezTo>
                    <a:pt x="42020" y="-1416"/>
                    <a:pt x="117834" y="65021"/>
                    <a:pt x="116343" y="92300"/>
                  </a:cubicBezTo>
                  <a:cubicBezTo>
                    <a:pt x="116023" y="97894"/>
                    <a:pt x="102490" y="107644"/>
                    <a:pt x="95671" y="107111"/>
                  </a:cubicBezTo>
                  <a:cubicBezTo>
                    <a:pt x="66048" y="104873"/>
                    <a:pt x="4193" y="47014"/>
                    <a:pt x="91" y="18670"/>
                  </a:cubicBezTo>
                  <a:cubicBezTo>
                    <a:pt x="-815" y="12223"/>
                    <a:pt x="5312" y="4711"/>
                    <a:pt x="7177" y="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p:cNvSpPr/>
            <p:nvPr/>
          </p:nvSpPr>
          <p:spPr>
            <a:xfrm>
              <a:off x="8814197" y="5443851"/>
              <a:ext cx="95773" cy="85723"/>
            </a:xfrm>
            <a:custGeom>
              <a:avLst/>
              <a:gdLst>
                <a:gd name="connsiteX0" fmla="*/ 73843 w 95773"/>
                <a:gd name="connsiteY0" fmla="*/ 85723 h 85723"/>
                <a:gd name="connsiteX1" fmla="*/ 107 w 95773"/>
                <a:gd name="connsiteY1" fmla="*/ 21897 h 85723"/>
                <a:gd name="connsiteX2" fmla="*/ 12095 w 95773"/>
                <a:gd name="connsiteY2" fmla="*/ 2877 h 85723"/>
                <a:gd name="connsiteX3" fmla="*/ 95634 w 95773"/>
                <a:gd name="connsiteY3" fmla="*/ 63187 h 85723"/>
                <a:gd name="connsiteX4" fmla="*/ 73843 w 95773"/>
                <a:gd name="connsiteY4" fmla="*/ 85723 h 85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73" h="85723">
                  <a:moveTo>
                    <a:pt x="73843" y="85723"/>
                  </a:moveTo>
                  <a:cubicBezTo>
                    <a:pt x="26213" y="85457"/>
                    <a:pt x="-1970" y="56634"/>
                    <a:pt x="107" y="21897"/>
                  </a:cubicBezTo>
                  <a:cubicBezTo>
                    <a:pt x="533" y="15131"/>
                    <a:pt x="6341" y="5008"/>
                    <a:pt x="12095" y="2877"/>
                  </a:cubicBezTo>
                  <a:cubicBezTo>
                    <a:pt x="48004" y="-10496"/>
                    <a:pt x="98777" y="24987"/>
                    <a:pt x="95634" y="63187"/>
                  </a:cubicBezTo>
                  <a:cubicBezTo>
                    <a:pt x="94782" y="73576"/>
                    <a:pt x="77040" y="82633"/>
                    <a:pt x="73843" y="85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任意多边形: 形状 163"/>
            <p:cNvSpPr/>
            <p:nvPr/>
          </p:nvSpPr>
          <p:spPr>
            <a:xfrm>
              <a:off x="11462362" y="6588586"/>
              <a:ext cx="123443" cy="97593"/>
            </a:xfrm>
            <a:custGeom>
              <a:avLst/>
              <a:gdLst>
                <a:gd name="connsiteX0" fmla="*/ 123444 w 123443"/>
                <a:gd name="connsiteY0" fmla="*/ 95088 h 97593"/>
                <a:gd name="connsiteX1" fmla="*/ 0 w 123443"/>
                <a:gd name="connsiteY1" fmla="*/ 1479 h 97593"/>
                <a:gd name="connsiteX2" fmla="*/ 123444 w 123443"/>
                <a:gd name="connsiteY2" fmla="*/ 95088 h 97593"/>
              </a:gdLst>
              <a:ahLst/>
              <a:cxnLst>
                <a:cxn ang="0">
                  <a:pos x="connsiteX0" y="connsiteY0"/>
                </a:cxn>
                <a:cxn ang="0">
                  <a:pos x="connsiteX1" y="connsiteY1"/>
                </a:cxn>
                <a:cxn ang="0">
                  <a:pos x="connsiteX2" y="connsiteY2"/>
                </a:cxn>
              </a:cxnLst>
              <a:rect l="l" t="t" r="r" b="b"/>
              <a:pathLst>
                <a:path w="123443" h="97593">
                  <a:moveTo>
                    <a:pt x="123444" y="95088"/>
                  </a:moveTo>
                  <a:cubicBezTo>
                    <a:pt x="75228" y="108087"/>
                    <a:pt x="24454" y="69568"/>
                    <a:pt x="0" y="1479"/>
                  </a:cubicBezTo>
                  <a:cubicBezTo>
                    <a:pt x="47630" y="-8644"/>
                    <a:pt x="104371" y="34351"/>
                    <a:pt x="123444" y="950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任意多边形: 形状 164"/>
            <p:cNvSpPr/>
            <p:nvPr/>
          </p:nvSpPr>
          <p:spPr>
            <a:xfrm>
              <a:off x="9121826" y="5454201"/>
              <a:ext cx="107029" cy="87840"/>
            </a:xfrm>
            <a:custGeom>
              <a:avLst/>
              <a:gdLst>
                <a:gd name="connsiteX0" fmla="*/ 89557 w 107029"/>
                <a:gd name="connsiteY0" fmla="*/ 87841 h 87840"/>
                <a:gd name="connsiteX1" fmla="*/ 1915 w 107029"/>
                <a:gd name="connsiteY1" fmla="*/ 32858 h 87840"/>
                <a:gd name="connsiteX2" fmla="*/ 21201 w 107029"/>
                <a:gd name="connsiteY2" fmla="*/ 839 h 87840"/>
                <a:gd name="connsiteX3" fmla="*/ 106765 w 107029"/>
                <a:gd name="connsiteY3" fmla="*/ 73829 h 87840"/>
                <a:gd name="connsiteX4" fmla="*/ 89557 w 107029"/>
                <a:gd name="connsiteY4" fmla="*/ 87841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27" h="87840">
                  <a:moveTo>
                    <a:pt x="89557" y="87841"/>
                  </a:moveTo>
                  <a:cubicBezTo>
                    <a:pt x="40861" y="85230"/>
                    <a:pt x="11238" y="64132"/>
                    <a:pt x="1915" y="32858"/>
                  </a:cubicBezTo>
                  <a:cubicBezTo>
                    <a:pt x="-3626" y="14264"/>
                    <a:pt x="2874" y="4728"/>
                    <a:pt x="21201" y="839"/>
                  </a:cubicBezTo>
                  <a:cubicBezTo>
                    <a:pt x="56631" y="-6727"/>
                    <a:pt x="111294" y="38453"/>
                    <a:pt x="106765" y="73829"/>
                  </a:cubicBezTo>
                  <a:cubicBezTo>
                    <a:pt x="105806" y="80808"/>
                    <a:pt x="91847" y="86083"/>
                    <a:pt x="89557" y="878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任意多边形: 形状 165"/>
            <p:cNvSpPr/>
            <p:nvPr/>
          </p:nvSpPr>
          <p:spPr>
            <a:xfrm>
              <a:off x="11366302" y="6446269"/>
              <a:ext cx="125349" cy="114920"/>
            </a:xfrm>
            <a:custGeom>
              <a:avLst/>
              <a:gdLst>
                <a:gd name="connsiteX0" fmla="*/ 6233 w 125349"/>
                <a:gd name="connsiteY0" fmla="*/ 0 h 114920"/>
                <a:gd name="connsiteX1" fmla="*/ 78478 w 125349"/>
                <a:gd name="connsiteY1" fmla="*/ 37934 h 114920"/>
                <a:gd name="connsiteX2" fmla="*/ 122059 w 125349"/>
                <a:gd name="connsiteY2" fmla="*/ 92384 h 114920"/>
                <a:gd name="connsiteX3" fmla="*/ 124084 w 125349"/>
                <a:gd name="connsiteY3" fmla="*/ 109272 h 114920"/>
                <a:gd name="connsiteX4" fmla="*/ 105063 w 125349"/>
                <a:gd name="connsiteY4" fmla="*/ 114441 h 114920"/>
                <a:gd name="connsiteX5" fmla="*/ 0 w 125349"/>
                <a:gd name="connsiteY5" fmla="*/ 10922 h 114920"/>
                <a:gd name="connsiteX6" fmla="*/ 6233 w 125349"/>
                <a:gd name="connsiteY6" fmla="*/ 0 h 11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8" h="114920">
                  <a:moveTo>
                    <a:pt x="6233" y="0"/>
                  </a:moveTo>
                  <a:cubicBezTo>
                    <a:pt x="30528" y="12307"/>
                    <a:pt x="57220" y="21578"/>
                    <a:pt x="78478" y="37934"/>
                  </a:cubicBezTo>
                  <a:cubicBezTo>
                    <a:pt x="96379" y="51733"/>
                    <a:pt x="108420" y="73417"/>
                    <a:pt x="122059" y="92384"/>
                  </a:cubicBezTo>
                  <a:cubicBezTo>
                    <a:pt x="125096" y="96646"/>
                    <a:pt x="126588" y="106982"/>
                    <a:pt x="124084" y="109272"/>
                  </a:cubicBezTo>
                  <a:cubicBezTo>
                    <a:pt x="119608" y="113268"/>
                    <a:pt x="110658" y="116092"/>
                    <a:pt x="105063" y="114441"/>
                  </a:cubicBezTo>
                  <a:cubicBezTo>
                    <a:pt x="51306" y="98351"/>
                    <a:pt x="20618" y="59351"/>
                    <a:pt x="0" y="10922"/>
                  </a:cubicBezTo>
                  <a:cubicBezTo>
                    <a:pt x="2025" y="7246"/>
                    <a:pt x="4102" y="3623"/>
                    <a:pt x="62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任意多边形: 形状 166"/>
            <p:cNvSpPr/>
            <p:nvPr/>
          </p:nvSpPr>
          <p:spPr>
            <a:xfrm>
              <a:off x="9642083" y="5354478"/>
              <a:ext cx="105178" cy="90870"/>
            </a:xfrm>
            <a:custGeom>
              <a:avLst/>
              <a:gdLst>
                <a:gd name="connsiteX0" fmla="*/ 75650 w 105178"/>
                <a:gd name="connsiteY0" fmla="*/ 90811 h 90870"/>
                <a:gd name="connsiteX1" fmla="*/ 1754 w 105178"/>
                <a:gd name="connsiteY1" fmla="*/ 34816 h 90870"/>
                <a:gd name="connsiteX2" fmla="*/ 4205 w 105178"/>
                <a:gd name="connsiteY2" fmla="*/ 5194 h 90870"/>
                <a:gd name="connsiteX3" fmla="*/ 33028 w 105178"/>
                <a:gd name="connsiteY3" fmla="*/ 2637 h 90870"/>
                <a:gd name="connsiteX4" fmla="*/ 96748 w 105178"/>
                <a:gd name="connsiteY4" fmla="*/ 57619 h 90870"/>
                <a:gd name="connsiteX5" fmla="*/ 75650 w 105178"/>
                <a:gd name="connsiteY5" fmla="*/ 90811 h 9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78" h="90870">
                  <a:moveTo>
                    <a:pt x="75650" y="90811"/>
                  </a:moveTo>
                  <a:cubicBezTo>
                    <a:pt x="42671" y="89639"/>
                    <a:pt x="9479" y="65451"/>
                    <a:pt x="1754" y="34816"/>
                  </a:cubicBezTo>
                  <a:cubicBezTo>
                    <a:pt x="-643" y="25333"/>
                    <a:pt x="-1230" y="10895"/>
                    <a:pt x="4205" y="5194"/>
                  </a:cubicBezTo>
                  <a:cubicBezTo>
                    <a:pt x="9426" y="-294"/>
                    <a:pt x="26635" y="-1892"/>
                    <a:pt x="33028" y="2637"/>
                  </a:cubicBezTo>
                  <a:cubicBezTo>
                    <a:pt x="55884" y="18886"/>
                    <a:pt x="79966" y="35775"/>
                    <a:pt x="96748" y="57619"/>
                  </a:cubicBezTo>
                  <a:cubicBezTo>
                    <a:pt x="113744" y="79783"/>
                    <a:pt x="104207" y="91823"/>
                    <a:pt x="75650" y="908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任意多边形: 形状 167"/>
            <p:cNvSpPr/>
            <p:nvPr/>
          </p:nvSpPr>
          <p:spPr>
            <a:xfrm>
              <a:off x="9210674" y="5311083"/>
              <a:ext cx="99894" cy="88431"/>
            </a:xfrm>
            <a:custGeom>
              <a:avLst/>
              <a:gdLst>
                <a:gd name="connsiteX0" fmla="*/ 75138 w 99894"/>
                <a:gd name="connsiteY0" fmla="*/ 87748 h 88431"/>
                <a:gd name="connsiteX1" fmla="*/ 1561 w 99894"/>
                <a:gd name="connsiteY1" fmla="*/ 32819 h 88431"/>
                <a:gd name="connsiteX2" fmla="*/ 29532 w 99894"/>
                <a:gd name="connsiteY2" fmla="*/ 213 h 88431"/>
                <a:gd name="connsiteX3" fmla="*/ 97567 w 99894"/>
                <a:gd name="connsiteY3" fmla="*/ 55036 h 88431"/>
                <a:gd name="connsiteX4" fmla="*/ 75138 w 99894"/>
                <a:gd name="connsiteY4" fmla="*/ 87748 h 88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94" h="88431">
                  <a:moveTo>
                    <a:pt x="75138" y="87748"/>
                  </a:moveTo>
                  <a:cubicBezTo>
                    <a:pt x="40188" y="86843"/>
                    <a:pt x="8221" y="62015"/>
                    <a:pt x="1561" y="32819"/>
                  </a:cubicBezTo>
                  <a:cubicBezTo>
                    <a:pt x="-3926" y="8684"/>
                    <a:pt x="4971" y="-1652"/>
                    <a:pt x="29532" y="213"/>
                  </a:cubicBezTo>
                  <a:cubicBezTo>
                    <a:pt x="59474" y="2451"/>
                    <a:pt x="90535" y="27385"/>
                    <a:pt x="97567" y="55036"/>
                  </a:cubicBezTo>
                  <a:cubicBezTo>
                    <a:pt x="103055" y="76613"/>
                    <a:pt x="100072" y="91904"/>
                    <a:pt x="75138" y="877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任意多边形: 形状 168"/>
            <p:cNvSpPr/>
            <p:nvPr/>
          </p:nvSpPr>
          <p:spPr>
            <a:xfrm>
              <a:off x="10169474" y="5449240"/>
              <a:ext cx="107354" cy="93134"/>
            </a:xfrm>
            <a:custGeom>
              <a:avLst/>
              <a:gdLst>
                <a:gd name="connsiteX0" fmla="*/ 107355 w 107354"/>
                <a:gd name="connsiteY0" fmla="*/ 90351 h 93134"/>
                <a:gd name="connsiteX1" fmla="*/ 0 w 107354"/>
                <a:gd name="connsiteY1" fmla="*/ 4148 h 93134"/>
                <a:gd name="connsiteX2" fmla="*/ 107355 w 107354"/>
                <a:gd name="connsiteY2" fmla="*/ 90351 h 93134"/>
              </a:gdLst>
              <a:ahLst/>
              <a:cxnLst>
                <a:cxn ang="0">
                  <a:pos x="connsiteX0" y="connsiteY0"/>
                </a:cxn>
                <a:cxn ang="0">
                  <a:pos x="connsiteX1" y="connsiteY1"/>
                </a:cxn>
                <a:cxn ang="0">
                  <a:pos x="connsiteX2" y="connsiteY2"/>
                </a:cxn>
              </a:cxnLst>
              <a:rect l="l" t="t" r="r" b="b"/>
              <a:pathLst>
                <a:path w="107354" h="93134">
                  <a:moveTo>
                    <a:pt x="107355" y="90351"/>
                  </a:moveTo>
                  <a:cubicBezTo>
                    <a:pt x="52745" y="101965"/>
                    <a:pt x="22856" y="77991"/>
                    <a:pt x="0" y="4148"/>
                  </a:cubicBezTo>
                  <a:cubicBezTo>
                    <a:pt x="43048" y="-15085"/>
                    <a:pt x="106395" y="35795"/>
                    <a:pt x="107355" y="90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任意多边形: 形状 169"/>
            <p:cNvSpPr/>
            <p:nvPr/>
          </p:nvSpPr>
          <p:spPr>
            <a:xfrm>
              <a:off x="11168425" y="6288301"/>
              <a:ext cx="119559" cy="107674"/>
            </a:xfrm>
            <a:custGeom>
              <a:avLst/>
              <a:gdLst>
                <a:gd name="connsiteX0" fmla="*/ 119559 w 119559"/>
                <a:gd name="connsiteY0" fmla="*/ 107674 h 107674"/>
                <a:gd name="connsiteX1" fmla="*/ 1176 w 119559"/>
                <a:gd name="connsiteY1" fmla="*/ 20352 h 107674"/>
                <a:gd name="connsiteX2" fmla="*/ 1390 w 119559"/>
                <a:gd name="connsiteY2" fmla="*/ 0 h 107674"/>
                <a:gd name="connsiteX3" fmla="*/ 21688 w 119559"/>
                <a:gd name="connsiteY3" fmla="*/ 1598 h 107674"/>
                <a:gd name="connsiteX4" fmla="*/ 119559 w 119559"/>
                <a:gd name="connsiteY4" fmla="*/ 107674 h 10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559" h="107674">
                  <a:moveTo>
                    <a:pt x="119559" y="107674"/>
                  </a:moveTo>
                  <a:cubicBezTo>
                    <a:pt x="58024" y="101920"/>
                    <a:pt x="24245" y="67876"/>
                    <a:pt x="1176" y="20352"/>
                  </a:cubicBezTo>
                  <a:cubicBezTo>
                    <a:pt x="-1488" y="14918"/>
                    <a:pt x="1176" y="6873"/>
                    <a:pt x="1390" y="0"/>
                  </a:cubicBezTo>
                  <a:cubicBezTo>
                    <a:pt x="8156" y="479"/>
                    <a:pt x="15188" y="-53"/>
                    <a:pt x="21688" y="1598"/>
                  </a:cubicBezTo>
                  <a:cubicBezTo>
                    <a:pt x="74966" y="15344"/>
                    <a:pt x="100805" y="54876"/>
                    <a:pt x="119559" y="107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任意多边形: 形状 170"/>
            <p:cNvSpPr/>
            <p:nvPr/>
          </p:nvSpPr>
          <p:spPr>
            <a:xfrm>
              <a:off x="8616092" y="5764510"/>
              <a:ext cx="102928" cy="77439"/>
            </a:xfrm>
            <a:custGeom>
              <a:avLst/>
              <a:gdLst>
                <a:gd name="connsiteX0" fmla="*/ 64646 w 102928"/>
                <a:gd name="connsiteY0" fmla="*/ 76312 h 77439"/>
                <a:gd name="connsiteX1" fmla="*/ 73 w 102928"/>
                <a:gd name="connsiteY1" fmla="*/ 24792 h 77439"/>
                <a:gd name="connsiteX2" fmla="*/ 32999 w 102928"/>
                <a:gd name="connsiteY2" fmla="*/ 231 h 77439"/>
                <a:gd name="connsiteX3" fmla="*/ 102846 w 102928"/>
                <a:gd name="connsiteY3" fmla="*/ 56865 h 77439"/>
                <a:gd name="connsiteX4" fmla="*/ 64646 w 102928"/>
                <a:gd name="connsiteY4" fmla="*/ 76312 h 77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8" h="77439">
                  <a:moveTo>
                    <a:pt x="64646" y="76312"/>
                  </a:moveTo>
                  <a:cubicBezTo>
                    <a:pt x="25913" y="77484"/>
                    <a:pt x="1938" y="58730"/>
                    <a:pt x="73" y="24792"/>
                  </a:cubicBezTo>
                  <a:cubicBezTo>
                    <a:pt x="-1365" y="-515"/>
                    <a:pt x="18720" y="1510"/>
                    <a:pt x="32999" y="231"/>
                  </a:cubicBezTo>
                  <a:cubicBezTo>
                    <a:pt x="67522" y="-2859"/>
                    <a:pt x="101247" y="25485"/>
                    <a:pt x="102846" y="56865"/>
                  </a:cubicBezTo>
                  <a:cubicBezTo>
                    <a:pt x="104497" y="88246"/>
                    <a:pt x="81002" y="73648"/>
                    <a:pt x="64646" y="763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任意多边形: 形状 171"/>
            <p:cNvSpPr/>
            <p:nvPr/>
          </p:nvSpPr>
          <p:spPr>
            <a:xfrm>
              <a:off x="9256076" y="6080103"/>
              <a:ext cx="105380" cy="81664"/>
            </a:xfrm>
            <a:custGeom>
              <a:avLst/>
              <a:gdLst>
                <a:gd name="connsiteX0" fmla="*/ 46678 w 105380"/>
                <a:gd name="connsiteY0" fmla="*/ 81664 h 81664"/>
                <a:gd name="connsiteX1" fmla="*/ 10289 w 105380"/>
                <a:gd name="connsiteY1" fmla="*/ 54972 h 81664"/>
                <a:gd name="connsiteX2" fmla="*/ 24940 w 105380"/>
                <a:gd name="connsiteY2" fmla="*/ 11231 h 81664"/>
                <a:gd name="connsiteX3" fmla="*/ 95214 w 105380"/>
                <a:gd name="connsiteY3" fmla="*/ 27161 h 81664"/>
                <a:gd name="connsiteX4" fmla="*/ 71505 w 105380"/>
                <a:gd name="connsiteY4" fmla="*/ 75644 h 81664"/>
                <a:gd name="connsiteX5" fmla="*/ 46678 w 105380"/>
                <a:gd name="connsiteY5" fmla="*/ 81664 h 8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80" h="81664">
                  <a:moveTo>
                    <a:pt x="46678" y="81664"/>
                  </a:moveTo>
                  <a:cubicBezTo>
                    <a:pt x="36342" y="74365"/>
                    <a:pt x="20252" y="67173"/>
                    <a:pt x="10289" y="54972"/>
                  </a:cubicBezTo>
                  <a:cubicBezTo>
                    <a:pt x="-7506" y="33181"/>
                    <a:pt x="-1965" y="20395"/>
                    <a:pt x="24940" y="11231"/>
                  </a:cubicBezTo>
                  <a:cubicBezTo>
                    <a:pt x="75874" y="-6084"/>
                    <a:pt x="79337" y="-5285"/>
                    <a:pt x="95214" y="27161"/>
                  </a:cubicBezTo>
                  <a:cubicBezTo>
                    <a:pt x="112369" y="62218"/>
                    <a:pt x="109918" y="67226"/>
                    <a:pt x="71505" y="75644"/>
                  </a:cubicBezTo>
                  <a:cubicBezTo>
                    <a:pt x="65325" y="76976"/>
                    <a:pt x="59198" y="78627"/>
                    <a:pt x="46678" y="816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任意多边形: 形状 172"/>
            <p:cNvSpPr/>
            <p:nvPr/>
          </p:nvSpPr>
          <p:spPr>
            <a:xfrm>
              <a:off x="10766396" y="5961623"/>
              <a:ext cx="111190" cy="93416"/>
            </a:xfrm>
            <a:custGeom>
              <a:avLst/>
              <a:gdLst>
                <a:gd name="connsiteX0" fmla="*/ 111190 w 111190"/>
                <a:gd name="connsiteY0" fmla="*/ 92363 h 93416"/>
                <a:gd name="connsiteX1" fmla="*/ 0 w 111190"/>
                <a:gd name="connsiteY1" fmla="*/ 2057 h 93416"/>
                <a:gd name="connsiteX2" fmla="*/ 111190 w 111190"/>
                <a:gd name="connsiteY2" fmla="*/ 92363 h 93416"/>
              </a:gdLst>
              <a:ahLst/>
              <a:cxnLst>
                <a:cxn ang="0">
                  <a:pos x="connsiteX0" y="connsiteY0"/>
                </a:cxn>
                <a:cxn ang="0">
                  <a:pos x="connsiteX1" y="connsiteY1"/>
                </a:cxn>
                <a:cxn ang="0">
                  <a:pos x="connsiteX2" y="connsiteY2"/>
                </a:cxn>
              </a:cxnLst>
              <a:rect l="l" t="t" r="r" b="b"/>
              <a:pathLst>
                <a:path w="111189" h="93416">
                  <a:moveTo>
                    <a:pt x="111190" y="92363"/>
                  </a:moveTo>
                  <a:cubicBezTo>
                    <a:pt x="54450" y="99289"/>
                    <a:pt x="21364" y="72384"/>
                    <a:pt x="0" y="2057"/>
                  </a:cubicBezTo>
                  <a:cubicBezTo>
                    <a:pt x="55356" y="-8812"/>
                    <a:pt x="95367" y="23688"/>
                    <a:pt x="111190" y="9236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任意多边形: 形状 173"/>
            <p:cNvSpPr/>
            <p:nvPr/>
          </p:nvSpPr>
          <p:spPr>
            <a:xfrm>
              <a:off x="10369366" y="5618527"/>
              <a:ext cx="108691" cy="101570"/>
            </a:xfrm>
            <a:custGeom>
              <a:avLst/>
              <a:gdLst>
                <a:gd name="connsiteX0" fmla="*/ 108692 w 108691"/>
                <a:gd name="connsiteY0" fmla="*/ 90806 h 101570"/>
                <a:gd name="connsiteX1" fmla="*/ 88340 w 108691"/>
                <a:gd name="connsiteY1" fmla="*/ 101568 h 101570"/>
                <a:gd name="connsiteX2" fmla="*/ 6 w 108691"/>
                <a:gd name="connsiteY2" fmla="*/ 18029 h 101570"/>
                <a:gd name="connsiteX3" fmla="*/ 14551 w 108691"/>
                <a:gd name="connsiteY3" fmla="*/ 288 h 101570"/>
                <a:gd name="connsiteX4" fmla="*/ 108692 w 108691"/>
                <a:gd name="connsiteY4" fmla="*/ 90806 h 10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91" h="101570">
                  <a:moveTo>
                    <a:pt x="108692" y="90806"/>
                  </a:moveTo>
                  <a:cubicBezTo>
                    <a:pt x="103737" y="93577"/>
                    <a:pt x="95959" y="101728"/>
                    <a:pt x="88340" y="101568"/>
                  </a:cubicBezTo>
                  <a:cubicBezTo>
                    <a:pt x="58345" y="100876"/>
                    <a:pt x="1284" y="46906"/>
                    <a:pt x="6" y="18029"/>
                  </a:cubicBezTo>
                  <a:cubicBezTo>
                    <a:pt x="-261" y="12062"/>
                    <a:pt x="8637" y="1193"/>
                    <a:pt x="14551" y="288"/>
                  </a:cubicBezTo>
                  <a:cubicBezTo>
                    <a:pt x="44919" y="-4561"/>
                    <a:pt x="107946" y="52979"/>
                    <a:pt x="108692" y="908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任意多边形: 形状 174"/>
            <p:cNvSpPr/>
            <p:nvPr/>
          </p:nvSpPr>
          <p:spPr>
            <a:xfrm>
              <a:off x="8258013" y="6624869"/>
              <a:ext cx="101527" cy="76860"/>
            </a:xfrm>
            <a:custGeom>
              <a:avLst/>
              <a:gdLst>
                <a:gd name="connsiteX0" fmla="*/ 60011 w 101527"/>
                <a:gd name="connsiteY0" fmla="*/ 76813 h 76860"/>
                <a:gd name="connsiteX1" fmla="*/ 20 w 101527"/>
                <a:gd name="connsiteY1" fmla="*/ 26572 h 76860"/>
                <a:gd name="connsiteX2" fmla="*/ 42323 w 101527"/>
                <a:gd name="connsiteY2" fmla="*/ 40 h 76860"/>
                <a:gd name="connsiteX3" fmla="*/ 101461 w 101527"/>
                <a:gd name="connsiteY3" fmla="*/ 48949 h 76860"/>
                <a:gd name="connsiteX4" fmla="*/ 60011 w 101527"/>
                <a:gd name="connsiteY4" fmla="*/ 76813 h 7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27" h="76860">
                  <a:moveTo>
                    <a:pt x="60011" y="76813"/>
                  </a:moveTo>
                  <a:cubicBezTo>
                    <a:pt x="32360" y="77079"/>
                    <a:pt x="-939" y="50174"/>
                    <a:pt x="20" y="26572"/>
                  </a:cubicBezTo>
                  <a:cubicBezTo>
                    <a:pt x="1139" y="-1345"/>
                    <a:pt x="23516" y="679"/>
                    <a:pt x="42323" y="40"/>
                  </a:cubicBezTo>
                  <a:cubicBezTo>
                    <a:pt x="75621" y="-1079"/>
                    <a:pt x="103059" y="21564"/>
                    <a:pt x="101461" y="48949"/>
                  </a:cubicBezTo>
                  <a:cubicBezTo>
                    <a:pt x="99969" y="75374"/>
                    <a:pt x="80469" y="77239"/>
                    <a:pt x="60011" y="76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任意多边形: 形状 175"/>
            <p:cNvSpPr/>
            <p:nvPr/>
          </p:nvSpPr>
          <p:spPr>
            <a:xfrm>
              <a:off x="8445081" y="5769004"/>
              <a:ext cx="99017" cy="80695"/>
            </a:xfrm>
            <a:custGeom>
              <a:avLst/>
              <a:gdLst>
                <a:gd name="connsiteX0" fmla="*/ 42419 w 99017"/>
                <a:gd name="connsiteY0" fmla="*/ 0 h 80695"/>
                <a:gd name="connsiteX1" fmla="*/ 98254 w 99017"/>
                <a:gd name="connsiteY1" fmla="*/ 62601 h 80695"/>
                <a:gd name="connsiteX2" fmla="*/ 82804 w 99017"/>
                <a:gd name="connsiteY2" fmla="*/ 78798 h 80695"/>
                <a:gd name="connsiteX3" fmla="*/ 756 w 99017"/>
                <a:gd name="connsiteY3" fmla="*/ 28610 h 80695"/>
                <a:gd name="connsiteX4" fmla="*/ 42419 w 99017"/>
                <a:gd name="connsiteY4" fmla="*/ 0 h 8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7" h="80695">
                  <a:moveTo>
                    <a:pt x="42419" y="0"/>
                  </a:moveTo>
                  <a:cubicBezTo>
                    <a:pt x="77529" y="-53"/>
                    <a:pt x="103901" y="28610"/>
                    <a:pt x="98254" y="62601"/>
                  </a:cubicBezTo>
                  <a:cubicBezTo>
                    <a:pt x="97242" y="68835"/>
                    <a:pt x="89197" y="76667"/>
                    <a:pt x="82804" y="78798"/>
                  </a:cubicBezTo>
                  <a:cubicBezTo>
                    <a:pt x="53394" y="88494"/>
                    <a:pt x="7043" y="59405"/>
                    <a:pt x="756" y="28610"/>
                  </a:cubicBezTo>
                  <a:cubicBezTo>
                    <a:pt x="-3346" y="8525"/>
                    <a:pt x="9067" y="53"/>
                    <a:pt x="42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任意多边形: 形状 176"/>
            <p:cNvSpPr/>
            <p:nvPr/>
          </p:nvSpPr>
          <p:spPr>
            <a:xfrm>
              <a:off x="11666841" y="6750473"/>
              <a:ext cx="126640" cy="98894"/>
            </a:xfrm>
            <a:custGeom>
              <a:avLst/>
              <a:gdLst>
                <a:gd name="connsiteX0" fmla="*/ 0 w 126640"/>
                <a:gd name="connsiteY0" fmla="*/ 1024 h 98894"/>
                <a:gd name="connsiteX1" fmla="*/ 126640 w 126640"/>
                <a:gd name="connsiteY1" fmla="*/ 98895 h 98894"/>
                <a:gd name="connsiteX2" fmla="*/ 0 w 126640"/>
                <a:gd name="connsiteY2" fmla="*/ 1024 h 98894"/>
              </a:gdLst>
              <a:ahLst/>
              <a:cxnLst>
                <a:cxn ang="0">
                  <a:pos x="connsiteX0" y="connsiteY0"/>
                </a:cxn>
                <a:cxn ang="0">
                  <a:pos x="connsiteX1" y="connsiteY1"/>
                </a:cxn>
                <a:cxn ang="0">
                  <a:pos x="connsiteX2" y="connsiteY2"/>
                </a:cxn>
              </a:cxnLst>
              <a:rect l="l" t="t" r="r" b="b"/>
              <a:pathLst>
                <a:path w="126640" h="98894">
                  <a:moveTo>
                    <a:pt x="0" y="1024"/>
                  </a:moveTo>
                  <a:cubicBezTo>
                    <a:pt x="53810" y="-7767"/>
                    <a:pt x="117211" y="41355"/>
                    <a:pt x="126640" y="98895"/>
                  </a:cubicBezTo>
                  <a:cubicBezTo>
                    <a:pt x="60257" y="96604"/>
                    <a:pt x="28663" y="51957"/>
                    <a:pt x="0" y="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任意多边形: 形状 177"/>
            <p:cNvSpPr/>
            <p:nvPr/>
          </p:nvSpPr>
          <p:spPr>
            <a:xfrm>
              <a:off x="10687439" y="5823466"/>
              <a:ext cx="107441" cy="96100"/>
            </a:xfrm>
            <a:custGeom>
              <a:avLst/>
              <a:gdLst>
                <a:gd name="connsiteX0" fmla="*/ 106715 w 107441"/>
                <a:gd name="connsiteY0" fmla="*/ 96100 h 96100"/>
                <a:gd name="connsiteX1" fmla="*/ 0 w 107441"/>
                <a:gd name="connsiteY1" fmla="*/ 4037 h 96100"/>
                <a:gd name="connsiteX2" fmla="*/ 72458 w 107441"/>
                <a:gd name="connsiteY2" fmla="*/ 22098 h 96100"/>
                <a:gd name="connsiteX3" fmla="*/ 106715 w 107441"/>
                <a:gd name="connsiteY3" fmla="*/ 96100 h 96100"/>
              </a:gdLst>
              <a:ahLst/>
              <a:cxnLst>
                <a:cxn ang="0">
                  <a:pos x="connsiteX0" y="connsiteY0"/>
                </a:cxn>
                <a:cxn ang="0">
                  <a:pos x="connsiteX1" y="connsiteY1"/>
                </a:cxn>
                <a:cxn ang="0">
                  <a:pos x="connsiteX2" y="connsiteY2"/>
                </a:cxn>
                <a:cxn ang="0">
                  <a:pos x="connsiteX3" y="connsiteY3"/>
                </a:cxn>
              </a:cxnLst>
              <a:rect l="l" t="t" r="r" b="b"/>
              <a:pathLst>
                <a:path w="107441" h="96100">
                  <a:moveTo>
                    <a:pt x="106715" y="96100"/>
                  </a:moveTo>
                  <a:cubicBezTo>
                    <a:pt x="42462" y="94929"/>
                    <a:pt x="16836" y="54278"/>
                    <a:pt x="0" y="4037"/>
                  </a:cubicBezTo>
                  <a:cubicBezTo>
                    <a:pt x="20299" y="-4967"/>
                    <a:pt x="47204" y="1107"/>
                    <a:pt x="72458" y="22098"/>
                  </a:cubicBezTo>
                  <a:cubicBezTo>
                    <a:pt x="95260" y="41012"/>
                    <a:pt x="111084" y="63441"/>
                    <a:pt x="106715" y="96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任意多边形: 形状 178"/>
            <p:cNvSpPr/>
            <p:nvPr/>
          </p:nvSpPr>
          <p:spPr>
            <a:xfrm>
              <a:off x="9355765" y="5329523"/>
              <a:ext cx="102269" cy="85837"/>
            </a:xfrm>
            <a:custGeom>
              <a:avLst/>
              <a:gdLst>
                <a:gd name="connsiteX0" fmla="*/ 0 w 102269"/>
                <a:gd name="connsiteY0" fmla="*/ 4203 h 85837"/>
                <a:gd name="connsiteX1" fmla="*/ 100055 w 102269"/>
                <a:gd name="connsiteY1" fmla="*/ 54870 h 85837"/>
                <a:gd name="connsiteX2" fmla="*/ 75281 w 102269"/>
                <a:gd name="connsiteY2" fmla="*/ 85824 h 85837"/>
                <a:gd name="connsiteX3" fmla="*/ 0 w 102269"/>
                <a:gd name="connsiteY3" fmla="*/ 4203 h 85837"/>
              </a:gdLst>
              <a:ahLst/>
              <a:cxnLst>
                <a:cxn ang="0">
                  <a:pos x="connsiteX0" y="connsiteY0"/>
                </a:cxn>
                <a:cxn ang="0">
                  <a:pos x="connsiteX1" y="connsiteY1"/>
                </a:cxn>
                <a:cxn ang="0">
                  <a:pos x="connsiteX2" y="connsiteY2"/>
                </a:cxn>
                <a:cxn ang="0">
                  <a:pos x="connsiteX3" y="connsiteY3"/>
                </a:cxn>
              </a:cxnLst>
              <a:rect l="l" t="t" r="r" b="b"/>
              <a:pathLst>
                <a:path w="102269" h="85837">
                  <a:moveTo>
                    <a:pt x="0" y="4203"/>
                  </a:moveTo>
                  <a:cubicBezTo>
                    <a:pt x="62015" y="-7784"/>
                    <a:pt x="85404" y="4896"/>
                    <a:pt x="100055" y="54870"/>
                  </a:cubicBezTo>
                  <a:cubicBezTo>
                    <a:pt x="107035" y="78632"/>
                    <a:pt x="97178" y="86197"/>
                    <a:pt x="75281" y="85824"/>
                  </a:cubicBezTo>
                  <a:cubicBezTo>
                    <a:pt x="40065" y="85185"/>
                    <a:pt x="15397" y="59132"/>
                    <a:pt x="0" y="42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任意多边形: 形状 179"/>
            <p:cNvSpPr/>
            <p:nvPr/>
          </p:nvSpPr>
          <p:spPr>
            <a:xfrm>
              <a:off x="8339920" y="5939807"/>
              <a:ext cx="98094" cy="78803"/>
            </a:xfrm>
            <a:custGeom>
              <a:avLst/>
              <a:gdLst>
                <a:gd name="connsiteX0" fmla="*/ 73737 w 98094"/>
                <a:gd name="connsiteY0" fmla="*/ 78803 h 78803"/>
                <a:gd name="connsiteX1" fmla="*/ 1 w 98094"/>
                <a:gd name="connsiteY1" fmla="*/ 26804 h 78803"/>
                <a:gd name="connsiteX2" fmla="*/ 47631 w 98094"/>
                <a:gd name="connsiteY2" fmla="*/ 219 h 78803"/>
                <a:gd name="connsiteX3" fmla="*/ 97445 w 98094"/>
                <a:gd name="connsiteY3" fmla="*/ 58930 h 78803"/>
                <a:gd name="connsiteX4" fmla="*/ 73737 w 98094"/>
                <a:gd name="connsiteY4" fmla="*/ 78803 h 78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94" h="78803">
                  <a:moveTo>
                    <a:pt x="73737" y="78803"/>
                  </a:moveTo>
                  <a:cubicBezTo>
                    <a:pt x="27545" y="78590"/>
                    <a:pt x="-159" y="55734"/>
                    <a:pt x="1" y="26804"/>
                  </a:cubicBezTo>
                  <a:cubicBezTo>
                    <a:pt x="161" y="-8732"/>
                    <a:pt x="29889" y="2829"/>
                    <a:pt x="47631" y="219"/>
                  </a:cubicBezTo>
                  <a:cubicBezTo>
                    <a:pt x="70700" y="-3191"/>
                    <a:pt x="103093" y="34050"/>
                    <a:pt x="97445" y="58930"/>
                  </a:cubicBezTo>
                  <a:cubicBezTo>
                    <a:pt x="95048" y="69373"/>
                    <a:pt x="77040" y="76246"/>
                    <a:pt x="73737" y="788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任意多边形: 形状 180"/>
            <p:cNvSpPr/>
            <p:nvPr/>
          </p:nvSpPr>
          <p:spPr>
            <a:xfrm>
              <a:off x="9436649" y="5188551"/>
              <a:ext cx="97881" cy="93282"/>
            </a:xfrm>
            <a:custGeom>
              <a:avLst/>
              <a:gdLst>
                <a:gd name="connsiteX0" fmla="*/ 84596 w 97881"/>
                <a:gd name="connsiteY0" fmla="*/ 93282 h 93282"/>
                <a:gd name="connsiteX1" fmla="*/ 1323 w 97881"/>
                <a:gd name="connsiteY1" fmla="*/ 28550 h 93282"/>
                <a:gd name="connsiteX2" fmla="*/ 25938 w 97881"/>
                <a:gd name="connsiteY2" fmla="*/ 260 h 93282"/>
                <a:gd name="connsiteX3" fmla="*/ 97862 w 97881"/>
                <a:gd name="connsiteY3" fmla="*/ 68828 h 93282"/>
                <a:gd name="connsiteX4" fmla="*/ 84596 w 97881"/>
                <a:gd name="connsiteY4" fmla="*/ 93282 h 9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81" h="93282">
                  <a:moveTo>
                    <a:pt x="84596" y="93282"/>
                  </a:moveTo>
                  <a:cubicBezTo>
                    <a:pt x="45490" y="90139"/>
                    <a:pt x="7610" y="57266"/>
                    <a:pt x="1323" y="28550"/>
                  </a:cubicBezTo>
                  <a:cubicBezTo>
                    <a:pt x="-3152" y="8091"/>
                    <a:pt x="3401" y="-1765"/>
                    <a:pt x="25938" y="260"/>
                  </a:cubicBezTo>
                  <a:cubicBezTo>
                    <a:pt x="55507" y="2977"/>
                    <a:pt x="96104" y="38832"/>
                    <a:pt x="97862" y="68828"/>
                  </a:cubicBezTo>
                  <a:cubicBezTo>
                    <a:pt x="98395" y="77832"/>
                    <a:pt x="87953" y="87528"/>
                    <a:pt x="84596" y="932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任意多边形: 形状 181"/>
            <p:cNvSpPr/>
            <p:nvPr/>
          </p:nvSpPr>
          <p:spPr>
            <a:xfrm>
              <a:off x="8372185" y="6441413"/>
              <a:ext cx="98298" cy="75608"/>
            </a:xfrm>
            <a:custGeom>
              <a:avLst/>
              <a:gdLst>
                <a:gd name="connsiteX0" fmla="*/ 74291 w 98298"/>
                <a:gd name="connsiteY0" fmla="*/ 75609 h 75608"/>
                <a:gd name="connsiteX1" fmla="*/ 22 w 98298"/>
                <a:gd name="connsiteY1" fmla="*/ 26487 h 75608"/>
                <a:gd name="connsiteX2" fmla="*/ 44136 w 98298"/>
                <a:gd name="connsiteY2" fmla="*/ 327 h 75608"/>
                <a:gd name="connsiteX3" fmla="*/ 97787 w 98298"/>
                <a:gd name="connsiteY3" fmla="*/ 53818 h 75608"/>
                <a:gd name="connsiteX4" fmla="*/ 74291 w 98298"/>
                <a:gd name="connsiteY4" fmla="*/ 75609 h 75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8" h="75608">
                  <a:moveTo>
                    <a:pt x="74291" y="75609"/>
                  </a:moveTo>
                  <a:cubicBezTo>
                    <a:pt x="22718" y="75449"/>
                    <a:pt x="-830" y="56695"/>
                    <a:pt x="22" y="26487"/>
                  </a:cubicBezTo>
                  <a:cubicBezTo>
                    <a:pt x="928" y="-5373"/>
                    <a:pt x="24743" y="487"/>
                    <a:pt x="44136" y="327"/>
                  </a:cubicBezTo>
                  <a:cubicBezTo>
                    <a:pt x="73545" y="114"/>
                    <a:pt x="102528" y="26487"/>
                    <a:pt x="97787" y="53818"/>
                  </a:cubicBezTo>
                  <a:cubicBezTo>
                    <a:pt x="95922" y="64634"/>
                    <a:pt x="77754" y="72572"/>
                    <a:pt x="74291" y="756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任意多边形: 形状 182"/>
            <p:cNvSpPr/>
            <p:nvPr/>
          </p:nvSpPr>
          <p:spPr>
            <a:xfrm>
              <a:off x="8188551" y="6453195"/>
              <a:ext cx="95016" cy="85902"/>
            </a:xfrm>
            <a:custGeom>
              <a:avLst/>
              <a:gdLst>
                <a:gd name="connsiteX0" fmla="*/ 32987 w 95016"/>
                <a:gd name="connsiteY0" fmla="*/ 0 h 85902"/>
                <a:gd name="connsiteX1" fmla="*/ 95002 w 95016"/>
                <a:gd name="connsiteY1" fmla="*/ 55515 h 85902"/>
                <a:gd name="connsiteX2" fmla="*/ 45774 w 95016"/>
                <a:gd name="connsiteY2" fmla="*/ 85457 h 85902"/>
                <a:gd name="connsiteX3" fmla="*/ 594 w 95016"/>
                <a:gd name="connsiteY3" fmla="*/ 30901 h 85902"/>
                <a:gd name="connsiteX4" fmla="*/ 32987 w 95016"/>
                <a:gd name="connsiteY4" fmla="*/ 0 h 8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6" h="85902">
                  <a:moveTo>
                    <a:pt x="32987" y="0"/>
                  </a:moveTo>
                  <a:cubicBezTo>
                    <a:pt x="71773" y="6713"/>
                    <a:pt x="94363" y="26266"/>
                    <a:pt x="95002" y="55515"/>
                  </a:cubicBezTo>
                  <a:cubicBezTo>
                    <a:pt x="95801" y="92756"/>
                    <a:pt x="63782" y="81728"/>
                    <a:pt x="45774" y="85457"/>
                  </a:cubicBezTo>
                  <a:cubicBezTo>
                    <a:pt x="23237" y="90092"/>
                    <a:pt x="-4414" y="57646"/>
                    <a:pt x="594" y="30901"/>
                  </a:cubicBezTo>
                  <a:cubicBezTo>
                    <a:pt x="2832" y="18967"/>
                    <a:pt x="21692" y="10176"/>
                    <a:pt x="329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任意多边形: 形状 183"/>
            <p:cNvSpPr/>
            <p:nvPr/>
          </p:nvSpPr>
          <p:spPr>
            <a:xfrm>
              <a:off x="10494094" y="5651620"/>
              <a:ext cx="102772" cy="91094"/>
            </a:xfrm>
            <a:custGeom>
              <a:avLst/>
              <a:gdLst>
                <a:gd name="connsiteX0" fmla="*/ 0 w 102772"/>
                <a:gd name="connsiteY0" fmla="*/ 2251 h 91094"/>
                <a:gd name="connsiteX1" fmla="*/ 102772 w 102772"/>
                <a:gd name="connsiteY1" fmla="*/ 87921 h 91094"/>
                <a:gd name="connsiteX2" fmla="*/ 0 w 102772"/>
                <a:gd name="connsiteY2" fmla="*/ 2251 h 91094"/>
              </a:gdLst>
              <a:ahLst/>
              <a:cxnLst>
                <a:cxn ang="0">
                  <a:pos x="connsiteX0" y="connsiteY0"/>
                </a:cxn>
                <a:cxn ang="0">
                  <a:pos x="connsiteX1" y="connsiteY1"/>
                </a:cxn>
                <a:cxn ang="0">
                  <a:pos x="connsiteX2" y="connsiteY2"/>
                </a:cxn>
              </a:cxnLst>
              <a:rect l="l" t="t" r="r" b="b"/>
              <a:pathLst>
                <a:path w="102772" h="91094">
                  <a:moveTo>
                    <a:pt x="0" y="2251"/>
                  </a:moveTo>
                  <a:cubicBezTo>
                    <a:pt x="56527" y="-10589"/>
                    <a:pt x="87588" y="33312"/>
                    <a:pt x="102772" y="87921"/>
                  </a:cubicBezTo>
                  <a:cubicBezTo>
                    <a:pt x="51786" y="103212"/>
                    <a:pt x="586" y="61389"/>
                    <a:pt x="0" y="22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任意多边形: 形状 184"/>
            <p:cNvSpPr/>
            <p:nvPr/>
          </p:nvSpPr>
          <p:spPr>
            <a:xfrm>
              <a:off x="10047681" y="5425381"/>
              <a:ext cx="97231" cy="87561"/>
            </a:xfrm>
            <a:custGeom>
              <a:avLst/>
              <a:gdLst>
                <a:gd name="connsiteX0" fmla="*/ 97232 w 97231"/>
                <a:gd name="connsiteY0" fmla="*/ 84268 h 87561"/>
                <a:gd name="connsiteX1" fmla="*/ 0 w 97231"/>
                <a:gd name="connsiteY1" fmla="*/ 2860 h 87561"/>
                <a:gd name="connsiteX2" fmla="*/ 97232 w 97231"/>
                <a:gd name="connsiteY2" fmla="*/ 84268 h 87561"/>
              </a:gdLst>
              <a:ahLst/>
              <a:cxnLst>
                <a:cxn ang="0">
                  <a:pos x="connsiteX0" y="connsiteY0"/>
                </a:cxn>
                <a:cxn ang="0">
                  <a:pos x="connsiteX1" y="connsiteY1"/>
                </a:cxn>
                <a:cxn ang="0">
                  <a:pos x="connsiteX2" y="connsiteY2"/>
                </a:cxn>
              </a:cxnLst>
              <a:rect l="l" t="t" r="r" b="b"/>
              <a:pathLst>
                <a:path w="97231" h="87561">
                  <a:moveTo>
                    <a:pt x="97232" y="84268"/>
                  </a:moveTo>
                  <a:cubicBezTo>
                    <a:pt x="38040" y="97534"/>
                    <a:pt x="6979" y="70789"/>
                    <a:pt x="0" y="2860"/>
                  </a:cubicBezTo>
                  <a:cubicBezTo>
                    <a:pt x="54396" y="-9075"/>
                    <a:pt x="85084" y="16019"/>
                    <a:pt x="97232" y="84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任意多边形: 形状 185"/>
            <p:cNvSpPr/>
            <p:nvPr/>
          </p:nvSpPr>
          <p:spPr>
            <a:xfrm>
              <a:off x="8653402" y="5437884"/>
              <a:ext cx="91641" cy="84470"/>
            </a:xfrm>
            <a:custGeom>
              <a:avLst/>
              <a:gdLst>
                <a:gd name="connsiteX0" fmla="*/ 25791 w 91641"/>
                <a:gd name="connsiteY0" fmla="*/ 0 h 84470"/>
                <a:gd name="connsiteX1" fmla="*/ 75232 w 91641"/>
                <a:gd name="connsiteY1" fmla="*/ 25786 h 84470"/>
                <a:gd name="connsiteX2" fmla="*/ 91642 w 91641"/>
                <a:gd name="connsiteY2" fmla="*/ 79916 h 84470"/>
                <a:gd name="connsiteX3" fmla="*/ 32344 w 91641"/>
                <a:gd name="connsiteY3" fmla="*/ 80502 h 84470"/>
                <a:gd name="connsiteX4" fmla="*/ 111 w 91641"/>
                <a:gd name="connsiteY4" fmla="*/ 25520 h 84470"/>
                <a:gd name="connsiteX5" fmla="*/ 25791 w 91641"/>
                <a:gd name="connsiteY5" fmla="*/ 0 h 8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41" h="84470">
                  <a:moveTo>
                    <a:pt x="25791" y="0"/>
                  </a:moveTo>
                  <a:cubicBezTo>
                    <a:pt x="47155" y="10496"/>
                    <a:pt x="66868" y="14119"/>
                    <a:pt x="75232" y="25786"/>
                  </a:cubicBezTo>
                  <a:cubicBezTo>
                    <a:pt x="85622" y="40331"/>
                    <a:pt x="86581" y="61589"/>
                    <a:pt x="91642" y="79916"/>
                  </a:cubicBezTo>
                  <a:cubicBezTo>
                    <a:pt x="71450" y="80769"/>
                    <a:pt x="46516" y="89347"/>
                    <a:pt x="32344" y="80502"/>
                  </a:cubicBezTo>
                  <a:cubicBezTo>
                    <a:pt x="16094" y="70380"/>
                    <a:pt x="7570" y="45606"/>
                    <a:pt x="111" y="25520"/>
                  </a:cubicBezTo>
                  <a:cubicBezTo>
                    <a:pt x="-1541" y="21098"/>
                    <a:pt x="15615" y="9696"/>
                    <a:pt x="25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任意多边形: 形状 186"/>
            <p:cNvSpPr/>
            <p:nvPr/>
          </p:nvSpPr>
          <p:spPr>
            <a:xfrm>
              <a:off x="9296054" y="5173714"/>
              <a:ext cx="94495" cy="83492"/>
            </a:xfrm>
            <a:custGeom>
              <a:avLst/>
              <a:gdLst>
                <a:gd name="connsiteX0" fmla="*/ 93702 w 94495"/>
                <a:gd name="connsiteY0" fmla="*/ 81960 h 83492"/>
                <a:gd name="connsiteX1" fmla="*/ 40 w 94495"/>
                <a:gd name="connsiteY1" fmla="*/ 26764 h 83492"/>
                <a:gd name="connsiteX2" fmla="*/ 16449 w 94495"/>
                <a:gd name="connsiteY2" fmla="*/ 871 h 83492"/>
                <a:gd name="connsiteX3" fmla="*/ 93702 w 94495"/>
                <a:gd name="connsiteY3" fmla="*/ 81960 h 83492"/>
              </a:gdLst>
              <a:ahLst/>
              <a:cxnLst>
                <a:cxn ang="0">
                  <a:pos x="connsiteX0" y="connsiteY0"/>
                </a:cxn>
                <a:cxn ang="0">
                  <a:pos x="connsiteX1" y="connsiteY1"/>
                </a:cxn>
                <a:cxn ang="0">
                  <a:pos x="connsiteX2" y="connsiteY2"/>
                </a:cxn>
                <a:cxn ang="0">
                  <a:pos x="connsiteX3" y="connsiteY3"/>
                </a:cxn>
              </a:cxnLst>
              <a:rect l="l" t="t" r="r" b="b"/>
              <a:pathLst>
                <a:path w="94495" h="83492">
                  <a:moveTo>
                    <a:pt x="93702" y="81960"/>
                  </a:moveTo>
                  <a:cubicBezTo>
                    <a:pt x="41436" y="89579"/>
                    <a:pt x="3875" y="68427"/>
                    <a:pt x="40" y="26764"/>
                  </a:cubicBezTo>
                  <a:cubicBezTo>
                    <a:pt x="-706" y="18346"/>
                    <a:pt x="9256" y="2257"/>
                    <a:pt x="16449" y="871"/>
                  </a:cubicBezTo>
                  <a:cubicBezTo>
                    <a:pt x="57952" y="-6960"/>
                    <a:pt x="100894" y="39444"/>
                    <a:pt x="93702" y="819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任意多边形: 形状 187"/>
            <p:cNvSpPr/>
            <p:nvPr/>
          </p:nvSpPr>
          <p:spPr>
            <a:xfrm>
              <a:off x="10612957" y="5680363"/>
              <a:ext cx="105010" cy="96255"/>
            </a:xfrm>
            <a:custGeom>
              <a:avLst/>
              <a:gdLst>
                <a:gd name="connsiteX0" fmla="*/ 105010 w 105010"/>
                <a:gd name="connsiteY0" fmla="*/ 94928 h 96255"/>
                <a:gd name="connsiteX1" fmla="*/ 22110 w 105010"/>
                <a:gd name="connsiteY1" fmla="*/ 60404 h 96255"/>
                <a:gd name="connsiteX2" fmla="*/ 3729 w 105010"/>
                <a:gd name="connsiteY2" fmla="*/ 26786 h 96255"/>
                <a:gd name="connsiteX3" fmla="*/ 0 w 105010"/>
                <a:gd name="connsiteY3" fmla="*/ 3770 h 96255"/>
                <a:gd name="connsiteX4" fmla="*/ 26532 w 105010"/>
                <a:gd name="connsiteY4" fmla="*/ 840 h 96255"/>
                <a:gd name="connsiteX5" fmla="*/ 105010 w 105010"/>
                <a:gd name="connsiteY5" fmla="*/ 94928 h 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010" h="96255">
                  <a:moveTo>
                    <a:pt x="105010" y="94928"/>
                  </a:moveTo>
                  <a:cubicBezTo>
                    <a:pt x="70646" y="100948"/>
                    <a:pt x="35856" y="85977"/>
                    <a:pt x="22110" y="60404"/>
                  </a:cubicBezTo>
                  <a:cubicBezTo>
                    <a:pt x="16037" y="49163"/>
                    <a:pt x="8738" y="38507"/>
                    <a:pt x="3729" y="26786"/>
                  </a:cubicBezTo>
                  <a:cubicBezTo>
                    <a:pt x="746" y="19860"/>
                    <a:pt x="1119" y="11495"/>
                    <a:pt x="0" y="3770"/>
                  </a:cubicBezTo>
                  <a:cubicBezTo>
                    <a:pt x="8897" y="2598"/>
                    <a:pt x="18913" y="-1824"/>
                    <a:pt x="26532" y="840"/>
                  </a:cubicBezTo>
                  <a:cubicBezTo>
                    <a:pt x="71179" y="16344"/>
                    <a:pt x="92064" y="52146"/>
                    <a:pt x="105010" y="949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任意多边形: 形状 188"/>
            <p:cNvSpPr/>
            <p:nvPr/>
          </p:nvSpPr>
          <p:spPr>
            <a:xfrm>
              <a:off x="8750182" y="5285616"/>
              <a:ext cx="98759" cy="83821"/>
            </a:xfrm>
            <a:custGeom>
              <a:avLst/>
              <a:gdLst>
                <a:gd name="connsiteX0" fmla="*/ 33168 w 98759"/>
                <a:gd name="connsiteY0" fmla="*/ 0 h 83821"/>
                <a:gd name="connsiteX1" fmla="*/ 82343 w 98759"/>
                <a:gd name="connsiteY1" fmla="*/ 30315 h 83821"/>
                <a:gd name="connsiteX2" fmla="*/ 86659 w 98759"/>
                <a:gd name="connsiteY2" fmla="*/ 81568 h 83821"/>
                <a:gd name="connsiteX3" fmla="*/ 20808 w 98759"/>
                <a:gd name="connsiteY3" fmla="*/ 68302 h 83821"/>
                <a:gd name="connsiteX4" fmla="*/ 6955 w 98759"/>
                <a:gd name="connsiteY4" fmla="*/ 40544 h 83821"/>
                <a:gd name="connsiteX5" fmla="*/ 33168 w 98759"/>
                <a:gd name="connsiteY5" fmla="*/ 0 h 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59" h="83821">
                  <a:moveTo>
                    <a:pt x="33168" y="0"/>
                  </a:moveTo>
                  <a:cubicBezTo>
                    <a:pt x="49791" y="9910"/>
                    <a:pt x="68651" y="17369"/>
                    <a:pt x="82343" y="30315"/>
                  </a:cubicBezTo>
                  <a:cubicBezTo>
                    <a:pt x="97581" y="44647"/>
                    <a:pt x="108023" y="72191"/>
                    <a:pt x="86659" y="81568"/>
                  </a:cubicBezTo>
                  <a:cubicBezTo>
                    <a:pt x="69663" y="89027"/>
                    <a:pt x="42119" y="76240"/>
                    <a:pt x="20808" y="68302"/>
                  </a:cubicBezTo>
                  <a:cubicBezTo>
                    <a:pt x="13722" y="65638"/>
                    <a:pt x="11005" y="50347"/>
                    <a:pt x="6955" y="40544"/>
                  </a:cubicBezTo>
                  <a:cubicBezTo>
                    <a:pt x="-5884" y="9430"/>
                    <a:pt x="-3007" y="5168"/>
                    <a:pt x="3316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任意多边形: 形状 189"/>
            <p:cNvSpPr/>
            <p:nvPr/>
          </p:nvSpPr>
          <p:spPr>
            <a:xfrm>
              <a:off x="9149421" y="5164163"/>
              <a:ext cx="94354" cy="81672"/>
            </a:xfrm>
            <a:custGeom>
              <a:avLst/>
              <a:gdLst>
                <a:gd name="connsiteX0" fmla="*/ 0 w 94354"/>
                <a:gd name="connsiteY0" fmla="*/ 2218 h 81672"/>
                <a:gd name="connsiteX1" fmla="*/ 93289 w 94354"/>
                <a:gd name="connsiteY1" fmla="*/ 53045 h 81672"/>
                <a:gd name="connsiteX2" fmla="*/ 70593 w 94354"/>
                <a:gd name="connsiteY2" fmla="*/ 81602 h 81672"/>
                <a:gd name="connsiteX3" fmla="*/ 0 w 94354"/>
                <a:gd name="connsiteY3" fmla="*/ 2218 h 81672"/>
              </a:gdLst>
              <a:ahLst/>
              <a:cxnLst>
                <a:cxn ang="0">
                  <a:pos x="connsiteX0" y="connsiteY0"/>
                </a:cxn>
                <a:cxn ang="0">
                  <a:pos x="connsiteX1" y="connsiteY1"/>
                </a:cxn>
                <a:cxn ang="0">
                  <a:pos x="connsiteX2" y="connsiteY2"/>
                </a:cxn>
                <a:cxn ang="0">
                  <a:pos x="connsiteX3" y="connsiteY3"/>
                </a:cxn>
              </a:cxnLst>
              <a:rect l="l" t="t" r="r" b="b"/>
              <a:pathLst>
                <a:path w="94354" h="81672">
                  <a:moveTo>
                    <a:pt x="0" y="2218"/>
                  </a:moveTo>
                  <a:cubicBezTo>
                    <a:pt x="52159" y="-6786"/>
                    <a:pt x="85085" y="11914"/>
                    <a:pt x="93289" y="53045"/>
                  </a:cubicBezTo>
                  <a:cubicBezTo>
                    <a:pt x="97125" y="72171"/>
                    <a:pt x="90838" y="80802"/>
                    <a:pt x="70593" y="81602"/>
                  </a:cubicBezTo>
                  <a:cubicBezTo>
                    <a:pt x="28504" y="83147"/>
                    <a:pt x="6234" y="59385"/>
                    <a:pt x="0" y="22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任意多边形: 形状 190"/>
            <p:cNvSpPr/>
            <p:nvPr/>
          </p:nvSpPr>
          <p:spPr>
            <a:xfrm>
              <a:off x="9713197" y="5228328"/>
              <a:ext cx="100541" cy="91178"/>
            </a:xfrm>
            <a:custGeom>
              <a:avLst/>
              <a:gdLst>
                <a:gd name="connsiteX0" fmla="*/ 100542 w 100541"/>
                <a:gd name="connsiteY0" fmla="*/ 83821 h 91178"/>
                <a:gd name="connsiteX1" fmla="*/ 60 w 100541"/>
                <a:gd name="connsiteY1" fmla="*/ 18928 h 91178"/>
                <a:gd name="connsiteX2" fmla="*/ 24994 w 100541"/>
                <a:gd name="connsiteY2" fmla="*/ 1134 h 91178"/>
                <a:gd name="connsiteX3" fmla="*/ 100542 w 100541"/>
                <a:gd name="connsiteY3" fmla="*/ 83821 h 91178"/>
              </a:gdLst>
              <a:ahLst/>
              <a:cxnLst>
                <a:cxn ang="0">
                  <a:pos x="connsiteX0" y="connsiteY0"/>
                </a:cxn>
                <a:cxn ang="0">
                  <a:pos x="connsiteX1" y="connsiteY1"/>
                </a:cxn>
                <a:cxn ang="0">
                  <a:pos x="connsiteX2" y="connsiteY2"/>
                </a:cxn>
                <a:cxn ang="0">
                  <a:pos x="connsiteX3" y="connsiteY3"/>
                </a:cxn>
              </a:cxnLst>
              <a:rect l="l" t="t" r="r" b="b"/>
              <a:pathLst>
                <a:path w="100541" h="91178">
                  <a:moveTo>
                    <a:pt x="100542" y="83821"/>
                  </a:moveTo>
                  <a:cubicBezTo>
                    <a:pt x="60956" y="109074"/>
                    <a:pt x="2298" y="64854"/>
                    <a:pt x="60" y="18928"/>
                  </a:cubicBezTo>
                  <a:cubicBezTo>
                    <a:pt x="-899" y="-92"/>
                    <a:pt x="9703" y="-1797"/>
                    <a:pt x="24994" y="1134"/>
                  </a:cubicBezTo>
                  <a:cubicBezTo>
                    <a:pt x="68149" y="9445"/>
                    <a:pt x="86476" y="29211"/>
                    <a:pt x="100542" y="83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任意多边形: 形状 191"/>
            <p:cNvSpPr/>
            <p:nvPr/>
          </p:nvSpPr>
          <p:spPr>
            <a:xfrm>
              <a:off x="9063755" y="5306831"/>
              <a:ext cx="98048" cy="81259"/>
            </a:xfrm>
            <a:custGeom>
              <a:avLst/>
              <a:gdLst>
                <a:gd name="connsiteX0" fmla="*/ 1860 w 98048"/>
                <a:gd name="connsiteY0" fmla="*/ 1535 h 81259"/>
                <a:gd name="connsiteX1" fmla="*/ 93551 w 98048"/>
                <a:gd name="connsiteY1" fmla="*/ 46235 h 81259"/>
                <a:gd name="connsiteX2" fmla="*/ 74318 w 98048"/>
                <a:gd name="connsiteY2" fmla="*/ 80865 h 81259"/>
                <a:gd name="connsiteX3" fmla="*/ 1860 w 98048"/>
                <a:gd name="connsiteY3" fmla="*/ 1535 h 81259"/>
              </a:gdLst>
              <a:ahLst/>
              <a:cxnLst>
                <a:cxn ang="0">
                  <a:pos x="connsiteX0" y="connsiteY0"/>
                </a:cxn>
                <a:cxn ang="0">
                  <a:pos x="connsiteX1" y="connsiteY1"/>
                </a:cxn>
                <a:cxn ang="0">
                  <a:pos x="connsiteX2" y="connsiteY2"/>
                </a:cxn>
                <a:cxn ang="0">
                  <a:pos x="connsiteX3" y="connsiteY3"/>
                </a:cxn>
              </a:cxnLst>
              <a:rect l="l" t="t" r="r" b="b"/>
              <a:pathLst>
                <a:path w="98048" h="81259">
                  <a:moveTo>
                    <a:pt x="1860" y="1535"/>
                  </a:moveTo>
                  <a:cubicBezTo>
                    <a:pt x="42618" y="-5445"/>
                    <a:pt x="78420" y="11711"/>
                    <a:pt x="93551" y="46235"/>
                  </a:cubicBezTo>
                  <a:cubicBezTo>
                    <a:pt x="101969" y="65415"/>
                    <a:pt x="100157" y="78255"/>
                    <a:pt x="74318" y="80865"/>
                  </a:cubicBezTo>
                  <a:cubicBezTo>
                    <a:pt x="30204" y="85287"/>
                    <a:pt x="-9115" y="52149"/>
                    <a:pt x="1860" y="15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任意多边形: 形状 192"/>
            <p:cNvSpPr/>
            <p:nvPr/>
          </p:nvSpPr>
          <p:spPr>
            <a:xfrm>
              <a:off x="9846749" y="5252371"/>
              <a:ext cx="99027" cy="90840"/>
            </a:xfrm>
            <a:custGeom>
              <a:avLst/>
              <a:gdLst>
                <a:gd name="connsiteX0" fmla="*/ 10891 w 99027"/>
                <a:gd name="connsiteY0" fmla="*/ 0 h 90840"/>
                <a:gd name="connsiteX1" fmla="*/ 98427 w 99027"/>
                <a:gd name="connsiteY1" fmla="*/ 67076 h 90840"/>
                <a:gd name="connsiteX2" fmla="*/ 75251 w 99027"/>
                <a:gd name="connsiteY2" fmla="*/ 90572 h 90840"/>
                <a:gd name="connsiteX3" fmla="*/ 129 w 99027"/>
                <a:gd name="connsiteY3" fmla="*/ 25147 h 90840"/>
                <a:gd name="connsiteX4" fmla="*/ 10891 w 99027"/>
                <a:gd name="connsiteY4" fmla="*/ 0 h 90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27" h="90840">
                  <a:moveTo>
                    <a:pt x="10891" y="0"/>
                  </a:moveTo>
                  <a:cubicBezTo>
                    <a:pt x="50849" y="53"/>
                    <a:pt x="93738" y="37081"/>
                    <a:pt x="98427" y="67076"/>
                  </a:cubicBezTo>
                  <a:cubicBezTo>
                    <a:pt x="101304" y="85564"/>
                    <a:pt x="93898" y="92330"/>
                    <a:pt x="75251" y="90572"/>
                  </a:cubicBezTo>
                  <a:cubicBezTo>
                    <a:pt x="43604" y="87642"/>
                    <a:pt x="4765" y="56474"/>
                    <a:pt x="129" y="25147"/>
                  </a:cubicBezTo>
                  <a:cubicBezTo>
                    <a:pt x="-1203" y="16356"/>
                    <a:pt x="8121" y="5967"/>
                    <a:pt x="108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任意多边形: 形状 193"/>
            <p:cNvSpPr/>
            <p:nvPr/>
          </p:nvSpPr>
          <p:spPr>
            <a:xfrm>
              <a:off x="8512843" y="5934644"/>
              <a:ext cx="99590" cy="73433"/>
            </a:xfrm>
            <a:custGeom>
              <a:avLst/>
              <a:gdLst>
                <a:gd name="connsiteX0" fmla="*/ 21914 w 99590"/>
                <a:gd name="connsiteY0" fmla="*/ 0 h 73433"/>
                <a:gd name="connsiteX1" fmla="*/ 99539 w 99590"/>
                <a:gd name="connsiteY1" fmla="*/ 49175 h 73433"/>
                <a:gd name="connsiteX2" fmla="*/ 81585 w 99590"/>
                <a:gd name="connsiteY2" fmla="*/ 70806 h 73433"/>
                <a:gd name="connsiteX3" fmla="*/ 7742 w 99590"/>
                <a:gd name="connsiteY3" fmla="*/ 41716 h 73433"/>
                <a:gd name="connsiteX4" fmla="*/ 1242 w 99590"/>
                <a:gd name="connsiteY4" fmla="*/ 9270 h 73433"/>
                <a:gd name="connsiteX5" fmla="*/ 21914 w 99590"/>
                <a:gd name="connsiteY5" fmla="*/ 0 h 7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0" h="73433">
                  <a:moveTo>
                    <a:pt x="21914" y="0"/>
                  </a:moveTo>
                  <a:cubicBezTo>
                    <a:pt x="76257" y="586"/>
                    <a:pt x="100871" y="17262"/>
                    <a:pt x="99539" y="49175"/>
                  </a:cubicBezTo>
                  <a:cubicBezTo>
                    <a:pt x="99219" y="56900"/>
                    <a:pt x="89150" y="69048"/>
                    <a:pt x="81585" y="70806"/>
                  </a:cubicBezTo>
                  <a:cubicBezTo>
                    <a:pt x="51323" y="77839"/>
                    <a:pt x="23672" y="71605"/>
                    <a:pt x="7742" y="41716"/>
                  </a:cubicBezTo>
                  <a:cubicBezTo>
                    <a:pt x="2574" y="32020"/>
                    <a:pt x="-2381" y="17795"/>
                    <a:pt x="1242" y="9270"/>
                  </a:cubicBezTo>
                  <a:cubicBezTo>
                    <a:pt x="4225" y="2344"/>
                    <a:pt x="19996" y="799"/>
                    <a:pt x="219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任意多边形: 形状 194"/>
            <p:cNvSpPr/>
            <p:nvPr/>
          </p:nvSpPr>
          <p:spPr>
            <a:xfrm>
              <a:off x="8382861" y="5607360"/>
              <a:ext cx="94244" cy="79185"/>
            </a:xfrm>
            <a:custGeom>
              <a:avLst/>
              <a:gdLst>
                <a:gd name="connsiteX0" fmla="*/ 41185 w 94244"/>
                <a:gd name="connsiteY0" fmla="*/ 0 h 79185"/>
                <a:gd name="connsiteX1" fmla="*/ 94196 w 94244"/>
                <a:gd name="connsiteY1" fmla="*/ 56687 h 79185"/>
                <a:gd name="connsiteX2" fmla="*/ 60791 w 94244"/>
                <a:gd name="connsiteY2" fmla="*/ 79117 h 79185"/>
                <a:gd name="connsiteX3" fmla="*/ 1 w 94244"/>
                <a:gd name="connsiteY3" fmla="*/ 26266 h 79185"/>
                <a:gd name="connsiteX4" fmla="*/ 41185 w 94244"/>
                <a:gd name="connsiteY4" fmla="*/ 0 h 79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44" h="79185">
                  <a:moveTo>
                    <a:pt x="41185" y="0"/>
                  </a:moveTo>
                  <a:cubicBezTo>
                    <a:pt x="69475" y="373"/>
                    <a:pt x="92864" y="26053"/>
                    <a:pt x="94196" y="56687"/>
                  </a:cubicBezTo>
                  <a:cubicBezTo>
                    <a:pt x="95368" y="83273"/>
                    <a:pt x="74910" y="78478"/>
                    <a:pt x="60791" y="79117"/>
                  </a:cubicBezTo>
                  <a:cubicBezTo>
                    <a:pt x="27653" y="80662"/>
                    <a:pt x="161" y="55941"/>
                    <a:pt x="1" y="26266"/>
                  </a:cubicBezTo>
                  <a:cubicBezTo>
                    <a:pt x="-212" y="-3836"/>
                    <a:pt x="22804" y="1492"/>
                    <a:pt x="411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任意多边形: 形状 195"/>
            <p:cNvSpPr/>
            <p:nvPr/>
          </p:nvSpPr>
          <p:spPr>
            <a:xfrm>
              <a:off x="8717411" y="5606934"/>
              <a:ext cx="96576" cy="77019"/>
            </a:xfrm>
            <a:custGeom>
              <a:avLst/>
              <a:gdLst>
                <a:gd name="connsiteX0" fmla="*/ 18416 w 96576"/>
                <a:gd name="connsiteY0" fmla="*/ 0 h 77019"/>
                <a:gd name="connsiteX1" fmla="*/ 96574 w 96576"/>
                <a:gd name="connsiteY1" fmla="*/ 54823 h 77019"/>
                <a:gd name="connsiteX2" fmla="*/ 70148 w 96576"/>
                <a:gd name="connsiteY2" fmla="*/ 76986 h 77019"/>
                <a:gd name="connsiteX3" fmla="*/ 302 w 96576"/>
                <a:gd name="connsiteY3" fmla="*/ 19180 h 77019"/>
                <a:gd name="connsiteX4" fmla="*/ 18416 w 96576"/>
                <a:gd name="connsiteY4" fmla="*/ 0 h 7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76" h="77019">
                  <a:moveTo>
                    <a:pt x="18416" y="0"/>
                  </a:moveTo>
                  <a:cubicBezTo>
                    <a:pt x="70415" y="906"/>
                    <a:pt x="96255" y="22856"/>
                    <a:pt x="96574" y="54823"/>
                  </a:cubicBezTo>
                  <a:cubicBezTo>
                    <a:pt x="96734" y="73949"/>
                    <a:pt x="86771" y="77413"/>
                    <a:pt x="70148" y="76986"/>
                  </a:cubicBezTo>
                  <a:cubicBezTo>
                    <a:pt x="28805" y="75921"/>
                    <a:pt x="-3481" y="51573"/>
                    <a:pt x="302" y="19180"/>
                  </a:cubicBezTo>
                  <a:cubicBezTo>
                    <a:pt x="1367" y="9910"/>
                    <a:pt x="16125" y="2238"/>
                    <a:pt x="184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任意多边形: 形状 196"/>
            <p:cNvSpPr/>
            <p:nvPr/>
          </p:nvSpPr>
          <p:spPr>
            <a:xfrm>
              <a:off x="8232429" y="6116662"/>
              <a:ext cx="92681" cy="75435"/>
            </a:xfrm>
            <a:custGeom>
              <a:avLst/>
              <a:gdLst>
                <a:gd name="connsiteX0" fmla="*/ 39829 w 92681"/>
                <a:gd name="connsiteY0" fmla="*/ 671 h 75435"/>
                <a:gd name="connsiteX1" fmla="*/ 92681 w 92681"/>
                <a:gd name="connsiteY1" fmla="*/ 53789 h 75435"/>
                <a:gd name="connsiteX2" fmla="*/ 58689 w 92681"/>
                <a:gd name="connsiteY2" fmla="*/ 74781 h 75435"/>
                <a:gd name="connsiteX3" fmla="*/ 84 w 92681"/>
                <a:gd name="connsiteY3" fmla="*/ 24487 h 75435"/>
                <a:gd name="connsiteX4" fmla="*/ 39829 w 92681"/>
                <a:gd name="connsiteY4" fmla="*/ 671 h 7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81" h="75435">
                  <a:moveTo>
                    <a:pt x="39829" y="671"/>
                  </a:moveTo>
                  <a:cubicBezTo>
                    <a:pt x="77443" y="2110"/>
                    <a:pt x="92467" y="17720"/>
                    <a:pt x="92681" y="53789"/>
                  </a:cubicBezTo>
                  <a:cubicBezTo>
                    <a:pt x="92840" y="80375"/>
                    <a:pt x="73820" y="75154"/>
                    <a:pt x="58689" y="74781"/>
                  </a:cubicBezTo>
                  <a:cubicBezTo>
                    <a:pt x="22780" y="73875"/>
                    <a:pt x="-1621" y="52297"/>
                    <a:pt x="84" y="24487"/>
                  </a:cubicBezTo>
                  <a:cubicBezTo>
                    <a:pt x="1789" y="-2898"/>
                    <a:pt x="21075" y="-607"/>
                    <a:pt x="39829" y="6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任意多边形: 形状 197"/>
            <p:cNvSpPr/>
            <p:nvPr/>
          </p:nvSpPr>
          <p:spPr>
            <a:xfrm>
              <a:off x="11284042" y="6326174"/>
              <a:ext cx="113641" cy="94380"/>
            </a:xfrm>
            <a:custGeom>
              <a:avLst/>
              <a:gdLst>
                <a:gd name="connsiteX0" fmla="*/ 0 w 113641"/>
                <a:gd name="connsiteY0" fmla="*/ 60 h 94380"/>
                <a:gd name="connsiteX1" fmla="*/ 113641 w 113641"/>
                <a:gd name="connsiteY1" fmla="*/ 93723 h 94380"/>
                <a:gd name="connsiteX2" fmla="*/ 0 w 113641"/>
                <a:gd name="connsiteY2" fmla="*/ 60 h 94380"/>
              </a:gdLst>
              <a:ahLst/>
              <a:cxnLst>
                <a:cxn ang="0">
                  <a:pos x="connsiteX0" y="connsiteY0"/>
                </a:cxn>
                <a:cxn ang="0">
                  <a:pos x="connsiteX1" y="connsiteY1"/>
                </a:cxn>
                <a:cxn ang="0">
                  <a:pos x="connsiteX2" y="connsiteY2"/>
                </a:cxn>
              </a:cxnLst>
              <a:rect l="l" t="t" r="r" b="b"/>
              <a:pathLst>
                <a:path w="113641" h="94380">
                  <a:moveTo>
                    <a:pt x="0" y="60"/>
                  </a:moveTo>
                  <a:cubicBezTo>
                    <a:pt x="50347" y="-1538"/>
                    <a:pt x="86842" y="28564"/>
                    <a:pt x="113641" y="93723"/>
                  </a:cubicBezTo>
                  <a:cubicBezTo>
                    <a:pt x="56740" y="99956"/>
                    <a:pt x="9963" y="61383"/>
                    <a:pt x="0" y="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任意多边形: 形状 198"/>
            <p:cNvSpPr/>
            <p:nvPr/>
          </p:nvSpPr>
          <p:spPr>
            <a:xfrm>
              <a:off x="8909865" y="5292556"/>
              <a:ext cx="93230" cy="82353"/>
            </a:xfrm>
            <a:custGeom>
              <a:avLst/>
              <a:gdLst>
                <a:gd name="connsiteX0" fmla="*/ 62301 w 93230"/>
                <a:gd name="connsiteY0" fmla="*/ 82354 h 82353"/>
                <a:gd name="connsiteX1" fmla="*/ 20 w 93230"/>
                <a:gd name="connsiteY1" fmla="*/ 30408 h 82353"/>
                <a:gd name="connsiteX2" fmla="*/ 16003 w 93230"/>
                <a:gd name="connsiteY2" fmla="*/ 2651 h 82353"/>
                <a:gd name="connsiteX3" fmla="*/ 85690 w 93230"/>
                <a:gd name="connsiteY3" fmla="*/ 39625 h 82353"/>
                <a:gd name="connsiteX4" fmla="*/ 62301 w 93230"/>
                <a:gd name="connsiteY4" fmla="*/ 82354 h 82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0" h="82353">
                  <a:moveTo>
                    <a:pt x="62301" y="82354"/>
                  </a:moveTo>
                  <a:cubicBezTo>
                    <a:pt x="31294" y="82354"/>
                    <a:pt x="1405" y="59231"/>
                    <a:pt x="20" y="30408"/>
                  </a:cubicBezTo>
                  <a:cubicBezTo>
                    <a:pt x="-460" y="21085"/>
                    <a:pt x="7905" y="6007"/>
                    <a:pt x="16003" y="2651"/>
                  </a:cubicBezTo>
                  <a:cubicBezTo>
                    <a:pt x="39711" y="-7206"/>
                    <a:pt x="71891" y="11601"/>
                    <a:pt x="85690" y="39625"/>
                  </a:cubicBezTo>
                  <a:cubicBezTo>
                    <a:pt x="100555" y="69940"/>
                    <a:pt x="93788" y="82354"/>
                    <a:pt x="62301" y="82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任意多边形: 形状 199"/>
            <p:cNvSpPr/>
            <p:nvPr/>
          </p:nvSpPr>
          <p:spPr>
            <a:xfrm>
              <a:off x="8999638" y="5147247"/>
              <a:ext cx="93371" cy="86264"/>
            </a:xfrm>
            <a:custGeom>
              <a:avLst/>
              <a:gdLst>
                <a:gd name="connsiteX0" fmla="*/ 76047 w 93371"/>
                <a:gd name="connsiteY0" fmla="*/ 86264 h 86264"/>
                <a:gd name="connsiteX1" fmla="*/ 393 w 93371"/>
                <a:gd name="connsiteY1" fmla="*/ 26327 h 86264"/>
                <a:gd name="connsiteX2" fmla="*/ 23302 w 93371"/>
                <a:gd name="connsiteY2" fmla="*/ 8 h 86264"/>
                <a:gd name="connsiteX3" fmla="*/ 93362 w 93371"/>
                <a:gd name="connsiteY3" fmla="*/ 66285 h 86264"/>
                <a:gd name="connsiteX4" fmla="*/ 76047 w 93371"/>
                <a:gd name="connsiteY4" fmla="*/ 86264 h 8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71" h="86264">
                  <a:moveTo>
                    <a:pt x="76047" y="86264"/>
                  </a:moveTo>
                  <a:cubicBezTo>
                    <a:pt x="31027" y="84346"/>
                    <a:pt x="4708" y="60638"/>
                    <a:pt x="393" y="26327"/>
                  </a:cubicBezTo>
                  <a:cubicBezTo>
                    <a:pt x="-1739" y="9385"/>
                    <a:pt x="4655" y="-312"/>
                    <a:pt x="23302" y="8"/>
                  </a:cubicBezTo>
                  <a:cubicBezTo>
                    <a:pt x="58145" y="540"/>
                    <a:pt x="94055" y="32294"/>
                    <a:pt x="93362" y="66285"/>
                  </a:cubicBezTo>
                  <a:cubicBezTo>
                    <a:pt x="93202" y="74703"/>
                    <a:pt x="79243" y="82801"/>
                    <a:pt x="76047" y="862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任意多边形: 形状 200"/>
            <p:cNvSpPr/>
            <p:nvPr/>
          </p:nvSpPr>
          <p:spPr>
            <a:xfrm>
              <a:off x="8553794" y="5605402"/>
              <a:ext cx="94198" cy="78304"/>
            </a:xfrm>
            <a:custGeom>
              <a:avLst/>
              <a:gdLst>
                <a:gd name="connsiteX0" fmla="*/ 72068 w 94198"/>
                <a:gd name="connsiteY0" fmla="*/ 78305 h 78304"/>
                <a:gd name="connsiteX1" fmla="*/ 197 w 94198"/>
                <a:gd name="connsiteY1" fmla="*/ 31154 h 78304"/>
                <a:gd name="connsiteX2" fmla="*/ 8242 w 94198"/>
                <a:gd name="connsiteY2" fmla="*/ 3929 h 78304"/>
                <a:gd name="connsiteX3" fmla="*/ 87039 w 94198"/>
                <a:gd name="connsiteY3" fmla="*/ 33125 h 78304"/>
                <a:gd name="connsiteX4" fmla="*/ 92793 w 94198"/>
                <a:gd name="connsiteY4" fmla="*/ 68342 h 78304"/>
                <a:gd name="connsiteX5" fmla="*/ 72068 w 94198"/>
                <a:gd name="connsiteY5" fmla="*/ 78305 h 7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98" h="78304">
                  <a:moveTo>
                    <a:pt x="72068" y="78305"/>
                  </a:moveTo>
                  <a:cubicBezTo>
                    <a:pt x="24385" y="76600"/>
                    <a:pt x="3606" y="61948"/>
                    <a:pt x="197" y="31154"/>
                  </a:cubicBezTo>
                  <a:cubicBezTo>
                    <a:pt x="-816" y="22150"/>
                    <a:pt x="2114" y="7658"/>
                    <a:pt x="8242" y="3929"/>
                  </a:cubicBezTo>
                  <a:cubicBezTo>
                    <a:pt x="27688" y="-8005"/>
                    <a:pt x="72974" y="8830"/>
                    <a:pt x="87039" y="33125"/>
                  </a:cubicBezTo>
                  <a:cubicBezTo>
                    <a:pt x="92793" y="43088"/>
                    <a:pt x="96309" y="58325"/>
                    <a:pt x="92793" y="68342"/>
                  </a:cubicBezTo>
                  <a:cubicBezTo>
                    <a:pt x="90289" y="75268"/>
                    <a:pt x="74093" y="77399"/>
                    <a:pt x="72068" y="783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任意多边形: 形状 201"/>
            <p:cNvSpPr/>
            <p:nvPr/>
          </p:nvSpPr>
          <p:spPr>
            <a:xfrm>
              <a:off x="11575630" y="6621139"/>
              <a:ext cx="123763" cy="102067"/>
            </a:xfrm>
            <a:custGeom>
              <a:avLst/>
              <a:gdLst>
                <a:gd name="connsiteX0" fmla="*/ 123764 w 123763"/>
                <a:gd name="connsiteY0" fmla="*/ 102067 h 102067"/>
                <a:gd name="connsiteX1" fmla="*/ 0 w 123763"/>
                <a:gd name="connsiteY1" fmla="*/ 946 h 102067"/>
                <a:gd name="connsiteX2" fmla="*/ 123764 w 123763"/>
                <a:gd name="connsiteY2" fmla="*/ 102067 h 102067"/>
              </a:gdLst>
              <a:ahLst/>
              <a:cxnLst>
                <a:cxn ang="0">
                  <a:pos x="connsiteX0" y="connsiteY0"/>
                </a:cxn>
                <a:cxn ang="0">
                  <a:pos x="connsiteX1" y="connsiteY1"/>
                </a:cxn>
                <a:cxn ang="0">
                  <a:pos x="connsiteX2" y="connsiteY2"/>
                </a:cxn>
              </a:cxnLst>
              <a:rect l="l" t="t" r="r" b="b"/>
              <a:pathLst>
                <a:path w="123761" h="102065">
                  <a:moveTo>
                    <a:pt x="123764" y="102067"/>
                  </a:moveTo>
                  <a:cubicBezTo>
                    <a:pt x="64998" y="96206"/>
                    <a:pt x="11295" y="52306"/>
                    <a:pt x="0" y="946"/>
                  </a:cubicBezTo>
                  <a:cubicBezTo>
                    <a:pt x="44859" y="-7152"/>
                    <a:pt x="99576" y="37601"/>
                    <a:pt x="123764" y="1020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任意多边形: 形状 202"/>
            <p:cNvSpPr/>
            <p:nvPr/>
          </p:nvSpPr>
          <p:spPr>
            <a:xfrm>
              <a:off x="11081000" y="6161513"/>
              <a:ext cx="113161" cy="94199"/>
            </a:xfrm>
            <a:custGeom>
              <a:avLst/>
              <a:gdLst>
                <a:gd name="connsiteX0" fmla="*/ 0 w 113161"/>
                <a:gd name="connsiteY0" fmla="*/ 1372 h 94199"/>
                <a:gd name="connsiteX1" fmla="*/ 113162 w 113161"/>
                <a:gd name="connsiteY1" fmla="*/ 92477 h 94199"/>
                <a:gd name="connsiteX2" fmla="*/ 0 w 113161"/>
                <a:gd name="connsiteY2" fmla="*/ 1372 h 94199"/>
              </a:gdLst>
              <a:ahLst/>
              <a:cxnLst>
                <a:cxn ang="0">
                  <a:pos x="connsiteX0" y="connsiteY0"/>
                </a:cxn>
                <a:cxn ang="0">
                  <a:pos x="connsiteX1" y="connsiteY1"/>
                </a:cxn>
                <a:cxn ang="0">
                  <a:pos x="connsiteX2" y="connsiteY2"/>
                </a:cxn>
              </a:cxnLst>
              <a:rect l="l" t="t" r="r" b="b"/>
              <a:pathLst>
                <a:path w="113161" h="94199">
                  <a:moveTo>
                    <a:pt x="0" y="1372"/>
                  </a:moveTo>
                  <a:cubicBezTo>
                    <a:pt x="54450" y="-6566"/>
                    <a:pt x="86683" y="19433"/>
                    <a:pt x="113162" y="92477"/>
                  </a:cubicBezTo>
                  <a:cubicBezTo>
                    <a:pt x="67609" y="102706"/>
                    <a:pt x="22963" y="66744"/>
                    <a:pt x="0" y="13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任意多边形: 形状 203"/>
            <p:cNvSpPr/>
            <p:nvPr/>
          </p:nvSpPr>
          <p:spPr>
            <a:xfrm>
              <a:off x="8301763" y="6279904"/>
              <a:ext cx="95223" cy="74218"/>
            </a:xfrm>
            <a:custGeom>
              <a:avLst/>
              <a:gdLst>
                <a:gd name="connsiteX0" fmla="*/ 39702 w 95223"/>
                <a:gd name="connsiteY0" fmla="*/ 619 h 74218"/>
                <a:gd name="connsiteX1" fmla="*/ 95218 w 95223"/>
                <a:gd name="connsiteY1" fmla="*/ 52458 h 74218"/>
                <a:gd name="connsiteX2" fmla="*/ 61386 w 95223"/>
                <a:gd name="connsiteY2" fmla="*/ 73982 h 74218"/>
                <a:gd name="connsiteX3" fmla="*/ 11 w 95223"/>
                <a:gd name="connsiteY3" fmla="*/ 27577 h 74218"/>
                <a:gd name="connsiteX4" fmla="*/ 39702 w 95223"/>
                <a:gd name="connsiteY4" fmla="*/ 619 h 74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23" h="74218">
                  <a:moveTo>
                    <a:pt x="39702" y="619"/>
                  </a:moveTo>
                  <a:cubicBezTo>
                    <a:pt x="73534" y="885"/>
                    <a:pt x="95644" y="21823"/>
                    <a:pt x="95218" y="52458"/>
                  </a:cubicBezTo>
                  <a:cubicBezTo>
                    <a:pt x="94845" y="77339"/>
                    <a:pt x="77476" y="74195"/>
                    <a:pt x="61386" y="73982"/>
                  </a:cubicBezTo>
                  <a:cubicBezTo>
                    <a:pt x="23719" y="73502"/>
                    <a:pt x="490" y="55974"/>
                    <a:pt x="11" y="27577"/>
                  </a:cubicBezTo>
                  <a:cubicBezTo>
                    <a:pt x="-522" y="-1672"/>
                    <a:pt x="19244" y="-980"/>
                    <a:pt x="39702" y="6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任意多边形: 形状 204"/>
            <p:cNvSpPr/>
            <p:nvPr/>
          </p:nvSpPr>
          <p:spPr>
            <a:xfrm>
              <a:off x="9978953" y="5284126"/>
              <a:ext cx="94445" cy="86594"/>
            </a:xfrm>
            <a:custGeom>
              <a:avLst/>
              <a:gdLst>
                <a:gd name="connsiteX0" fmla="*/ 0 w 94445"/>
                <a:gd name="connsiteY0" fmla="*/ 2876 h 86594"/>
                <a:gd name="connsiteX1" fmla="*/ 94301 w 94445"/>
                <a:gd name="connsiteY1" fmla="*/ 70379 h 86594"/>
                <a:gd name="connsiteX2" fmla="*/ 72564 w 94445"/>
                <a:gd name="connsiteY2" fmla="*/ 86575 h 86594"/>
                <a:gd name="connsiteX3" fmla="*/ 0 w 94445"/>
                <a:gd name="connsiteY3" fmla="*/ 2876 h 86594"/>
              </a:gdLst>
              <a:ahLst/>
              <a:cxnLst>
                <a:cxn ang="0">
                  <a:pos x="connsiteX0" y="connsiteY0"/>
                </a:cxn>
                <a:cxn ang="0">
                  <a:pos x="connsiteX1" y="connsiteY1"/>
                </a:cxn>
                <a:cxn ang="0">
                  <a:pos x="connsiteX2" y="connsiteY2"/>
                </a:cxn>
                <a:cxn ang="0">
                  <a:pos x="connsiteX3" y="connsiteY3"/>
                </a:cxn>
              </a:cxnLst>
              <a:rect l="l" t="t" r="r" b="b"/>
              <a:pathLst>
                <a:path w="94445" h="86594">
                  <a:moveTo>
                    <a:pt x="0" y="2876"/>
                  </a:moveTo>
                  <a:cubicBezTo>
                    <a:pt x="45286" y="-10870"/>
                    <a:pt x="97551" y="26798"/>
                    <a:pt x="94301" y="70379"/>
                  </a:cubicBezTo>
                  <a:cubicBezTo>
                    <a:pt x="93822" y="76559"/>
                    <a:pt x="79703" y="87108"/>
                    <a:pt x="72564" y="86575"/>
                  </a:cubicBezTo>
                  <a:cubicBezTo>
                    <a:pt x="36282" y="83805"/>
                    <a:pt x="9004" y="51518"/>
                    <a:pt x="0" y="2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任意多边形: 形状 205"/>
            <p:cNvSpPr/>
            <p:nvPr/>
          </p:nvSpPr>
          <p:spPr>
            <a:xfrm>
              <a:off x="8592211" y="5285069"/>
              <a:ext cx="91263" cy="80836"/>
            </a:xfrm>
            <a:custGeom>
              <a:avLst/>
              <a:gdLst>
                <a:gd name="connsiteX0" fmla="*/ 71584 w 91263"/>
                <a:gd name="connsiteY0" fmla="*/ 80837 h 80836"/>
                <a:gd name="connsiteX1" fmla="*/ 32 w 91263"/>
                <a:gd name="connsiteY1" fmla="*/ 23350 h 80836"/>
                <a:gd name="connsiteX2" fmla="*/ 34183 w 91263"/>
                <a:gd name="connsiteY2" fmla="*/ 121 h 80836"/>
                <a:gd name="connsiteX3" fmla="*/ 90498 w 91263"/>
                <a:gd name="connsiteY3" fmla="*/ 60911 h 80836"/>
                <a:gd name="connsiteX4" fmla="*/ 71584 w 91263"/>
                <a:gd name="connsiteY4" fmla="*/ 80837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63" h="80836">
                  <a:moveTo>
                    <a:pt x="71584" y="80837"/>
                  </a:moveTo>
                  <a:cubicBezTo>
                    <a:pt x="24327" y="77587"/>
                    <a:pt x="-1033" y="53825"/>
                    <a:pt x="32" y="23350"/>
                  </a:cubicBezTo>
                  <a:cubicBezTo>
                    <a:pt x="885" y="-572"/>
                    <a:pt x="17773" y="-358"/>
                    <a:pt x="34183" y="121"/>
                  </a:cubicBezTo>
                  <a:cubicBezTo>
                    <a:pt x="67162" y="1133"/>
                    <a:pt x="96411" y="31235"/>
                    <a:pt x="90498" y="60911"/>
                  </a:cubicBezTo>
                  <a:cubicBezTo>
                    <a:pt x="88686" y="70288"/>
                    <a:pt x="75100" y="77374"/>
                    <a:pt x="71584" y="808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任意多边形: 形状 206"/>
            <p:cNvSpPr/>
            <p:nvPr/>
          </p:nvSpPr>
          <p:spPr>
            <a:xfrm>
              <a:off x="10299683" y="5477735"/>
              <a:ext cx="98527" cy="97254"/>
            </a:xfrm>
            <a:custGeom>
              <a:avLst/>
              <a:gdLst>
                <a:gd name="connsiteX0" fmla="*/ 8419 w 98527"/>
                <a:gd name="connsiteY0" fmla="*/ 0 h 97254"/>
                <a:gd name="connsiteX1" fmla="*/ 97872 w 98527"/>
                <a:gd name="connsiteY1" fmla="*/ 73790 h 97254"/>
                <a:gd name="connsiteX2" fmla="*/ 75069 w 98527"/>
                <a:gd name="connsiteY2" fmla="*/ 95420 h 97254"/>
                <a:gd name="connsiteX3" fmla="*/ 374 w 98527"/>
                <a:gd name="connsiteY3" fmla="*/ 22856 h 97254"/>
                <a:gd name="connsiteX4" fmla="*/ 8419 w 98527"/>
                <a:gd name="connsiteY4" fmla="*/ 0 h 97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527" h="97254">
                  <a:moveTo>
                    <a:pt x="8419" y="0"/>
                  </a:moveTo>
                  <a:cubicBezTo>
                    <a:pt x="48804" y="1225"/>
                    <a:pt x="92811" y="42143"/>
                    <a:pt x="97872" y="73790"/>
                  </a:cubicBezTo>
                  <a:cubicBezTo>
                    <a:pt x="101016" y="93236"/>
                    <a:pt x="92758" y="101174"/>
                    <a:pt x="75069" y="95420"/>
                  </a:cubicBezTo>
                  <a:cubicBezTo>
                    <a:pt x="38787" y="83486"/>
                    <a:pt x="12096" y="59777"/>
                    <a:pt x="374" y="22856"/>
                  </a:cubicBezTo>
                  <a:cubicBezTo>
                    <a:pt x="-1810" y="15930"/>
                    <a:pt x="6182" y="5807"/>
                    <a:pt x="84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任意多边形: 形状 207"/>
            <p:cNvSpPr/>
            <p:nvPr/>
          </p:nvSpPr>
          <p:spPr>
            <a:xfrm>
              <a:off x="9580639" y="5211020"/>
              <a:ext cx="93096" cy="86544"/>
            </a:xfrm>
            <a:custGeom>
              <a:avLst/>
              <a:gdLst>
                <a:gd name="connsiteX0" fmla="*/ 863 w 93096"/>
                <a:gd name="connsiteY0" fmla="*/ 328 h 86544"/>
                <a:gd name="connsiteX1" fmla="*/ 89464 w 93096"/>
                <a:gd name="connsiteY1" fmla="*/ 52327 h 86544"/>
                <a:gd name="connsiteX2" fmla="*/ 90423 w 93096"/>
                <a:gd name="connsiteY2" fmla="*/ 81576 h 86544"/>
                <a:gd name="connsiteX3" fmla="*/ 64157 w 93096"/>
                <a:gd name="connsiteY3" fmla="*/ 86105 h 86544"/>
                <a:gd name="connsiteX4" fmla="*/ 863 w 93096"/>
                <a:gd name="connsiteY4" fmla="*/ 328 h 8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6" h="86544">
                  <a:moveTo>
                    <a:pt x="863" y="328"/>
                  </a:moveTo>
                  <a:cubicBezTo>
                    <a:pt x="44178" y="-2869"/>
                    <a:pt x="71669" y="17536"/>
                    <a:pt x="89464" y="52327"/>
                  </a:cubicBezTo>
                  <a:cubicBezTo>
                    <a:pt x="93672" y="60531"/>
                    <a:pt x="94525" y="74117"/>
                    <a:pt x="90423" y="81576"/>
                  </a:cubicBezTo>
                  <a:cubicBezTo>
                    <a:pt x="87652" y="86531"/>
                    <a:pt x="73054" y="87170"/>
                    <a:pt x="64157" y="86105"/>
                  </a:cubicBezTo>
                  <a:cubicBezTo>
                    <a:pt x="23346" y="81470"/>
                    <a:pt x="-5424" y="43269"/>
                    <a:pt x="863" y="3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任意多边形: 形状 208"/>
            <p:cNvSpPr/>
            <p:nvPr/>
          </p:nvSpPr>
          <p:spPr>
            <a:xfrm>
              <a:off x="10104756" y="5303446"/>
              <a:ext cx="100094" cy="89259"/>
            </a:xfrm>
            <a:custGeom>
              <a:avLst/>
              <a:gdLst>
                <a:gd name="connsiteX0" fmla="*/ 100095 w 100094"/>
                <a:gd name="connsiteY0" fmla="*/ 88566 h 89259"/>
                <a:gd name="connsiteX1" fmla="*/ 2064 w 100094"/>
                <a:gd name="connsiteY1" fmla="*/ 31932 h 89259"/>
                <a:gd name="connsiteX2" fmla="*/ 28329 w 100094"/>
                <a:gd name="connsiteY2" fmla="*/ 3748 h 89259"/>
                <a:gd name="connsiteX3" fmla="*/ 84324 w 100094"/>
                <a:gd name="connsiteY3" fmla="*/ 51058 h 89259"/>
                <a:gd name="connsiteX4" fmla="*/ 100095 w 100094"/>
                <a:gd name="connsiteY4" fmla="*/ 88566 h 89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4" h="89259">
                  <a:moveTo>
                    <a:pt x="100095" y="88566"/>
                  </a:moveTo>
                  <a:cubicBezTo>
                    <a:pt x="50067" y="93627"/>
                    <a:pt x="11973" y="70611"/>
                    <a:pt x="2064" y="31932"/>
                  </a:cubicBezTo>
                  <a:cubicBezTo>
                    <a:pt x="-4596" y="5986"/>
                    <a:pt x="5047" y="-6908"/>
                    <a:pt x="28329" y="3748"/>
                  </a:cubicBezTo>
                  <a:cubicBezTo>
                    <a:pt x="49800" y="13551"/>
                    <a:pt x="67595" y="33210"/>
                    <a:pt x="84324" y="51058"/>
                  </a:cubicBezTo>
                  <a:cubicBezTo>
                    <a:pt x="92369" y="59583"/>
                    <a:pt x="94287" y="73968"/>
                    <a:pt x="100095" y="88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任意多边形: 形状 209"/>
            <p:cNvSpPr/>
            <p:nvPr/>
          </p:nvSpPr>
          <p:spPr>
            <a:xfrm>
              <a:off x="8847453" y="5142625"/>
              <a:ext cx="91429" cy="77065"/>
            </a:xfrm>
            <a:custGeom>
              <a:avLst/>
              <a:gdLst>
                <a:gd name="connsiteX0" fmla="*/ 76657 w 91429"/>
                <a:gd name="connsiteY0" fmla="*/ 77033 h 77065"/>
                <a:gd name="connsiteX1" fmla="*/ 97 w 91429"/>
                <a:gd name="connsiteY1" fmla="*/ 19174 h 77065"/>
                <a:gd name="connsiteX2" fmla="*/ 20769 w 91429"/>
                <a:gd name="connsiteY2" fmla="*/ 207 h 77065"/>
                <a:gd name="connsiteX3" fmla="*/ 91415 w 91429"/>
                <a:gd name="connsiteY3" fmla="*/ 53378 h 77065"/>
                <a:gd name="connsiteX4" fmla="*/ 76657 w 91429"/>
                <a:gd name="connsiteY4" fmla="*/ 77033 h 7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9" h="77065">
                  <a:moveTo>
                    <a:pt x="76657" y="77033"/>
                  </a:moveTo>
                  <a:cubicBezTo>
                    <a:pt x="29453" y="78099"/>
                    <a:pt x="-1981" y="52100"/>
                    <a:pt x="97" y="19174"/>
                  </a:cubicBezTo>
                  <a:cubicBezTo>
                    <a:pt x="523" y="12141"/>
                    <a:pt x="13150" y="740"/>
                    <a:pt x="20769" y="207"/>
                  </a:cubicBezTo>
                  <a:cubicBezTo>
                    <a:pt x="59715" y="-2510"/>
                    <a:pt x="92214" y="21838"/>
                    <a:pt x="91415" y="53378"/>
                  </a:cubicBezTo>
                  <a:cubicBezTo>
                    <a:pt x="91202" y="62915"/>
                    <a:pt x="79854" y="72238"/>
                    <a:pt x="76657" y="770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任意多边形: 形状 210"/>
            <p:cNvSpPr/>
            <p:nvPr/>
          </p:nvSpPr>
          <p:spPr>
            <a:xfrm>
              <a:off x="8047624" y="6131254"/>
              <a:ext cx="93099" cy="74415"/>
            </a:xfrm>
            <a:custGeom>
              <a:avLst/>
              <a:gdLst>
                <a:gd name="connsiteX0" fmla="*/ 60858 w 93099"/>
                <a:gd name="connsiteY0" fmla="*/ 73987 h 74415"/>
                <a:gd name="connsiteX1" fmla="*/ 69 w 93099"/>
                <a:gd name="connsiteY1" fmla="*/ 25878 h 74415"/>
                <a:gd name="connsiteX2" fmla="*/ 49830 w 93099"/>
                <a:gd name="connsiteY2" fmla="*/ 251 h 74415"/>
                <a:gd name="connsiteX3" fmla="*/ 93091 w 93099"/>
                <a:gd name="connsiteY3" fmla="*/ 49639 h 74415"/>
                <a:gd name="connsiteX4" fmla="*/ 60858 w 93099"/>
                <a:gd name="connsiteY4" fmla="*/ 73987 h 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99" h="74415">
                  <a:moveTo>
                    <a:pt x="60858" y="73987"/>
                  </a:moveTo>
                  <a:cubicBezTo>
                    <a:pt x="28679" y="72975"/>
                    <a:pt x="-1636" y="49213"/>
                    <a:pt x="69" y="25878"/>
                  </a:cubicBezTo>
                  <a:cubicBezTo>
                    <a:pt x="2519" y="-7048"/>
                    <a:pt x="31716" y="2542"/>
                    <a:pt x="49830" y="251"/>
                  </a:cubicBezTo>
                  <a:cubicBezTo>
                    <a:pt x="73645" y="-2786"/>
                    <a:pt x="92665" y="22201"/>
                    <a:pt x="93091" y="49639"/>
                  </a:cubicBezTo>
                  <a:cubicBezTo>
                    <a:pt x="93518" y="75319"/>
                    <a:pt x="76415" y="75266"/>
                    <a:pt x="60858" y="73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任意多边形: 形状 211"/>
            <p:cNvSpPr/>
            <p:nvPr/>
          </p:nvSpPr>
          <p:spPr>
            <a:xfrm>
              <a:off x="10807448" y="5853805"/>
              <a:ext cx="103224" cy="98756"/>
            </a:xfrm>
            <a:custGeom>
              <a:avLst/>
              <a:gdLst>
                <a:gd name="connsiteX0" fmla="*/ 103224 w 103224"/>
                <a:gd name="connsiteY0" fmla="*/ 98740 h 98756"/>
                <a:gd name="connsiteX1" fmla="*/ 25 w 103224"/>
                <a:gd name="connsiteY1" fmla="*/ 16639 h 98756"/>
                <a:gd name="connsiteX2" fmla="*/ 19205 w 103224"/>
                <a:gd name="connsiteY2" fmla="*/ 17 h 98756"/>
                <a:gd name="connsiteX3" fmla="*/ 103224 w 103224"/>
                <a:gd name="connsiteY3" fmla="*/ 98740 h 98756"/>
              </a:gdLst>
              <a:ahLst/>
              <a:cxnLst>
                <a:cxn ang="0">
                  <a:pos x="connsiteX0" y="connsiteY0"/>
                </a:cxn>
                <a:cxn ang="0">
                  <a:pos x="connsiteX1" y="connsiteY1"/>
                </a:cxn>
                <a:cxn ang="0">
                  <a:pos x="connsiteX2" y="connsiteY2"/>
                </a:cxn>
                <a:cxn ang="0">
                  <a:pos x="connsiteX3" y="connsiteY3"/>
                </a:cxn>
              </a:cxnLst>
              <a:rect l="l" t="t" r="r" b="b"/>
              <a:pathLst>
                <a:path w="103223" h="98756">
                  <a:moveTo>
                    <a:pt x="103224" y="98740"/>
                  </a:moveTo>
                  <a:cubicBezTo>
                    <a:pt x="62520" y="99752"/>
                    <a:pt x="5193" y="54360"/>
                    <a:pt x="25" y="16639"/>
                  </a:cubicBezTo>
                  <a:cubicBezTo>
                    <a:pt x="-667" y="11791"/>
                    <a:pt x="13025" y="-516"/>
                    <a:pt x="19205" y="17"/>
                  </a:cubicBezTo>
                  <a:cubicBezTo>
                    <a:pt x="55008" y="3267"/>
                    <a:pt x="100507" y="57184"/>
                    <a:pt x="103224" y="987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任意多边形: 形状 212"/>
            <p:cNvSpPr/>
            <p:nvPr/>
          </p:nvSpPr>
          <p:spPr>
            <a:xfrm>
              <a:off x="8489364" y="5445792"/>
              <a:ext cx="90592" cy="77336"/>
            </a:xfrm>
            <a:custGeom>
              <a:avLst/>
              <a:gdLst>
                <a:gd name="connsiteX0" fmla="*/ 70593 w 90592"/>
                <a:gd name="connsiteY0" fmla="*/ 77336 h 77336"/>
                <a:gd name="connsiteX1" fmla="*/ 0 w 90592"/>
                <a:gd name="connsiteY1" fmla="*/ 18304 h 77336"/>
                <a:gd name="connsiteX2" fmla="*/ 25946 w 90592"/>
                <a:gd name="connsiteY2" fmla="*/ 30 h 77336"/>
                <a:gd name="connsiteX3" fmla="*/ 90252 w 90592"/>
                <a:gd name="connsiteY3" fmla="*/ 54853 h 77336"/>
                <a:gd name="connsiteX4" fmla="*/ 70593 w 90592"/>
                <a:gd name="connsiteY4" fmla="*/ 77336 h 77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92" h="77336">
                  <a:moveTo>
                    <a:pt x="70593" y="77336"/>
                  </a:moveTo>
                  <a:cubicBezTo>
                    <a:pt x="25307" y="77442"/>
                    <a:pt x="53" y="50750"/>
                    <a:pt x="0" y="18304"/>
                  </a:cubicBezTo>
                  <a:cubicBezTo>
                    <a:pt x="0" y="-2154"/>
                    <a:pt x="12840" y="137"/>
                    <a:pt x="25946" y="30"/>
                  </a:cubicBezTo>
                  <a:cubicBezTo>
                    <a:pt x="64199" y="-290"/>
                    <a:pt x="94142" y="23206"/>
                    <a:pt x="90252" y="54853"/>
                  </a:cubicBezTo>
                  <a:cubicBezTo>
                    <a:pt x="88974" y="65295"/>
                    <a:pt x="73683" y="74033"/>
                    <a:pt x="70593" y="7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任意多边形: 形状 213"/>
            <p:cNvSpPr/>
            <p:nvPr/>
          </p:nvSpPr>
          <p:spPr>
            <a:xfrm>
              <a:off x="8695389" y="5137179"/>
              <a:ext cx="83889" cy="82159"/>
            </a:xfrm>
            <a:custGeom>
              <a:avLst/>
              <a:gdLst>
                <a:gd name="connsiteX0" fmla="*/ 63667 w 83889"/>
                <a:gd name="connsiteY0" fmla="*/ 82160 h 82159"/>
                <a:gd name="connsiteX1" fmla="*/ 14705 w 83889"/>
                <a:gd name="connsiteY1" fmla="*/ 55041 h 82159"/>
                <a:gd name="connsiteX2" fmla="*/ 0 w 83889"/>
                <a:gd name="connsiteY2" fmla="*/ 1657 h 82159"/>
                <a:gd name="connsiteX3" fmla="*/ 59085 w 83889"/>
                <a:gd name="connsiteY3" fmla="*/ 5333 h 82159"/>
                <a:gd name="connsiteX4" fmla="*/ 83806 w 83889"/>
                <a:gd name="connsiteY4" fmla="*/ 60529 h 82159"/>
                <a:gd name="connsiteX5" fmla="*/ 63667 w 83889"/>
                <a:gd name="connsiteY5" fmla="*/ 82160 h 8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89" h="82159">
                  <a:moveTo>
                    <a:pt x="63667" y="82160"/>
                  </a:moveTo>
                  <a:cubicBezTo>
                    <a:pt x="44380" y="72143"/>
                    <a:pt x="24028" y="67721"/>
                    <a:pt x="14705" y="55041"/>
                  </a:cubicBezTo>
                  <a:cubicBezTo>
                    <a:pt x="4475" y="41189"/>
                    <a:pt x="4475" y="19772"/>
                    <a:pt x="0" y="1657"/>
                  </a:cubicBezTo>
                  <a:cubicBezTo>
                    <a:pt x="20139" y="2243"/>
                    <a:pt x="45392" y="-4363"/>
                    <a:pt x="59085" y="5333"/>
                  </a:cubicBezTo>
                  <a:cubicBezTo>
                    <a:pt x="73416" y="15456"/>
                    <a:pt x="78105" y="40869"/>
                    <a:pt x="83806" y="60529"/>
                  </a:cubicBezTo>
                  <a:cubicBezTo>
                    <a:pt x="85031" y="64791"/>
                    <a:pt x="72511" y="73049"/>
                    <a:pt x="63667" y="821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任意多边形: 形状 214"/>
            <p:cNvSpPr/>
            <p:nvPr/>
          </p:nvSpPr>
          <p:spPr>
            <a:xfrm>
              <a:off x="8116685" y="6296666"/>
              <a:ext cx="93588" cy="73485"/>
            </a:xfrm>
            <a:custGeom>
              <a:avLst/>
              <a:gdLst>
                <a:gd name="connsiteX0" fmla="*/ 36711 w 93588"/>
                <a:gd name="connsiteY0" fmla="*/ 0 h 73485"/>
                <a:gd name="connsiteX1" fmla="*/ 93558 w 93588"/>
                <a:gd name="connsiteY1" fmla="*/ 48909 h 73485"/>
                <a:gd name="connsiteX2" fmla="*/ 54612 w 93588"/>
                <a:gd name="connsiteY2" fmla="*/ 73257 h 73485"/>
                <a:gd name="connsiteX3" fmla="*/ 2 w 93588"/>
                <a:gd name="connsiteY3" fmla="*/ 25413 h 73485"/>
                <a:gd name="connsiteX4" fmla="*/ 36711 w 93588"/>
                <a:gd name="connsiteY4" fmla="*/ 0 h 73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88" h="73485">
                  <a:moveTo>
                    <a:pt x="36711" y="0"/>
                  </a:moveTo>
                  <a:cubicBezTo>
                    <a:pt x="72407" y="53"/>
                    <a:pt x="92546" y="18221"/>
                    <a:pt x="93558" y="48909"/>
                  </a:cubicBezTo>
                  <a:cubicBezTo>
                    <a:pt x="94570" y="79437"/>
                    <a:pt x="69690" y="71552"/>
                    <a:pt x="54612" y="73257"/>
                  </a:cubicBezTo>
                  <a:cubicBezTo>
                    <a:pt x="28666" y="76240"/>
                    <a:pt x="269" y="49548"/>
                    <a:pt x="2" y="25413"/>
                  </a:cubicBezTo>
                  <a:cubicBezTo>
                    <a:pt x="-264" y="-2771"/>
                    <a:pt x="20887" y="1119"/>
                    <a:pt x="367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任意多边形: 形状 215"/>
            <p:cNvSpPr/>
            <p:nvPr/>
          </p:nvSpPr>
          <p:spPr>
            <a:xfrm>
              <a:off x="11192244" y="6195278"/>
              <a:ext cx="111176" cy="98510"/>
            </a:xfrm>
            <a:custGeom>
              <a:avLst/>
              <a:gdLst>
                <a:gd name="connsiteX0" fmla="*/ 0 w 111176"/>
                <a:gd name="connsiteY0" fmla="*/ 0 h 98510"/>
                <a:gd name="connsiteX1" fmla="*/ 110924 w 111176"/>
                <a:gd name="connsiteY1" fmla="*/ 98510 h 98510"/>
                <a:gd name="connsiteX2" fmla="*/ 0 w 111176"/>
                <a:gd name="connsiteY2" fmla="*/ 0 h 98510"/>
              </a:gdLst>
              <a:ahLst/>
              <a:cxnLst>
                <a:cxn ang="0">
                  <a:pos x="connsiteX0" y="connsiteY0"/>
                </a:cxn>
                <a:cxn ang="0">
                  <a:pos x="connsiteX1" y="connsiteY1"/>
                </a:cxn>
                <a:cxn ang="0">
                  <a:pos x="connsiteX2" y="connsiteY2"/>
                </a:cxn>
              </a:cxnLst>
              <a:rect l="l" t="t" r="r" b="b"/>
              <a:pathLst>
                <a:path w="111175" h="98510">
                  <a:moveTo>
                    <a:pt x="0" y="0"/>
                  </a:moveTo>
                  <a:cubicBezTo>
                    <a:pt x="66171" y="4795"/>
                    <a:pt x="115133" y="49335"/>
                    <a:pt x="110924" y="98510"/>
                  </a:cubicBezTo>
                  <a:cubicBezTo>
                    <a:pt x="48909" y="95367"/>
                    <a:pt x="24828" y="4981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任意多边形: 形状 216"/>
            <p:cNvSpPr/>
            <p:nvPr/>
          </p:nvSpPr>
          <p:spPr>
            <a:xfrm>
              <a:off x="8277744" y="5779184"/>
              <a:ext cx="93193" cy="75452"/>
            </a:xfrm>
            <a:custGeom>
              <a:avLst/>
              <a:gdLst>
                <a:gd name="connsiteX0" fmla="*/ 31489 w 93193"/>
                <a:gd name="connsiteY0" fmla="*/ 849 h 75452"/>
                <a:gd name="connsiteX1" fmla="*/ 93184 w 93193"/>
                <a:gd name="connsiteY1" fmla="*/ 52368 h 75452"/>
                <a:gd name="connsiteX2" fmla="*/ 53066 w 93193"/>
                <a:gd name="connsiteY2" fmla="*/ 75171 h 75452"/>
                <a:gd name="connsiteX3" fmla="*/ 1 w 93193"/>
                <a:gd name="connsiteY3" fmla="*/ 23492 h 75452"/>
                <a:gd name="connsiteX4" fmla="*/ 31489 w 93193"/>
                <a:gd name="connsiteY4" fmla="*/ 849 h 75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93" h="75452">
                  <a:moveTo>
                    <a:pt x="31489" y="849"/>
                  </a:moveTo>
                  <a:cubicBezTo>
                    <a:pt x="68250" y="2394"/>
                    <a:pt x="93770" y="23864"/>
                    <a:pt x="93184" y="52368"/>
                  </a:cubicBezTo>
                  <a:cubicBezTo>
                    <a:pt x="92598" y="81777"/>
                    <a:pt x="68676" y="74372"/>
                    <a:pt x="53066" y="75171"/>
                  </a:cubicBezTo>
                  <a:cubicBezTo>
                    <a:pt x="23124" y="76663"/>
                    <a:pt x="-212" y="51729"/>
                    <a:pt x="1" y="23492"/>
                  </a:cubicBezTo>
                  <a:cubicBezTo>
                    <a:pt x="215" y="-57"/>
                    <a:pt x="14653" y="-1602"/>
                    <a:pt x="31489" y="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任意多边形: 形状 217"/>
            <p:cNvSpPr/>
            <p:nvPr/>
          </p:nvSpPr>
          <p:spPr>
            <a:xfrm>
              <a:off x="8323422" y="5446098"/>
              <a:ext cx="91587" cy="78202"/>
            </a:xfrm>
            <a:custGeom>
              <a:avLst/>
              <a:gdLst>
                <a:gd name="connsiteX0" fmla="*/ 69510 w 91587"/>
                <a:gd name="connsiteY0" fmla="*/ 78202 h 78202"/>
                <a:gd name="connsiteX1" fmla="*/ 89 w 91587"/>
                <a:gd name="connsiteY1" fmla="*/ 22740 h 78202"/>
                <a:gd name="connsiteX2" fmla="*/ 31203 w 91587"/>
                <a:gd name="connsiteY2" fmla="*/ 150 h 78202"/>
                <a:gd name="connsiteX3" fmla="*/ 91141 w 91587"/>
                <a:gd name="connsiteY3" fmla="*/ 56252 h 78202"/>
                <a:gd name="connsiteX4" fmla="*/ 69510 w 91587"/>
                <a:gd name="connsiteY4" fmla="*/ 78202 h 78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7" h="78202">
                  <a:moveTo>
                    <a:pt x="69510" y="78202"/>
                  </a:moveTo>
                  <a:cubicBezTo>
                    <a:pt x="21081" y="76550"/>
                    <a:pt x="-1616" y="54387"/>
                    <a:pt x="89" y="22740"/>
                  </a:cubicBezTo>
                  <a:cubicBezTo>
                    <a:pt x="1208" y="1909"/>
                    <a:pt x="14634" y="-755"/>
                    <a:pt x="31203" y="150"/>
                  </a:cubicBezTo>
                  <a:cubicBezTo>
                    <a:pt x="59600" y="1695"/>
                    <a:pt x="96042" y="33183"/>
                    <a:pt x="91141" y="56252"/>
                  </a:cubicBezTo>
                  <a:cubicBezTo>
                    <a:pt x="88796" y="67067"/>
                    <a:pt x="72867" y="75005"/>
                    <a:pt x="69510" y="782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任意多边形: 形状 218"/>
            <p:cNvSpPr/>
            <p:nvPr/>
          </p:nvSpPr>
          <p:spPr>
            <a:xfrm>
              <a:off x="8073184" y="6641212"/>
              <a:ext cx="90838" cy="79868"/>
            </a:xfrm>
            <a:custGeom>
              <a:avLst/>
              <a:gdLst>
                <a:gd name="connsiteX0" fmla="*/ 35672 w 90838"/>
                <a:gd name="connsiteY0" fmla="*/ 0 h 79868"/>
                <a:gd name="connsiteX1" fmla="*/ 90761 w 90838"/>
                <a:gd name="connsiteY1" fmla="*/ 52745 h 79868"/>
                <a:gd name="connsiteX2" fmla="*/ 47339 w 90838"/>
                <a:gd name="connsiteY2" fmla="*/ 79490 h 79868"/>
                <a:gd name="connsiteX3" fmla="*/ 615 w 90838"/>
                <a:gd name="connsiteY3" fmla="*/ 32073 h 79868"/>
                <a:gd name="connsiteX4" fmla="*/ 35672 w 90838"/>
                <a:gd name="connsiteY4" fmla="*/ 0 h 7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38" h="79868">
                  <a:moveTo>
                    <a:pt x="35672" y="0"/>
                  </a:moveTo>
                  <a:cubicBezTo>
                    <a:pt x="72433" y="5914"/>
                    <a:pt x="89162" y="21577"/>
                    <a:pt x="90761" y="52745"/>
                  </a:cubicBezTo>
                  <a:cubicBezTo>
                    <a:pt x="92519" y="87642"/>
                    <a:pt x="64069" y="77040"/>
                    <a:pt x="47339" y="79490"/>
                  </a:cubicBezTo>
                  <a:cubicBezTo>
                    <a:pt x="21500" y="83220"/>
                    <a:pt x="-4340" y="58765"/>
                    <a:pt x="615" y="32073"/>
                  </a:cubicBezTo>
                  <a:cubicBezTo>
                    <a:pt x="2853" y="19606"/>
                    <a:pt x="23418" y="10602"/>
                    <a:pt x="35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任意多边形: 形状 219"/>
            <p:cNvSpPr/>
            <p:nvPr/>
          </p:nvSpPr>
          <p:spPr>
            <a:xfrm>
              <a:off x="10998154" y="6026423"/>
              <a:ext cx="111190" cy="93527"/>
            </a:xfrm>
            <a:custGeom>
              <a:avLst/>
              <a:gdLst>
                <a:gd name="connsiteX0" fmla="*/ 0 w 111190"/>
                <a:gd name="connsiteY0" fmla="*/ 72 h 93527"/>
                <a:gd name="connsiteX1" fmla="*/ 111190 w 111190"/>
                <a:gd name="connsiteY1" fmla="*/ 89632 h 93527"/>
                <a:gd name="connsiteX2" fmla="*/ 0 w 111190"/>
                <a:gd name="connsiteY2" fmla="*/ 72 h 93527"/>
              </a:gdLst>
              <a:ahLst/>
              <a:cxnLst>
                <a:cxn ang="0">
                  <a:pos x="connsiteX0" y="connsiteY0"/>
                </a:cxn>
                <a:cxn ang="0">
                  <a:pos x="connsiteX1" y="connsiteY1"/>
                </a:cxn>
                <a:cxn ang="0">
                  <a:pos x="connsiteX2" y="connsiteY2"/>
                </a:cxn>
              </a:cxnLst>
              <a:rect l="l" t="t" r="r" b="b"/>
              <a:pathLst>
                <a:path w="111189" h="93527">
                  <a:moveTo>
                    <a:pt x="0" y="72"/>
                  </a:moveTo>
                  <a:cubicBezTo>
                    <a:pt x="54556" y="-1580"/>
                    <a:pt x="86896" y="25059"/>
                    <a:pt x="111190" y="89632"/>
                  </a:cubicBezTo>
                  <a:cubicBezTo>
                    <a:pt x="65531" y="104443"/>
                    <a:pt x="31541" y="77538"/>
                    <a:pt x="0" y="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任意多边形: 形状 220"/>
            <p:cNvSpPr/>
            <p:nvPr/>
          </p:nvSpPr>
          <p:spPr>
            <a:xfrm>
              <a:off x="10232337" y="5339038"/>
              <a:ext cx="93827" cy="90907"/>
            </a:xfrm>
            <a:custGeom>
              <a:avLst/>
              <a:gdLst>
                <a:gd name="connsiteX0" fmla="*/ 270 w 93827"/>
                <a:gd name="connsiteY0" fmla="*/ 495 h 90907"/>
                <a:gd name="connsiteX1" fmla="*/ 93826 w 93827"/>
                <a:gd name="connsiteY1" fmla="*/ 72686 h 90907"/>
                <a:gd name="connsiteX2" fmla="*/ 76671 w 93827"/>
                <a:gd name="connsiteY2" fmla="*/ 90907 h 90907"/>
                <a:gd name="connsiteX3" fmla="*/ 270 w 93827"/>
                <a:gd name="connsiteY3" fmla="*/ 495 h 90907"/>
              </a:gdLst>
              <a:ahLst/>
              <a:cxnLst>
                <a:cxn ang="0">
                  <a:pos x="connsiteX0" y="connsiteY0"/>
                </a:cxn>
                <a:cxn ang="0">
                  <a:pos x="connsiteX1" y="connsiteY1"/>
                </a:cxn>
                <a:cxn ang="0">
                  <a:pos x="connsiteX2" y="connsiteY2"/>
                </a:cxn>
                <a:cxn ang="0">
                  <a:pos x="connsiteX3" y="connsiteY3"/>
                </a:cxn>
              </a:cxnLst>
              <a:rect l="l" t="t" r="r" b="b"/>
              <a:pathLst>
                <a:path w="93827" h="90907">
                  <a:moveTo>
                    <a:pt x="270" y="495"/>
                  </a:moveTo>
                  <a:cubicBezTo>
                    <a:pt x="38151" y="-4993"/>
                    <a:pt x="92920" y="36191"/>
                    <a:pt x="93826" y="72686"/>
                  </a:cubicBezTo>
                  <a:cubicBezTo>
                    <a:pt x="93986" y="78920"/>
                    <a:pt x="82638" y="90960"/>
                    <a:pt x="76671" y="90907"/>
                  </a:cubicBezTo>
                  <a:cubicBezTo>
                    <a:pt x="39536" y="90641"/>
                    <a:pt x="-3832" y="37896"/>
                    <a:pt x="27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任意多边形: 形状 221"/>
            <p:cNvSpPr/>
            <p:nvPr/>
          </p:nvSpPr>
          <p:spPr>
            <a:xfrm>
              <a:off x="8162674" y="5955009"/>
              <a:ext cx="93112" cy="72605"/>
            </a:xfrm>
            <a:custGeom>
              <a:avLst/>
              <a:gdLst>
                <a:gd name="connsiteX0" fmla="*/ 74741 w 93112"/>
                <a:gd name="connsiteY0" fmla="*/ 72605 h 72605"/>
                <a:gd name="connsiteX1" fmla="*/ 99 w 93112"/>
                <a:gd name="connsiteY1" fmla="*/ 20766 h 72605"/>
                <a:gd name="connsiteX2" fmla="*/ 35901 w 93112"/>
                <a:gd name="connsiteY2" fmla="*/ 307 h 72605"/>
                <a:gd name="connsiteX3" fmla="*/ 92855 w 93112"/>
                <a:gd name="connsiteY3" fmla="*/ 50974 h 72605"/>
                <a:gd name="connsiteX4" fmla="*/ 74741 w 93112"/>
                <a:gd name="connsiteY4" fmla="*/ 72605 h 72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2" h="72605">
                  <a:moveTo>
                    <a:pt x="74741" y="72605"/>
                  </a:moveTo>
                  <a:cubicBezTo>
                    <a:pt x="28869" y="72125"/>
                    <a:pt x="-1979" y="47032"/>
                    <a:pt x="99" y="20766"/>
                  </a:cubicBezTo>
                  <a:cubicBezTo>
                    <a:pt x="2017" y="-2996"/>
                    <a:pt x="19545" y="-66"/>
                    <a:pt x="35901" y="307"/>
                  </a:cubicBezTo>
                  <a:cubicBezTo>
                    <a:pt x="76765" y="1160"/>
                    <a:pt x="95572" y="15971"/>
                    <a:pt x="92855" y="50974"/>
                  </a:cubicBezTo>
                  <a:cubicBezTo>
                    <a:pt x="92163" y="60671"/>
                    <a:pt x="77724" y="69302"/>
                    <a:pt x="74741" y="726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任意多边形: 形状 222"/>
            <p:cNvSpPr/>
            <p:nvPr/>
          </p:nvSpPr>
          <p:spPr>
            <a:xfrm>
              <a:off x="9374932" y="5039242"/>
              <a:ext cx="91631" cy="82492"/>
            </a:xfrm>
            <a:custGeom>
              <a:avLst/>
              <a:gdLst>
                <a:gd name="connsiteX0" fmla="*/ 75454 w 91631"/>
                <a:gd name="connsiteY0" fmla="*/ 82492 h 82492"/>
                <a:gd name="connsiteX1" fmla="*/ 13 w 91631"/>
                <a:gd name="connsiteY1" fmla="*/ 17760 h 82492"/>
                <a:gd name="connsiteX2" fmla="*/ 13066 w 91631"/>
                <a:gd name="connsiteY2" fmla="*/ 1244 h 82492"/>
                <a:gd name="connsiteX3" fmla="*/ 91437 w 91631"/>
                <a:gd name="connsiteY3" fmla="*/ 66935 h 82492"/>
                <a:gd name="connsiteX4" fmla="*/ 75454 w 91631"/>
                <a:gd name="connsiteY4" fmla="*/ 82492 h 8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631" h="82492">
                  <a:moveTo>
                    <a:pt x="75454" y="82492"/>
                  </a:moveTo>
                  <a:cubicBezTo>
                    <a:pt x="30488" y="80521"/>
                    <a:pt x="2357" y="53616"/>
                    <a:pt x="13" y="17760"/>
                  </a:cubicBezTo>
                  <a:cubicBezTo>
                    <a:pt x="-360" y="12379"/>
                    <a:pt x="7419" y="2789"/>
                    <a:pt x="13066" y="1244"/>
                  </a:cubicBezTo>
                  <a:cubicBezTo>
                    <a:pt x="45938" y="-7654"/>
                    <a:pt x="95113" y="32944"/>
                    <a:pt x="91437" y="66935"/>
                  </a:cubicBezTo>
                  <a:cubicBezTo>
                    <a:pt x="90638" y="74447"/>
                    <a:pt x="77425" y="80681"/>
                    <a:pt x="75454" y="824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任意多边形: 形状 223"/>
            <p:cNvSpPr/>
            <p:nvPr/>
          </p:nvSpPr>
          <p:spPr>
            <a:xfrm>
              <a:off x="9088331" y="5003235"/>
              <a:ext cx="88934" cy="82186"/>
            </a:xfrm>
            <a:custGeom>
              <a:avLst/>
              <a:gdLst>
                <a:gd name="connsiteX0" fmla="*/ 88848 w 88934"/>
                <a:gd name="connsiteY0" fmla="*/ 78221 h 82186"/>
                <a:gd name="connsiteX1" fmla="*/ 247 w 88934"/>
                <a:gd name="connsiteY1" fmla="*/ 27554 h 82186"/>
                <a:gd name="connsiteX2" fmla="*/ 28324 w 88934"/>
                <a:gd name="connsiteY2" fmla="*/ 649 h 82186"/>
                <a:gd name="connsiteX3" fmla="*/ 88848 w 88934"/>
                <a:gd name="connsiteY3" fmla="*/ 78221 h 82186"/>
              </a:gdLst>
              <a:ahLst/>
              <a:cxnLst>
                <a:cxn ang="0">
                  <a:pos x="connsiteX0" y="connsiteY0"/>
                </a:cxn>
                <a:cxn ang="0">
                  <a:pos x="connsiteX1" y="connsiteY1"/>
                </a:cxn>
                <a:cxn ang="0">
                  <a:pos x="connsiteX2" y="connsiteY2"/>
                </a:cxn>
                <a:cxn ang="0">
                  <a:pos x="connsiteX3" y="connsiteY3"/>
                </a:cxn>
              </a:cxnLst>
              <a:rect l="l" t="t" r="r" b="b"/>
              <a:pathLst>
                <a:path w="88934" h="82186">
                  <a:moveTo>
                    <a:pt x="88848" y="78221"/>
                  </a:moveTo>
                  <a:cubicBezTo>
                    <a:pt x="45000" y="92074"/>
                    <a:pt x="3816" y="68312"/>
                    <a:pt x="247" y="27554"/>
                  </a:cubicBezTo>
                  <a:cubicBezTo>
                    <a:pt x="-1618" y="6350"/>
                    <a:pt x="7013" y="-2601"/>
                    <a:pt x="28324" y="649"/>
                  </a:cubicBezTo>
                  <a:cubicBezTo>
                    <a:pt x="65405" y="6297"/>
                    <a:pt x="90606" y="38423"/>
                    <a:pt x="88848" y="782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任意多边形: 形状 224"/>
            <p:cNvSpPr/>
            <p:nvPr/>
          </p:nvSpPr>
          <p:spPr>
            <a:xfrm>
              <a:off x="9651556" y="5080262"/>
              <a:ext cx="91588" cy="86598"/>
            </a:xfrm>
            <a:custGeom>
              <a:avLst/>
              <a:gdLst>
                <a:gd name="connsiteX0" fmla="*/ 82266 w 91588"/>
                <a:gd name="connsiteY0" fmla="*/ 86598 h 86598"/>
                <a:gd name="connsiteX1" fmla="*/ 1498 w 91588"/>
                <a:gd name="connsiteY1" fmla="*/ 27780 h 86598"/>
                <a:gd name="connsiteX2" fmla="*/ 26058 w 91588"/>
                <a:gd name="connsiteY2" fmla="*/ 1620 h 86598"/>
                <a:gd name="connsiteX3" fmla="*/ 91164 w 91588"/>
                <a:gd name="connsiteY3" fmla="*/ 61558 h 86598"/>
                <a:gd name="connsiteX4" fmla="*/ 82266 w 91588"/>
                <a:gd name="connsiteY4" fmla="*/ 86598 h 8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8" h="86598">
                  <a:moveTo>
                    <a:pt x="82266" y="86598"/>
                  </a:moveTo>
                  <a:cubicBezTo>
                    <a:pt x="38526" y="85106"/>
                    <a:pt x="9329" y="60759"/>
                    <a:pt x="1498" y="27780"/>
                  </a:cubicBezTo>
                  <a:cubicBezTo>
                    <a:pt x="-3617" y="6096"/>
                    <a:pt x="4321" y="-4240"/>
                    <a:pt x="26058" y="1620"/>
                  </a:cubicBezTo>
                  <a:cubicBezTo>
                    <a:pt x="57705" y="10092"/>
                    <a:pt x="80828" y="30390"/>
                    <a:pt x="91164" y="61558"/>
                  </a:cubicBezTo>
                  <a:cubicBezTo>
                    <a:pt x="93614" y="68963"/>
                    <a:pt x="84771" y="80152"/>
                    <a:pt x="82266" y="865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任意多边形: 形状 225"/>
            <p:cNvSpPr/>
            <p:nvPr/>
          </p:nvSpPr>
          <p:spPr>
            <a:xfrm>
              <a:off x="8000307" y="6482338"/>
              <a:ext cx="91304" cy="70822"/>
            </a:xfrm>
            <a:custGeom>
              <a:avLst/>
              <a:gdLst>
                <a:gd name="connsiteX0" fmla="*/ 36997 w 91304"/>
                <a:gd name="connsiteY0" fmla="*/ 0 h 70822"/>
                <a:gd name="connsiteX1" fmla="*/ 91181 w 91304"/>
                <a:gd name="connsiteY1" fmla="*/ 45499 h 70822"/>
                <a:gd name="connsiteX2" fmla="*/ 54579 w 91304"/>
                <a:gd name="connsiteY2" fmla="*/ 70699 h 70822"/>
                <a:gd name="connsiteX3" fmla="*/ 22 w 91304"/>
                <a:gd name="connsiteY3" fmla="*/ 24241 h 70822"/>
                <a:gd name="connsiteX4" fmla="*/ 36997 w 91304"/>
                <a:gd name="connsiteY4" fmla="*/ 0 h 7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04" h="70822">
                  <a:moveTo>
                    <a:pt x="36997" y="0"/>
                  </a:moveTo>
                  <a:cubicBezTo>
                    <a:pt x="74931" y="0"/>
                    <a:pt x="89103" y="13586"/>
                    <a:pt x="91181" y="45499"/>
                  </a:cubicBezTo>
                  <a:cubicBezTo>
                    <a:pt x="93152" y="76134"/>
                    <a:pt x="71148" y="70114"/>
                    <a:pt x="54579" y="70699"/>
                  </a:cubicBezTo>
                  <a:cubicBezTo>
                    <a:pt x="25756" y="71765"/>
                    <a:pt x="-883" y="48429"/>
                    <a:pt x="22" y="24241"/>
                  </a:cubicBezTo>
                  <a:cubicBezTo>
                    <a:pt x="1035" y="-3197"/>
                    <a:pt x="21760" y="586"/>
                    <a:pt x="3699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任意多边形: 形状 226"/>
            <p:cNvSpPr/>
            <p:nvPr/>
          </p:nvSpPr>
          <p:spPr>
            <a:xfrm>
              <a:off x="10724946" y="5720632"/>
              <a:ext cx="104477" cy="95522"/>
            </a:xfrm>
            <a:custGeom>
              <a:avLst/>
              <a:gdLst>
                <a:gd name="connsiteX0" fmla="*/ 104477 w 104477"/>
                <a:gd name="connsiteY0" fmla="*/ 95523 h 95522"/>
                <a:gd name="connsiteX1" fmla="*/ 0 w 104477"/>
                <a:gd name="connsiteY1" fmla="*/ 1701 h 95522"/>
                <a:gd name="connsiteX2" fmla="*/ 104477 w 104477"/>
                <a:gd name="connsiteY2" fmla="*/ 95523 h 95522"/>
              </a:gdLst>
              <a:ahLst/>
              <a:cxnLst>
                <a:cxn ang="0">
                  <a:pos x="connsiteX0" y="connsiteY0"/>
                </a:cxn>
                <a:cxn ang="0">
                  <a:pos x="connsiteX1" y="connsiteY1"/>
                </a:cxn>
                <a:cxn ang="0">
                  <a:pos x="connsiteX2" y="connsiteY2"/>
                </a:cxn>
              </a:cxnLst>
              <a:rect l="l" t="t" r="r" b="b"/>
              <a:pathLst>
                <a:path w="104477" h="95522">
                  <a:moveTo>
                    <a:pt x="104477" y="95523"/>
                  </a:moveTo>
                  <a:cubicBezTo>
                    <a:pt x="41556" y="92326"/>
                    <a:pt x="23442" y="45388"/>
                    <a:pt x="0" y="1701"/>
                  </a:cubicBezTo>
                  <a:cubicBezTo>
                    <a:pt x="47151" y="-10074"/>
                    <a:pt x="104371" y="41233"/>
                    <a:pt x="104477" y="95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任意多边形: 形状 227"/>
            <p:cNvSpPr/>
            <p:nvPr/>
          </p:nvSpPr>
          <p:spPr>
            <a:xfrm>
              <a:off x="9785375" y="5105590"/>
              <a:ext cx="87078" cy="85991"/>
            </a:xfrm>
            <a:custGeom>
              <a:avLst/>
              <a:gdLst>
                <a:gd name="connsiteX0" fmla="*/ 85584 w 87078"/>
                <a:gd name="connsiteY0" fmla="*/ 85991 h 85991"/>
                <a:gd name="connsiteX1" fmla="*/ 21 w 87078"/>
                <a:gd name="connsiteY1" fmla="*/ 22911 h 85991"/>
                <a:gd name="connsiteX2" fmla="*/ 15738 w 87078"/>
                <a:gd name="connsiteY2" fmla="*/ 268 h 85991"/>
                <a:gd name="connsiteX3" fmla="*/ 85584 w 87078"/>
                <a:gd name="connsiteY3" fmla="*/ 85991 h 85991"/>
              </a:gdLst>
              <a:ahLst/>
              <a:cxnLst>
                <a:cxn ang="0">
                  <a:pos x="connsiteX0" y="connsiteY0"/>
                </a:cxn>
                <a:cxn ang="0">
                  <a:pos x="connsiteX1" y="connsiteY1"/>
                </a:cxn>
                <a:cxn ang="0">
                  <a:pos x="connsiteX2" y="connsiteY2"/>
                </a:cxn>
                <a:cxn ang="0">
                  <a:pos x="connsiteX3" y="connsiteY3"/>
                </a:cxn>
              </a:cxnLst>
              <a:rect l="l" t="t" r="r" b="b"/>
              <a:pathLst>
                <a:path w="87078" h="85991">
                  <a:moveTo>
                    <a:pt x="85584" y="85991"/>
                  </a:moveTo>
                  <a:cubicBezTo>
                    <a:pt x="36782" y="85618"/>
                    <a:pt x="2844" y="61697"/>
                    <a:pt x="21" y="22911"/>
                  </a:cubicBezTo>
                  <a:cubicBezTo>
                    <a:pt x="-512" y="15452"/>
                    <a:pt x="9398" y="960"/>
                    <a:pt x="15738" y="268"/>
                  </a:cubicBezTo>
                  <a:cubicBezTo>
                    <a:pt x="54737" y="-4155"/>
                    <a:pt x="95441" y="47152"/>
                    <a:pt x="85584" y="859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任意多边形: 形状 228"/>
            <p:cNvSpPr/>
            <p:nvPr/>
          </p:nvSpPr>
          <p:spPr>
            <a:xfrm>
              <a:off x="7987429" y="5967727"/>
              <a:ext cx="87922" cy="70872"/>
            </a:xfrm>
            <a:custGeom>
              <a:avLst/>
              <a:gdLst>
                <a:gd name="connsiteX0" fmla="*/ 48756 w 87922"/>
                <a:gd name="connsiteY0" fmla="*/ 70862 h 70872"/>
                <a:gd name="connsiteX1" fmla="*/ 167 w 87922"/>
                <a:gd name="connsiteY1" fmla="*/ 24937 h 70872"/>
                <a:gd name="connsiteX2" fmla="*/ 30535 w 87922"/>
                <a:gd name="connsiteY2" fmla="*/ 3 h 70872"/>
                <a:gd name="connsiteX3" fmla="*/ 87915 w 87922"/>
                <a:gd name="connsiteY3" fmla="*/ 45715 h 70872"/>
                <a:gd name="connsiteX4" fmla="*/ 48756 w 87922"/>
                <a:gd name="connsiteY4" fmla="*/ 70862 h 70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22" h="70872">
                  <a:moveTo>
                    <a:pt x="48756" y="70862"/>
                  </a:moveTo>
                  <a:cubicBezTo>
                    <a:pt x="17429" y="71341"/>
                    <a:pt x="2618" y="56317"/>
                    <a:pt x="167" y="24937"/>
                  </a:cubicBezTo>
                  <a:cubicBezTo>
                    <a:pt x="-1751" y="429"/>
                    <a:pt x="13114" y="-51"/>
                    <a:pt x="30535" y="3"/>
                  </a:cubicBezTo>
                  <a:cubicBezTo>
                    <a:pt x="65805" y="56"/>
                    <a:pt x="88395" y="17744"/>
                    <a:pt x="87915" y="45715"/>
                  </a:cubicBezTo>
                  <a:cubicBezTo>
                    <a:pt x="87542" y="64895"/>
                    <a:pt x="78965" y="70382"/>
                    <a:pt x="48756" y="708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任意多边形: 形状 229"/>
            <p:cNvSpPr/>
            <p:nvPr/>
          </p:nvSpPr>
          <p:spPr>
            <a:xfrm>
              <a:off x="9315129" y="4885586"/>
              <a:ext cx="89576" cy="84580"/>
            </a:xfrm>
            <a:custGeom>
              <a:avLst/>
              <a:gdLst>
                <a:gd name="connsiteX0" fmla="*/ 68341 w 89576"/>
                <a:gd name="connsiteY0" fmla="*/ 83881 h 84580"/>
                <a:gd name="connsiteX1" fmla="*/ 625 w 89576"/>
                <a:gd name="connsiteY1" fmla="*/ 27033 h 84580"/>
                <a:gd name="connsiteX2" fmla="*/ 25239 w 89576"/>
                <a:gd name="connsiteY2" fmla="*/ 182 h 84580"/>
                <a:gd name="connsiteX3" fmla="*/ 88586 w 89576"/>
                <a:gd name="connsiteY3" fmla="*/ 57348 h 84580"/>
                <a:gd name="connsiteX4" fmla="*/ 68341 w 89576"/>
                <a:gd name="connsiteY4" fmla="*/ 83881 h 84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6" h="84580">
                  <a:moveTo>
                    <a:pt x="68341" y="83881"/>
                  </a:moveTo>
                  <a:cubicBezTo>
                    <a:pt x="32485" y="82975"/>
                    <a:pt x="5526" y="59053"/>
                    <a:pt x="625" y="27033"/>
                  </a:cubicBezTo>
                  <a:cubicBezTo>
                    <a:pt x="-2359" y="7534"/>
                    <a:pt x="5260" y="-1417"/>
                    <a:pt x="25239" y="182"/>
                  </a:cubicBezTo>
                  <a:cubicBezTo>
                    <a:pt x="50972" y="2259"/>
                    <a:pt x="83844" y="31456"/>
                    <a:pt x="88586" y="57348"/>
                  </a:cubicBezTo>
                  <a:cubicBezTo>
                    <a:pt x="91943" y="75729"/>
                    <a:pt x="87148" y="87663"/>
                    <a:pt x="68341" y="838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任意多边形: 形状 230"/>
            <p:cNvSpPr/>
            <p:nvPr/>
          </p:nvSpPr>
          <p:spPr>
            <a:xfrm>
              <a:off x="7930586" y="6315952"/>
              <a:ext cx="90464" cy="70523"/>
            </a:xfrm>
            <a:custGeom>
              <a:avLst/>
              <a:gdLst>
                <a:gd name="connsiteX0" fmla="*/ 41400 w 90464"/>
                <a:gd name="connsiteY0" fmla="*/ 0 h 70523"/>
                <a:gd name="connsiteX1" fmla="*/ 90361 w 90464"/>
                <a:gd name="connsiteY1" fmla="*/ 45073 h 70523"/>
                <a:gd name="connsiteX2" fmla="*/ 53813 w 90464"/>
                <a:gd name="connsiteY2" fmla="*/ 70433 h 70523"/>
                <a:gd name="connsiteX3" fmla="*/ 3 w 90464"/>
                <a:gd name="connsiteY3" fmla="*/ 26532 h 70523"/>
                <a:gd name="connsiteX4" fmla="*/ 41400 w 90464"/>
                <a:gd name="connsiteY4" fmla="*/ 0 h 70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64" h="70523">
                  <a:moveTo>
                    <a:pt x="41400" y="0"/>
                  </a:moveTo>
                  <a:cubicBezTo>
                    <a:pt x="74378" y="213"/>
                    <a:pt x="88603" y="14278"/>
                    <a:pt x="90361" y="45073"/>
                  </a:cubicBezTo>
                  <a:cubicBezTo>
                    <a:pt x="92120" y="75121"/>
                    <a:pt x="71075" y="70007"/>
                    <a:pt x="53813" y="70433"/>
                  </a:cubicBezTo>
                  <a:cubicBezTo>
                    <a:pt x="27760" y="71072"/>
                    <a:pt x="-317" y="48749"/>
                    <a:pt x="3" y="26532"/>
                  </a:cubicBezTo>
                  <a:cubicBezTo>
                    <a:pt x="322" y="-1865"/>
                    <a:pt x="22060" y="320"/>
                    <a:pt x="4140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任意多边形: 形状 231"/>
            <p:cNvSpPr/>
            <p:nvPr/>
          </p:nvSpPr>
          <p:spPr>
            <a:xfrm>
              <a:off x="8429014" y="5285055"/>
              <a:ext cx="88975" cy="77014"/>
            </a:xfrm>
            <a:custGeom>
              <a:avLst/>
              <a:gdLst>
                <a:gd name="connsiteX0" fmla="*/ 67436 w 88975"/>
                <a:gd name="connsiteY0" fmla="*/ 77015 h 77014"/>
                <a:gd name="connsiteX1" fmla="*/ 147 w 88975"/>
                <a:gd name="connsiteY1" fmla="*/ 21819 h 77014"/>
                <a:gd name="connsiteX2" fmla="*/ 35576 w 88975"/>
                <a:gd name="connsiteY2" fmla="*/ 455 h 77014"/>
                <a:gd name="connsiteX3" fmla="*/ 88108 w 88975"/>
                <a:gd name="connsiteY3" fmla="*/ 56716 h 77014"/>
                <a:gd name="connsiteX4" fmla="*/ 67436 w 88975"/>
                <a:gd name="connsiteY4" fmla="*/ 77015 h 7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75" h="77014">
                  <a:moveTo>
                    <a:pt x="67436" y="77015"/>
                  </a:moveTo>
                  <a:cubicBezTo>
                    <a:pt x="22523" y="74351"/>
                    <a:pt x="-2145" y="50216"/>
                    <a:pt x="147" y="21819"/>
                  </a:cubicBezTo>
                  <a:cubicBezTo>
                    <a:pt x="2064" y="-1783"/>
                    <a:pt x="19220" y="-611"/>
                    <a:pt x="35576" y="455"/>
                  </a:cubicBezTo>
                  <a:cubicBezTo>
                    <a:pt x="67969" y="2586"/>
                    <a:pt x="94128" y="28692"/>
                    <a:pt x="88108" y="56716"/>
                  </a:cubicBezTo>
                  <a:cubicBezTo>
                    <a:pt x="85977" y="66732"/>
                    <a:pt x="70739" y="73978"/>
                    <a:pt x="67436" y="770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任意多边形: 形状 232"/>
            <p:cNvSpPr/>
            <p:nvPr/>
          </p:nvSpPr>
          <p:spPr>
            <a:xfrm>
              <a:off x="9513904" y="5058796"/>
              <a:ext cx="89594" cy="82147"/>
            </a:xfrm>
            <a:custGeom>
              <a:avLst/>
              <a:gdLst>
                <a:gd name="connsiteX0" fmla="*/ 89335 w 89594"/>
                <a:gd name="connsiteY0" fmla="*/ 81639 h 82147"/>
                <a:gd name="connsiteX1" fmla="*/ 1534 w 89594"/>
                <a:gd name="connsiteY1" fmla="*/ 28575 h 82147"/>
                <a:gd name="connsiteX2" fmla="*/ 25402 w 89594"/>
                <a:gd name="connsiteY2" fmla="*/ 284 h 82147"/>
                <a:gd name="connsiteX3" fmla="*/ 89335 w 89594"/>
                <a:gd name="connsiteY3" fmla="*/ 81639 h 82147"/>
              </a:gdLst>
              <a:ahLst/>
              <a:cxnLst>
                <a:cxn ang="0">
                  <a:pos x="connsiteX0" y="connsiteY0"/>
                </a:cxn>
                <a:cxn ang="0">
                  <a:pos x="connsiteX1" y="connsiteY1"/>
                </a:cxn>
                <a:cxn ang="0">
                  <a:pos x="connsiteX2" y="connsiteY2"/>
                </a:cxn>
                <a:cxn ang="0">
                  <a:pos x="connsiteX3" y="connsiteY3"/>
                </a:cxn>
              </a:cxnLst>
              <a:rect l="l" t="t" r="r" b="b"/>
              <a:pathLst>
                <a:path w="89594" h="82147">
                  <a:moveTo>
                    <a:pt x="89335" y="81639"/>
                  </a:moveTo>
                  <a:cubicBezTo>
                    <a:pt x="44795" y="85795"/>
                    <a:pt x="9898" y="64164"/>
                    <a:pt x="1534" y="28575"/>
                  </a:cubicBezTo>
                  <a:cubicBezTo>
                    <a:pt x="-3155" y="8596"/>
                    <a:pt x="2386" y="-1900"/>
                    <a:pt x="25402" y="284"/>
                  </a:cubicBezTo>
                  <a:cubicBezTo>
                    <a:pt x="63975" y="3960"/>
                    <a:pt x="92638" y="38804"/>
                    <a:pt x="89335" y="816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任意多边形: 形状 233"/>
            <p:cNvSpPr/>
            <p:nvPr/>
          </p:nvSpPr>
          <p:spPr>
            <a:xfrm>
              <a:off x="8212436" y="5617696"/>
              <a:ext cx="90290" cy="73241"/>
            </a:xfrm>
            <a:custGeom>
              <a:avLst/>
              <a:gdLst>
                <a:gd name="connsiteX0" fmla="*/ 21675 w 90290"/>
                <a:gd name="connsiteY0" fmla="*/ 0 h 73241"/>
                <a:gd name="connsiteX1" fmla="*/ 90243 w 90290"/>
                <a:gd name="connsiteY1" fmla="*/ 52478 h 73241"/>
                <a:gd name="connsiteX2" fmla="*/ 54920 w 90290"/>
                <a:gd name="connsiteY2" fmla="*/ 72617 h 73241"/>
                <a:gd name="connsiteX3" fmla="*/ 524 w 90290"/>
                <a:gd name="connsiteY3" fmla="*/ 21950 h 73241"/>
                <a:gd name="connsiteX4" fmla="*/ 21675 w 90290"/>
                <a:gd name="connsiteY4" fmla="*/ 0 h 73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90" h="73241">
                  <a:moveTo>
                    <a:pt x="21675" y="0"/>
                  </a:moveTo>
                  <a:cubicBezTo>
                    <a:pt x="68879" y="1279"/>
                    <a:pt x="91469" y="22643"/>
                    <a:pt x="90243" y="52478"/>
                  </a:cubicBezTo>
                  <a:cubicBezTo>
                    <a:pt x="89124" y="78531"/>
                    <a:pt x="69625" y="72724"/>
                    <a:pt x="54920" y="72617"/>
                  </a:cubicBezTo>
                  <a:cubicBezTo>
                    <a:pt x="24658" y="72404"/>
                    <a:pt x="-4271" y="46991"/>
                    <a:pt x="524" y="21950"/>
                  </a:cubicBezTo>
                  <a:cubicBezTo>
                    <a:pt x="2548" y="11295"/>
                    <a:pt x="18372" y="3250"/>
                    <a:pt x="2167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任意多边形: 形状 234"/>
            <p:cNvSpPr/>
            <p:nvPr/>
          </p:nvSpPr>
          <p:spPr>
            <a:xfrm>
              <a:off x="10425490" y="5512964"/>
              <a:ext cx="93132" cy="91481"/>
            </a:xfrm>
            <a:custGeom>
              <a:avLst/>
              <a:gdLst>
                <a:gd name="connsiteX0" fmla="*/ 93058 w 93132"/>
                <a:gd name="connsiteY0" fmla="*/ 90986 h 91481"/>
                <a:gd name="connsiteX1" fmla="*/ 462 w 93132"/>
                <a:gd name="connsiteY1" fmla="*/ 41 h 91481"/>
                <a:gd name="connsiteX2" fmla="*/ 93058 w 93132"/>
                <a:gd name="connsiteY2" fmla="*/ 90986 h 91481"/>
              </a:gdLst>
              <a:ahLst/>
              <a:cxnLst>
                <a:cxn ang="0">
                  <a:pos x="connsiteX0" y="connsiteY0"/>
                </a:cxn>
                <a:cxn ang="0">
                  <a:pos x="connsiteX1" y="connsiteY1"/>
                </a:cxn>
                <a:cxn ang="0">
                  <a:pos x="connsiteX2" y="connsiteY2"/>
                </a:cxn>
              </a:cxnLst>
              <a:rect l="l" t="t" r="r" b="b"/>
              <a:pathLst>
                <a:path w="93132" h="91481">
                  <a:moveTo>
                    <a:pt x="93058" y="90986"/>
                  </a:moveTo>
                  <a:cubicBezTo>
                    <a:pt x="44629" y="96953"/>
                    <a:pt x="-5346" y="47938"/>
                    <a:pt x="462" y="41"/>
                  </a:cubicBezTo>
                  <a:cubicBezTo>
                    <a:pt x="49104" y="-1557"/>
                    <a:pt x="95243" y="43782"/>
                    <a:pt x="93058" y="909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任意多边形: 形状 235"/>
            <p:cNvSpPr/>
            <p:nvPr/>
          </p:nvSpPr>
          <p:spPr>
            <a:xfrm>
              <a:off x="8790244" y="4978594"/>
              <a:ext cx="83195" cy="81394"/>
            </a:xfrm>
            <a:custGeom>
              <a:avLst/>
              <a:gdLst>
                <a:gd name="connsiteX0" fmla="*/ 83145 w 83195"/>
                <a:gd name="connsiteY0" fmla="*/ 77289 h 81394"/>
                <a:gd name="connsiteX1" fmla="*/ 1524 w 83195"/>
                <a:gd name="connsiteY1" fmla="*/ 33655 h 81394"/>
                <a:gd name="connsiteX2" fmla="*/ 32212 w 83195"/>
                <a:gd name="connsiteY2" fmla="*/ 516 h 81394"/>
                <a:gd name="connsiteX3" fmla="*/ 83145 w 83195"/>
                <a:gd name="connsiteY3" fmla="*/ 77289 h 81394"/>
              </a:gdLst>
              <a:ahLst/>
              <a:cxnLst>
                <a:cxn ang="0">
                  <a:pos x="connsiteX0" y="connsiteY0"/>
                </a:cxn>
                <a:cxn ang="0">
                  <a:pos x="connsiteX1" y="connsiteY1"/>
                </a:cxn>
                <a:cxn ang="0">
                  <a:pos x="connsiteX2" y="connsiteY2"/>
                </a:cxn>
                <a:cxn ang="0">
                  <a:pos x="connsiteX3" y="connsiteY3"/>
                </a:cxn>
              </a:cxnLst>
              <a:rect l="l" t="t" r="r" b="b"/>
              <a:pathLst>
                <a:path w="83195" h="81394">
                  <a:moveTo>
                    <a:pt x="83145" y="77289"/>
                  </a:moveTo>
                  <a:cubicBezTo>
                    <a:pt x="34556" y="88744"/>
                    <a:pt x="12340" y="76863"/>
                    <a:pt x="1524" y="33655"/>
                  </a:cubicBezTo>
                  <a:cubicBezTo>
                    <a:pt x="-4443" y="9946"/>
                    <a:pt x="7385" y="-2787"/>
                    <a:pt x="32212" y="516"/>
                  </a:cubicBezTo>
                  <a:cubicBezTo>
                    <a:pt x="63060" y="4618"/>
                    <a:pt x="84371" y="36798"/>
                    <a:pt x="83145" y="77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任意多边形: 形状 236"/>
            <p:cNvSpPr/>
            <p:nvPr/>
          </p:nvSpPr>
          <p:spPr>
            <a:xfrm>
              <a:off x="11487189" y="6497225"/>
              <a:ext cx="106661" cy="87794"/>
            </a:xfrm>
            <a:custGeom>
              <a:avLst/>
              <a:gdLst>
                <a:gd name="connsiteX0" fmla="*/ 106662 w 106661"/>
                <a:gd name="connsiteY0" fmla="*/ 87566 h 87794"/>
                <a:gd name="connsiteX1" fmla="*/ 0 w 106661"/>
                <a:gd name="connsiteY1" fmla="*/ 457 h 87794"/>
                <a:gd name="connsiteX2" fmla="*/ 106662 w 106661"/>
                <a:gd name="connsiteY2" fmla="*/ 87566 h 87794"/>
              </a:gdLst>
              <a:ahLst/>
              <a:cxnLst>
                <a:cxn ang="0">
                  <a:pos x="connsiteX0" y="connsiteY0"/>
                </a:cxn>
                <a:cxn ang="0">
                  <a:pos x="connsiteX1" y="connsiteY1"/>
                </a:cxn>
                <a:cxn ang="0">
                  <a:pos x="connsiteX2" y="connsiteY2"/>
                </a:cxn>
              </a:cxnLst>
              <a:rect l="l" t="t" r="r" b="b"/>
              <a:pathLst>
                <a:path w="106661" h="87794">
                  <a:moveTo>
                    <a:pt x="106662" y="87566"/>
                  </a:moveTo>
                  <a:cubicBezTo>
                    <a:pt x="53970" y="90763"/>
                    <a:pt x="16783" y="60394"/>
                    <a:pt x="0" y="457"/>
                  </a:cubicBezTo>
                  <a:cubicBezTo>
                    <a:pt x="51839" y="-4231"/>
                    <a:pt x="90413" y="27309"/>
                    <a:pt x="106662" y="875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任意多边形: 形状 237"/>
            <p:cNvSpPr/>
            <p:nvPr/>
          </p:nvSpPr>
          <p:spPr>
            <a:xfrm>
              <a:off x="8153341" y="5453855"/>
              <a:ext cx="86669" cy="74387"/>
            </a:xfrm>
            <a:custGeom>
              <a:avLst/>
              <a:gdLst>
                <a:gd name="connsiteX0" fmla="*/ 65640 w 86669"/>
                <a:gd name="connsiteY0" fmla="*/ 74388 h 74387"/>
                <a:gd name="connsiteX1" fmla="*/ 2 w 86669"/>
                <a:gd name="connsiteY1" fmla="*/ 23561 h 74387"/>
                <a:gd name="connsiteX2" fmla="*/ 29571 w 86669"/>
                <a:gd name="connsiteY2" fmla="*/ 66 h 74387"/>
                <a:gd name="connsiteX3" fmla="*/ 86045 w 86669"/>
                <a:gd name="connsiteY3" fmla="*/ 50413 h 74387"/>
                <a:gd name="connsiteX4" fmla="*/ 65640 w 86669"/>
                <a:gd name="connsiteY4" fmla="*/ 74388 h 7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74387">
                  <a:moveTo>
                    <a:pt x="65640" y="74388"/>
                  </a:moveTo>
                  <a:cubicBezTo>
                    <a:pt x="19768" y="73269"/>
                    <a:pt x="-211" y="53823"/>
                    <a:pt x="2" y="23561"/>
                  </a:cubicBezTo>
                  <a:cubicBezTo>
                    <a:pt x="162" y="2463"/>
                    <a:pt x="12575" y="-520"/>
                    <a:pt x="29571" y="66"/>
                  </a:cubicBezTo>
                  <a:cubicBezTo>
                    <a:pt x="65373" y="1291"/>
                    <a:pt x="91053" y="21909"/>
                    <a:pt x="86045" y="50413"/>
                  </a:cubicBezTo>
                  <a:cubicBezTo>
                    <a:pt x="84074" y="61495"/>
                    <a:pt x="69316" y="70339"/>
                    <a:pt x="65640" y="743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任意多边形: 形状 238"/>
            <p:cNvSpPr/>
            <p:nvPr/>
          </p:nvSpPr>
          <p:spPr>
            <a:xfrm>
              <a:off x="10919303" y="5893491"/>
              <a:ext cx="107407" cy="91288"/>
            </a:xfrm>
            <a:custGeom>
              <a:avLst/>
              <a:gdLst>
                <a:gd name="connsiteX0" fmla="*/ 107408 w 107407"/>
                <a:gd name="connsiteY0" fmla="*/ 90755 h 91288"/>
                <a:gd name="connsiteX1" fmla="*/ 0 w 107407"/>
                <a:gd name="connsiteY1" fmla="*/ 23 h 91288"/>
                <a:gd name="connsiteX2" fmla="*/ 107408 w 107407"/>
                <a:gd name="connsiteY2" fmla="*/ 90755 h 91288"/>
              </a:gdLst>
              <a:ahLst/>
              <a:cxnLst>
                <a:cxn ang="0">
                  <a:pos x="connsiteX0" y="connsiteY0"/>
                </a:cxn>
                <a:cxn ang="0">
                  <a:pos x="connsiteX1" y="connsiteY1"/>
                </a:cxn>
                <a:cxn ang="0">
                  <a:pos x="connsiteX2" y="connsiteY2"/>
                </a:cxn>
              </a:cxnLst>
              <a:rect l="l" t="t" r="r" b="b"/>
              <a:pathLst>
                <a:path w="107407" h="91288">
                  <a:moveTo>
                    <a:pt x="107408" y="90755"/>
                  </a:moveTo>
                  <a:cubicBezTo>
                    <a:pt x="55622" y="95123"/>
                    <a:pt x="30422" y="73386"/>
                    <a:pt x="0" y="23"/>
                  </a:cubicBezTo>
                  <a:cubicBezTo>
                    <a:pt x="51466" y="-1096"/>
                    <a:pt x="100535" y="39395"/>
                    <a:pt x="107408" y="907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任意多边形: 形状 239"/>
            <p:cNvSpPr/>
            <p:nvPr/>
          </p:nvSpPr>
          <p:spPr>
            <a:xfrm>
              <a:off x="8940931" y="4993787"/>
              <a:ext cx="85684" cy="77517"/>
            </a:xfrm>
            <a:custGeom>
              <a:avLst/>
              <a:gdLst>
                <a:gd name="connsiteX0" fmla="*/ 85685 w 85684"/>
                <a:gd name="connsiteY0" fmla="*/ 73338 h 77517"/>
                <a:gd name="connsiteX1" fmla="*/ 654 w 85684"/>
                <a:gd name="connsiteY1" fmla="*/ 24855 h 77517"/>
                <a:gd name="connsiteX2" fmla="*/ 20100 w 85684"/>
                <a:gd name="connsiteY2" fmla="*/ 241 h 77517"/>
                <a:gd name="connsiteX3" fmla="*/ 85685 w 85684"/>
                <a:gd name="connsiteY3" fmla="*/ 73338 h 77517"/>
              </a:gdLst>
              <a:ahLst/>
              <a:cxnLst>
                <a:cxn ang="0">
                  <a:pos x="connsiteX0" y="connsiteY0"/>
                </a:cxn>
                <a:cxn ang="0">
                  <a:pos x="connsiteX1" y="connsiteY1"/>
                </a:cxn>
                <a:cxn ang="0">
                  <a:pos x="connsiteX2" y="connsiteY2"/>
                </a:cxn>
                <a:cxn ang="0">
                  <a:pos x="connsiteX3" y="connsiteY3"/>
                </a:cxn>
              </a:cxnLst>
              <a:rect l="l" t="t" r="r" b="b"/>
              <a:pathLst>
                <a:path w="85684" h="77517">
                  <a:moveTo>
                    <a:pt x="85685" y="73338"/>
                  </a:moveTo>
                  <a:cubicBezTo>
                    <a:pt x="30649" y="85379"/>
                    <a:pt x="8219" y="72059"/>
                    <a:pt x="654" y="24855"/>
                  </a:cubicBezTo>
                  <a:cubicBezTo>
                    <a:pt x="-1904" y="8925"/>
                    <a:pt x="2732" y="1360"/>
                    <a:pt x="20100" y="241"/>
                  </a:cubicBezTo>
                  <a:cubicBezTo>
                    <a:pt x="62136" y="-2370"/>
                    <a:pt x="79505" y="15851"/>
                    <a:pt x="85685" y="73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任意多边形: 形状 240"/>
            <p:cNvSpPr/>
            <p:nvPr/>
          </p:nvSpPr>
          <p:spPr>
            <a:xfrm>
              <a:off x="8101796" y="5793525"/>
              <a:ext cx="86789" cy="66346"/>
            </a:xfrm>
            <a:custGeom>
              <a:avLst/>
              <a:gdLst>
                <a:gd name="connsiteX0" fmla="*/ 2744 w 86789"/>
                <a:gd name="connsiteY0" fmla="*/ 1158 h 66346"/>
                <a:gd name="connsiteX1" fmla="*/ 84951 w 86789"/>
                <a:gd name="connsiteY1" fmla="*/ 29182 h 66346"/>
                <a:gd name="connsiteX2" fmla="*/ 83726 w 86789"/>
                <a:gd name="connsiteY2" fmla="*/ 63547 h 66346"/>
                <a:gd name="connsiteX3" fmla="*/ 26612 w 86789"/>
                <a:gd name="connsiteY3" fmla="*/ 62481 h 66346"/>
                <a:gd name="connsiteX4" fmla="*/ 2744 w 86789"/>
                <a:gd name="connsiteY4" fmla="*/ 1158 h 66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89" h="66346">
                  <a:moveTo>
                    <a:pt x="2744" y="1158"/>
                  </a:moveTo>
                  <a:cubicBezTo>
                    <a:pt x="35350" y="2224"/>
                    <a:pt x="70140" y="-10616"/>
                    <a:pt x="84951" y="29182"/>
                  </a:cubicBezTo>
                  <a:cubicBezTo>
                    <a:pt x="88840" y="39625"/>
                    <a:pt x="85644" y="63334"/>
                    <a:pt x="83726" y="63547"/>
                  </a:cubicBezTo>
                  <a:cubicBezTo>
                    <a:pt x="64759" y="65678"/>
                    <a:pt x="43501" y="69087"/>
                    <a:pt x="26612" y="62481"/>
                  </a:cubicBezTo>
                  <a:cubicBezTo>
                    <a:pt x="2318" y="52998"/>
                    <a:pt x="-4502" y="30088"/>
                    <a:pt x="2744" y="11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任意多边形: 形状 241"/>
            <p:cNvSpPr/>
            <p:nvPr/>
          </p:nvSpPr>
          <p:spPr>
            <a:xfrm>
              <a:off x="10041448" y="5166869"/>
              <a:ext cx="87920" cy="82952"/>
            </a:xfrm>
            <a:custGeom>
              <a:avLst/>
              <a:gdLst>
                <a:gd name="connsiteX0" fmla="*/ 87215 w 87920"/>
                <a:gd name="connsiteY0" fmla="*/ 82252 h 82952"/>
                <a:gd name="connsiteX1" fmla="*/ 0 w 87920"/>
                <a:gd name="connsiteY1" fmla="*/ 1963 h 82952"/>
                <a:gd name="connsiteX2" fmla="*/ 87215 w 87920"/>
                <a:gd name="connsiteY2" fmla="*/ 82252 h 82952"/>
              </a:gdLst>
              <a:ahLst/>
              <a:cxnLst>
                <a:cxn ang="0">
                  <a:pos x="connsiteX0" y="connsiteY0"/>
                </a:cxn>
                <a:cxn ang="0">
                  <a:pos x="connsiteX1" y="connsiteY1"/>
                </a:cxn>
                <a:cxn ang="0">
                  <a:pos x="connsiteX2" y="connsiteY2"/>
                </a:cxn>
              </a:cxnLst>
              <a:rect l="l" t="t" r="r" b="b"/>
              <a:pathLst>
                <a:path w="87920" h="82952">
                  <a:moveTo>
                    <a:pt x="87215" y="82252"/>
                  </a:moveTo>
                  <a:cubicBezTo>
                    <a:pt x="40172" y="88433"/>
                    <a:pt x="1705" y="53056"/>
                    <a:pt x="0" y="1963"/>
                  </a:cubicBezTo>
                  <a:cubicBezTo>
                    <a:pt x="48962" y="-9652"/>
                    <a:pt x="94142" y="31958"/>
                    <a:pt x="87215" y="822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任意多边形: 形状 242"/>
            <p:cNvSpPr/>
            <p:nvPr/>
          </p:nvSpPr>
          <p:spPr>
            <a:xfrm>
              <a:off x="9235304" y="5028063"/>
              <a:ext cx="91566" cy="77210"/>
            </a:xfrm>
            <a:custGeom>
              <a:avLst/>
              <a:gdLst>
                <a:gd name="connsiteX0" fmla="*/ 0 w 91566"/>
                <a:gd name="connsiteY0" fmla="*/ 3153 h 77210"/>
                <a:gd name="connsiteX1" fmla="*/ 89453 w 91566"/>
                <a:gd name="connsiteY1" fmla="*/ 48918 h 77210"/>
                <a:gd name="connsiteX2" fmla="*/ 68835 w 91566"/>
                <a:gd name="connsiteY2" fmla="*/ 77209 h 77210"/>
                <a:gd name="connsiteX3" fmla="*/ 0 w 91566"/>
                <a:gd name="connsiteY3" fmla="*/ 3153 h 77210"/>
              </a:gdLst>
              <a:ahLst/>
              <a:cxnLst>
                <a:cxn ang="0">
                  <a:pos x="connsiteX0" y="connsiteY0"/>
                </a:cxn>
                <a:cxn ang="0">
                  <a:pos x="connsiteX1" y="connsiteY1"/>
                </a:cxn>
                <a:cxn ang="0">
                  <a:pos x="connsiteX2" y="connsiteY2"/>
                </a:cxn>
                <a:cxn ang="0">
                  <a:pos x="connsiteX3" y="connsiteY3"/>
                </a:cxn>
              </a:cxnLst>
              <a:rect l="l" t="t" r="r" b="b"/>
              <a:pathLst>
                <a:path w="91566" h="77210">
                  <a:moveTo>
                    <a:pt x="0" y="3153"/>
                  </a:moveTo>
                  <a:cubicBezTo>
                    <a:pt x="42835" y="-7929"/>
                    <a:pt x="78371" y="10878"/>
                    <a:pt x="89453" y="48918"/>
                  </a:cubicBezTo>
                  <a:cubicBezTo>
                    <a:pt x="94834" y="67353"/>
                    <a:pt x="90625" y="77369"/>
                    <a:pt x="68835" y="77209"/>
                  </a:cubicBezTo>
                  <a:cubicBezTo>
                    <a:pt x="28504" y="76836"/>
                    <a:pt x="6020" y="53980"/>
                    <a:pt x="0" y="31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任意多边形: 形状 243"/>
            <p:cNvSpPr/>
            <p:nvPr/>
          </p:nvSpPr>
          <p:spPr>
            <a:xfrm>
              <a:off x="11397043" y="6363252"/>
              <a:ext cx="105649" cy="95423"/>
            </a:xfrm>
            <a:custGeom>
              <a:avLst/>
              <a:gdLst>
                <a:gd name="connsiteX0" fmla="*/ 105649 w 105649"/>
                <a:gd name="connsiteY0" fmla="*/ 95324 h 95423"/>
                <a:gd name="connsiteX1" fmla="*/ 0 w 105649"/>
                <a:gd name="connsiteY1" fmla="*/ 10 h 95423"/>
                <a:gd name="connsiteX2" fmla="*/ 105649 w 105649"/>
                <a:gd name="connsiteY2" fmla="*/ 95324 h 95423"/>
              </a:gdLst>
              <a:ahLst/>
              <a:cxnLst>
                <a:cxn ang="0">
                  <a:pos x="connsiteX0" y="connsiteY0"/>
                </a:cxn>
                <a:cxn ang="0">
                  <a:pos x="connsiteX1" y="connsiteY1"/>
                </a:cxn>
                <a:cxn ang="0">
                  <a:pos x="connsiteX2" y="connsiteY2"/>
                </a:cxn>
              </a:cxnLst>
              <a:rect l="l" t="t" r="r" b="b"/>
              <a:pathLst>
                <a:path w="105649" h="95423">
                  <a:moveTo>
                    <a:pt x="105649" y="95324"/>
                  </a:moveTo>
                  <a:cubicBezTo>
                    <a:pt x="58552" y="97721"/>
                    <a:pt x="13053" y="56644"/>
                    <a:pt x="0" y="10"/>
                  </a:cubicBezTo>
                  <a:cubicBezTo>
                    <a:pt x="46671" y="-789"/>
                    <a:pt x="97178" y="44817"/>
                    <a:pt x="105649" y="953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任意多边形: 形状 244"/>
            <p:cNvSpPr/>
            <p:nvPr/>
          </p:nvSpPr>
          <p:spPr>
            <a:xfrm>
              <a:off x="7744111" y="6337333"/>
              <a:ext cx="87658" cy="74944"/>
            </a:xfrm>
            <a:custGeom>
              <a:avLst/>
              <a:gdLst>
                <a:gd name="connsiteX0" fmla="*/ 57067 w 87658"/>
                <a:gd name="connsiteY0" fmla="*/ 74945 h 74944"/>
                <a:gd name="connsiteX1" fmla="*/ 6 w 87658"/>
                <a:gd name="connsiteY1" fmla="*/ 26569 h 74944"/>
                <a:gd name="connsiteX2" fmla="*/ 45505 w 87658"/>
                <a:gd name="connsiteY2" fmla="*/ 356 h 74944"/>
                <a:gd name="connsiteX3" fmla="*/ 86955 w 87658"/>
                <a:gd name="connsiteY3" fmla="*/ 46121 h 74944"/>
                <a:gd name="connsiteX4" fmla="*/ 57067 w 87658"/>
                <a:gd name="connsiteY4" fmla="*/ 74945 h 7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58" h="74944">
                  <a:moveTo>
                    <a:pt x="57067" y="74945"/>
                  </a:moveTo>
                  <a:cubicBezTo>
                    <a:pt x="15990" y="68232"/>
                    <a:pt x="-367" y="55019"/>
                    <a:pt x="6" y="26569"/>
                  </a:cubicBezTo>
                  <a:cubicBezTo>
                    <a:pt x="433" y="-6623"/>
                    <a:pt x="28776" y="3180"/>
                    <a:pt x="45505" y="356"/>
                  </a:cubicBezTo>
                  <a:cubicBezTo>
                    <a:pt x="67829" y="-3373"/>
                    <a:pt x="92123" y="22892"/>
                    <a:pt x="86955" y="46121"/>
                  </a:cubicBezTo>
                  <a:cubicBezTo>
                    <a:pt x="84451" y="57363"/>
                    <a:pt x="67509" y="65408"/>
                    <a:pt x="57067" y="74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任意多边形: 形状 245"/>
            <p:cNvSpPr/>
            <p:nvPr/>
          </p:nvSpPr>
          <p:spPr>
            <a:xfrm>
              <a:off x="8264321" y="5286521"/>
              <a:ext cx="83285" cy="74859"/>
            </a:xfrm>
            <a:custGeom>
              <a:avLst/>
              <a:gdLst>
                <a:gd name="connsiteX0" fmla="*/ 68035 w 83285"/>
                <a:gd name="connsiteY0" fmla="*/ 74856 h 74859"/>
                <a:gd name="connsiteX1" fmla="*/ 106 w 83285"/>
                <a:gd name="connsiteY1" fmla="*/ 26160 h 74859"/>
                <a:gd name="connsiteX2" fmla="*/ 31007 w 83285"/>
                <a:gd name="connsiteY2" fmla="*/ 1 h 74859"/>
                <a:gd name="connsiteX3" fmla="*/ 83059 w 83285"/>
                <a:gd name="connsiteY3" fmla="*/ 51627 h 74859"/>
                <a:gd name="connsiteX4" fmla="*/ 68035 w 83285"/>
                <a:gd name="connsiteY4" fmla="*/ 74856 h 74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5" h="74859">
                  <a:moveTo>
                    <a:pt x="68035" y="74856"/>
                  </a:moveTo>
                  <a:cubicBezTo>
                    <a:pt x="27597" y="75175"/>
                    <a:pt x="1811" y="53118"/>
                    <a:pt x="106" y="26160"/>
                  </a:cubicBezTo>
                  <a:cubicBezTo>
                    <a:pt x="-1386" y="2878"/>
                    <a:pt x="13105" y="-53"/>
                    <a:pt x="31007" y="1"/>
                  </a:cubicBezTo>
                  <a:cubicBezTo>
                    <a:pt x="62920" y="54"/>
                    <a:pt x="85829" y="20992"/>
                    <a:pt x="83059" y="51627"/>
                  </a:cubicBezTo>
                  <a:cubicBezTo>
                    <a:pt x="82207" y="61376"/>
                    <a:pt x="71231" y="70221"/>
                    <a:pt x="68035" y="748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任意多边形: 形状 246"/>
            <p:cNvSpPr/>
            <p:nvPr/>
          </p:nvSpPr>
          <p:spPr>
            <a:xfrm>
              <a:off x="10540925" y="5543054"/>
              <a:ext cx="93875" cy="90039"/>
            </a:xfrm>
            <a:custGeom>
              <a:avLst/>
              <a:gdLst>
                <a:gd name="connsiteX0" fmla="*/ 0 w 93875"/>
                <a:gd name="connsiteY0" fmla="*/ 0 h 90039"/>
                <a:gd name="connsiteX1" fmla="*/ 93875 w 93875"/>
                <a:gd name="connsiteY1" fmla="*/ 90039 h 90039"/>
                <a:gd name="connsiteX2" fmla="*/ 0 w 93875"/>
                <a:gd name="connsiteY2" fmla="*/ 0 h 90039"/>
              </a:gdLst>
              <a:ahLst/>
              <a:cxnLst>
                <a:cxn ang="0">
                  <a:pos x="connsiteX0" y="connsiteY0"/>
                </a:cxn>
                <a:cxn ang="0">
                  <a:pos x="connsiteX1" y="connsiteY1"/>
                </a:cxn>
                <a:cxn ang="0">
                  <a:pos x="connsiteX2" y="connsiteY2"/>
                </a:cxn>
              </a:cxnLst>
              <a:rect l="l" t="t" r="r" b="b"/>
              <a:pathLst>
                <a:path w="93875" h="90039">
                  <a:moveTo>
                    <a:pt x="0" y="0"/>
                  </a:moveTo>
                  <a:cubicBezTo>
                    <a:pt x="50720" y="106"/>
                    <a:pt x="88175" y="36921"/>
                    <a:pt x="93875" y="90039"/>
                  </a:cubicBezTo>
                  <a:cubicBezTo>
                    <a:pt x="36495" y="88814"/>
                    <a:pt x="1332" y="558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任意多边形: 形状 247"/>
            <p:cNvSpPr/>
            <p:nvPr/>
          </p:nvSpPr>
          <p:spPr>
            <a:xfrm>
              <a:off x="9910204" y="5131891"/>
              <a:ext cx="93896" cy="89435"/>
            </a:xfrm>
            <a:custGeom>
              <a:avLst/>
              <a:gdLst>
                <a:gd name="connsiteX0" fmla="*/ 93896 w 93896"/>
                <a:gd name="connsiteY0" fmla="*/ 80948 h 89435"/>
                <a:gd name="connsiteX1" fmla="*/ 72798 w 93896"/>
                <a:gd name="connsiteY1" fmla="*/ 89153 h 89435"/>
                <a:gd name="connsiteX2" fmla="*/ 2472 w 93896"/>
                <a:gd name="connsiteY2" fmla="*/ 24208 h 89435"/>
                <a:gd name="connsiteX3" fmla="*/ 20267 w 93896"/>
                <a:gd name="connsiteY3" fmla="*/ 20 h 89435"/>
                <a:gd name="connsiteX4" fmla="*/ 93896 w 93896"/>
                <a:gd name="connsiteY4" fmla="*/ 80948 h 89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96" h="89435">
                  <a:moveTo>
                    <a:pt x="93896" y="80948"/>
                  </a:moveTo>
                  <a:cubicBezTo>
                    <a:pt x="88728" y="83133"/>
                    <a:pt x="79351" y="91018"/>
                    <a:pt x="72798" y="89153"/>
                  </a:cubicBezTo>
                  <a:cubicBezTo>
                    <a:pt x="39020" y="79510"/>
                    <a:pt x="15738" y="56601"/>
                    <a:pt x="2472" y="24208"/>
                  </a:cubicBezTo>
                  <a:cubicBezTo>
                    <a:pt x="-4241" y="7851"/>
                    <a:pt x="3058" y="-460"/>
                    <a:pt x="20267" y="20"/>
                  </a:cubicBezTo>
                  <a:cubicBezTo>
                    <a:pt x="50209" y="925"/>
                    <a:pt x="92298" y="42375"/>
                    <a:pt x="93896" y="809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任意多边形: 形状 248"/>
            <p:cNvSpPr/>
            <p:nvPr/>
          </p:nvSpPr>
          <p:spPr>
            <a:xfrm>
              <a:off x="7923827" y="5801907"/>
              <a:ext cx="83977" cy="70511"/>
            </a:xfrm>
            <a:custGeom>
              <a:avLst/>
              <a:gdLst>
                <a:gd name="connsiteX0" fmla="*/ 38462 w 83977"/>
                <a:gd name="connsiteY0" fmla="*/ 22 h 70511"/>
                <a:gd name="connsiteX1" fmla="*/ 83748 w 83977"/>
                <a:gd name="connsiteY1" fmla="*/ 46107 h 70511"/>
                <a:gd name="connsiteX2" fmla="*/ 49384 w 83977"/>
                <a:gd name="connsiteY2" fmla="*/ 70349 h 70511"/>
                <a:gd name="connsiteX3" fmla="*/ 49 w 83977"/>
                <a:gd name="connsiteY3" fmla="*/ 24850 h 70511"/>
                <a:gd name="connsiteX4" fmla="*/ 38462 w 83977"/>
                <a:gd name="connsiteY4" fmla="*/ 22 h 7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7" h="70511">
                  <a:moveTo>
                    <a:pt x="38462" y="22"/>
                  </a:moveTo>
                  <a:cubicBezTo>
                    <a:pt x="66966" y="-670"/>
                    <a:pt x="80871" y="14674"/>
                    <a:pt x="83748" y="46107"/>
                  </a:cubicBezTo>
                  <a:cubicBezTo>
                    <a:pt x="86465" y="75730"/>
                    <a:pt x="64408" y="69336"/>
                    <a:pt x="49384" y="70349"/>
                  </a:cubicBezTo>
                  <a:cubicBezTo>
                    <a:pt x="18430" y="72373"/>
                    <a:pt x="1115" y="55431"/>
                    <a:pt x="49" y="24850"/>
                  </a:cubicBezTo>
                  <a:cubicBezTo>
                    <a:pt x="-644" y="4871"/>
                    <a:pt x="5696" y="768"/>
                    <a:pt x="38462"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任意多边形: 形状 249"/>
            <p:cNvSpPr/>
            <p:nvPr/>
          </p:nvSpPr>
          <p:spPr>
            <a:xfrm>
              <a:off x="9176033" y="4868822"/>
              <a:ext cx="83346" cy="81519"/>
            </a:xfrm>
            <a:custGeom>
              <a:avLst/>
              <a:gdLst>
                <a:gd name="connsiteX0" fmla="*/ 71258 w 83346"/>
                <a:gd name="connsiteY0" fmla="*/ 81519 h 81519"/>
                <a:gd name="connsiteX1" fmla="*/ 80 w 83346"/>
                <a:gd name="connsiteY1" fmla="*/ 19024 h 81519"/>
                <a:gd name="connsiteX2" fmla="*/ 21551 w 83346"/>
                <a:gd name="connsiteY2" fmla="*/ 57 h 81519"/>
                <a:gd name="connsiteX3" fmla="*/ 83246 w 83346"/>
                <a:gd name="connsiteY3" fmla="*/ 64310 h 81519"/>
                <a:gd name="connsiteX4" fmla="*/ 71258 w 83346"/>
                <a:gd name="connsiteY4" fmla="*/ 81519 h 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46" h="81519">
                  <a:moveTo>
                    <a:pt x="71258" y="81519"/>
                  </a:moveTo>
                  <a:cubicBezTo>
                    <a:pt x="29329" y="81678"/>
                    <a:pt x="-1785" y="52695"/>
                    <a:pt x="80" y="19024"/>
                  </a:cubicBezTo>
                  <a:cubicBezTo>
                    <a:pt x="453" y="11991"/>
                    <a:pt x="13772" y="430"/>
                    <a:pt x="21551" y="57"/>
                  </a:cubicBezTo>
                  <a:cubicBezTo>
                    <a:pt x="54796" y="-1541"/>
                    <a:pt x="85324" y="30692"/>
                    <a:pt x="83246" y="64310"/>
                  </a:cubicBezTo>
                  <a:cubicBezTo>
                    <a:pt x="82767" y="71556"/>
                    <a:pt x="73656" y="78269"/>
                    <a:pt x="71258" y="81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任意多边形: 形状 250"/>
            <p:cNvSpPr/>
            <p:nvPr/>
          </p:nvSpPr>
          <p:spPr>
            <a:xfrm>
              <a:off x="9722377" y="4955075"/>
              <a:ext cx="87687" cy="92337"/>
            </a:xfrm>
            <a:custGeom>
              <a:avLst/>
              <a:gdLst>
                <a:gd name="connsiteX0" fmla="*/ 77510 w 87687"/>
                <a:gd name="connsiteY0" fmla="*/ 92337 h 92337"/>
                <a:gd name="connsiteX1" fmla="*/ 150 w 87687"/>
                <a:gd name="connsiteY1" fmla="*/ 23769 h 92337"/>
                <a:gd name="connsiteX2" fmla="*/ 24339 w 87687"/>
                <a:gd name="connsiteY2" fmla="*/ 3790 h 92337"/>
                <a:gd name="connsiteX3" fmla="*/ 87100 w 87687"/>
                <a:gd name="connsiteY3" fmla="*/ 67563 h 92337"/>
                <a:gd name="connsiteX4" fmla="*/ 77510 w 87687"/>
                <a:gd name="connsiteY4" fmla="*/ 92337 h 92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87" h="92337">
                  <a:moveTo>
                    <a:pt x="77510" y="92337"/>
                  </a:moveTo>
                  <a:cubicBezTo>
                    <a:pt x="38830" y="89887"/>
                    <a:pt x="2761" y="53605"/>
                    <a:pt x="150" y="23769"/>
                  </a:cubicBezTo>
                  <a:cubicBezTo>
                    <a:pt x="-1501" y="4855"/>
                    <a:pt x="10699" y="-6280"/>
                    <a:pt x="24339" y="3790"/>
                  </a:cubicBezTo>
                  <a:cubicBezTo>
                    <a:pt x="48100" y="21372"/>
                    <a:pt x="68079" y="44601"/>
                    <a:pt x="87100" y="67563"/>
                  </a:cubicBezTo>
                  <a:cubicBezTo>
                    <a:pt x="90190" y="71240"/>
                    <a:pt x="80227" y="85731"/>
                    <a:pt x="77510" y="923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任意多边形: 形状 251"/>
            <p:cNvSpPr/>
            <p:nvPr/>
          </p:nvSpPr>
          <p:spPr>
            <a:xfrm>
              <a:off x="7804295" y="5981388"/>
              <a:ext cx="82042" cy="74995"/>
            </a:xfrm>
            <a:custGeom>
              <a:avLst/>
              <a:gdLst>
                <a:gd name="connsiteX0" fmla="*/ 55648 w 82042"/>
                <a:gd name="connsiteY0" fmla="*/ 74996 h 74995"/>
                <a:gd name="connsiteX1" fmla="*/ 133 w 82042"/>
                <a:gd name="connsiteY1" fmla="*/ 26087 h 74995"/>
                <a:gd name="connsiteX2" fmla="*/ 34337 w 82042"/>
                <a:gd name="connsiteY2" fmla="*/ 87 h 74995"/>
                <a:gd name="connsiteX3" fmla="*/ 81861 w 82042"/>
                <a:gd name="connsiteY3" fmla="*/ 49103 h 74995"/>
                <a:gd name="connsiteX4" fmla="*/ 55648 w 82042"/>
                <a:gd name="connsiteY4" fmla="*/ 74996 h 74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2" h="74995">
                  <a:moveTo>
                    <a:pt x="55648" y="74996"/>
                  </a:moveTo>
                  <a:cubicBezTo>
                    <a:pt x="14678" y="69828"/>
                    <a:pt x="2477" y="58959"/>
                    <a:pt x="133" y="26087"/>
                  </a:cubicBezTo>
                  <a:cubicBezTo>
                    <a:pt x="-1785" y="-818"/>
                    <a:pt x="17448" y="833"/>
                    <a:pt x="34337" y="87"/>
                  </a:cubicBezTo>
                  <a:cubicBezTo>
                    <a:pt x="66410" y="-1351"/>
                    <a:pt x="84045" y="14952"/>
                    <a:pt x="81861" y="49103"/>
                  </a:cubicBezTo>
                  <a:cubicBezTo>
                    <a:pt x="81221" y="58267"/>
                    <a:pt x="64812" y="66418"/>
                    <a:pt x="55648" y="749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任意多边形: 形状 252"/>
            <p:cNvSpPr/>
            <p:nvPr/>
          </p:nvSpPr>
          <p:spPr>
            <a:xfrm>
              <a:off x="7868019" y="6148765"/>
              <a:ext cx="85056" cy="70475"/>
            </a:xfrm>
            <a:custGeom>
              <a:avLst/>
              <a:gdLst>
                <a:gd name="connsiteX0" fmla="*/ 22026 w 85056"/>
                <a:gd name="connsiteY0" fmla="*/ 2 h 70475"/>
                <a:gd name="connsiteX1" fmla="*/ 85053 w 85056"/>
                <a:gd name="connsiteY1" fmla="*/ 44542 h 70475"/>
                <a:gd name="connsiteX2" fmla="*/ 43177 w 85056"/>
                <a:gd name="connsiteY2" fmla="*/ 70329 h 70475"/>
                <a:gd name="connsiteX3" fmla="*/ 449 w 85056"/>
                <a:gd name="connsiteY3" fmla="*/ 25788 h 70475"/>
                <a:gd name="connsiteX4" fmla="*/ 22026 w 85056"/>
                <a:gd name="connsiteY4" fmla="*/ 2 h 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56" h="70475">
                  <a:moveTo>
                    <a:pt x="22026" y="2"/>
                  </a:moveTo>
                  <a:cubicBezTo>
                    <a:pt x="67312" y="-211"/>
                    <a:pt x="84787" y="15186"/>
                    <a:pt x="85053" y="44542"/>
                  </a:cubicBezTo>
                  <a:cubicBezTo>
                    <a:pt x="85373" y="75869"/>
                    <a:pt x="60173" y="68837"/>
                    <a:pt x="43177" y="70329"/>
                  </a:cubicBezTo>
                  <a:cubicBezTo>
                    <a:pt x="18563" y="72460"/>
                    <a:pt x="-3441" y="51095"/>
                    <a:pt x="449" y="25788"/>
                  </a:cubicBezTo>
                  <a:cubicBezTo>
                    <a:pt x="2260" y="13961"/>
                    <a:pt x="18190" y="4318"/>
                    <a:pt x="22026"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任意多边形: 形状 253"/>
            <p:cNvSpPr/>
            <p:nvPr/>
          </p:nvSpPr>
          <p:spPr>
            <a:xfrm>
              <a:off x="8536742" y="5127089"/>
              <a:ext cx="81135" cy="75441"/>
            </a:xfrm>
            <a:custGeom>
              <a:avLst/>
              <a:gdLst>
                <a:gd name="connsiteX0" fmla="*/ 80648 w 81135"/>
                <a:gd name="connsiteY0" fmla="*/ 70779 h 75441"/>
                <a:gd name="connsiteX1" fmla="*/ 3129 w 81135"/>
                <a:gd name="connsiteY1" fmla="*/ 40677 h 75441"/>
                <a:gd name="connsiteX2" fmla="*/ 3342 w 81135"/>
                <a:gd name="connsiteY2" fmla="*/ 9137 h 75441"/>
                <a:gd name="connsiteX3" fmla="*/ 41436 w 81135"/>
                <a:gd name="connsiteY3" fmla="*/ 613 h 75441"/>
                <a:gd name="connsiteX4" fmla="*/ 80648 w 81135"/>
                <a:gd name="connsiteY4" fmla="*/ 70779 h 75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35" h="75441">
                  <a:moveTo>
                    <a:pt x="80648" y="70779"/>
                  </a:moveTo>
                  <a:cubicBezTo>
                    <a:pt x="31633" y="81168"/>
                    <a:pt x="15223" y="75468"/>
                    <a:pt x="3129" y="40677"/>
                  </a:cubicBezTo>
                  <a:cubicBezTo>
                    <a:pt x="-281" y="30874"/>
                    <a:pt x="-1826" y="12866"/>
                    <a:pt x="3342" y="9137"/>
                  </a:cubicBezTo>
                  <a:cubicBezTo>
                    <a:pt x="13199" y="2051"/>
                    <a:pt x="29235" y="-1519"/>
                    <a:pt x="41436" y="613"/>
                  </a:cubicBezTo>
                  <a:cubicBezTo>
                    <a:pt x="68394" y="5354"/>
                    <a:pt x="84164" y="36309"/>
                    <a:pt x="80648" y="707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任意多边形: 形状 254"/>
            <p:cNvSpPr/>
            <p:nvPr/>
          </p:nvSpPr>
          <p:spPr>
            <a:xfrm>
              <a:off x="9456777" y="4911607"/>
              <a:ext cx="85563" cy="81858"/>
            </a:xfrm>
            <a:custGeom>
              <a:avLst/>
              <a:gdLst>
                <a:gd name="connsiteX0" fmla="*/ 481 w 85563"/>
                <a:gd name="connsiteY0" fmla="*/ 374 h 81858"/>
                <a:gd name="connsiteX1" fmla="*/ 84340 w 85563"/>
                <a:gd name="connsiteY1" fmla="*/ 53491 h 81858"/>
                <a:gd name="connsiteX2" fmla="*/ 59406 w 85563"/>
                <a:gd name="connsiteY2" fmla="*/ 81409 h 81858"/>
                <a:gd name="connsiteX3" fmla="*/ 481 w 85563"/>
                <a:gd name="connsiteY3" fmla="*/ 374 h 81858"/>
              </a:gdLst>
              <a:ahLst/>
              <a:cxnLst>
                <a:cxn ang="0">
                  <a:pos x="connsiteX0" y="connsiteY0"/>
                </a:cxn>
                <a:cxn ang="0">
                  <a:pos x="connsiteX1" y="connsiteY1"/>
                </a:cxn>
                <a:cxn ang="0">
                  <a:pos x="connsiteX2" y="connsiteY2"/>
                </a:cxn>
                <a:cxn ang="0">
                  <a:pos x="connsiteX3" y="connsiteY3"/>
                </a:cxn>
              </a:cxnLst>
              <a:rect l="l" t="t" r="r" b="b"/>
              <a:pathLst>
                <a:path w="85563" h="81858">
                  <a:moveTo>
                    <a:pt x="481" y="374"/>
                  </a:moveTo>
                  <a:cubicBezTo>
                    <a:pt x="44062" y="-3143"/>
                    <a:pt x="76988" y="18435"/>
                    <a:pt x="84340" y="53491"/>
                  </a:cubicBezTo>
                  <a:cubicBezTo>
                    <a:pt x="88762" y="74483"/>
                    <a:pt x="81357" y="84126"/>
                    <a:pt x="59406" y="81409"/>
                  </a:cubicBezTo>
                  <a:cubicBezTo>
                    <a:pt x="20620" y="76561"/>
                    <a:pt x="-3781" y="44008"/>
                    <a:pt x="481" y="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任意多边形: 形状 255"/>
            <p:cNvSpPr/>
            <p:nvPr/>
          </p:nvSpPr>
          <p:spPr>
            <a:xfrm>
              <a:off x="9586883" y="4936357"/>
              <a:ext cx="89457" cy="80471"/>
            </a:xfrm>
            <a:custGeom>
              <a:avLst/>
              <a:gdLst>
                <a:gd name="connsiteX0" fmla="*/ 0 w 89457"/>
                <a:gd name="connsiteY0" fmla="*/ 2742 h 80471"/>
                <a:gd name="connsiteX1" fmla="*/ 87375 w 89457"/>
                <a:gd name="connsiteY1" fmla="*/ 50425 h 80471"/>
                <a:gd name="connsiteX2" fmla="*/ 60363 w 89457"/>
                <a:gd name="connsiteY2" fmla="*/ 79249 h 80471"/>
                <a:gd name="connsiteX3" fmla="*/ 0 w 89457"/>
                <a:gd name="connsiteY3" fmla="*/ 2742 h 80471"/>
              </a:gdLst>
              <a:ahLst/>
              <a:cxnLst>
                <a:cxn ang="0">
                  <a:pos x="connsiteX0" y="connsiteY0"/>
                </a:cxn>
                <a:cxn ang="0">
                  <a:pos x="connsiteX1" y="connsiteY1"/>
                </a:cxn>
                <a:cxn ang="0">
                  <a:pos x="connsiteX2" y="connsiteY2"/>
                </a:cxn>
                <a:cxn ang="0">
                  <a:pos x="connsiteX3" y="connsiteY3"/>
                </a:cxn>
              </a:cxnLst>
              <a:rect l="l" t="t" r="r" b="b"/>
              <a:pathLst>
                <a:path w="89457" h="80471">
                  <a:moveTo>
                    <a:pt x="0" y="2742"/>
                  </a:moveTo>
                  <a:cubicBezTo>
                    <a:pt x="49654" y="-6901"/>
                    <a:pt x="77412" y="8869"/>
                    <a:pt x="87375" y="50425"/>
                  </a:cubicBezTo>
                  <a:cubicBezTo>
                    <a:pt x="93608" y="76318"/>
                    <a:pt x="86203" y="83724"/>
                    <a:pt x="60363" y="79249"/>
                  </a:cubicBezTo>
                  <a:cubicBezTo>
                    <a:pt x="18327" y="71950"/>
                    <a:pt x="10869" y="37958"/>
                    <a:pt x="0" y="27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任意多边形: 形状 256"/>
            <p:cNvSpPr/>
            <p:nvPr/>
          </p:nvSpPr>
          <p:spPr>
            <a:xfrm>
              <a:off x="11115205" y="6059847"/>
              <a:ext cx="103625" cy="97526"/>
            </a:xfrm>
            <a:custGeom>
              <a:avLst/>
              <a:gdLst>
                <a:gd name="connsiteX0" fmla="*/ 0 w 103625"/>
                <a:gd name="connsiteY0" fmla="*/ 0 h 97526"/>
                <a:gd name="connsiteX1" fmla="*/ 103625 w 103625"/>
                <a:gd name="connsiteY1" fmla="*/ 97285 h 97526"/>
                <a:gd name="connsiteX2" fmla="*/ 0 w 103625"/>
                <a:gd name="connsiteY2" fmla="*/ 0 h 97526"/>
              </a:gdLst>
              <a:ahLst/>
              <a:cxnLst>
                <a:cxn ang="0">
                  <a:pos x="connsiteX0" y="connsiteY0"/>
                </a:cxn>
                <a:cxn ang="0">
                  <a:pos x="connsiteX1" y="connsiteY1"/>
                </a:cxn>
                <a:cxn ang="0">
                  <a:pos x="connsiteX2" y="connsiteY2"/>
                </a:cxn>
              </a:cxnLst>
              <a:rect l="l" t="t" r="r" b="b"/>
              <a:pathLst>
                <a:path w="103623" h="97526">
                  <a:moveTo>
                    <a:pt x="0" y="0"/>
                  </a:moveTo>
                  <a:cubicBezTo>
                    <a:pt x="52532" y="11934"/>
                    <a:pt x="101334" y="58552"/>
                    <a:pt x="103625" y="97285"/>
                  </a:cubicBezTo>
                  <a:cubicBezTo>
                    <a:pt x="59564" y="101600"/>
                    <a:pt x="160" y="47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任意多边形: 形状 257"/>
            <p:cNvSpPr/>
            <p:nvPr/>
          </p:nvSpPr>
          <p:spPr>
            <a:xfrm>
              <a:off x="9026234" y="4845543"/>
              <a:ext cx="87152" cy="84804"/>
            </a:xfrm>
            <a:custGeom>
              <a:avLst/>
              <a:gdLst>
                <a:gd name="connsiteX0" fmla="*/ 33201 w 87152"/>
                <a:gd name="connsiteY0" fmla="*/ 0 h 84804"/>
                <a:gd name="connsiteX1" fmla="*/ 83921 w 87152"/>
                <a:gd name="connsiteY1" fmla="*/ 47097 h 84804"/>
                <a:gd name="connsiteX2" fmla="*/ 85945 w 87152"/>
                <a:gd name="connsiteY2" fmla="*/ 82740 h 84804"/>
                <a:gd name="connsiteX3" fmla="*/ 49343 w 87152"/>
                <a:gd name="connsiteY3" fmla="*/ 82101 h 84804"/>
                <a:gd name="connsiteX4" fmla="*/ 6668 w 87152"/>
                <a:gd name="connsiteY4" fmla="*/ 40544 h 84804"/>
                <a:gd name="connsiteX5" fmla="*/ 33201 w 87152"/>
                <a:gd name="connsiteY5" fmla="*/ 0 h 8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152" h="84804">
                  <a:moveTo>
                    <a:pt x="33201" y="0"/>
                  </a:moveTo>
                  <a:cubicBezTo>
                    <a:pt x="50409" y="15451"/>
                    <a:pt x="69642" y="29250"/>
                    <a:pt x="83921" y="47097"/>
                  </a:cubicBezTo>
                  <a:cubicBezTo>
                    <a:pt x="89994" y="54663"/>
                    <a:pt x="85572" y="70593"/>
                    <a:pt x="85945" y="82740"/>
                  </a:cubicBezTo>
                  <a:cubicBezTo>
                    <a:pt x="73531" y="82900"/>
                    <a:pt x="58134" y="87695"/>
                    <a:pt x="49343" y="82101"/>
                  </a:cubicBezTo>
                  <a:cubicBezTo>
                    <a:pt x="32828" y="71552"/>
                    <a:pt x="17324" y="56901"/>
                    <a:pt x="6668" y="40544"/>
                  </a:cubicBezTo>
                  <a:cubicBezTo>
                    <a:pt x="-7664" y="18594"/>
                    <a:pt x="1074" y="6607"/>
                    <a:pt x="332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任意多边形: 形状 258"/>
            <p:cNvSpPr/>
            <p:nvPr/>
          </p:nvSpPr>
          <p:spPr>
            <a:xfrm>
              <a:off x="8039414" y="5630046"/>
              <a:ext cx="85812" cy="70386"/>
            </a:xfrm>
            <a:custGeom>
              <a:avLst/>
              <a:gdLst>
                <a:gd name="connsiteX0" fmla="*/ 36356 w 85812"/>
                <a:gd name="connsiteY0" fmla="*/ 597 h 70386"/>
                <a:gd name="connsiteX1" fmla="*/ 85318 w 85812"/>
                <a:gd name="connsiteY1" fmla="*/ 42846 h 70386"/>
                <a:gd name="connsiteX2" fmla="*/ 59851 w 85812"/>
                <a:gd name="connsiteY2" fmla="*/ 70070 h 70386"/>
                <a:gd name="connsiteX3" fmla="*/ 394 w 85812"/>
                <a:gd name="connsiteY3" fmla="*/ 24678 h 70386"/>
                <a:gd name="connsiteX4" fmla="*/ 36356 w 85812"/>
                <a:gd name="connsiteY4" fmla="*/ 597 h 7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12" h="70386">
                  <a:moveTo>
                    <a:pt x="36356" y="597"/>
                  </a:moveTo>
                  <a:cubicBezTo>
                    <a:pt x="68855" y="-2866"/>
                    <a:pt x="80417" y="8428"/>
                    <a:pt x="85318" y="42846"/>
                  </a:cubicBezTo>
                  <a:cubicBezTo>
                    <a:pt x="88461" y="64903"/>
                    <a:pt x="76208" y="68419"/>
                    <a:pt x="59851" y="70070"/>
                  </a:cubicBezTo>
                  <a:cubicBezTo>
                    <a:pt x="29323" y="73161"/>
                    <a:pt x="3750" y="53288"/>
                    <a:pt x="394" y="24678"/>
                  </a:cubicBezTo>
                  <a:cubicBezTo>
                    <a:pt x="-3283" y="-6916"/>
                    <a:pt x="19574" y="1556"/>
                    <a:pt x="36356" y="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任意多边形: 形状 259"/>
            <p:cNvSpPr/>
            <p:nvPr/>
          </p:nvSpPr>
          <p:spPr>
            <a:xfrm>
              <a:off x="11681279" y="6662880"/>
              <a:ext cx="119501" cy="90484"/>
            </a:xfrm>
            <a:custGeom>
              <a:avLst/>
              <a:gdLst>
                <a:gd name="connsiteX0" fmla="*/ 0 w 119501"/>
                <a:gd name="connsiteY0" fmla="*/ 495 h 90484"/>
                <a:gd name="connsiteX1" fmla="*/ 119501 w 119501"/>
                <a:gd name="connsiteY1" fmla="*/ 90481 h 90484"/>
                <a:gd name="connsiteX2" fmla="*/ 0 w 119501"/>
                <a:gd name="connsiteY2" fmla="*/ 495 h 90484"/>
              </a:gdLst>
              <a:ahLst/>
              <a:cxnLst>
                <a:cxn ang="0">
                  <a:pos x="connsiteX0" y="connsiteY0"/>
                </a:cxn>
                <a:cxn ang="0">
                  <a:pos x="connsiteX1" y="connsiteY1"/>
                </a:cxn>
                <a:cxn ang="0">
                  <a:pos x="connsiteX2" y="connsiteY2"/>
                </a:cxn>
              </a:cxnLst>
              <a:rect l="l" t="t" r="r" b="b"/>
              <a:pathLst>
                <a:path w="119499" h="90484">
                  <a:moveTo>
                    <a:pt x="0" y="495"/>
                  </a:moveTo>
                  <a:cubicBezTo>
                    <a:pt x="56101" y="-4353"/>
                    <a:pt x="95793" y="26442"/>
                    <a:pt x="119501" y="90481"/>
                  </a:cubicBezTo>
                  <a:cubicBezTo>
                    <a:pt x="56900" y="90908"/>
                    <a:pt x="33724" y="42745"/>
                    <a:pt x="0" y="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任意多边形: 形状 260"/>
            <p:cNvSpPr/>
            <p:nvPr/>
          </p:nvSpPr>
          <p:spPr>
            <a:xfrm>
              <a:off x="10355818" y="5370008"/>
              <a:ext cx="84363" cy="90571"/>
            </a:xfrm>
            <a:custGeom>
              <a:avLst/>
              <a:gdLst>
                <a:gd name="connsiteX0" fmla="*/ 447 w 84363"/>
                <a:gd name="connsiteY0" fmla="*/ 0 h 90571"/>
                <a:gd name="connsiteX1" fmla="*/ 84147 w 84363"/>
                <a:gd name="connsiteY1" fmla="*/ 90572 h 90571"/>
                <a:gd name="connsiteX2" fmla="*/ 447 w 84363"/>
                <a:gd name="connsiteY2" fmla="*/ 0 h 90571"/>
              </a:gdLst>
              <a:ahLst/>
              <a:cxnLst>
                <a:cxn ang="0">
                  <a:pos x="connsiteX0" y="connsiteY0"/>
                </a:cxn>
                <a:cxn ang="0">
                  <a:pos x="connsiteX1" y="connsiteY1"/>
                </a:cxn>
                <a:cxn ang="0">
                  <a:pos x="connsiteX2" y="connsiteY2"/>
                </a:cxn>
              </a:cxnLst>
              <a:rect l="l" t="t" r="r" b="b"/>
              <a:pathLst>
                <a:path w="84363" h="90571">
                  <a:moveTo>
                    <a:pt x="447" y="0"/>
                  </a:moveTo>
                  <a:cubicBezTo>
                    <a:pt x="62409" y="12201"/>
                    <a:pt x="86970" y="39372"/>
                    <a:pt x="84147" y="90572"/>
                  </a:cubicBezTo>
                  <a:cubicBezTo>
                    <a:pt x="34758" y="90519"/>
                    <a:pt x="-4667" y="49069"/>
                    <a:pt x="44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任意多边形: 形状 261"/>
            <p:cNvSpPr/>
            <p:nvPr/>
          </p:nvSpPr>
          <p:spPr>
            <a:xfrm>
              <a:off x="7884438" y="6675129"/>
              <a:ext cx="89565" cy="68799"/>
            </a:xfrm>
            <a:custGeom>
              <a:avLst/>
              <a:gdLst>
                <a:gd name="connsiteX0" fmla="*/ 39598 w 89565"/>
                <a:gd name="connsiteY0" fmla="*/ 21 h 68799"/>
                <a:gd name="connsiteX1" fmla="*/ 89519 w 89565"/>
                <a:gd name="connsiteY1" fmla="*/ 43016 h 68799"/>
                <a:gd name="connsiteX2" fmla="*/ 42368 w 89565"/>
                <a:gd name="connsiteY2" fmla="*/ 68110 h 68799"/>
                <a:gd name="connsiteX3" fmla="*/ 65 w 89565"/>
                <a:gd name="connsiteY3" fmla="*/ 26819 h 68799"/>
                <a:gd name="connsiteX4" fmla="*/ 39598 w 89565"/>
                <a:gd name="connsiteY4" fmla="*/ 21 h 6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65" h="68799">
                  <a:moveTo>
                    <a:pt x="39598" y="21"/>
                  </a:moveTo>
                  <a:cubicBezTo>
                    <a:pt x="63626" y="-778"/>
                    <a:pt x="90851" y="21758"/>
                    <a:pt x="89519" y="43016"/>
                  </a:cubicBezTo>
                  <a:cubicBezTo>
                    <a:pt x="87494" y="74982"/>
                    <a:pt x="59257" y="64540"/>
                    <a:pt x="42368" y="68110"/>
                  </a:cubicBezTo>
                  <a:cubicBezTo>
                    <a:pt x="19618" y="72904"/>
                    <a:pt x="971" y="52020"/>
                    <a:pt x="65" y="26819"/>
                  </a:cubicBezTo>
                  <a:cubicBezTo>
                    <a:pt x="-680" y="4762"/>
                    <a:pt x="4487" y="1246"/>
                    <a:pt x="39598" y="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任意多边形: 形状 262"/>
            <p:cNvSpPr/>
            <p:nvPr/>
          </p:nvSpPr>
          <p:spPr>
            <a:xfrm>
              <a:off x="7813686" y="6506325"/>
              <a:ext cx="87147" cy="67922"/>
            </a:xfrm>
            <a:custGeom>
              <a:avLst/>
              <a:gdLst>
                <a:gd name="connsiteX0" fmla="*/ 47908 w 87147"/>
                <a:gd name="connsiteY0" fmla="*/ 67864 h 67922"/>
                <a:gd name="connsiteX1" fmla="*/ 225 w 87147"/>
                <a:gd name="connsiteY1" fmla="*/ 27266 h 67922"/>
                <a:gd name="connsiteX2" fmla="*/ 38851 w 87147"/>
                <a:gd name="connsiteY2" fmla="*/ 148 h 67922"/>
                <a:gd name="connsiteX3" fmla="*/ 87014 w 87147"/>
                <a:gd name="connsiteY3" fmla="*/ 41705 h 67922"/>
                <a:gd name="connsiteX4" fmla="*/ 47908 w 87147"/>
                <a:gd name="connsiteY4" fmla="*/ 67864 h 67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47" h="67922">
                  <a:moveTo>
                    <a:pt x="47908" y="67864"/>
                  </a:moveTo>
                  <a:cubicBezTo>
                    <a:pt x="19032" y="68983"/>
                    <a:pt x="2515" y="54118"/>
                    <a:pt x="225" y="27266"/>
                  </a:cubicBezTo>
                  <a:cubicBezTo>
                    <a:pt x="-2546" y="-4540"/>
                    <a:pt x="20896" y="1213"/>
                    <a:pt x="38851" y="148"/>
                  </a:cubicBezTo>
                  <a:cubicBezTo>
                    <a:pt x="69006" y="-1610"/>
                    <a:pt x="84936" y="12295"/>
                    <a:pt x="87014" y="41705"/>
                  </a:cubicBezTo>
                  <a:cubicBezTo>
                    <a:pt x="89251" y="74257"/>
                    <a:pt x="62826" y="63389"/>
                    <a:pt x="47908" y="678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任意多边形: 形状 263"/>
            <p:cNvSpPr/>
            <p:nvPr/>
          </p:nvSpPr>
          <p:spPr>
            <a:xfrm>
              <a:off x="10655472" y="5583438"/>
              <a:ext cx="99202" cy="89553"/>
            </a:xfrm>
            <a:custGeom>
              <a:avLst/>
              <a:gdLst>
                <a:gd name="connsiteX0" fmla="*/ 0 w 99202"/>
                <a:gd name="connsiteY0" fmla="*/ 746 h 89553"/>
                <a:gd name="connsiteX1" fmla="*/ 99203 w 99202"/>
                <a:gd name="connsiteY1" fmla="*/ 89080 h 89553"/>
                <a:gd name="connsiteX2" fmla="*/ 0 w 99202"/>
                <a:gd name="connsiteY2" fmla="*/ 746 h 89553"/>
              </a:gdLst>
              <a:ahLst/>
              <a:cxnLst>
                <a:cxn ang="0">
                  <a:pos x="connsiteX0" y="connsiteY0"/>
                </a:cxn>
                <a:cxn ang="0">
                  <a:pos x="connsiteX1" y="connsiteY1"/>
                </a:cxn>
                <a:cxn ang="0">
                  <a:pos x="connsiteX2" y="connsiteY2"/>
                </a:cxn>
              </a:cxnLst>
              <a:rect l="l" t="t" r="r" b="b"/>
              <a:pathLst>
                <a:path w="99202" h="89553">
                  <a:moveTo>
                    <a:pt x="0" y="746"/>
                  </a:moveTo>
                  <a:cubicBezTo>
                    <a:pt x="50028" y="-4475"/>
                    <a:pt x="73470" y="16943"/>
                    <a:pt x="99203" y="89080"/>
                  </a:cubicBezTo>
                  <a:cubicBezTo>
                    <a:pt x="54237" y="93929"/>
                    <a:pt x="16836" y="61270"/>
                    <a:pt x="0" y="7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任意多边形: 形状 264"/>
            <p:cNvSpPr/>
            <p:nvPr/>
          </p:nvSpPr>
          <p:spPr>
            <a:xfrm>
              <a:off x="10166235" y="5195785"/>
              <a:ext cx="87897" cy="83998"/>
            </a:xfrm>
            <a:custGeom>
              <a:avLst/>
              <a:gdLst>
                <a:gd name="connsiteX0" fmla="*/ 1907 w 87897"/>
                <a:gd name="connsiteY0" fmla="*/ 378 h 83998"/>
                <a:gd name="connsiteX1" fmla="*/ 87897 w 87897"/>
                <a:gd name="connsiteY1" fmla="*/ 79442 h 83998"/>
                <a:gd name="connsiteX2" fmla="*/ 1907 w 87897"/>
                <a:gd name="connsiteY2" fmla="*/ 378 h 83998"/>
              </a:gdLst>
              <a:ahLst/>
              <a:cxnLst>
                <a:cxn ang="0">
                  <a:pos x="connsiteX0" y="connsiteY0"/>
                </a:cxn>
                <a:cxn ang="0">
                  <a:pos x="connsiteX1" y="connsiteY1"/>
                </a:cxn>
                <a:cxn ang="0">
                  <a:pos x="connsiteX2" y="connsiteY2"/>
                </a:cxn>
              </a:cxnLst>
              <a:rect l="l" t="t" r="r" b="b"/>
              <a:pathLst>
                <a:path w="87897" h="83998">
                  <a:moveTo>
                    <a:pt x="1907" y="378"/>
                  </a:moveTo>
                  <a:cubicBezTo>
                    <a:pt x="45381" y="-3458"/>
                    <a:pt x="72926" y="21849"/>
                    <a:pt x="87897" y="79442"/>
                  </a:cubicBezTo>
                  <a:cubicBezTo>
                    <a:pt x="40853" y="99634"/>
                    <a:pt x="-10613" y="49020"/>
                    <a:pt x="1907" y="3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任意多边形: 形状 265"/>
            <p:cNvSpPr/>
            <p:nvPr/>
          </p:nvSpPr>
          <p:spPr>
            <a:xfrm>
              <a:off x="7680884" y="6168051"/>
              <a:ext cx="83258" cy="69082"/>
            </a:xfrm>
            <a:custGeom>
              <a:avLst/>
              <a:gdLst>
                <a:gd name="connsiteX0" fmla="*/ 49061 w 83258"/>
                <a:gd name="connsiteY0" fmla="*/ 69050 h 69082"/>
                <a:gd name="connsiteX1" fmla="*/ 46 w 83258"/>
                <a:gd name="connsiteY1" fmla="*/ 27280 h 69082"/>
                <a:gd name="connsiteX2" fmla="*/ 34410 w 83258"/>
                <a:gd name="connsiteY2" fmla="*/ 55 h 69082"/>
                <a:gd name="connsiteX3" fmla="*/ 82999 w 83258"/>
                <a:gd name="connsiteY3" fmla="*/ 46513 h 69082"/>
                <a:gd name="connsiteX4" fmla="*/ 49061 w 83258"/>
                <a:gd name="connsiteY4" fmla="*/ 69050 h 6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8" h="69082">
                  <a:moveTo>
                    <a:pt x="49061" y="69050"/>
                  </a:moveTo>
                  <a:cubicBezTo>
                    <a:pt x="17894" y="69849"/>
                    <a:pt x="1325" y="55784"/>
                    <a:pt x="46" y="27280"/>
                  </a:cubicBezTo>
                  <a:cubicBezTo>
                    <a:pt x="-1020" y="2719"/>
                    <a:pt x="16562" y="748"/>
                    <a:pt x="34410" y="55"/>
                  </a:cubicBezTo>
                  <a:cubicBezTo>
                    <a:pt x="64778" y="-1063"/>
                    <a:pt x="79909" y="14760"/>
                    <a:pt x="82999" y="46513"/>
                  </a:cubicBezTo>
                  <a:cubicBezTo>
                    <a:pt x="85983" y="77787"/>
                    <a:pt x="62541" y="65480"/>
                    <a:pt x="49061" y="690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任意多边形: 形状 266"/>
            <p:cNvSpPr/>
            <p:nvPr/>
          </p:nvSpPr>
          <p:spPr>
            <a:xfrm>
              <a:off x="10098152" y="5049898"/>
              <a:ext cx="90608" cy="90010"/>
            </a:xfrm>
            <a:custGeom>
              <a:avLst/>
              <a:gdLst>
                <a:gd name="connsiteX0" fmla="*/ 90608 w 90608"/>
                <a:gd name="connsiteY0" fmla="*/ 82386 h 90010"/>
                <a:gd name="connsiteX1" fmla="*/ 69883 w 90608"/>
                <a:gd name="connsiteY1" fmla="*/ 89472 h 90010"/>
                <a:gd name="connsiteX2" fmla="*/ 36 w 90608"/>
                <a:gd name="connsiteY2" fmla="*/ 17920 h 90010"/>
                <a:gd name="connsiteX3" fmla="*/ 16020 w 90608"/>
                <a:gd name="connsiteY3" fmla="*/ 19 h 90010"/>
                <a:gd name="connsiteX4" fmla="*/ 90608 w 90608"/>
                <a:gd name="connsiteY4" fmla="*/ 82386 h 90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8" h="90010">
                  <a:moveTo>
                    <a:pt x="90608" y="82386"/>
                  </a:moveTo>
                  <a:cubicBezTo>
                    <a:pt x="85014" y="84464"/>
                    <a:pt x="72707" y="92082"/>
                    <a:pt x="69883" y="89472"/>
                  </a:cubicBezTo>
                  <a:cubicBezTo>
                    <a:pt x="45376" y="66882"/>
                    <a:pt x="22360" y="42641"/>
                    <a:pt x="36" y="17920"/>
                  </a:cubicBezTo>
                  <a:cubicBezTo>
                    <a:pt x="-710" y="17121"/>
                    <a:pt x="10212" y="232"/>
                    <a:pt x="16020" y="19"/>
                  </a:cubicBezTo>
                  <a:cubicBezTo>
                    <a:pt x="43085" y="-1100"/>
                    <a:pt x="90448" y="48661"/>
                    <a:pt x="90608" y="82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任意多边形: 形状 267"/>
            <p:cNvSpPr/>
            <p:nvPr/>
          </p:nvSpPr>
          <p:spPr>
            <a:xfrm>
              <a:off x="11589589" y="6532842"/>
              <a:ext cx="112415" cy="96914"/>
            </a:xfrm>
            <a:custGeom>
              <a:avLst/>
              <a:gdLst>
                <a:gd name="connsiteX0" fmla="*/ 0 w 112415"/>
                <a:gd name="connsiteY0" fmla="*/ 109 h 96914"/>
                <a:gd name="connsiteX1" fmla="*/ 112416 w 112415"/>
                <a:gd name="connsiteY1" fmla="*/ 96915 h 96914"/>
                <a:gd name="connsiteX2" fmla="*/ 0 w 112415"/>
                <a:gd name="connsiteY2" fmla="*/ 109 h 96914"/>
              </a:gdLst>
              <a:ahLst/>
              <a:cxnLst>
                <a:cxn ang="0">
                  <a:pos x="connsiteX0" y="connsiteY0"/>
                </a:cxn>
                <a:cxn ang="0">
                  <a:pos x="connsiteX1" y="connsiteY1"/>
                </a:cxn>
                <a:cxn ang="0">
                  <a:pos x="connsiteX2" y="connsiteY2"/>
                </a:cxn>
              </a:cxnLst>
              <a:rect l="l" t="t" r="r" b="b"/>
              <a:pathLst>
                <a:path w="112415" h="96914">
                  <a:moveTo>
                    <a:pt x="0" y="109"/>
                  </a:moveTo>
                  <a:cubicBezTo>
                    <a:pt x="53278" y="-2288"/>
                    <a:pt x="96379" y="34900"/>
                    <a:pt x="112416" y="96915"/>
                  </a:cubicBezTo>
                  <a:cubicBezTo>
                    <a:pt x="54716" y="86153"/>
                    <a:pt x="26319" y="46141"/>
                    <a:pt x="0"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任意多边形: 形状 268"/>
            <p:cNvSpPr/>
            <p:nvPr/>
          </p:nvSpPr>
          <p:spPr>
            <a:xfrm>
              <a:off x="8886068" y="4837495"/>
              <a:ext cx="78073" cy="75559"/>
            </a:xfrm>
            <a:custGeom>
              <a:avLst/>
              <a:gdLst>
                <a:gd name="connsiteX0" fmla="*/ 78000 w 78073"/>
                <a:gd name="connsiteY0" fmla="*/ 72728 h 75559"/>
                <a:gd name="connsiteX1" fmla="*/ 2292 w 78073"/>
                <a:gd name="connsiteY1" fmla="*/ 36552 h 75559"/>
                <a:gd name="connsiteX2" fmla="*/ 3624 w 78073"/>
                <a:gd name="connsiteY2" fmla="*/ 7889 h 75559"/>
                <a:gd name="connsiteX3" fmla="*/ 35857 w 78073"/>
                <a:gd name="connsiteY3" fmla="*/ 483 h 75559"/>
                <a:gd name="connsiteX4" fmla="*/ 78000 w 78073"/>
                <a:gd name="connsiteY4" fmla="*/ 72728 h 7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73" h="75559">
                  <a:moveTo>
                    <a:pt x="78000" y="72728"/>
                  </a:moveTo>
                  <a:cubicBezTo>
                    <a:pt x="35005" y="81145"/>
                    <a:pt x="13001" y="71289"/>
                    <a:pt x="2292" y="36552"/>
                  </a:cubicBezTo>
                  <a:cubicBezTo>
                    <a:pt x="-478" y="27548"/>
                    <a:pt x="-1491" y="12257"/>
                    <a:pt x="3624" y="7889"/>
                  </a:cubicBezTo>
                  <a:cubicBezTo>
                    <a:pt x="11190" y="1442"/>
                    <a:pt x="25361" y="-1168"/>
                    <a:pt x="35857" y="483"/>
                  </a:cubicBezTo>
                  <a:cubicBezTo>
                    <a:pt x="65266" y="5065"/>
                    <a:pt x="79225" y="30745"/>
                    <a:pt x="78000" y="7272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任意多边形: 形状 269"/>
            <p:cNvSpPr/>
            <p:nvPr/>
          </p:nvSpPr>
          <p:spPr>
            <a:xfrm>
              <a:off x="7982961" y="5464939"/>
              <a:ext cx="92116" cy="68435"/>
            </a:xfrm>
            <a:custGeom>
              <a:avLst/>
              <a:gdLst>
                <a:gd name="connsiteX0" fmla="*/ 92117 w 92116"/>
                <a:gd name="connsiteY0" fmla="*/ 60214 h 68435"/>
                <a:gd name="connsiteX1" fmla="*/ 5488 w 92116"/>
                <a:gd name="connsiteY1" fmla="*/ 46468 h 68435"/>
                <a:gd name="connsiteX2" fmla="*/ 0 w 92116"/>
                <a:gd name="connsiteY2" fmla="*/ 4325 h 68435"/>
                <a:gd name="connsiteX3" fmla="*/ 55196 w 92116"/>
                <a:gd name="connsiteY3" fmla="*/ 3633 h 68435"/>
                <a:gd name="connsiteX4" fmla="*/ 92117 w 92116"/>
                <a:gd name="connsiteY4" fmla="*/ 60214 h 68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6" h="68435">
                  <a:moveTo>
                    <a:pt x="92117" y="60214"/>
                  </a:moveTo>
                  <a:cubicBezTo>
                    <a:pt x="51573" y="67619"/>
                    <a:pt x="22536" y="79287"/>
                    <a:pt x="5488" y="46468"/>
                  </a:cubicBezTo>
                  <a:cubicBezTo>
                    <a:pt x="-639" y="34640"/>
                    <a:pt x="1598" y="18497"/>
                    <a:pt x="0" y="4325"/>
                  </a:cubicBezTo>
                  <a:cubicBezTo>
                    <a:pt x="18807" y="3473"/>
                    <a:pt x="41983" y="-4519"/>
                    <a:pt x="55196" y="3633"/>
                  </a:cubicBezTo>
                  <a:cubicBezTo>
                    <a:pt x="70806" y="13223"/>
                    <a:pt x="77785" y="36825"/>
                    <a:pt x="92117" y="602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任意多边形: 形状 270"/>
            <p:cNvSpPr/>
            <p:nvPr/>
          </p:nvSpPr>
          <p:spPr>
            <a:xfrm>
              <a:off x="8092218" y="5292211"/>
              <a:ext cx="87138" cy="69752"/>
            </a:xfrm>
            <a:custGeom>
              <a:avLst/>
              <a:gdLst>
                <a:gd name="connsiteX0" fmla="*/ 68424 w 87138"/>
                <a:gd name="connsiteY0" fmla="*/ 69752 h 69752"/>
                <a:gd name="connsiteX1" fmla="*/ 15 w 87138"/>
                <a:gd name="connsiteY1" fmla="*/ 21270 h 69752"/>
                <a:gd name="connsiteX2" fmla="*/ 32355 w 87138"/>
                <a:gd name="connsiteY2" fmla="*/ 12 h 69752"/>
                <a:gd name="connsiteX3" fmla="*/ 86858 w 87138"/>
                <a:gd name="connsiteY3" fmla="*/ 47216 h 69752"/>
                <a:gd name="connsiteX4" fmla="*/ 68424 w 87138"/>
                <a:gd name="connsiteY4" fmla="*/ 69752 h 6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 h="69752">
                  <a:moveTo>
                    <a:pt x="68424" y="69752"/>
                  </a:moveTo>
                  <a:cubicBezTo>
                    <a:pt x="25855" y="69859"/>
                    <a:pt x="-731" y="47322"/>
                    <a:pt x="15" y="21270"/>
                  </a:cubicBezTo>
                  <a:cubicBezTo>
                    <a:pt x="655" y="-947"/>
                    <a:pt x="17863" y="332"/>
                    <a:pt x="32355" y="12"/>
                  </a:cubicBezTo>
                  <a:cubicBezTo>
                    <a:pt x="59207" y="-628"/>
                    <a:pt x="90427" y="24839"/>
                    <a:pt x="86858" y="47216"/>
                  </a:cubicBezTo>
                  <a:cubicBezTo>
                    <a:pt x="85259" y="57605"/>
                    <a:pt x="71674" y="66076"/>
                    <a:pt x="68424" y="697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任意多边形: 形状 271"/>
            <p:cNvSpPr/>
            <p:nvPr/>
          </p:nvSpPr>
          <p:spPr>
            <a:xfrm>
              <a:off x="7690502" y="6701679"/>
              <a:ext cx="81995" cy="67710"/>
            </a:xfrm>
            <a:custGeom>
              <a:avLst/>
              <a:gdLst>
                <a:gd name="connsiteX0" fmla="*/ 40616 w 81995"/>
                <a:gd name="connsiteY0" fmla="*/ 749 h 67710"/>
                <a:gd name="connsiteX1" fmla="*/ 81746 w 81995"/>
                <a:gd name="connsiteY1" fmla="*/ 39855 h 67710"/>
                <a:gd name="connsiteX2" fmla="*/ 44931 w 81995"/>
                <a:gd name="connsiteY2" fmla="*/ 67559 h 67710"/>
                <a:gd name="connsiteX3" fmla="*/ 18 w 81995"/>
                <a:gd name="connsiteY3" fmla="*/ 23232 h 67710"/>
                <a:gd name="connsiteX4" fmla="*/ 40616 w 81995"/>
                <a:gd name="connsiteY4" fmla="*/ 749 h 67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95" h="67710">
                  <a:moveTo>
                    <a:pt x="40616" y="749"/>
                  </a:moveTo>
                  <a:cubicBezTo>
                    <a:pt x="69545" y="-4099"/>
                    <a:pt x="79242" y="15241"/>
                    <a:pt x="81746" y="39855"/>
                  </a:cubicBezTo>
                  <a:cubicBezTo>
                    <a:pt x="84570" y="67453"/>
                    <a:pt x="62832" y="66494"/>
                    <a:pt x="44931" y="67559"/>
                  </a:cubicBezTo>
                  <a:cubicBezTo>
                    <a:pt x="14563" y="69371"/>
                    <a:pt x="391" y="54879"/>
                    <a:pt x="18" y="23232"/>
                  </a:cubicBezTo>
                  <a:cubicBezTo>
                    <a:pt x="-248" y="2987"/>
                    <a:pt x="1936" y="1761"/>
                    <a:pt x="40616" y="7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任意多边形: 形状 272"/>
            <p:cNvSpPr/>
            <p:nvPr/>
          </p:nvSpPr>
          <p:spPr>
            <a:xfrm>
              <a:off x="11311959" y="6235022"/>
              <a:ext cx="106129" cy="90179"/>
            </a:xfrm>
            <a:custGeom>
              <a:avLst/>
              <a:gdLst>
                <a:gd name="connsiteX0" fmla="*/ 0 w 106129"/>
                <a:gd name="connsiteY0" fmla="*/ 2 h 90179"/>
                <a:gd name="connsiteX1" fmla="*/ 106129 w 106129"/>
                <a:gd name="connsiteY1" fmla="*/ 89827 h 90179"/>
                <a:gd name="connsiteX2" fmla="*/ 0 w 106129"/>
                <a:gd name="connsiteY2" fmla="*/ 2 h 90179"/>
              </a:gdLst>
              <a:ahLst/>
              <a:cxnLst>
                <a:cxn ang="0">
                  <a:pos x="connsiteX0" y="connsiteY0"/>
                </a:cxn>
                <a:cxn ang="0">
                  <a:pos x="connsiteX1" y="connsiteY1"/>
                </a:cxn>
                <a:cxn ang="0">
                  <a:pos x="connsiteX2" y="connsiteY2"/>
                </a:cxn>
              </a:cxnLst>
              <a:rect l="l" t="t" r="r" b="b"/>
              <a:pathLst>
                <a:path w="106127" h="90179">
                  <a:moveTo>
                    <a:pt x="0" y="2"/>
                  </a:moveTo>
                  <a:cubicBezTo>
                    <a:pt x="63667" y="-318"/>
                    <a:pt x="78372" y="50402"/>
                    <a:pt x="106129" y="89827"/>
                  </a:cubicBezTo>
                  <a:cubicBezTo>
                    <a:pt x="52905" y="94196"/>
                    <a:pt x="10016" y="57595"/>
                    <a:pt x="0"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任意多边形: 形状 273"/>
            <p:cNvSpPr/>
            <p:nvPr/>
          </p:nvSpPr>
          <p:spPr>
            <a:xfrm>
              <a:off x="9850247" y="4987935"/>
              <a:ext cx="84858" cy="80577"/>
            </a:xfrm>
            <a:custGeom>
              <a:avLst/>
              <a:gdLst>
                <a:gd name="connsiteX0" fmla="*/ 84859 w 84858"/>
                <a:gd name="connsiteY0" fmla="*/ 80149 h 80577"/>
                <a:gd name="connsiteX1" fmla="*/ 1426 w 84858"/>
                <a:gd name="connsiteY1" fmla="*/ 26392 h 80577"/>
                <a:gd name="connsiteX2" fmla="*/ 23749 w 84858"/>
                <a:gd name="connsiteY2" fmla="*/ 286 h 80577"/>
                <a:gd name="connsiteX3" fmla="*/ 84859 w 84858"/>
                <a:gd name="connsiteY3" fmla="*/ 80149 h 80577"/>
              </a:gdLst>
              <a:ahLst/>
              <a:cxnLst>
                <a:cxn ang="0">
                  <a:pos x="connsiteX0" y="connsiteY0"/>
                </a:cxn>
                <a:cxn ang="0">
                  <a:pos x="connsiteX1" y="connsiteY1"/>
                </a:cxn>
                <a:cxn ang="0">
                  <a:pos x="connsiteX2" y="connsiteY2"/>
                </a:cxn>
                <a:cxn ang="0">
                  <a:pos x="connsiteX3" y="connsiteY3"/>
                </a:cxn>
              </a:cxnLst>
              <a:rect l="l" t="t" r="r" b="b"/>
              <a:pathLst>
                <a:path w="84858" h="80577">
                  <a:moveTo>
                    <a:pt x="84859" y="80149"/>
                  </a:moveTo>
                  <a:cubicBezTo>
                    <a:pt x="38827" y="83772"/>
                    <a:pt x="10057" y="64325"/>
                    <a:pt x="1426" y="26392"/>
                  </a:cubicBezTo>
                  <a:cubicBezTo>
                    <a:pt x="-2996" y="6999"/>
                    <a:pt x="2438" y="-1739"/>
                    <a:pt x="23749" y="286"/>
                  </a:cubicBezTo>
                  <a:cubicBezTo>
                    <a:pt x="57208" y="3482"/>
                    <a:pt x="77293" y="28470"/>
                    <a:pt x="84859" y="801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任意多边形: 形状 274"/>
            <p:cNvSpPr/>
            <p:nvPr/>
          </p:nvSpPr>
          <p:spPr>
            <a:xfrm>
              <a:off x="10471597" y="5402987"/>
              <a:ext cx="88586" cy="89619"/>
            </a:xfrm>
            <a:custGeom>
              <a:avLst/>
              <a:gdLst>
                <a:gd name="connsiteX0" fmla="*/ 67 w 88586"/>
                <a:gd name="connsiteY0" fmla="*/ 0 h 89619"/>
                <a:gd name="connsiteX1" fmla="*/ 88561 w 88586"/>
                <a:gd name="connsiteY1" fmla="*/ 73097 h 89619"/>
                <a:gd name="connsiteX2" fmla="*/ 72311 w 88586"/>
                <a:gd name="connsiteY2" fmla="*/ 89613 h 89619"/>
                <a:gd name="connsiteX3" fmla="*/ 67 w 88586"/>
                <a:gd name="connsiteY3" fmla="*/ 0 h 89619"/>
              </a:gdLst>
              <a:ahLst/>
              <a:cxnLst>
                <a:cxn ang="0">
                  <a:pos x="connsiteX0" y="connsiteY0"/>
                </a:cxn>
                <a:cxn ang="0">
                  <a:pos x="connsiteX1" y="connsiteY1"/>
                </a:cxn>
                <a:cxn ang="0">
                  <a:pos x="connsiteX2" y="connsiteY2"/>
                </a:cxn>
                <a:cxn ang="0">
                  <a:pos x="connsiteX3" y="connsiteY3"/>
                </a:cxn>
              </a:cxnLst>
              <a:rect l="l" t="t" r="r" b="b"/>
              <a:pathLst>
                <a:path w="88586" h="89619">
                  <a:moveTo>
                    <a:pt x="67" y="0"/>
                  </a:moveTo>
                  <a:cubicBezTo>
                    <a:pt x="37415" y="1705"/>
                    <a:pt x="84352" y="40065"/>
                    <a:pt x="88561" y="73097"/>
                  </a:cubicBezTo>
                  <a:cubicBezTo>
                    <a:pt x="89201" y="78105"/>
                    <a:pt x="77692" y="89933"/>
                    <a:pt x="72311" y="89613"/>
                  </a:cubicBezTo>
                  <a:cubicBezTo>
                    <a:pt x="35657" y="87535"/>
                    <a:pt x="-1798" y="41077"/>
                    <a:pt x="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任意多边形: 形状 275"/>
            <p:cNvSpPr/>
            <p:nvPr/>
          </p:nvSpPr>
          <p:spPr>
            <a:xfrm>
              <a:off x="11031293" y="5930598"/>
              <a:ext cx="105969" cy="92261"/>
            </a:xfrm>
            <a:custGeom>
              <a:avLst/>
              <a:gdLst>
                <a:gd name="connsiteX0" fmla="*/ 0 w 105969"/>
                <a:gd name="connsiteY0" fmla="*/ 210 h 92261"/>
                <a:gd name="connsiteX1" fmla="*/ 105969 w 105969"/>
                <a:gd name="connsiteY1" fmla="*/ 92167 h 92261"/>
                <a:gd name="connsiteX2" fmla="*/ 0 w 105969"/>
                <a:gd name="connsiteY2" fmla="*/ 210 h 92261"/>
              </a:gdLst>
              <a:ahLst/>
              <a:cxnLst>
                <a:cxn ang="0">
                  <a:pos x="connsiteX0" y="connsiteY0"/>
                </a:cxn>
                <a:cxn ang="0">
                  <a:pos x="connsiteX1" y="connsiteY1"/>
                </a:cxn>
                <a:cxn ang="0">
                  <a:pos x="connsiteX2" y="connsiteY2"/>
                </a:cxn>
              </a:cxnLst>
              <a:rect l="l" t="t" r="r" b="b"/>
              <a:pathLst>
                <a:path w="105969" h="92261">
                  <a:moveTo>
                    <a:pt x="0" y="210"/>
                  </a:moveTo>
                  <a:cubicBezTo>
                    <a:pt x="48589" y="-2667"/>
                    <a:pt x="79117" y="23812"/>
                    <a:pt x="105969" y="92167"/>
                  </a:cubicBezTo>
                  <a:cubicBezTo>
                    <a:pt x="59937" y="94298"/>
                    <a:pt x="20831" y="60361"/>
                    <a:pt x="0" y="21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任意多边形: 形状 276"/>
            <p:cNvSpPr/>
            <p:nvPr/>
          </p:nvSpPr>
          <p:spPr>
            <a:xfrm>
              <a:off x="8632746" y="4977821"/>
              <a:ext cx="87770" cy="70123"/>
            </a:xfrm>
            <a:custGeom>
              <a:avLst/>
              <a:gdLst>
                <a:gd name="connsiteX0" fmla="*/ 70794 w 87770"/>
                <a:gd name="connsiteY0" fmla="*/ 70124 h 70123"/>
                <a:gd name="connsiteX1" fmla="*/ 148 w 87770"/>
                <a:gd name="connsiteY1" fmla="*/ 17112 h 70123"/>
                <a:gd name="connsiteX2" fmla="*/ 21779 w 87770"/>
                <a:gd name="connsiteY2" fmla="*/ 10 h 70123"/>
                <a:gd name="connsiteX3" fmla="*/ 87416 w 87770"/>
                <a:gd name="connsiteY3" fmla="*/ 53554 h 70123"/>
                <a:gd name="connsiteX4" fmla="*/ 70794 w 87770"/>
                <a:gd name="connsiteY4" fmla="*/ 70124 h 70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0" h="70123">
                  <a:moveTo>
                    <a:pt x="70794" y="70124"/>
                  </a:moveTo>
                  <a:cubicBezTo>
                    <a:pt x="29877" y="69271"/>
                    <a:pt x="-2463" y="42792"/>
                    <a:pt x="148" y="17112"/>
                  </a:cubicBezTo>
                  <a:cubicBezTo>
                    <a:pt x="840" y="10453"/>
                    <a:pt x="14160" y="117"/>
                    <a:pt x="21779" y="10"/>
                  </a:cubicBezTo>
                  <a:cubicBezTo>
                    <a:pt x="61097" y="-576"/>
                    <a:pt x="91412" y="24145"/>
                    <a:pt x="87416" y="53554"/>
                  </a:cubicBezTo>
                  <a:cubicBezTo>
                    <a:pt x="86351" y="61493"/>
                    <a:pt x="73298" y="67779"/>
                    <a:pt x="70794" y="701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任意多边形: 形状 277"/>
            <p:cNvSpPr/>
            <p:nvPr/>
          </p:nvSpPr>
          <p:spPr>
            <a:xfrm>
              <a:off x="8373112" y="5126849"/>
              <a:ext cx="82306" cy="72048"/>
            </a:xfrm>
            <a:custGeom>
              <a:avLst/>
              <a:gdLst>
                <a:gd name="connsiteX0" fmla="*/ 20672 w 82306"/>
                <a:gd name="connsiteY0" fmla="*/ 0 h 72048"/>
                <a:gd name="connsiteX1" fmla="*/ 81835 w 82306"/>
                <a:gd name="connsiteY1" fmla="*/ 54929 h 72048"/>
                <a:gd name="connsiteX2" fmla="*/ 54876 w 82306"/>
                <a:gd name="connsiteY2" fmla="*/ 71978 h 72048"/>
                <a:gd name="connsiteX3" fmla="*/ 373 w 82306"/>
                <a:gd name="connsiteY3" fmla="*/ 22270 h 72048"/>
                <a:gd name="connsiteX4" fmla="*/ 20672 w 82306"/>
                <a:gd name="connsiteY4" fmla="*/ 0 h 7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06" h="72048">
                  <a:moveTo>
                    <a:pt x="20672" y="0"/>
                  </a:moveTo>
                  <a:cubicBezTo>
                    <a:pt x="61802" y="533"/>
                    <a:pt x="86044" y="25467"/>
                    <a:pt x="81835" y="54929"/>
                  </a:cubicBezTo>
                  <a:cubicBezTo>
                    <a:pt x="80823" y="62015"/>
                    <a:pt x="64520" y="71498"/>
                    <a:pt x="54876" y="71978"/>
                  </a:cubicBezTo>
                  <a:cubicBezTo>
                    <a:pt x="23549" y="73523"/>
                    <a:pt x="-3516" y="49442"/>
                    <a:pt x="373" y="22270"/>
                  </a:cubicBezTo>
                  <a:cubicBezTo>
                    <a:pt x="1812" y="11828"/>
                    <a:pt x="17369" y="3410"/>
                    <a:pt x="2067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任意多边形: 形状 278"/>
            <p:cNvSpPr/>
            <p:nvPr/>
          </p:nvSpPr>
          <p:spPr>
            <a:xfrm>
              <a:off x="10849888" y="5752008"/>
              <a:ext cx="94509" cy="93235"/>
            </a:xfrm>
            <a:custGeom>
              <a:avLst/>
              <a:gdLst>
                <a:gd name="connsiteX0" fmla="*/ 94509 w 94509"/>
                <a:gd name="connsiteY0" fmla="*/ 93236 h 93235"/>
                <a:gd name="connsiteX1" fmla="*/ 474 w 94509"/>
                <a:gd name="connsiteY1" fmla="*/ 0 h 93235"/>
                <a:gd name="connsiteX2" fmla="*/ 94509 w 94509"/>
                <a:gd name="connsiteY2" fmla="*/ 93236 h 93235"/>
              </a:gdLst>
              <a:ahLst/>
              <a:cxnLst>
                <a:cxn ang="0">
                  <a:pos x="connsiteX0" y="connsiteY0"/>
                </a:cxn>
                <a:cxn ang="0">
                  <a:pos x="connsiteX1" y="connsiteY1"/>
                </a:cxn>
                <a:cxn ang="0">
                  <a:pos x="connsiteX2" y="connsiteY2"/>
                </a:cxn>
              </a:cxnLst>
              <a:rect l="l" t="t" r="r" b="b"/>
              <a:pathLst>
                <a:path w="94509" h="93235">
                  <a:moveTo>
                    <a:pt x="94509" y="93236"/>
                  </a:moveTo>
                  <a:cubicBezTo>
                    <a:pt x="32760" y="90572"/>
                    <a:pt x="-4694" y="52265"/>
                    <a:pt x="474" y="0"/>
                  </a:cubicBezTo>
                  <a:cubicBezTo>
                    <a:pt x="52793" y="8951"/>
                    <a:pt x="77194" y="45339"/>
                    <a:pt x="94509" y="93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任意多边形: 形状 279"/>
            <p:cNvSpPr/>
            <p:nvPr/>
          </p:nvSpPr>
          <p:spPr>
            <a:xfrm>
              <a:off x="7861327" y="5635962"/>
              <a:ext cx="84024" cy="64626"/>
            </a:xfrm>
            <a:custGeom>
              <a:avLst/>
              <a:gdLst>
                <a:gd name="connsiteX0" fmla="*/ 83540 w 84024"/>
                <a:gd name="connsiteY0" fmla="*/ 64474 h 64626"/>
                <a:gd name="connsiteX1" fmla="*/ 0 w 84024"/>
                <a:gd name="connsiteY1" fmla="*/ 23077 h 64626"/>
                <a:gd name="connsiteX2" fmla="*/ 43155 w 84024"/>
                <a:gd name="connsiteY2" fmla="*/ 1820 h 64626"/>
                <a:gd name="connsiteX3" fmla="*/ 83540 w 84024"/>
                <a:gd name="connsiteY3" fmla="*/ 64474 h 64626"/>
              </a:gdLst>
              <a:ahLst/>
              <a:cxnLst>
                <a:cxn ang="0">
                  <a:pos x="connsiteX0" y="connsiteY0"/>
                </a:cxn>
                <a:cxn ang="0">
                  <a:pos x="connsiteX1" y="connsiteY1"/>
                </a:cxn>
                <a:cxn ang="0">
                  <a:pos x="connsiteX2" y="connsiteY2"/>
                </a:cxn>
                <a:cxn ang="0">
                  <a:pos x="connsiteX3" y="connsiteY3"/>
                </a:cxn>
              </a:cxnLst>
              <a:rect l="l" t="t" r="r" b="b"/>
              <a:pathLst>
                <a:path w="84024" h="64626">
                  <a:moveTo>
                    <a:pt x="83540" y="64474"/>
                  </a:moveTo>
                  <a:cubicBezTo>
                    <a:pt x="17529" y="65913"/>
                    <a:pt x="-106" y="57548"/>
                    <a:pt x="0" y="23077"/>
                  </a:cubicBezTo>
                  <a:cubicBezTo>
                    <a:pt x="54" y="-9902"/>
                    <a:pt x="27172" y="2299"/>
                    <a:pt x="43155" y="1820"/>
                  </a:cubicBezTo>
                  <a:cubicBezTo>
                    <a:pt x="73737" y="861"/>
                    <a:pt x="86790" y="22331"/>
                    <a:pt x="83540" y="64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任意多边形: 形状 280"/>
            <p:cNvSpPr/>
            <p:nvPr/>
          </p:nvSpPr>
          <p:spPr>
            <a:xfrm>
              <a:off x="8477280" y="4969201"/>
              <a:ext cx="81378" cy="72250"/>
            </a:xfrm>
            <a:custGeom>
              <a:avLst/>
              <a:gdLst>
                <a:gd name="connsiteX0" fmla="*/ 16719 w 81378"/>
                <a:gd name="connsiteY0" fmla="*/ 0 h 72250"/>
                <a:gd name="connsiteX1" fmla="*/ 80866 w 81378"/>
                <a:gd name="connsiteY1" fmla="*/ 53597 h 72250"/>
                <a:gd name="connsiteX2" fmla="*/ 56251 w 81378"/>
                <a:gd name="connsiteY2" fmla="*/ 72244 h 72250"/>
                <a:gd name="connsiteX3" fmla="*/ 310 w 81378"/>
                <a:gd name="connsiteY3" fmla="*/ 20778 h 72250"/>
                <a:gd name="connsiteX4" fmla="*/ 16719 w 81378"/>
                <a:gd name="connsiteY4" fmla="*/ 0 h 7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8" h="72250">
                  <a:moveTo>
                    <a:pt x="16719" y="0"/>
                  </a:moveTo>
                  <a:cubicBezTo>
                    <a:pt x="60247" y="1438"/>
                    <a:pt x="85341" y="24401"/>
                    <a:pt x="80866" y="53597"/>
                  </a:cubicBezTo>
                  <a:cubicBezTo>
                    <a:pt x="79694" y="61216"/>
                    <a:pt x="64882" y="72138"/>
                    <a:pt x="56251" y="72244"/>
                  </a:cubicBezTo>
                  <a:cubicBezTo>
                    <a:pt x="22846" y="72671"/>
                    <a:pt x="-3153" y="48589"/>
                    <a:pt x="310" y="20778"/>
                  </a:cubicBezTo>
                  <a:cubicBezTo>
                    <a:pt x="1535" y="11561"/>
                    <a:pt x="13629" y="3729"/>
                    <a:pt x="167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任意多边形: 形状 281"/>
            <p:cNvSpPr/>
            <p:nvPr/>
          </p:nvSpPr>
          <p:spPr>
            <a:xfrm>
              <a:off x="7743598" y="5818233"/>
              <a:ext cx="81701" cy="70145"/>
            </a:xfrm>
            <a:custGeom>
              <a:avLst/>
              <a:gdLst>
                <a:gd name="connsiteX0" fmla="*/ 17621 w 81701"/>
                <a:gd name="connsiteY0" fmla="*/ 0 h 70145"/>
                <a:gd name="connsiteX1" fmla="*/ 81555 w 81701"/>
                <a:gd name="connsiteY1" fmla="*/ 46085 h 70145"/>
                <a:gd name="connsiteX2" fmla="*/ 43248 w 81701"/>
                <a:gd name="connsiteY2" fmla="*/ 70060 h 70145"/>
                <a:gd name="connsiteX3" fmla="*/ 359 w 81701"/>
                <a:gd name="connsiteY3" fmla="*/ 21524 h 70145"/>
                <a:gd name="connsiteX4" fmla="*/ 17621 w 81701"/>
                <a:gd name="connsiteY4" fmla="*/ 0 h 70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01" h="70145">
                  <a:moveTo>
                    <a:pt x="17621" y="0"/>
                  </a:moveTo>
                  <a:cubicBezTo>
                    <a:pt x="59231" y="1385"/>
                    <a:pt x="83846" y="22590"/>
                    <a:pt x="81555" y="46085"/>
                  </a:cubicBezTo>
                  <a:cubicBezTo>
                    <a:pt x="79210" y="69794"/>
                    <a:pt x="60883" y="70540"/>
                    <a:pt x="43248" y="70060"/>
                  </a:cubicBezTo>
                  <a:cubicBezTo>
                    <a:pt x="15597" y="69261"/>
                    <a:pt x="-2837" y="50241"/>
                    <a:pt x="359" y="21524"/>
                  </a:cubicBezTo>
                  <a:cubicBezTo>
                    <a:pt x="1425" y="11721"/>
                    <a:pt x="14745" y="3303"/>
                    <a:pt x="176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任意多边形: 形状 282"/>
            <p:cNvSpPr/>
            <p:nvPr/>
          </p:nvSpPr>
          <p:spPr>
            <a:xfrm>
              <a:off x="8731664" y="4826204"/>
              <a:ext cx="82076" cy="75216"/>
            </a:xfrm>
            <a:custGeom>
              <a:avLst/>
              <a:gdLst>
                <a:gd name="connsiteX0" fmla="*/ 17962 w 82076"/>
                <a:gd name="connsiteY0" fmla="*/ 0 h 75216"/>
                <a:gd name="connsiteX1" fmla="*/ 81948 w 82076"/>
                <a:gd name="connsiteY1" fmla="*/ 54769 h 75216"/>
                <a:gd name="connsiteX2" fmla="*/ 61916 w 82076"/>
                <a:gd name="connsiteY2" fmla="*/ 75121 h 75216"/>
                <a:gd name="connsiteX3" fmla="*/ 380 w 82076"/>
                <a:gd name="connsiteY3" fmla="*/ 18381 h 75216"/>
                <a:gd name="connsiteX4" fmla="*/ 17962 w 82076"/>
                <a:gd name="connsiteY4" fmla="*/ 0 h 75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6" h="75216">
                  <a:moveTo>
                    <a:pt x="17962" y="0"/>
                  </a:moveTo>
                  <a:cubicBezTo>
                    <a:pt x="58186" y="852"/>
                    <a:pt x="84132" y="25040"/>
                    <a:pt x="81948" y="54769"/>
                  </a:cubicBezTo>
                  <a:cubicBezTo>
                    <a:pt x="81415" y="62335"/>
                    <a:pt x="69321" y="74589"/>
                    <a:pt x="61916" y="75121"/>
                  </a:cubicBezTo>
                  <a:cubicBezTo>
                    <a:pt x="30961" y="77199"/>
                    <a:pt x="-4042" y="44860"/>
                    <a:pt x="380" y="18381"/>
                  </a:cubicBezTo>
                  <a:cubicBezTo>
                    <a:pt x="1872" y="9750"/>
                    <a:pt x="14818" y="3037"/>
                    <a:pt x="1796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任意多边形: 形状 283"/>
            <p:cNvSpPr/>
            <p:nvPr/>
          </p:nvSpPr>
          <p:spPr>
            <a:xfrm>
              <a:off x="8315959" y="4965522"/>
              <a:ext cx="78737" cy="69961"/>
            </a:xfrm>
            <a:custGeom>
              <a:avLst/>
              <a:gdLst>
                <a:gd name="connsiteX0" fmla="*/ 146 w 78737"/>
                <a:gd name="connsiteY0" fmla="*/ 10551 h 69961"/>
                <a:gd name="connsiteX1" fmla="*/ 27318 w 78737"/>
                <a:gd name="connsiteY1" fmla="*/ 2 h 69961"/>
                <a:gd name="connsiteX2" fmla="*/ 77985 w 78737"/>
                <a:gd name="connsiteY2" fmla="*/ 52214 h 69961"/>
                <a:gd name="connsiteX3" fmla="*/ 52518 w 78737"/>
                <a:gd name="connsiteY3" fmla="*/ 69956 h 69961"/>
                <a:gd name="connsiteX4" fmla="*/ 146 w 78737"/>
                <a:gd name="connsiteY4" fmla="*/ 10551 h 6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37" h="69961">
                  <a:moveTo>
                    <a:pt x="146" y="10551"/>
                  </a:moveTo>
                  <a:cubicBezTo>
                    <a:pt x="6753" y="7834"/>
                    <a:pt x="17088" y="-157"/>
                    <a:pt x="27318" y="2"/>
                  </a:cubicBezTo>
                  <a:cubicBezTo>
                    <a:pt x="60243" y="429"/>
                    <a:pt x="83259" y="23764"/>
                    <a:pt x="77985" y="52214"/>
                  </a:cubicBezTo>
                  <a:cubicBezTo>
                    <a:pt x="76599" y="59727"/>
                    <a:pt x="61469" y="69849"/>
                    <a:pt x="52518" y="69956"/>
                  </a:cubicBezTo>
                  <a:cubicBezTo>
                    <a:pt x="17195" y="70329"/>
                    <a:pt x="-1878" y="50723"/>
                    <a:pt x="146" y="10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任意多边形: 形状 284"/>
            <p:cNvSpPr/>
            <p:nvPr/>
          </p:nvSpPr>
          <p:spPr>
            <a:xfrm>
              <a:off x="7491682" y="6728001"/>
              <a:ext cx="80926" cy="68199"/>
            </a:xfrm>
            <a:custGeom>
              <a:avLst/>
              <a:gdLst>
                <a:gd name="connsiteX0" fmla="*/ 38898 w 80926"/>
                <a:gd name="connsiteY0" fmla="*/ 0 h 68199"/>
                <a:gd name="connsiteX1" fmla="*/ 80828 w 80926"/>
                <a:gd name="connsiteY1" fmla="*/ 44167 h 68199"/>
                <a:gd name="connsiteX2" fmla="*/ 39484 w 80926"/>
                <a:gd name="connsiteY2" fmla="*/ 68142 h 68199"/>
                <a:gd name="connsiteX3" fmla="*/ 6 w 80926"/>
                <a:gd name="connsiteY3" fmla="*/ 27491 h 68199"/>
                <a:gd name="connsiteX4" fmla="*/ 38898 w 80926"/>
                <a:gd name="connsiteY4" fmla="*/ 0 h 6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26" h="68199">
                  <a:moveTo>
                    <a:pt x="38898" y="0"/>
                  </a:moveTo>
                  <a:cubicBezTo>
                    <a:pt x="65644" y="533"/>
                    <a:pt x="82373" y="18647"/>
                    <a:pt x="80828" y="44167"/>
                  </a:cubicBezTo>
                  <a:cubicBezTo>
                    <a:pt x="79176" y="71605"/>
                    <a:pt x="54935" y="67396"/>
                    <a:pt x="39484" y="68142"/>
                  </a:cubicBezTo>
                  <a:cubicBezTo>
                    <a:pt x="14497" y="69314"/>
                    <a:pt x="432" y="52425"/>
                    <a:pt x="6" y="27491"/>
                  </a:cubicBezTo>
                  <a:cubicBezTo>
                    <a:pt x="-421" y="-1758"/>
                    <a:pt x="23448" y="2931"/>
                    <a:pt x="388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任意多边形: 形状 285"/>
            <p:cNvSpPr/>
            <p:nvPr/>
          </p:nvSpPr>
          <p:spPr>
            <a:xfrm>
              <a:off x="10400219" y="5261499"/>
              <a:ext cx="91158" cy="90289"/>
            </a:xfrm>
            <a:custGeom>
              <a:avLst/>
              <a:gdLst>
                <a:gd name="connsiteX0" fmla="*/ 91158 w 91158"/>
                <a:gd name="connsiteY0" fmla="*/ 82137 h 90289"/>
                <a:gd name="connsiteX1" fmla="*/ 72138 w 91158"/>
                <a:gd name="connsiteY1" fmla="*/ 90288 h 90289"/>
                <a:gd name="connsiteX2" fmla="*/ 0 w 91158"/>
                <a:gd name="connsiteY2" fmla="*/ 15913 h 90289"/>
                <a:gd name="connsiteX3" fmla="*/ 13586 w 91158"/>
                <a:gd name="connsiteY3" fmla="*/ 36 h 90289"/>
                <a:gd name="connsiteX4" fmla="*/ 91158 w 91158"/>
                <a:gd name="connsiteY4" fmla="*/ 82137 h 90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8" h="90289">
                  <a:moveTo>
                    <a:pt x="91158" y="82137"/>
                  </a:moveTo>
                  <a:cubicBezTo>
                    <a:pt x="86257" y="84375"/>
                    <a:pt x="79117" y="90395"/>
                    <a:pt x="72138" y="90288"/>
                  </a:cubicBezTo>
                  <a:cubicBezTo>
                    <a:pt x="46511" y="89862"/>
                    <a:pt x="-106" y="42019"/>
                    <a:pt x="0" y="15913"/>
                  </a:cubicBezTo>
                  <a:cubicBezTo>
                    <a:pt x="0" y="10372"/>
                    <a:pt x="8418" y="462"/>
                    <a:pt x="13586" y="36"/>
                  </a:cubicBezTo>
                  <a:cubicBezTo>
                    <a:pt x="34950" y="-1615"/>
                    <a:pt x="89826" y="53740"/>
                    <a:pt x="91158" y="8213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任意多边形: 形状 286"/>
            <p:cNvSpPr/>
            <p:nvPr/>
          </p:nvSpPr>
          <p:spPr>
            <a:xfrm>
              <a:off x="10583334" y="5448325"/>
              <a:ext cx="94694" cy="88500"/>
            </a:xfrm>
            <a:custGeom>
              <a:avLst/>
              <a:gdLst>
                <a:gd name="connsiteX0" fmla="*/ 0 w 94694"/>
                <a:gd name="connsiteY0" fmla="*/ 640 h 88500"/>
                <a:gd name="connsiteX1" fmla="*/ 94621 w 94694"/>
                <a:gd name="connsiteY1" fmla="*/ 71553 h 88500"/>
                <a:gd name="connsiteX2" fmla="*/ 71605 w 94694"/>
                <a:gd name="connsiteY2" fmla="*/ 84978 h 88500"/>
                <a:gd name="connsiteX3" fmla="*/ 0 w 94694"/>
                <a:gd name="connsiteY3" fmla="*/ 640 h 88500"/>
              </a:gdLst>
              <a:ahLst/>
              <a:cxnLst>
                <a:cxn ang="0">
                  <a:pos x="connsiteX0" y="connsiteY0"/>
                </a:cxn>
                <a:cxn ang="0">
                  <a:pos x="connsiteX1" y="connsiteY1"/>
                </a:cxn>
                <a:cxn ang="0">
                  <a:pos x="connsiteX2" y="connsiteY2"/>
                </a:cxn>
                <a:cxn ang="0">
                  <a:pos x="connsiteX3" y="connsiteY3"/>
                </a:cxn>
              </a:cxnLst>
              <a:rect l="l" t="t" r="r" b="b"/>
              <a:pathLst>
                <a:path w="94694" h="88500">
                  <a:moveTo>
                    <a:pt x="0" y="640"/>
                  </a:moveTo>
                  <a:cubicBezTo>
                    <a:pt x="42302" y="-5540"/>
                    <a:pt x="92330" y="34152"/>
                    <a:pt x="94621" y="71553"/>
                  </a:cubicBezTo>
                  <a:cubicBezTo>
                    <a:pt x="95793" y="90946"/>
                    <a:pt x="82740" y="90999"/>
                    <a:pt x="71605" y="84978"/>
                  </a:cubicBezTo>
                  <a:cubicBezTo>
                    <a:pt x="38040" y="66917"/>
                    <a:pt x="11188" y="42250"/>
                    <a:pt x="0" y="6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任意多边形: 形状 287"/>
            <p:cNvSpPr/>
            <p:nvPr/>
          </p:nvSpPr>
          <p:spPr>
            <a:xfrm>
              <a:off x="10960750" y="5796069"/>
              <a:ext cx="88053" cy="90844"/>
            </a:xfrm>
            <a:custGeom>
              <a:avLst/>
              <a:gdLst>
                <a:gd name="connsiteX0" fmla="*/ 3 w 88053"/>
                <a:gd name="connsiteY0" fmla="*/ 0 h 90844"/>
                <a:gd name="connsiteX1" fmla="*/ 88018 w 88053"/>
                <a:gd name="connsiteY1" fmla="*/ 73363 h 90844"/>
                <a:gd name="connsiteX2" fmla="*/ 72940 w 88053"/>
                <a:gd name="connsiteY2" fmla="*/ 90838 h 90844"/>
                <a:gd name="connsiteX3" fmla="*/ 3 w 88053"/>
                <a:gd name="connsiteY3" fmla="*/ 0 h 90844"/>
              </a:gdLst>
              <a:ahLst/>
              <a:cxnLst>
                <a:cxn ang="0">
                  <a:pos x="connsiteX0" y="connsiteY0"/>
                </a:cxn>
                <a:cxn ang="0">
                  <a:pos x="connsiteX1" y="connsiteY1"/>
                </a:cxn>
                <a:cxn ang="0">
                  <a:pos x="connsiteX2" y="connsiteY2"/>
                </a:cxn>
                <a:cxn ang="0">
                  <a:pos x="connsiteX3" y="connsiteY3"/>
                </a:cxn>
              </a:cxnLst>
              <a:rect l="l" t="t" r="r" b="b"/>
              <a:pathLst>
                <a:path w="88053" h="90844">
                  <a:moveTo>
                    <a:pt x="3" y="0"/>
                  </a:moveTo>
                  <a:cubicBezTo>
                    <a:pt x="36711" y="2185"/>
                    <a:pt x="83329" y="40704"/>
                    <a:pt x="88018" y="73363"/>
                  </a:cubicBezTo>
                  <a:cubicBezTo>
                    <a:pt x="88764" y="78638"/>
                    <a:pt x="77842" y="91158"/>
                    <a:pt x="72940" y="90838"/>
                  </a:cubicBezTo>
                  <a:cubicBezTo>
                    <a:pt x="41773" y="88654"/>
                    <a:pt x="-423" y="35962"/>
                    <a:pt x="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任意多边形: 形状 288"/>
            <p:cNvSpPr/>
            <p:nvPr/>
          </p:nvSpPr>
          <p:spPr>
            <a:xfrm>
              <a:off x="9397746" y="4759526"/>
              <a:ext cx="81488" cy="80849"/>
            </a:xfrm>
            <a:custGeom>
              <a:avLst/>
              <a:gdLst>
                <a:gd name="connsiteX0" fmla="*/ 68356 w 81488"/>
                <a:gd name="connsiteY0" fmla="*/ 80849 h 80849"/>
                <a:gd name="connsiteX1" fmla="*/ 53439 w 81488"/>
                <a:gd name="connsiteY1" fmla="*/ 79357 h 80849"/>
                <a:gd name="connsiteX2" fmla="*/ 481 w 81488"/>
                <a:gd name="connsiteY2" fmla="*/ 15584 h 80849"/>
                <a:gd name="connsiteX3" fmla="*/ 18276 w 81488"/>
                <a:gd name="connsiteY3" fmla="*/ 27 h 80849"/>
                <a:gd name="connsiteX4" fmla="*/ 81463 w 81488"/>
                <a:gd name="connsiteY4" fmla="*/ 61350 h 80849"/>
                <a:gd name="connsiteX5" fmla="*/ 68356 w 81488"/>
                <a:gd name="connsiteY5" fmla="*/ 80849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88" h="80849">
                  <a:moveTo>
                    <a:pt x="68356" y="80849"/>
                  </a:moveTo>
                  <a:cubicBezTo>
                    <a:pt x="57647" y="79784"/>
                    <a:pt x="55517" y="79784"/>
                    <a:pt x="53439" y="79357"/>
                  </a:cubicBezTo>
                  <a:cubicBezTo>
                    <a:pt x="25575" y="74083"/>
                    <a:pt x="-4154" y="39825"/>
                    <a:pt x="481" y="15584"/>
                  </a:cubicBezTo>
                  <a:cubicBezTo>
                    <a:pt x="1706" y="9244"/>
                    <a:pt x="11935" y="240"/>
                    <a:pt x="18276" y="27"/>
                  </a:cubicBezTo>
                  <a:cubicBezTo>
                    <a:pt x="47525" y="-1092"/>
                    <a:pt x="82582" y="32739"/>
                    <a:pt x="81463" y="61350"/>
                  </a:cubicBezTo>
                  <a:cubicBezTo>
                    <a:pt x="81143" y="69181"/>
                    <a:pt x="71286" y="76640"/>
                    <a:pt x="68356" y="808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任意多边形: 形状 289"/>
            <p:cNvSpPr/>
            <p:nvPr/>
          </p:nvSpPr>
          <p:spPr>
            <a:xfrm>
              <a:off x="8208835" y="5127702"/>
              <a:ext cx="81165" cy="70755"/>
            </a:xfrm>
            <a:custGeom>
              <a:avLst/>
              <a:gdLst>
                <a:gd name="connsiteX0" fmla="*/ 16859 w 81165"/>
                <a:gd name="connsiteY0" fmla="*/ 0 h 70755"/>
                <a:gd name="connsiteX1" fmla="*/ 81165 w 81165"/>
                <a:gd name="connsiteY1" fmla="*/ 47577 h 70755"/>
                <a:gd name="connsiteX2" fmla="*/ 50424 w 81165"/>
                <a:gd name="connsiteY2" fmla="*/ 70753 h 70755"/>
                <a:gd name="connsiteX3" fmla="*/ 130 w 81165"/>
                <a:gd name="connsiteY3" fmla="*/ 21684 h 70755"/>
                <a:gd name="connsiteX4" fmla="*/ 16859 w 81165"/>
                <a:gd name="connsiteY4" fmla="*/ 0 h 7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65" h="70755">
                  <a:moveTo>
                    <a:pt x="16859" y="0"/>
                  </a:moveTo>
                  <a:cubicBezTo>
                    <a:pt x="55698" y="746"/>
                    <a:pt x="81325" y="23122"/>
                    <a:pt x="81165" y="47577"/>
                  </a:cubicBezTo>
                  <a:cubicBezTo>
                    <a:pt x="81005" y="68941"/>
                    <a:pt x="66141" y="70646"/>
                    <a:pt x="50424" y="70753"/>
                  </a:cubicBezTo>
                  <a:cubicBezTo>
                    <a:pt x="20002" y="71019"/>
                    <a:pt x="-1895" y="51360"/>
                    <a:pt x="130" y="21684"/>
                  </a:cubicBezTo>
                  <a:cubicBezTo>
                    <a:pt x="822" y="12467"/>
                    <a:pt x="13502" y="4102"/>
                    <a:pt x="168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任意多边形: 形状 290"/>
            <p:cNvSpPr/>
            <p:nvPr/>
          </p:nvSpPr>
          <p:spPr>
            <a:xfrm>
              <a:off x="8827434" y="4681338"/>
              <a:ext cx="80049" cy="75025"/>
            </a:xfrm>
            <a:custGeom>
              <a:avLst/>
              <a:gdLst>
                <a:gd name="connsiteX0" fmla="*/ 67160 w 80049"/>
                <a:gd name="connsiteY0" fmla="*/ 75019 h 75025"/>
                <a:gd name="connsiteX1" fmla="*/ 190 w 80049"/>
                <a:gd name="connsiteY1" fmla="*/ 20143 h 75025"/>
                <a:gd name="connsiteX2" fmla="*/ 21129 w 80049"/>
                <a:gd name="connsiteY2" fmla="*/ 110 h 75025"/>
                <a:gd name="connsiteX3" fmla="*/ 79894 w 80049"/>
                <a:gd name="connsiteY3" fmla="*/ 56158 h 75025"/>
                <a:gd name="connsiteX4" fmla="*/ 67160 w 80049"/>
                <a:gd name="connsiteY4" fmla="*/ 75019 h 75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49" h="75025">
                  <a:moveTo>
                    <a:pt x="67160" y="75019"/>
                  </a:moveTo>
                  <a:cubicBezTo>
                    <a:pt x="25124" y="75498"/>
                    <a:pt x="-2580" y="50724"/>
                    <a:pt x="190" y="20143"/>
                  </a:cubicBezTo>
                  <a:cubicBezTo>
                    <a:pt x="883" y="12577"/>
                    <a:pt x="13350" y="696"/>
                    <a:pt x="21129" y="110"/>
                  </a:cubicBezTo>
                  <a:cubicBezTo>
                    <a:pt x="49366" y="-2127"/>
                    <a:pt x="82611" y="30106"/>
                    <a:pt x="79894" y="56158"/>
                  </a:cubicBezTo>
                  <a:cubicBezTo>
                    <a:pt x="79041" y="64363"/>
                    <a:pt x="69558" y="71662"/>
                    <a:pt x="67160" y="750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任意多边形: 形状 291"/>
            <p:cNvSpPr/>
            <p:nvPr/>
          </p:nvSpPr>
          <p:spPr>
            <a:xfrm>
              <a:off x="11223145" y="6099751"/>
              <a:ext cx="107727" cy="91702"/>
            </a:xfrm>
            <a:custGeom>
              <a:avLst/>
              <a:gdLst>
                <a:gd name="connsiteX0" fmla="*/ 107727 w 107727"/>
                <a:gd name="connsiteY0" fmla="*/ 91425 h 91702"/>
                <a:gd name="connsiteX1" fmla="*/ 0 w 107727"/>
                <a:gd name="connsiteY1" fmla="*/ 0 h 91702"/>
                <a:gd name="connsiteX2" fmla="*/ 107727 w 107727"/>
                <a:gd name="connsiteY2" fmla="*/ 91425 h 91702"/>
              </a:gdLst>
              <a:ahLst/>
              <a:cxnLst>
                <a:cxn ang="0">
                  <a:pos x="connsiteX0" y="connsiteY0"/>
                </a:cxn>
                <a:cxn ang="0">
                  <a:pos x="connsiteX1" y="connsiteY1"/>
                </a:cxn>
                <a:cxn ang="0">
                  <a:pos x="connsiteX2" y="connsiteY2"/>
                </a:cxn>
              </a:cxnLst>
              <a:rect l="l" t="t" r="r" b="b"/>
              <a:pathLst>
                <a:path w="107727" h="91702">
                  <a:moveTo>
                    <a:pt x="107727" y="91425"/>
                  </a:moveTo>
                  <a:cubicBezTo>
                    <a:pt x="52905" y="94674"/>
                    <a:pt x="24241" y="69687"/>
                    <a:pt x="0" y="0"/>
                  </a:cubicBezTo>
                  <a:cubicBezTo>
                    <a:pt x="57646" y="4209"/>
                    <a:pt x="80556" y="46831"/>
                    <a:pt x="107727" y="914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任意多边形: 形状 292"/>
            <p:cNvSpPr/>
            <p:nvPr/>
          </p:nvSpPr>
          <p:spPr>
            <a:xfrm>
              <a:off x="7805738" y="5470280"/>
              <a:ext cx="77642" cy="69561"/>
            </a:xfrm>
            <a:custGeom>
              <a:avLst/>
              <a:gdLst>
                <a:gd name="connsiteX0" fmla="*/ 40352 w 77642"/>
                <a:gd name="connsiteY0" fmla="*/ 69523 h 69561"/>
                <a:gd name="connsiteX1" fmla="*/ 128 w 77642"/>
                <a:gd name="connsiteY1" fmla="*/ 24024 h 69561"/>
                <a:gd name="connsiteX2" fmla="*/ 28365 w 77642"/>
                <a:gd name="connsiteY2" fmla="*/ 103 h 69561"/>
                <a:gd name="connsiteX3" fmla="*/ 77593 w 77642"/>
                <a:gd name="connsiteY3" fmla="*/ 45122 h 69561"/>
                <a:gd name="connsiteX4" fmla="*/ 40352 w 77642"/>
                <a:gd name="connsiteY4" fmla="*/ 69523 h 69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42" h="69561">
                  <a:moveTo>
                    <a:pt x="40352" y="69523"/>
                  </a:moveTo>
                  <a:cubicBezTo>
                    <a:pt x="12754" y="70376"/>
                    <a:pt x="2472" y="56897"/>
                    <a:pt x="128" y="24024"/>
                  </a:cubicBezTo>
                  <a:cubicBezTo>
                    <a:pt x="-1524" y="849"/>
                    <a:pt x="13127" y="902"/>
                    <a:pt x="28365" y="103"/>
                  </a:cubicBezTo>
                  <a:cubicBezTo>
                    <a:pt x="58946" y="-1442"/>
                    <a:pt x="76261" y="14488"/>
                    <a:pt x="77593" y="45122"/>
                  </a:cubicBezTo>
                  <a:cubicBezTo>
                    <a:pt x="78872" y="75491"/>
                    <a:pt x="54950" y="66114"/>
                    <a:pt x="40352" y="695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任意多边形: 形状 293"/>
            <p:cNvSpPr/>
            <p:nvPr/>
          </p:nvSpPr>
          <p:spPr>
            <a:xfrm>
              <a:off x="8584405" y="4813176"/>
              <a:ext cx="76619" cy="77759"/>
            </a:xfrm>
            <a:custGeom>
              <a:avLst/>
              <a:gdLst>
                <a:gd name="connsiteX0" fmla="*/ 70440 w 76619"/>
                <a:gd name="connsiteY0" fmla="*/ 77760 h 77759"/>
                <a:gd name="connsiteX1" fmla="*/ 7252 w 76619"/>
                <a:gd name="connsiteY1" fmla="*/ 54104 h 77759"/>
                <a:gd name="connsiteX2" fmla="*/ 4269 w 76619"/>
                <a:gd name="connsiteY2" fmla="*/ 6900 h 77759"/>
                <a:gd name="connsiteX3" fmla="*/ 61808 w 76619"/>
                <a:gd name="connsiteY3" fmla="*/ 20380 h 77759"/>
                <a:gd name="connsiteX4" fmla="*/ 76620 w 76619"/>
                <a:gd name="connsiteY4" fmla="*/ 67957 h 77759"/>
                <a:gd name="connsiteX5" fmla="*/ 70440 w 76619"/>
                <a:gd name="connsiteY5" fmla="*/ 77760 h 7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19" h="77759">
                  <a:moveTo>
                    <a:pt x="70440" y="77760"/>
                  </a:moveTo>
                  <a:cubicBezTo>
                    <a:pt x="48915" y="70461"/>
                    <a:pt x="24194" y="67317"/>
                    <a:pt x="7252" y="54104"/>
                  </a:cubicBezTo>
                  <a:cubicBezTo>
                    <a:pt x="-1432" y="47338"/>
                    <a:pt x="-2178" y="19687"/>
                    <a:pt x="4269" y="6900"/>
                  </a:cubicBezTo>
                  <a:cubicBezTo>
                    <a:pt x="11568" y="-7538"/>
                    <a:pt x="53071" y="2478"/>
                    <a:pt x="61808" y="20380"/>
                  </a:cubicBezTo>
                  <a:cubicBezTo>
                    <a:pt x="69001" y="35138"/>
                    <a:pt x="71825" y="52027"/>
                    <a:pt x="76620" y="67957"/>
                  </a:cubicBezTo>
                  <a:cubicBezTo>
                    <a:pt x="74542" y="71260"/>
                    <a:pt x="72517" y="74510"/>
                    <a:pt x="70440" y="77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任意多边形: 形状 294"/>
            <p:cNvSpPr/>
            <p:nvPr/>
          </p:nvSpPr>
          <p:spPr>
            <a:xfrm>
              <a:off x="7491252" y="6192113"/>
              <a:ext cx="77489" cy="68406"/>
            </a:xfrm>
            <a:custGeom>
              <a:avLst/>
              <a:gdLst>
                <a:gd name="connsiteX0" fmla="*/ 23238 w 77489"/>
                <a:gd name="connsiteY0" fmla="*/ 22 h 68406"/>
                <a:gd name="connsiteX1" fmla="*/ 77422 w 77489"/>
                <a:gd name="connsiteY1" fmla="*/ 40992 h 68406"/>
                <a:gd name="connsiteX2" fmla="*/ 39488 w 77489"/>
                <a:gd name="connsiteY2" fmla="*/ 68217 h 68406"/>
                <a:gd name="connsiteX3" fmla="*/ 702 w 77489"/>
                <a:gd name="connsiteY3" fmla="*/ 24210 h 68406"/>
                <a:gd name="connsiteX4" fmla="*/ 23238 w 77489"/>
                <a:gd name="connsiteY4" fmla="*/ 22 h 68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9" h="68406">
                  <a:moveTo>
                    <a:pt x="23238" y="22"/>
                  </a:moveTo>
                  <a:cubicBezTo>
                    <a:pt x="63143" y="-618"/>
                    <a:pt x="76037" y="12861"/>
                    <a:pt x="77422" y="40992"/>
                  </a:cubicBezTo>
                  <a:cubicBezTo>
                    <a:pt x="78914" y="70348"/>
                    <a:pt x="55578" y="66512"/>
                    <a:pt x="39488" y="68217"/>
                  </a:cubicBezTo>
                  <a:cubicBezTo>
                    <a:pt x="16419" y="70668"/>
                    <a:pt x="-4093" y="48931"/>
                    <a:pt x="702" y="24210"/>
                  </a:cubicBezTo>
                  <a:cubicBezTo>
                    <a:pt x="2993" y="12542"/>
                    <a:pt x="19562" y="3698"/>
                    <a:pt x="23238"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任意多边形: 形状 295"/>
            <p:cNvSpPr/>
            <p:nvPr/>
          </p:nvSpPr>
          <p:spPr>
            <a:xfrm>
              <a:off x="9791682" y="4841150"/>
              <a:ext cx="81223" cy="81649"/>
            </a:xfrm>
            <a:custGeom>
              <a:avLst/>
              <a:gdLst>
                <a:gd name="connsiteX0" fmla="*/ 0 w 81223"/>
                <a:gd name="connsiteY0" fmla="*/ 8442 h 81649"/>
                <a:gd name="connsiteX1" fmla="*/ 22057 w 81223"/>
                <a:gd name="connsiteY1" fmla="*/ 24 h 81649"/>
                <a:gd name="connsiteX2" fmla="*/ 81195 w 81223"/>
                <a:gd name="connsiteY2" fmla="*/ 63425 h 81649"/>
                <a:gd name="connsiteX3" fmla="*/ 60683 w 81223"/>
                <a:gd name="connsiteY3" fmla="*/ 81646 h 81649"/>
                <a:gd name="connsiteX4" fmla="*/ 0 w 81223"/>
                <a:gd name="connsiteY4" fmla="*/ 8442 h 8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23" h="81649">
                  <a:moveTo>
                    <a:pt x="0" y="8442"/>
                  </a:moveTo>
                  <a:cubicBezTo>
                    <a:pt x="5328" y="6258"/>
                    <a:pt x="13906" y="-455"/>
                    <a:pt x="22057" y="24"/>
                  </a:cubicBezTo>
                  <a:cubicBezTo>
                    <a:pt x="46192" y="1463"/>
                    <a:pt x="82367" y="39503"/>
                    <a:pt x="81195" y="63425"/>
                  </a:cubicBezTo>
                  <a:cubicBezTo>
                    <a:pt x="80876" y="70138"/>
                    <a:pt x="67982" y="81539"/>
                    <a:pt x="60683" y="81646"/>
                  </a:cubicBezTo>
                  <a:cubicBezTo>
                    <a:pt x="33352" y="82072"/>
                    <a:pt x="-53" y="44724"/>
                    <a:pt x="0" y="84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任意多边形: 形状 296"/>
            <p:cNvSpPr/>
            <p:nvPr/>
          </p:nvSpPr>
          <p:spPr>
            <a:xfrm>
              <a:off x="9119138" y="4706116"/>
              <a:ext cx="76368" cy="83592"/>
            </a:xfrm>
            <a:custGeom>
              <a:avLst/>
              <a:gdLst>
                <a:gd name="connsiteX0" fmla="*/ 13714 w 76368"/>
                <a:gd name="connsiteY0" fmla="*/ 0 h 83592"/>
                <a:gd name="connsiteX1" fmla="*/ 66938 w 76368"/>
                <a:gd name="connsiteY1" fmla="*/ 37401 h 83592"/>
                <a:gd name="connsiteX2" fmla="*/ 76368 w 76368"/>
                <a:gd name="connsiteY2" fmla="*/ 83593 h 83592"/>
                <a:gd name="connsiteX3" fmla="*/ 29004 w 76368"/>
                <a:gd name="connsiteY3" fmla="*/ 75921 h 83592"/>
                <a:gd name="connsiteX4" fmla="*/ 501 w 76368"/>
                <a:gd name="connsiteY4" fmla="*/ 35962 h 83592"/>
                <a:gd name="connsiteX5" fmla="*/ 13714 w 76368"/>
                <a:gd name="connsiteY5" fmla="*/ 0 h 8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8" h="83592">
                  <a:moveTo>
                    <a:pt x="13714" y="0"/>
                  </a:moveTo>
                  <a:cubicBezTo>
                    <a:pt x="37635" y="16036"/>
                    <a:pt x="56602" y="23495"/>
                    <a:pt x="66938" y="37401"/>
                  </a:cubicBezTo>
                  <a:cubicBezTo>
                    <a:pt x="75409" y="48802"/>
                    <a:pt x="73598" y="67929"/>
                    <a:pt x="76368" y="83593"/>
                  </a:cubicBezTo>
                  <a:cubicBezTo>
                    <a:pt x="60332" y="81462"/>
                    <a:pt x="41525" y="83752"/>
                    <a:pt x="29004" y="75921"/>
                  </a:cubicBezTo>
                  <a:cubicBezTo>
                    <a:pt x="16005" y="67822"/>
                    <a:pt x="6361" y="51040"/>
                    <a:pt x="501" y="35962"/>
                  </a:cubicBezTo>
                  <a:cubicBezTo>
                    <a:pt x="-2270" y="28823"/>
                    <a:pt x="7054" y="16942"/>
                    <a:pt x="137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任意多边形: 形状 297"/>
            <p:cNvSpPr/>
            <p:nvPr/>
          </p:nvSpPr>
          <p:spPr>
            <a:xfrm>
              <a:off x="10283564" y="5227544"/>
              <a:ext cx="90583" cy="89400"/>
            </a:xfrm>
            <a:custGeom>
              <a:avLst/>
              <a:gdLst>
                <a:gd name="connsiteX0" fmla="*/ 8236 w 90583"/>
                <a:gd name="connsiteY0" fmla="*/ 0 h 89400"/>
                <a:gd name="connsiteX1" fmla="*/ 90549 w 90583"/>
                <a:gd name="connsiteY1" fmla="*/ 75707 h 89400"/>
                <a:gd name="connsiteX2" fmla="*/ 72222 w 90583"/>
                <a:gd name="connsiteY2" fmla="*/ 89400 h 89400"/>
                <a:gd name="connsiteX3" fmla="*/ 31 w 90583"/>
                <a:gd name="connsiteY3" fmla="*/ 18541 h 89400"/>
                <a:gd name="connsiteX4" fmla="*/ 8236 w 90583"/>
                <a:gd name="connsiteY4" fmla="*/ 0 h 8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83" h="89400">
                  <a:moveTo>
                    <a:pt x="8236" y="0"/>
                  </a:moveTo>
                  <a:cubicBezTo>
                    <a:pt x="38018" y="586"/>
                    <a:pt x="92148" y="52745"/>
                    <a:pt x="90549" y="75707"/>
                  </a:cubicBezTo>
                  <a:cubicBezTo>
                    <a:pt x="90176" y="80929"/>
                    <a:pt x="78509" y="89506"/>
                    <a:pt x="72222" y="89400"/>
                  </a:cubicBezTo>
                  <a:cubicBezTo>
                    <a:pt x="48673" y="88920"/>
                    <a:pt x="2002" y="42888"/>
                    <a:pt x="31" y="18541"/>
                  </a:cubicBezTo>
                  <a:cubicBezTo>
                    <a:pt x="-502" y="11881"/>
                    <a:pt x="6051" y="4635"/>
                    <a:pt x="82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任意多边形: 形状 298"/>
            <p:cNvSpPr/>
            <p:nvPr/>
          </p:nvSpPr>
          <p:spPr>
            <a:xfrm>
              <a:off x="8420342" y="4811973"/>
              <a:ext cx="81377" cy="71024"/>
            </a:xfrm>
            <a:custGeom>
              <a:avLst/>
              <a:gdLst>
                <a:gd name="connsiteX0" fmla="*/ 63375 w 81377"/>
                <a:gd name="connsiteY0" fmla="*/ 71024 h 71024"/>
                <a:gd name="connsiteX1" fmla="*/ 401 w 81377"/>
                <a:gd name="connsiteY1" fmla="*/ 17534 h 71024"/>
                <a:gd name="connsiteX2" fmla="*/ 26294 w 81377"/>
                <a:gd name="connsiteY2" fmla="*/ 5 h 71024"/>
                <a:gd name="connsiteX3" fmla="*/ 80850 w 81377"/>
                <a:gd name="connsiteY3" fmla="*/ 50140 h 71024"/>
                <a:gd name="connsiteX4" fmla="*/ 63375 w 81377"/>
                <a:gd name="connsiteY4" fmla="*/ 71024 h 71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7" h="71024">
                  <a:moveTo>
                    <a:pt x="63375" y="71024"/>
                  </a:moveTo>
                  <a:cubicBezTo>
                    <a:pt x="27253" y="69586"/>
                    <a:pt x="-3915" y="41189"/>
                    <a:pt x="401" y="17534"/>
                  </a:cubicBezTo>
                  <a:cubicBezTo>
                    <a:pt x="1786" y="10075"/>
                    <a:pt x="17183" y="165"/>
                    <a:pt x="26294" y="5"/>
                  </a:cubicBezTo>
                  <a:cubicBezTo>
                    <a:pt x="58314" y="-421"/>
                    <a:pt x="85538" y="24833"/>
                    <a:pt x="80850" y="50140"/>
                  </a:cubicBezTo>
                  <a:cubicBezTo>
                    <a:pt x="79092" y="59463"/>
                    <a:pt x="67051" y="66869"/>
                    <a:pt x="63375" y="71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任意多边形: 形状 299"/>
            <p:cNvSpPr/>
            <p:nvPr/>
          </p:nvSpPr>
          <p:spPr>
            <a:xfrm>
              <a:off x="7923905" y="5298291"/>
              <a:ext cx="76932" cy="68052"/>
            </a:xfrm>
            <a:custGeom>
              <a:avLst/>
              <a:gdLst>
                <a:gd name="connsiteX0" fmla="*/ 49785 w 76932"/>
                <a:gd name="connsiteY0" fmla="*/ 67935 h 68052"/>
                <a:gd name="connsiteX1" fmla="*/ 131 w 76932"/>
                <a:gd name="connsiteY1" fmla="*/ 24673 h 68052"/>
                <a:gd name="connsiteX2" fmla="*/ 27995 w 76932"/>
                <a:gd name="connsiteY2" fmla="*/ 6 h 68052"/>
                <a:gd name="connsiteX3" fmla="*/ 76691 w 76932"/>
                <a:gd name="connsiteY3" fmla="*/ 41775 h 68052"/>
                <a:gd name="connsiteX4" fmla="*/ 49785 w 76932"/>
                <a:gd name="connsiteY4" fmla="*/ 67935 h 6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32" h="68052">
                  <a:moveTo>
                    <a:pt x="49785" y="67935"/>
                  </a:moveTo>
                  <a:cubicBezTo>
                    <a:pt x="17819" y="68787"/>
                    <a:pt x="2315" y="54083"/>
                    <a:pt x="131" y="24673"/>
                  </a:cubicBezTo>
                  <a:cubicBezTo>
                    <a:pt x="-1414" y="3362"/>
                    <a:pt x="10893" y="166"/>
                    <a:pt x="27995" y="6"/>
                  </a:cubicBezTo>
                  <a:cubicBezTo>
                    <a:pt x="59535" y="-314"/>
                    <a:pt x="73974" y="12526"/>
                    <a:pt x="76691" y="41775"/>
                  </a:cubicBezTo>
                  <a:cubicBezTo>
                    <a:pt x="78875" y="64951"/>
                    <a:pt x="65982" y="68841"/>
                    <a:pt x="49785" y="679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任意多边形: 形状 300"/>
            <p:cNvSpPr/>
            <p:nvPr/>
          </p:nvSpPr>
          <p:spPr>
            <a:xfrm>
              <a:off x="7747364" y="5304583"/>
              <a:ext cx="76437" cy="69851"/>
            </a:xfrm>
            <a:custGeom>
              <a:avLst/>
              <a:gdLst>
                <a:gd name="connsiteX0" fmla="*/ 23445 w 76437"/>
                <a:gd name="connsiteY0" fmla="*/ 0 h 69851"/>
                <a:gd name="connsiteX1" fmla="*/ 76403 w 76437"/>
                <a:gd name="connsiteY1" fmla="*/ 45765 h 69851"/>
                <a:gd name="connsiteX2" fmla="*/ 43904 w 76437"/>
                <a:gd name="connsiteY2" fmla="*/ 69847 h 69851"/>
                <a:gd name="connsiteX3" fmla="*/ 642 w 76437"/>
                <a:gd name="connsiteY3" fmla="*/ 19659 h 69851"/>
                <a:gd name="connsiteX4" fmla="*/ 23445 w 76437"/>
                <a:gd name="connsiteY4" fmla="*/ 0 h 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7" h="69851">
                  <a:moveTo>
                    <a:pt x="23445" y="0"/>
                  </a:moveTo>
                  <a:cubicBezTo>
                    <a:pt x="61538" y="373"/>
                    <a:pt x="75231" y="15770"/>
                    <a:pt x="76403" y="45765"/>
                  </a:cubicBezTo>
                  <a:cubicBezTo>
                    <a:pt x="77309" y="69794"/>
                    <a:pt x="60206" y="69634"/>
                    <a:pt x="43904" y="69847"/>
                  </a:cubicBezTo>
                  <a:cubicBezTo>
                    <a:pt x="16572" y="70220"/>
                    <a:pt x="-3940" y="49229"/>
                    <a:pt x="642" y="19659"/>
                  </a:cubicBezTo>
                  <a:cubicBezTo>
                    <a:pt x="2134" y="9856"/>
                    <a:pt x="20195" y="2557"/>
                    <a:pt x="234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任意多边形: 形状 301"/>
            <p:cNvSpPr/>
            <p:nvPr/>
          </p:nvSpPr>
          <p:spPr>
            <a:xfrm>
              <a:off x="10517910" y="5308473"/>
              <a:ext cx="86948" cy="82853"/>
            </a:xfrm>
            <a:custGeom>
              <a:avLst/>
              <a:gdLst>
                <a:gd name="connsiteX0" fmla="*/ 86949 w 86948"/>
                <a:gd name="connsiteY0" fmla="*/ 82367 h 82853"/>
                <a:gd name="connsiteX1" fmla="*/ 0 w 86948"/>
                <a:gd name="connsiteY1" fmla="*/ 2184 h 82853"/>
                <a:gd name="connsiteX2" fmla="*/ 86949 w 86948"/>
                <a:gd name="connsiteY2" fmla="*/ 82367 h 82853"/>
              </a:gdLst>
              <a:ahLst/>
              <a:cxnLst>
                <a:cxn ang="0">
                  <a:pos x="connsiteX0" y="connsiteY0"/>
                </a:cxn>
                <a:cxn ang="0">
                  <a:pos x="connsiteX1" y="connsiteY1"/>
                </a:cxn>
                <a:cxn ang="0">
                  <a:pos x="connsiteX2" y="connsiteY2"/>
                </a:cxn>
              </a:cxnLst>
              <a:rect l="l" t="t" r="r" b="b"/>
              <a:pathLst>
                <a:path w="86948" h="82853">
                  <a:moveTo>
                    <a:pt x="86949" y="82367"/>
                  </a:moveTo>
                  <a:cubicBezTo>
                    <a:pt x="49335" y="87748"/>
                    <a:pt x="5860" y="47683"/>
                    <a:pt x="0" y="2184"/>
                  </a:cubicBezTo>
                  <a:cubicBezTo>
                    <a:pt x="40065" y="-10230"/>
                    <a:pt x="85936" y="32126"/>
                    <a:pt x="86949" y="823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任意多边形: 形状 302"/>
            <p:cNvSpPr/>
            <p:nvPr/>
          </p:nvSpPr>
          <p:spPr>
            <a:xfrm>
              <a:off x="11794441" y="6698272"/>
              <a:ext cx="116358" cy="94887"/>
            </a:xfrm>
            <a:custGeom>
              <a:avLst/>
              <a:gdLst>
                <a:gd name="connsiteX0" fmla="*/ 116358 w 116358"/>
                <a:gd name="connsiteY0" fmla="*/ 94887 h 94887"/>
                <a:gd name="connsiteX1" fmla="*/ 0 w 116358"/>
                <a:gd name="connsiteY1" fmla="*/ 0 h 94887"/>
                <a:gd name="connsiteX2" fmla="*/ 116358 w 116358"/>
                <a:gd name="connsiteY2" fmla="*/ 94887 h 94887"/>
              </a:gdLst>
              <a:ahLst/>
              <a:cxnLst>
                <a:cxn ang="0">
                  <a:pos x="connsiteX0" y="connsiteY0"/>
                </a:cxn>
                <a:cxn ang="0">
                  <a:pos x="connsiteX1" y="connsiteY1"/>
                </a:cxn>
                <a:cxn ang="0">
                  <a:pos x="connsiteX2" y="connsiteY2"/>
                </a:cxn>
              </a:cxnLst>
              <a:rect l="l" t="t" r="r" b="b"/>
              <a:pathLst>
                <a:path w="116358" h="94887">
                  <a:moveTo>
                    <a:pt x="116358" y="94887"/>
                  </a:moveTo>
                  <a:cubicBezTo>
                    <a:pt x="64040" y="88228"/>
                    <a:pt x="21204" y="53278"/>
                    <a:pt x="0" y="0"/>
                  </a:cubicBezTo>
                  <a:cubicBezTo>
                    <a:pt x="46245" y="1438"/>
                    <a:pt x="83433" y="31807"/>
                    <a:pt x="116358" y="948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任意多边形: 形状 303"/>
            <p:cNvSpPr/>
            <p:nvPr/>
          </p:nvSpPr>
          <p:spPr>
            <a:xfrm>
              <a:off x="8152865" y="4964591"/>
              <a:ext cx="77808" cy="68544"/>
            </a:xfrm>
            <a:custGeom>
              <a:avLst/>
              <a:gdLst>
                <a:gd name="connsiteX0" fmla="*/ 60841 w 77808"/>
                <a:gd name="connsiteY0" fmla="*/ 68543 h 68544"/>
                <a:gd name="connsiteX1" fmla="*/ 105 w 77808"/>
                <a:gd name="connsiteY1" fmla="*/ 18249 h 68544"/>
                <a:gd name="connsiteX2" fmla="*/ 21949 w 77808"/>
                <a:gd name="connsiteY2" fmla="*/ 241 h 68544"/>
                <a:gd name="connsiteX3" fmla="*/ 77677 w 77808"/>
                <a:gd name="connsiteY3" fmla="*/ 45314 h 68544"/>
                <a:gd name="connsiteX4" fmla="*/ 60841 w 77808"/>
                <a:gd name="connsiteY4" fmla="*/ 68543 h 68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08" h="68544">
                  <a:moveTo>
                    <a:pt x="60841" y="68543"/>
                  </a:moveTo>
                  <a:cubicBezTo>
                    <a:pt x="18699" y="68703"/>
                    <a:pt x="-1653" y="49470"/>
                    <a:pt x="105" y="18249"/>
                  </a:cubicBezTo>
                  <a:cubicBezTo>
                    <a:pt x="478" y="11589"/>
                    <a:pt x="13797" y="1040"/>
                    <a:pt x="21949" y="241"/>
                  </a:cubicBezTo>
                  <a:cubicBezTo>
                    <a:pt x="50719" y="-2636"/>
                    <a:pt x="80021" y="20700"/>
                    <a:pt x="77677" y="45314"/>
                  </a:cubicBezTo>
                  <a:cubicBezTo>
                    <a:pt x="76718" y="55543"/>
                    <a:pt x="63878" y="64654"/>
                    <a:pt x="60841" y="68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任意多边形: 形状 304"/>
            <p:cNvSpPr/>
            <p:nvPr/>
          </p:nvSpPr>
          <p:spPr>
            <a:xfrm>
              <a:off x="9981327" y="5021382"/>
              <a:ext cx="81680" cy="83271"/>
            </a:xfrm>
            <a:custGeom>
              <a:avLst/>
              <a:gdLst>
                <a:gd name="connsiteX0" fmla="*/ 449 w 81680"/>
                <a:gd name="connsiteY0" fmla="*/ 243 h 83271"/>
                <a:gd name="connsiteX1" fmla="*/ 81218 w 81680"/>
                <a:gd name="connsiteY1" fmla="*/ 61939 h 83271"/>
                <a:gd name="connsiteX2" fmla="*/ 59108 w 81680"/>
                <a:gd name="connsiteY2" fmla="*/ 82717 h 83271"/>
                <a:gd name="connsiteX3" fmla="*/ 449 w 81680"/>
                <a:gd name="connsiteY3" fmla="*/ 243 h 83271"/>
              </a:gdLst>
              <a:ahLst/>
              <a:cxnLst>
                <a:cxn ang="0">
                  <a:pos x="connsiteX0" y="connsiteY0"/>
                </a:cxn>
                <a:cxn ang="0">
                  <a:pos x="connsiteX1" y="connsiteY1"/>
                </a:cxn>
                <a:cxn ang="0">
                  <a:pos x="connsiteX2" y="connsiteY2"/>
                </a:cxn>
                <a:cxn ang="0">
                  <a:pos x="connsiteX3" y="connsiteY3"/>
                </a:cxn>
              </a:cxnLst>
              <a:rect l="l" t="t" r="r" b="b"/>
              <a:pathLst>
                <a:path w="81680" h="83271">
                  <a:moveTo>
                    <a:pt x="449" y="243"/>
                  </a:moveTo>
                  <a:cubicBezTo>
                    <a:pt x="35240" y="-3113"/>
                    <a:pt x="76476" y="28800"/>
                    <a:pt x="81218" y="61939"/>
                  </a:cubicBezTo>
                  <a:cubicBezTo>
                    <a:pt x="83829" y="80320"/>
                    <a:pt x="75251" y="85061"/>
                    <a:pt x="59108" y="82717"/>
                  </a:cubicBezTo>
                  <a:cubicBezTo>
                    <a:pt x="25596" y="77869"/>
                    <a:pt x="-4026" y="36312"/>
                    <a:pt x="449" y="2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任意多边形: 形状 305"/>
            <p:cNvSpPr/>
            <p:nvPr/>
          </p:nvSpPr>
          <p:spPr>
            <a:xfrm>
              <a:off x="9257314" y="4736333"/>
              <a:ext cx="81509" cy="76966"/>
            </a:xfrm>
            <a:custGeom>
              <a:avLst/>
              <a:gdLst>
                <a:gd name="connsiteX0" fmla="*/ 81136 w 81509"/>
                <a:gd name="connsiteY0" fmla="*/ 76551 h 76966"/>
                <a:gd name="connsiteX1" fmla="*/ 2338 w 81509"/>
                <a:gd name="connsiteY1" fmla="*/ 29667 h 76966"/>
                <a:gd name="connsiteX2" fmla="*/ 27645 w 81509"/>
                <a:gd name="connsiteY2" fmla="*/ 684 h 76966"/>
                <a:gd name="connsiteX3" fmla="*/ 81136 w 81509"/>
                <a:gd name="connsiteY3" fmla="*/ 76551 h 76966"/>
              </a:gdLst>
              <a:ahLst/>
              <a:cxnLst>
                <a:cxn ang="0">
                  <a:pos x="connsiteX0" y="connsiteY0"/>
                </a:cxn>
                <a:cxn ang="0">
                  <a:pos x="connsiteX1" y="connsiteY1"/>
                </a:cxn>
                <a:cxn ang="0">
                  <a:pos x="connsiteX2" y="connsiteY2"/>
                </a:cxn>
                <a:cxn ang="0">
                  <a:pos x="connsiteX3" y="connsiteY3"/>
                </a:cxn>
              </a:cxnLst>
              <a:rect l="l" t="t" r="r" b="b"/>
              <a:pathLst>
                <a:path w="81509" h="76966">
                  <a:moveTo>
                    <a:pt x="81136" y="76551"/>
                  </a:moveTo>
                  <a:cubicBezTo>
                    <a:pt x="41177" y="79961"/>
                    <a:pt x="12301" y="62219"/>
                    <a:pt x="2338" y="29667"/>
                  </a:cubicBezTo>
                  <a:cubicBezTo>
                    <a:pt x="-4588" y="6917"/>
                    <a:pt x="3883" y="-2779"/>
                    <a:pt x="27645" y="684"/>
                  </a:cubicBezTo>
                  <a:cubicBezTo>
                    <a:pt x="60997" y="5639"/>
                    <a:pt x="84812" y="38404"/>
                    <a:pt x="81136" y="765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任意多边形: 形状 306"/>
            <p:cNvSpPr/>
            <p:nvPr/>
          </p:nvSpPr>
          <p:spPr>
            <a:xfrm>
              <a:off x="10219856" y="5085879"/>
              <a:ext cx="84708" cy="86111"/>
            </a:xfrm>
            <a:custGeom>
              <a:avLst/>
              <a:gdLst>
                <a:gd name="connsiteX0" fmla="*/ 8809 w 84708"/>
                <a:gd name="connsiteY0" fmla="*/ 0 h 86111"/>
                <a:gd name="connsiteX1" fmla="*/ 84677 w 84708"/>
                <a:gd name="connsiteY1" fmla="*/ 72351 h 86111"/>
                <a:gd name="connsiteX2" fmla="*/ 67361 w 84708"/>
                <a:gd name="connsiteY2" fmla="*/ 86097 h 86111"/>
                <a:gd name="connsiteX3" fmla="*/ 19 w 84708"/>
                <a:gd name="connsiteY3" fmla="*/ 17209 h 86111"/>
                <a:gd name="connsiteX4" fmla="*/ 8809 w 84708"/>
                <a:gd name="connsiteY4" fmla="*/ 0 h 8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08" h="86111">
                  <a:moveTo>
                    <a:pt x="8809" y="0"/>
                  </a:moveTo>
                  <a:cubicBezTo>
                    <a:pt x="39284" y="1811"/>
                    <a:pt x="86115" y="48642"/>
                    <a:pt x="84677" y="72351"/>
                  </a:cubicBezTo>
                  <a:cubicBezTo>
                    <a:pt x="84357" y="77519"/>
                    <a:pt x="73062" y="86523"/>
                    <a:pt x="67361" y="86097"/>
                  </a:cubicBezTo>
                  <a:cubicBezTo>
                    <a:pt x="39444" y="84072"/>
                    <a:pt x="2043" y="45552"/>
                    <a:pt x="19" y="17209"/>
                  </a:cubicBezTo>
                  <a:cubicBezTo>
                    <a:pt x="-408" y="10922"/>
                    <a:pt x="6572" y="4156"/>
                    <a:pt x="880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任意多边形: 形状 307"/>
            <p:cNvSpPr/>
            <p:nvPr/>
          </p:nvSpPr>
          <p:spPr>
            <a:xfrm>
              <a:off x="8981459" y="4701747"/>
              <a:ext cx="80533" cy="68890"/>
            </a:xfrm>
            <a:custGeom>
              <a:avLst/>
              <a:gdLst>
                <a:gd name="connsiteX0" fmla="*/ 80534 w 80533"/>
                <a:gd name="connsiteY0" fmla="*/ 66544 h 68890"/>
                <a:gd name="connsiteX1" fmla="*/ 1736 w 80533"/>
                <a:gd name="connsiteY1" fmla="*/ 40065 h 68890"/>
                <a:gd name="connsiteX2" fmla="*/ 2216 w 80533"/>
                <a:gd name="connsiteY2" fmla="*/ 0 h 68890"/>
                <a:gd name="connsiteX3" fmla="*/ 48993 w 80533"/>
                <a:gd name="connsiteY3" fmla="*/ 6926 h 68890"/>
                <a:gd name="connsiteX4" fmla="*/ 80534 w 80533"/>
                <a:gd name="connsiteY4" fmla="*/ 66544 h 6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33" h="68890">
                  <a:moveTo>
                    <a:pt x="80534" y="66544"/>
                  </a:moveTo>
                  <a:cubicBezTo>
                    <a:pt x="42920" y="69740"/>
                    <a:pt x="13510" y="75121"/>
                    <a:pt x="1736" y="40065"/>
                  </a:cubicBezTo>
                  <a:cubicBezTo>
                    <a:pt x="-2260" y="28131"/>
                    <a:pt x="1843" y="13426"/>
                    <a:pt x="2216" y="0"/>
                  </a:cubicBezTo>
                  <a:cubicBezTo>
                    <a:pt x="18252" y="1865"/>
                    <a:pt x="39670" y="-1918"/>
                    <a:pt x="48993" y="6926"/>
                  </a:cubicBezTo>
                  <a:cubicBezTo>
                    <a:pt x="63058" y="20245"/>
                    <a:pt x="68600" y="42462"/>
                    <a:pt x="80534" y="66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任意多边形: 形状 308"/>
            <p:cNvSpPr/>
            <p:nvPr/>
          </p:nvSpPr>
          <p:spPr>
            <a:xfrm>
              <a:off x="7621888" y="6532543"/>
              <a:ext cx="79637" cy="72067"/>
            </a:xfrm>
            <a:custGeom>
              <a:avLst/>
              <a:gdLst>
                <a:gd name="connsiteX0" fmla="*/ 45989 w 79637"/>
                <a:gd name="connsiteY0" fmla="*/ 72068 h 72067"/>
                <a:gd name="connsiteX1" fmla="*/ 117 w 79637"/>
                <a:gd name="connsiteY1" fmla="*/ 25982 h 72067"/>
                <a:gd name="connsiteX2" fmla="*/ 38370 w 79637"/>
                <a:gd name="connsiteY2" fmla="*/ 196 h 72067"/>
                <a:gd name="connsiteX3" fmla="*/ 78915 w 79637"/>
                <a:gd name="connsiteY3" fmla="*/ 39994 h 72067"/>
                <a:gd name="connsiteX4" fmla="*/ 45989 w 79637"/>
                <a:gd name="connsiteY4" fmla="*/ 72068 h 7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37" h="72067">
                  <a:moveTo>
                    <a:pt x="45989" y="72068"/>
                  </a:moveTo>
                  <a:cubicBezTo>
                    <a:pt x="12957" y="66580"/>
                    <a:pt x="1769" y="49904"/>
                    <a:pt x="117" y="25982"/>
                  </a:cubicBezTo>
                  <a:cubicBezTo>
                    <a:pt x="-1854" y="-2681"/>
                    <a:pt x="21481" y="1634"/>
                    <a:pt x="38370" y="196"/>
                  </a:cubicBezTo>
                  <a:cubicBezTo>
                    <a:pt x="64476" y="-1989"/>
                    <a:pt x="83656" y="14261"/>
                    <a:pt x="78915" y="39994"/>
                  </a:cubicBezTo>
                  <a:cubicBezTo>
                    <a:pt x="76624" y="52301"/>
                    <a:pt x="57497" y="61465"/>
                    <a:pt x="45989" y="72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任意多边形: 形状 309"/>
            <p:cNvSpPr/>
            <p:nvPr/>
          </p:nvSpPr>
          <p:spPr>
            <a:xfrm>
              <a:off x="11502479" y="6407231"/>
              <a:ext cx="104530" cy="87467"/>
            </a:xfrm>
            <a:custGeom>
              <a:avLst/>
              <a:gdLst>
                <a:gd name="connsiteX0" fmla="*/ 104531 w 104530"/>
                <a:gd name="connsiteY0" fmla="*/ 87468 h 87467"/>
                <a:gd name="connsiteX1" fmla="*/ 0 w 104530"/>
                <a:gd name="connsiteY1" fmla="*/ 146 h 87467"/>
                <a:gd name="connsiteX2" fmla="*/ 104531 w 104530"/>
                <a:gd name="connsiteY2" fmla="*/ 87468 h 87467"/>
              </a:gdLst>
              <a:ahLst/>
              <a:cxnLst>
                <a:cxn ang="0">
                  <a:pos x="connsiteX0" y="connsiteY0"/>
                </a:cxn>
                <a:cxn ang="0">
                  <a:pos x="connsiteX1" y="connsiteY1"/>
                </a:cxn>
                <a:cxn ang="0">
                  <a:pos x="connsiteX2" y="connsiteY2"/>
                </a:cxn>
              </a:cxnLst>
              <a:rect l="l" t="t" r="r" b="b"/>
              <a:pathLst>
                <a:path w="104530" h="87467">
                  <a:moveTo>
                    <a:pt x="104531" y="87468"/>
                  </a:moveTo>
                  <a:cubicBezTo>
                    <a:pt x="44061" y="85284"/>
                    <a:pt x="24295" y="42129"/>
                    <a:pt x="0" y="146"/>
                  </a:cubicBezTo>
                  <a:cubicBezTo>
                    <a:pt x="51253" y="-2411"/>
                    <a:pt x="88015" y="28756"/>
                    <a:pt x="104531" y="874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任意多边形: 形状 310"/>
            <p:cNvSpPr/>
            <p:nvPr/>
          </p:nvSpPr>
          <p:spPr>
            <a:xfrm>
              <a:off x="11413506" y="6275141"/>
              <a:ext cx="104051" cy="93182"/>
            </a:xfrm>
            <a:custGeom>
              <a:avLst/>
              <a:gdLst>
                <a:gd name="connsiteX0" fmla="*/ 104051 w 104051"/>
                <a:gd name="connsiteY0" fmla="*/ 93183 h 93182"/>
                <a:gd name="connsiteX1" fmla="*/ 0 w 104051"/>
                <a:gd name="connsiteY1" fmla="*/ 0 h 93182"/>
                <a:gd name="connsiteX2" fmla="*/ 104051 w 104051"/>
                <a:gd name="connsiteY2" fmla="*/ 93183 h 93182"/>
              </a:gdLst>
              <a:ahLst/>
              <a:cxnLst>
                <a:cxn ang="0">
                  <a:pos x="connsiteX0" y="connsiteY0"/>
                </a:cxn>
                <a:cxn ang="0">
                  <a:pos x="connsiteX1" y="connsiteY1"/>
                </a:cxn>
                <a:cxn ang="0">
                  <a:pos x="connsiteX2" y="connsiteY2"/>
                </a:cxn>
              </a:cxnLst>
              <a:rect l="l" t="t" r="r" b="b"/>
              <a:pathLst>
                <a:path w="104051" h="93182">
                  <a:moveTo>
                    <a:pt x="104051" y="93183"/>
                  </a:moveTo>
                  <a:cubicBezTo>
                    <a:pt x="45553" y="84339"/>
                    <a:pt x="22430" y="43954"/>
                    <a:pt x="0" y="0"/>
                  </a:cubicBezTo>
                  <a:cubicBezTo>
                    <a:pt x="47790" y="53"/>
                    <a:pt x="92757" y="39426"/>
                    <a:pt x="104051" y="931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任意多边形: 形状 311"/>
            <p:cNvSpPr/>
            <p:nvPr/>
          </p:nvSpPr>
          <p:spPr>
            <a:xfrm>
              <a:off x="8676990" y="4671332"/>
              <a:ext cx="79799" cy="76180"/>
            </a:xfrm>
            <a:custGeom>
              <a:avLst/>
              <a:gdLst>
                <a:gd name="connsiteX0" fmla="*/ 63951 w 79799"/>
                <a:gd name="connsiteY0" fmla="*/ 76180 h 76180"/>
                <a:gd name="connsiteX1" fmla="*/ 35874 w 79799"/>
                <a:gd name="connsiteY1" fmla="*/ 66644 h 76180"/>
                <a:gd name="connsiteX2" fmla="*/ 870 w 79799"/>
                <a:gd name="connsiteY2" fmla="*/ 8784 h 76180"/>
                <a:gd name="connsiteX3" fmla="*/ 23513 w 79799"/>
                <a:gd name="connsiteY3" fmla="*/ 47 h 76180"/>
                <a:gd name="connsiteX4" fmla="*/ 79721 w 79799"/>
                <a:gd name="connsiteY4" fmla="*/ 50341 h 76180"/>
                <a:gd name="connsiteX5" fmla="*/ 63951 w 79799"/>
                <a:gd name="connsiteY5" fmla="*/ 76180 h 7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99" h="76180">
                  <a:moveTo>
                    <a:pt x="63951" y="76180"/>
                  </a:moveTo>
                  <a:cubicBezTo>
                    <a:pt x="49673" y="71439"/>
                    <a:pt x="42214" y="70107"/>
                    <a:pt x="35874" y="66644"/>
                  </a:cubicBezTo>
                  <a:cubicBezTo>
                    <a:pt x="13124" y="54230"/>
                    <a:pt x="-4138" y="37128"/>
                    <a:pt x="870" y="8784"/>
                  </a:cubicBezTo>
                  <a:cubicBezTo>
                    <a:pt x="1616" y="4522"/>
                    <a:pt x="15895" y="-539"/>
                    <a:pt x="23513" y="47"/>
                  </a:cubicBezTo>
                  <a:cubicBezTo>
                    <a:pt x="55000" y="2391"/>
                    <a:pt x="81426" y="25567"/>
                    <a:pt x="79721" y="50341"/>
                  </a:cubicBezTo>
                  <a:cubicBezTo>
                    <a:pt x="79029" y="59451"/>
                    <a:pt x="69225" y="67922"/>
                    <a:pt x="63951" y="76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任意多边形: 形状 312"/>
            <p:cNvSpPr/>
            <p:nvPr/>
          </p:nvSpPr>
          <p:spPr>
            <a:xfrm>
              <a:off x="10771990" y="5622537"/>
              <a:ext cx="91651" cy="87565"/>
            </a:xfrm>
            <a:custGeom>
              <a:avLst/>
              <a:gdLst>
                <a:gd name="connsiteX0" fmla="*/ 0 w 91651"/>
                <a:gd name="connsiteY0" fmla="*/ 113 h 87565"/>
                <a:gd name="connsiteX1" fmla="*/ 91638 w 91651"/>
                <a:gd name="connsiteY1" fmla="*/ 75927 h 87565"/>
                <a:gd name="connsiteX2" fmla="*/ 73257 w 91651"/>
                <a:gd name="connsiteY2" fmla="*/ 87489 h 87565"/>
                <a:gd name="connsiteX3" fmla="*/ 0 w 91651"/>
                <a:gd name="connsiteY3" fmla="*/ 113 h 87565"/>
              </a:gdLst>
              <a:ahLst/>
              <a:cxnLst>
                <a:cxn ang="0">
                  <a:pos x="connsiteX0" y="connsiteY0"/>
                </a:cxn>
                <a:cxn ang="0">
                  <a:pos x="connsiteX1" y="connsiteY1"/>
                </a:cxn>
                <a:cxn ang="0">
                  <a:pos x="connsiteX2" y="connsiteY2"/>
                </a:cxn>
                <a:cxn ang="0">
                  <a:pos x="connsiteX3" y="connsiteY3"/>
                </a:cxn>
              </a:cxnLst>
              <a:rect l="l" t="t" r="r" b="b"/>
              <a:pathLst>
                <a:path w="91651" h="87565">
                  <a:moveTo>
                    <a:pt x="0" y="113"/>
                  </a:moveTo>
                  <a:cubicBezTo>
                    <a:pt x="34204" y="-2657"/>
                    <a:pt x="92703" y="46039"/>
                    <a:pt x="91638" y="75927"/>
                  </a:cubicBezTo>
                  <a:cubicBezTo>
                    <a:pt x="91478" y="80243"/>
                    <a:pt x="78798" y="88448"/>
                    <a:pt x="73257" y="87489"/>
                  </a:cubicBezTo>
                  <a:cubicBezTo>
                    <a:pt x="44380" y="82267"/>
                    <a:pt x="4795" y="34531"/>
                    <a:pt x="0" y="1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任意多边形: 形状 313"/>
            <p:cNvSpPr/>
            <p:nvPr/>
          </p:nvSpPr>
          <p:spPr>
            <a:xfrm>
              <a:off x="7556142" y="6361688"/>
              <a:ext cx="78337" cy="63387"/>
            </a:xfrm>
            <a:custGeom>
              <a:avLst/>
              <a:gdLst>
                <a:gd name="connsiteX0" fmla="*/ 45724 w 78337"/>
                <a:gd name="connsiteY0" fmla="*/ 62525 h 63387"/>
                <a:gd name="connsiteX1" fmla="*/ 171 w 78337"/>
                <a:gd name="connsiteY1" fmla="*/ 28214 h 63387"/>
                <a:gd name="connsiteX2" fmla="*/ 36507 w 78337"/>
                <a:gd name="connsiteY2" fmla="*/ 243 h 63387"/>
                <a:gd name="connsiteX3" fmla="*/ 78063 w 78337"/>
                <a:gd name="connsiteY3" fmla="*/ 41213 h 63387"/>
                <a:gd name="connsiteX4" fmla="*/ 45724 w 78337"/>
                <a:gd name="connsiteY4" fmla="*/ 62525 h 63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 h="63387">
                  <a:moveTo>
                    <a:pt x="45724" y="62525"/>
                  </a:moveTo>
                  <a:cubicBezTo>
                    <a:pt x="16208" y="66840"/>
                    <a:pt x="2302" y="54906"/>
                    <a:pt x="171" y="28214"/>
                  </a:cubicBezTo>
                  <a:cubicBezTo>
                    <a:pt x="-2066" y="30"/>
                    <a:pt x="18019" y="1788"/>
                    <a:pt x="36507" y="243"/>
                  </a:cubicBezTo>
                  <a:cubicBezTo>
                    <a:pt x="66768" y="-2315"/>
                    <a:pt x="75559" y="15587"/>
                    <a:pt x="78063" y="41213"/>
                  </a:cubicBezTo>
                  <a:cubicBezTo>
                    <a:pt x="81207" y="73127"/>
                    <a:pt x="56539" y="58848"/>
                    <a:pt x="45724" y="625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任意多边形: 形状 314"/>
            <p:cNvSpPr/>
            <p:nvPr/>
          </p:nvSpPr>
          <p:spPr>
            <a:xfrm>
              <a:off x="9534349" y="4786067"/>
              <a:ext cx="76881" cy="73701"/>
            </a:xfrm>
            <a:custGeom>
              <a:avLst/>
              <a:gdLst>
                <a:gd name="connsiteX0" fmla="*/ 76882 w 76881"/>
                <a:gd name="connsiteY0" fmla="*/ 71357 h 73701"/>
                <a:gd name="connsiteX1" fmla="*/ 109 w 76881"/>
                <a:gd name="connsiteY1" fmla="*/ 1457 h 73701"/>
                <a:gd name="connsiteX2" fmla="*/ 76882 w 76881"/>
                <a:gd name="connsiteY2" fmla="*/ 71357 h 73701"/>
              </a:gdLst>
              <a:ahLst/>
              <a:cxnLst>
                <a:cxn ang="0">
                  <a:pos x="connsiteX0" y="connsiteY0"/>
                </a:cxn>
                <a:cxn ang="0">
                  <a:pos x="connsiteX1" y="connsiteY1"/>
                </a:cxn>
                <a:cxn ang="0">
                  <a:pos x="connsiteX2" y="connsiteY2"/>
                </a:cxn>
              </a:cxnLst>
              <a:rect l="l" t="t" r="r" b="b"/>
              <a:pathLst>
                <a:path w="76881" h="73701">
                  <a:moveTo>
                    <a:pt x="76882" y="71357"/>
                  </a:moveTo>
                  <a:cubicBezTo>
                    <a:pt x="21473" y="81373"/>
                    <a:pt x="-1809" y="59529"/>
                    <a:pt x="109" y="1457"/>
                  </a:cubicBezTo>
                  <a:cubicBezTo>
                    <a:pt x="45502" y="-6269"/>
                    <a:pt x="71395" y="16694"/>
                    <a:pt x="76882" y="713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任意多边形: 形状 315"/>
            <p:cNvSpPr/>
            <p:nvPr/>
          </p:nvSpPr>
          <p:spPr>
            <a:xfrm>
              <a:off x="9914908" y="4874870"/>
              <a:ext cx="85249" cy="75211"/>
            </a:xfrm>
            <a:custGeom>
              <a:avLst/>
              <a:gdLst>
                <a:gd name="connsiteX0" fmla="*/ 85249 w 85249"/>
                <a:gd name="connsiteY0" fmla="*/ 73286 h 75211"/>
                <a:gd name="connsiteX1" fmla="*/ 5 w 85249"/>
                <a:gd name="connsiteY1" fmla="*/ 2800 h 75211"/>
                <a:gd name="connsiteX2" fmla="*/ 85249 w 85249"/>
                <a:gd name="connsiteY2" fmla="*/ 73286 h 75211"/>
              </a:gdLst>
              <a:ahLst/>
              <a:cxnLst>
                <a:cxn ang="0">
                  <a:pos x="connsiteX0" y="connsiteY0"/>
                </a:cxn>
                <a:cxn ang="0">
                  <a:pos x="connsiteX1" y="connsiteY1"/>
                </a:cxn>
                <a:cxn ang="0">
                  <a:pos x="connsiteX2" y="connsiteY2"/>
                </a:cxn>
              </a:cxnLst>
              <a:rect l="l" t="t" r="r" b="b"/>
              <a:pathLst>
                <a:path w="85249" h="75211">
                  <a:moveTo>
                    <a:pt x="85249" y="73286"/>
                  </a:moveTo>
                  <a:cubicBezTo>
                    <a:pt x="33037" y="83142"/>
                    <a:pt x="-474" y="54479"/>
                    <a:pt x="5" y="2800"/>
                  </a:cubicBezTo>
                  <a:cubicBezTo>
                    <a:pt x="40816" y="-7376"/>
                    <a:pt x="60902" y="8873"/>
                    <a:pt x="85249" y="732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任意多边形: 形状 316"/>
            <p:cNvSpPr/>
            <p:nvPr/>
          </p:nvSpPr>
          <p:spPr>
            <a:xfrm>
              <a:off x="7613267" y="6001348"/>
              <a:ext cx="81174" cy="69842"/>
            </a:xfrm>
            <a:custGeom>
              <a:avLst/>
              <a:gdLst>
                <a:gd name="connsiteX0" fmla="*/ 10283 w 81174"/>
                <a:gd name="connsiteY0" fmla="*/ 0 h 69842"/>
                <a:gd name="connsiteX1" fmla="*/ 75175 w 81174"/>
                <a:gd name="connsiteY1" fmla="*/ 18221 h 69842"/>
                <a:gd name="connsiteX2" fmla="*/ 76560 w 81174"/>
                <a:gd name="connsiteY2" fmla="*/ 60150 h 69842"/>
                <a:gd name="connsiteX3" fmla="*/ 30155 w 81174"/>
                <a:gd name="connsiteY3" fmla="*/ 66277 h 69842"/>
                <a:gd name="connsiteX4" fmla="*/ 0 w 81174"/>
                <a:gd name="connsiteY4" fmla="*/ 13426 h 69842"/>
                <a:gd name="connsiteX5" fmla="*/ 10283 w 81174"/>
                <a:gd name="connsiteY5" fmla="*/ 0 h 69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74" h="69842">
                  <a:moveTo>
                    <a:pt x="10283" y="0"/>
                  </a:moveTo>
                  <a:cubicBezTo>
                    <a:pt x="32233" y="5487"/>
                    <a:pt x="56155" y="7512"/>
                    <a:pt x="75175" y="18221"/>
                  </a:cubicBezTo>
                  <a:cubicBezTo>
                    <a:pt x="82154" y="22163"/>
                    <a:pt x="83593" y="54556"/>
                    <a:pt x="76560" y="60150"/>
                  </a:cubicBezTo>
                  <a:cubicBezTo>
                    <a:pt x="65532" y="68941"/>
                    <a:pt x="39053" y="73470"/>
                    <a:pt x="30155" y="66277"/>
                  </a:cubicBezTo>
                  <a:cubicBezTo>
                    <a:pt x="15450" y="54396"/>
                    <a:pt x="9590" y="31647"/>
                    <a:pt x="0" y="13426"/>
                  </a:cubicBezTo>
                  <a:cubicBezTo>
                    <a:pt x="3357" y="8951"/>
                    <a:pt x="6820" y="4475"/>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任意多边形: 形状 317"/>
            <p:cNvSpPr/>
            <p:nvPr/>
          </p:nvSpPr>
          <p:spPr>
            <a:xfrm>
              <a:off x="9665003" y="4815594"/>
              <a:ext cx="81110" cy="77944"/>
            </a:xfrm>
            <a:custGeom>
              <a:avLst/>
              <a:gdLst>
                <a:gd name="connsiteX0" fmla="*/ 465 w 81110"/>
                <a:gd name="connsiteY0" fmla="*/ 114 h 77944"/>
                <a:gd name="connsiteX1" fmla="*/ 78889 w 81110"/>
                <a:gd name="connsiteY1" fmla="*/ 50568 h 77944"/>
                <a:gd name="connsiteX2" fmla="*/ 55554 w 81110"/>
                <a:gd name="connsiteY2" fmla="*/ 76674 h 77944"/>
                <a:gd name="connsiteX3" fmla="*/ 465 w 81110"/>
                <a:gd name="connsiteY3" fmla="*/ 114 h 77944"/>
              </a:gdLst>
              <a:ahLst/>
              <a:cxnLst>
                <a:cxn ang="0">
                  <a:pos x="connsiteX0" y="connsiteY0"/>
                </a:cxn>
                <a:cxn ang="0">
                  <a:pos x="connsiteX1" y="connsiteY1"/>
                </a:cxn>
                <a:cxn ang="0">
                  <a:pos x="connsiteX2" y="connsiteY2"/>
                </a:cxn>
                <a:cxn ang="0">
                  <a:pos x="connsiteX3" y="connsiteY3"/>
                </a:cxn>
              </a:cxnLst>
              <a:rect l="l" t="t" r="r" b="b"/>
              <a:pathLst>
                <a:path w="81110" h="77944">
                  <a:moveTo>
                    <a:pt x="465" y="114"/>
                  </a:moveTo>
                  <a:cubicBezTo>
                    <a:pt x="38292" y="-1698"/>
                    <a:pt x="69566" y="18228"/>
                    <a:pt x="78889" y="50568"/>
                  </a:cubicBezTo>
                  <a:cubicBezTo>
                    <a:pt x="84803" y="71133"/>
                    <a:pt x="79529" y="81788"/>
                    <a:pt x="55554" y="76674"/>
                  </a:cubicBezTo>
                  <a:cubicBezTo>
                    <a:pt x="20444" y="69162"/>
                    <a:pt x="-3691" y="36129"/>
                    <a:pt x="465" y="1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任意多边形: 形状 318"/>
            <p:cNvSpPr/>
            <p:nvPr/>
          </p:nvSpPr>
          <p:spPr>
            <a:xfrm>
              <a:off x="9063973" y="4559176"/>
              <a:ext cx="75980" cy="78585"/>
            </a:xfrm>
            <a:custGeom>
              <a:avLst/>
              <a:gdLst>
                <a:gd name="connsiteX0" fmla="*/ 15015 w 75980"/>
                <a:gd name="connsiteY0" fmla="*/ 0 h 78585"/>
                <a:gd name="connsiteX1" fmla="*/ 75325 w 75980"/>
                <a:gd name="connsiteY1" fmla="*/ 59564 h 78585"/>
                <a:gd name="connsiteX2" fmla="*/ 56359 w 75980"/>
                <a:gd name="connsiteY2" fmla="*/ 78584 h 78585"/>
                <a:gd name="connsiteX3" fmla="*/ 310 w 75980"/>
                <a:gd name="connsiteY3" fmla="*/ 17315 h 78585"/>
                <a:gd name="connsiteX4" fmla="*/ 15015 w 75980"/>
                <a:gd name="connsiteY4" fmla="*/ 0 h 7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80" h="78585">
                  <a:moveTo>
                    <a:pt x="15015" y="0"/>
                  </a:moveTo>
                  <a:cubicBezTo>
                    <a:pt x="52256" y="4582"/>
                    <a:pt x="80707" y="35270"/>
                    <a:pt x="75325" y="59564"/>
                  </a:cubicBezTo>
                  <a:cubicBezTo>
                    <a:pt x="73621" y="67236"/>
                    <a:pt x="62965" y="78531"/>
                    <a:pt x="56359" y="78584"/>
                  </a:cubicBezTo>
                  <a:cubicBezTo>
                    <a:pt x="28015" y="78744"/>
                    <a:pt x="-3472" y="44114"/>
                    <a:pt x="310" y="17315"/>
                  </a:cubicBezTo>
                  <a:cubicBezTo>
                    <a:pt x="1376" y="9590"/>
                    <a:pt x="12085" y="3197"/>
                    <a:pt x="1501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任意多边形: 形状 319"/>
            <p:cNvSpPr/>
            <p:nvPr/>
          </p:nvSpPr>
          <p:spPr>
            <a:xfrm>
              <a:off x="10338044" y="5125547"/>
              <a:ext cx="82207" cy="82843"/>
            </a:xfrm>
            <a:custGeom>
              <a:avLst/>
              <a:gdLst>
                <a:gd name="connsiteX0" fmla="*/ 0 w 82207"/>
                <a:gd name="connsiteY0" fmla="*/ 450 h 82843"/>
                <a:gd name="connsiteX1" fmla="*/ 82207 w 82207"/>
                <a:gd name="connsiteY1" fmla="*/ 80686 h 82843"/>
                <a:gd name="connsiteX2" fmla="*/ 0 w 82207"/>
                <a:gd name="connsiteY2" fmla="*/ 450 h 82843"/>
              </a:gdLst>
              <a:ahLst/>
              <a:cxnLst>
                <a:cxn ang="0">
                  <a:pos x="connsiteX0" y="connsiteY0"/>
                </a:cxn>
                <a:cxn ang="0">
                  <a:pos x="connsiteX1" y="connsiteY1"/>
                </a:cxn>
                <a:cxn ang="0">
                  <a:pos x="connsiteX2" y="connsiteY2"/>
                </a:cxn>
              </a:cxnLst>
              <a:rect l="l" t="t" r="r" b="b"/>
              <a:pathLst>
                <a:path w="82207" h="82843">
                  <a:moveTo>
                    <a:pt x="0" y="450"/>
                  </a:moveTo>
                  <a:cubicBezTo>
                    <a:pt x="40278" y="-4079"/>
                    <a:pt x="70912" y="25810"/>
                    <a:pt x="82207" y="80686"/>
                  </a:cubicBezTo>
                  <a:cubicBezTo>
                    <a:pt x="41876" y="92780"/>
                    <a:pt x="479" y="52395"/>
                    <a:pt x="0" y="4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任意多边形: 形状 320"/>
            <p:cNvSpPr/>
            <p:nvPr/>
          </p:nvSpPr>
          <p:spPr>
            <a:xfrm>
              <a:off x="8040754" y="5129644"/>
              <a:ext cx="85097" cy="66585"/>
            </a:xfrm>
            <a:custGeom>
              <a:avLst/>
              <a:gdLst>
                <a:gd name="connsiteX0" fmla="*/ 85097 w 85097"/>
                <a:gd name="connsiteY0" fmla="*/ 61512 h 66585"/>
                <a:gd name="connsiteX1" fmla="*/ 4062 w 85097"/>
                <a:gd name="connsiteY1" fmla="*/ 44356 h 66585"/>
                <a:gd name="connsiteX2" fmla="*/ 2943 w 85097"/>
                <a:gd name="connsiteY2" fmla="*/ 6849 h 66585"/>
                <a:gd name="connsiteX3" fmla="*/ 50520 w 85097"/>
                <a:gd name="connsiteY3" fmla="*/ 3812 h 66585"/>
                <a:gd name="connsiteX4" fmla="*/ 85097 w 85097"/>
                <a:gd name="connsiteY4" fmla="*/ 61512 h 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97" h="66585">
                  <a:moveTo>
                    <a:pt x="85097" y="61512"/>
                  </a:moveTo>
                  <a:cubicBezTo>
                    <a:pt x="45512" y="67905"/>
                    <a:pt x="18607" y="73339"/>
                    <a:pt x="4062" y="44356"/>
                  </a:cubicBezTo>
                  <a:cubicBezTo>
                    <a:pt x="-1319" y="33647"/>
                    <a:pt x="-999" y="8341"/>
                    <a:pt x="2943" y="6849"/>
                  </a:cubicBezTo>
                  <a:cubicBezTo>
                    <a:pt x="17808" y="1468"/>
                    <a:pt x="40717" y="-3807"/>
                    <a:pt x="50520" y="3812"/>
                  </a:cubicBezTo>
                  <a:cubicBezTo>
                    <a:pt x="65438" y="15480"/>
                    <a:pt x="71831" y="37910"/>
                    <a:pt x="85097" y="615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任意多边形: 形状 321"/>
            <p:cNvSpPr/>
            <p:nvPr/>
          </p:nvSpPr>
          <p:spPr>
            <a:xfrm>
              <a:off x="9206672" y="4585399"/>
              <a:ext cx="72689" cy="73827"/>
            </a:xfrm>
            <a:custGeom>
              <a:avLst/>
              <a:gdLst>
                <a:gd name="connsiteX0" fmla="*/ 1087 w 72689"/>
                <a:gd name="connsiteY0" fmla="*/ 895 h 73827"/>
                <a:gd name="connsiteX1" fmla="*/ 71041 w 72689"/>
                <a:gd name="connsiteY1" fmla="*/ 39362 h 73827"/>
                <a:gd name="connsiteX2" fmla="*/ 67844 w 72689"/>
                <a:gd name="connsiteY2" fmla="*/ 68238 h 73827"/>
                <a:gd name="connsiteX3" fmla="*/ 40086 w 72689"/>
                <a:gd name="connsiteY3" fmla="*/ 72554 h 73827"/>
                <a:gd name="connsiteX4" fmla="*/ 1087 w 72689"/>
                <a:gd name="connsiteY4" fmla="*/ 895 h 73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9" h="73827">
                  <a:moveTo>
                    <a:pt x="1087" y="895"/>
                  </a:moveTo>
                  <a:cubicBezTo>
                    <a:pt x="33959" y="-3846"/>
                    <a:pt x="61771" y="10432"/>
                    <a:pt x="71041" y="39362"/>
                  </a:cubicBezTo>
                  <a:cubicBezTo>
                    <a:pt x="73865" y="48153"/>
                    <a:pt x="73225" y="62164"/>
                    <a:pt x="67844" y="68238"/>
                  </a:cubicBezTo>
                  <a:cubicBezTo>
                    <a:pt x="62942" y="73779"/>
                    <a:pt x="48504" y="75164"/>
                    <a:pt x="40086" y="72554"/>
                  </a:cubicBezTo>
                  <a:cubicBezTo>
                    <a:pt x="5829" y="62005"/>
                    <a:pt x="-3495" y="43411"/>
                    <a:pt x="1087" y="8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任意多边形: 形状 322"/>
            <p:cNvSpPr/>
            <p:nvPr/>
          </p:nvSpPr>
          <p:spPr>
            <a:xfrm>
              <a:off x="7683683" y="5652711"/>
              <a:ext cx="79849" cy="64081"/>
            </a:xfrm>
            <a:custGeom>
              <a:avLst/>
              <a:gdLst>
                <a:gd name="connsiteX0" fmla="*/ 55799 w 79849"/>
                <a:gd name="connsiteY0" fmla="*/ 64081 h 64081"/>
                <a:gd name="connsiteX1" fmla="*/ 17 w 79849"/>
                <a:gd name="connsiteY1" fmla="*/ 20607 h 64081"/>
                <a:gd name="connsiteX2" fmla="*/ 24152 w 79849"/>
                <a:gd name="connsiteY2" fmla="*/ 42 h 64081"/>
                <a:gd name="connsiteX3" fmla="*/ 79454 w 79849"/>
                <a:gd name="connsiteY3" fmla="*/ 40959 h 64081"/>
                <a:gd name="connsiteX4" fmla="*/ 55799 w 79849"/>
                <a:gd name="connsiteY4" fmla="*/ 64081 h 6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9" h="64081">
                  <a:moveTo>
                    <a:pt x="55799" y="64081"/>
                  </a:moveTo>
                  <a:cubicBezTo>
                    <a:pt x="14189" y="63762"/>
                    <a:pt x="763" y="49430"/>
                    <a:pt x="17" y="20607"/>
                  </a:cubicBezTo>
                  <a:cubicBezTo>
                    <a:pt x="-462" y="2173"/>
                    <a:pt x="8968" y="-384"/>
                    <a:pt x="24152" y="42"/>
                  </a:cubicBezTo>
                  <a:cubicBezTo>
                    <a:pt x="55053" y="894"/>
                    <a:pt x="83557" y="18955"/>
                    <a:pt x="79454" y="40959"/>
                  </a:cubicBezTo>
                  <a:cubicBezTo>
                    <a:pt x="77376" y="52201"/>
                    <a:pt x="59635" y="60619"/>
                    <a:pt x="55799" y="64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任意多边形: 形状 323"/>
            <p:cNvSpPr/>
            <p:nvPr/>
          </p:nvSpPr>
          <p:spPr>
            <a:xfrm>
              <a:off x="8256541" y="4803149"/>
              <a:ext cx="76972" cy="72329"/>
            </a:xfrm>
            <a:custGeom>
              <a:avLst/>
              <a:gdLst>
                <a:gd name="connsiteX0" fmla="*/ 0 w 76972"/>
                <a:gd name="connsiteY0" fmla="*/ 7870 h 72329"/>
                <a:gd name="connsiteX1" fmla="*/ 67982 w 76972"/>
                <a:gd name="connsiteY1" fmla="*/ 17514 h 72329"/>
                <a:gd name="connsiteX2" fmla="*/ 73949 w 76972"/>
                <a:gd name="connsiteY2" fmla="*/ 66209 h 72329"/>
                <a:gd name="connsiteX3" fmla="*/ 13959 w 76972"/>
                <a:gd name="connsiteY3" fmla="*/ 49480 h 72329"/>
                <a:gd name="connsiteX4" fmla="*/ 0 w 76972"/>
                <a:gd name="connsiteY4" fmla="*/ 7870 h 72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72" h="72329">
                  <a:moveTo>
                    <a:pt x="0" y="7870"/>
                  </a:moveTo>
                  <a:cubicBezTo>
                    <a:pt x="28397" y="-1720"/>
                    <a:pt x="53171" y="-6568"/>
                    <a:pt x="67982" y="17514"/>
                  </a:cubicBezTo>
                  <a:cubicBezTo>
                    <a:pt x="76080" y="30620"/>
                    <a:pt x="80183" y="53689"/>
                    <a:pt x="73949" y="66209"/>
                  </a:cubicBezTo>
                  <a:cubicBezTo>
                    <a:pt x="66757" y="80541"/>
                    <a:pt x="22643" y="67541"/>
                    <a:pt x="13959" y="49480"/>
                  </a:cubicBezTo>
                  <a:cubicBezTo>
                    <a:pt x="8151" y="37333"/>
                    <a:pt x="5221" y="23694"/>
                    <a:pt x="0" y="78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任意多边形: 形状 324"/>
            <p:cNvSpPr/>
            <p:nvPr/>
          </p:nvSpPr>
          <p:spPr>
            <a:xfrm>
              <a:off x="11699234" y="6567050"/>
              <a:ext cx="109005" cy="92636"/>
            </a:xfrm>
            <a:custGeom>
              <a:avLst/>
              <a:gdLst>
                <a:gd name="connsiteX0" fmla="*/ 0 w 109005"/>
                <a:gd name="connsiteY0" fmla="*/ 0 h 92636"/>
                <a:gd name="connsiteX1" fmla="*/ 109006 w 109005"/>
                <a:gd name="connsiteY1" fmla="*/ 92010 h 92636"/>
                <a:gd name="connsiteX2" fmla="*/ 0 w 109005"/>
                <a:gd name="connsiteY2" fmla="*/ 0 h 92636"/>
              </a:gdLst>
              <a:ahLst/>
              <a:cxnLst>
                <a:cxn ang="0">
                  <a:pos x="connsiteX0" y="connsiteY0"/>
                </a:cxn>
                <a:cxn ang="0">
                  <a:pos x="connsiteX1" y="connsiteY1"/>
                </a:cxn>
                <a:cxn ang="0">
                  <a:pos x="connsiteX2" y="connsiteY2"/>
                </a:cxn>
              </a:cxnLst>
              <a:rect l="l" t="t" r="r" b="b"/>
              <a:pathLst>
                <a:path w="109005" h="92636">
                  <a:moveTo>
                    <a:pt x="0" y="0"/>
                  </a:moveTo>
                  <a:cubicBezTo>
                    <a:pt x="55888" y="9270"/>
                    <a:pt x="83859" y="48056"/>
                    <a:pt x="109006" y="92010"/>
                  </a:cubicBezTo>
                  <a:cubicBezTo>
                    <a:pt x="66597" y="97924"/>
                    <a:pt x="23549" y="6153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任意多边形: 形状 325"/>
            <p:cNvSpPr/>
            <p:nvPr/>
          </p:nvSpPr>
          <p:spPr>
            <a:xfrm>
              <a:off x="11147761" y="5970926"/>
              <a:ext cx="89982" cy="91743"/>
            </a:xfrm>
            <a:custGeom>
              <a:avLst/>
              <a:gdLst>
                <a:gd name="connsiteX0" fmla="*/ 89983 w 89982"/>
                <a:gd name="connsiteY0" fmla="*/ 91744 h 91743"/>
                <a:gd name="connsiteX1" fmla="*/ 103 w 89982"/>
                <a:gd name="connsiteY1" fmla="*/ 0 h 91743"/>
                <a:gd name="connsiteX2" fmla="*/ 89983 w 89982"/>
                <a:gd name="connsiteY2" fmla="*/ 91744 h 91743"/>
              </a:gdLst>
              <a:ahLst/>
              <a:cxnLst>
                <a:cxn ang="0">
                  <a:pos x="connsiteX0" y="connsiteY0"/>
                </a:cxn>
                <a:cxn ang="0">
                  <a:pos x="connsiteX1" y="connsiteY1"/>
                </a:cxn>
                <a:cxn ang="0">
                  <a:pos x="connsiteX2" y="connsiteY2"/>
                </a:cxn>
              </a:cxnLst>
              <a:rect l="l" t="t" r="r" b="b"/>
              <a:pathLst>
                <a:path w="89982" h="91743">
                  <a:moveTo>
                    <a:pt x="89983" y="91744"/>
                  </a:moveTo>
                  <a:cubicBezTo>
                    <a:pt x="40967" y="83806"/>
                    <a:pt x="-2401" y="38466"/>
                    <a:pt x="103" y="0"/>
                  </a:cubicBezTo>
                  <a:cubicBezTo>
                    <a:pt x="39742" y="3037"/>
                    <a:pt x="89024" y="52052"/>
                    <a:pt x="89983" y="91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任意多边形: 形状 326"/>
            <p:cNvSpPr/>
            <p:nvPr/>
          </p:nvSpPr>
          <p:spPr>
            <a:xfrm>
              <a:off x="9471750" y="4632779"/>
              <a:ext cx="80716" cy="78504"/>
            </a:xfrm>
            <a:custGeom>
              <a:avLst/>
              <a:gdLst>
                <a:gd name="connsiteX0" fmla="*/ 80716 w 80716"/>
                <a:gd name="connsiteY0" fmla="*/ 69500 h 78504"/>
                <a:gd name="connsiteX1" fmla="*/ 59885 w 80716"/>
                <a:gd name="connsiteY1" fmla="*/ 78504 h 78504"/>
                <a:gd name="connsiteX2" fmla="*/ 1 w 80716"/>
                <a:gd name="connsiteY2" fmla="*/ 19473 h 78504"/>
                <a:gd name="connsiteX3" fmla="*/ 17103 w 80716"/>
                <a:gd name="connsiteY3" fmla="*/ 133 h 78504"/>
                <a:gd name="connsiteX4" fmla="*/ 80716 w 80716"/>
                <a:gd name="connsiteY4" fmla="*/ 69500 h 78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16" h="78504">
                  <a:moveTo>
                    <a:pt x="80716" y="69500"/>
                  </a:moveTo>
                  <a:cubicBezTo>
                    <a:pt x="75495" y="71898"/>
                    <a:pt x="67716" y="78504"/>
                    <a:pt x="59885" y="78504"/>
                  </a:cubicBezTo>
                  <a:cubicBezTo>
                    <a:pt x="36709" y="78504"/>
                    <a:pt x="-159" y="42755"/>
                    <a:pt x="1" y="19473"/>
                  </a:cubicBezTo>
                  <a:cubicBezTo>
                    <a:pt x="54" y="12707"/>
                    <a:pt x="10496" y="826"/>
                    <a:pt x="17103" y="133"/>
                  </a:cubicBezTo>
                  <a:cubicBezTo>
                    <a:pt x="42197" y="-2584"/>
                    <a:pt x="80610" y="36895"/>
                    <a:pt x="80716" y="695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任意多边形: 形状 327"/>
            <p:cNvSpPr/>
            <p:nvPr/>
          </p:nvSpPr>
          <p:spPr>
            <a:xfrm>
              <a:off x="9604763" y="4662318"/>
              <a:ext cx="77913" cy="80936"/>
            </a:xfrm>
            <a:custGeom>
              <a:avLst/>
              <a:gdLst>
                <a:gd name="connsiteX0" fmla="*/ 77913 w 77913"/>
                <a:gd name="connsiteY0" fmla="*/ 73154 h 80936"/>
                <a:gd name="connsiteX1" fmla="*/ 53299 w 77913"/>
                <a:gd name="connsiteY1" fmla="*/ 80506 h 80936"/>
                <a:gd name="connsiteX2" fmla="*/ 874 w 77913"/>
                <a:gd name="connsiteY2" fmla="*/ 21741 h 80936"/>
                <a:gd name="connsiteX3" fmla="*/ 22345 w 77913"/>
                <a:gd name="connsiteY3" fmla="*/ 750 h 80936"/>
                <a:gd name="connsiteX4" fmla="*/ 77913 w 77913"/>
                <a:gd name="connsiteY4" fmla="*/ 73154 h 8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3" h="80936">
                  <a:moveTo>
                    <a:pt x="77913" y="73154"/>
                  </a:moveTo>
                  <a:cubicBezTo>
                    <a:pt x="71413" y="75285"/>
                    <a:pt x="60864" y="82797"/>
                    <a:pt x="53299" y="80506"/>
                  </a:cubicBezTo>
                  <a:cubicBezTo>
                    <a:pt x="24849" y="71822"/>
                    <a:pt x="7374" y="50404"/>
                    <a:pt x="874" y="21741"/>
                  </a:cubicBezTo>
                  <a:cubicBezTo>
                    <a:pt x="-2589" y="6397"/>
                    <a:pt x="4177" y="-2767"/>
                    <a:pt x="22345" y="750"/>
                  </a:cubicBezTo>
                  <a:cubicBezTo>
                    <a:pt x="48504" y="5864"/>
                    <a:pt x="77594" y="38417"/>
                    <a:pt x="77913" y="731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任意多边形: 形状 328"/>
            <p:cNvSpPr/>
            <p:nvPr/>
          </p:nvSpPr>
          <p:spPr>
            <a:xfrm>
              <a:off x="7868442" y="5133261"/>
              <a:ext cx="73712" cy="65697"/>
            </a:xfrm>
            <a:custGeom>
              <a:avLst/>
              <a:gdLst>
                <a:gd name="connsiteX0" fmla="*/ 58630 w 73712"/>
                <a:gd name="connsiteY0" fmla="*/ 65673 h 65697"/>
                <a:gd name="connsiteX1" fmla="*/ 25 w 73712"/>
                <a:gd name="connsiteY1" fmla="*/ 21879 h 65697"/>
                <a:gd name="connsiteX2" fmla="*/ 27463 w 73712"/>
                <a:gd name="connsiteY2" fmla="*/ 88 h 65697"/>
                <a:gd name="connsiteX3" fmla="*/ 73655 w 73712"/>
                <a:gd name="connsiteY3" fmla="*/ 42551 h 65697"/>
                <a:gd name="connsiteX4" fmla="*/ 58630 w 73712"/>
                <a:gd name="connsiteY4" fmla="*/ 65673 h 65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12" h="65697">
                  <a:moveTo>
                    <a:pt x="58630" y="65673"/>
                  </a:moveTo>
                  <a:cubicBezTo>
                    <a:pt x="17553" y="66419"/>
                    <a:pt x="984" y="50276"/>
                    <a:pt x="25" y="21879"/>
                  </a:cubicBezTo>
                  <a:cubicBezTo>
                    <a:pt x="-668" y="1261"/>
                    <a:pt x="13238" y="728"/>
                    <a:pt x="27463" y="88"/>
                  </a:cubicBezTo>
                  <a:cubicBezTo>
                    <a:pt x="58044" y="-1244"/>
                    <a:pt x="74827" y="12449"/>
                    <a:pt x="73655" y="42551"/>
                  </a:cubicBezTo>
                  <a:cubicBezTo>
                    <a:pt x="73228" y="52407"/>
                    <a:pt x="61347" y="61731"/>
                    <a:pt x="58630" y="656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任意多边形: 形状 329"/>
            <p:cNvSpPr/>
            <p:nvPr/>
          </p:nvSpPr>
          <p:spPr>
            <a:xfrm>
              <a:off x="8921681" y="4543253"/>
              <a:ext cx="74953" cy="70322"/>
            </a:xfrm>
            <a:custGeom>
              <a:avLst/>
              <a:gdLst>
                <a:gd name="connsiteX0" fmla="*/ 74619 w 74953"/>
                <a:gd name="connsiteY0" fmla="*/ 69520 h 70322"/>
                <a:gd name="connsiteX1" fmla="*/ 1896 w 74953"/>
                <a:gd name="connsiteY1" fmla="*/ 36115 h 70322"/>
                <a:gd name="connsiteX2" fmla="*/ 4560 w 74953"/>
                <a:gd name="connsiteY2" fmla="*/ 3775 h 70322"/>
                <a:gd name="connsiteX3" fmla="*/ 33809 w 74953"/>
                <a:gd name="connsiteY3" fmla="*/ 1964 h 70322"/>
                <a:gd name="connsiteX4" fmla="*/ 74619 w 74953"/>
                <a:gd name="connsiteY4" fmla="*/ 69520 h 7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53" h="70322">
                  <a:moveTo>
                    <a:pt x="74619" y="69520"/>
                  </a:moveTo>
                  <a:cubicBezTo>
                    <a:pt x="35300" y="73569"/>
                    <a:pt x="9514" y="62274"/>
                    <a:pt x="1896" y="36115"/>
                  </a:cubicBezTo>
                  <a:cubicBezTo>
                    <a:pt x="-1035" y="26046"/>
                    <a:pt x="-875" y="11554"/>
                    <a:pt x="4560" y="3775"/>
                  </a:cubicBezTo>
                  <a:cubicBezTo>
                    <a:pt x="8129" y="-1339"/>
                    <a:pt x="24379" y="-540"/>
                    <a:pt x="33809" y="1964"/>
                  </a:cubicBezTo>
                  <a:cubicBezTo>
                    <a:pt x="62259" y="9583"/>
                    <a:pt x="77443" y="35422"/>
                    <a:pt x="74619" y="695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任意多边形: 形状 330"/>
            <p:cNvSpPr/>
            <p:nvPr/>
          </p:nvSpPr>
          <p:spPr>
            <a:xfrm>
              <a:off x="9341390" y="4609599"/>
              <a:ext cx="76399" cy="74733"/>
            </a:xfrm>
            <a:custGeom>
              <a:avLst/>
              <a:gdLst>
                <a:gd name="connsiteX0" fmla="*/ 97 w 76399"/>
                <a:gd name="connsiteY0" fmla="*/ 564 h 74733"/>
                <a:gd name="connsiteX1" fmla="*/ 74259 w 76399"/>
                <a:gd name="connsiteY1" fmla="*/ 43932 h 74733"/>
                <a:gd name="connsiteX2" fmla="*/ 72981 w 76399"/>
                <a:gd name="connsiteY2" fmla="*/ 70518 h 74733"/>
                <a:gd name="connsiteX3" fmla="*/ 46608 w 76399"/>
                <a:gd name="connsiteY3" fmla="*/ 73341 h 74733"/>
                <a:gd name="connsiteX4" fmla="*/ 97 w 76399"/>
                <a:gd name="connsiteY4" fmla="*/ 564 h 74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99" h="74733">
                  <a:moveTo>
                    <a:pt x="97" y="564"/>
                  </a:moveTo>
                  <a:cubicBezTo>
                    <a:pt x="36166" y="-3325"/>
                    <a:pt x="64456" y="13084"/>
                    <a:pt x="74259" y="43932"/>
                  </a:cubicBezTo>
                  <a:cubicBezTo>
                    <a:pt x="76923" y="52244"/>
                    <a:pt x="77722" y="65456"/>
                    <a:pt x="72981" y="70518"/>
                  </a:cubicBezTo>
                  <a:cubicBezTo>
                    <a:pt x="68346" y="75526"/>
                    <a:pt x="54973" y="75526"/>
                    <a:pt x="46608" y="73341"/>
                  </a:cubicBezTo>
                  <a:cubicBezTo>
                    <a:pt x="16826" y="65510"/>
                    <a:pt x="-1502" y="36473"/>
                    <a:pt x="97" y="5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任意多边形: 形状 331"/>
            <p:cNvSpPr/>
            <p:nvPr/>
          </p:nvSpPr>
          <p:spPr>
            <a:xfrm>
              <a:off x="10702996" y="5486585"/>
              <a:ext cx="85030" cy="81484"/>
            </a:xfrm>
            <a:custGeom>
              <a:avLst/>
              <a:gdLst>
                <a:gd name="connsiteX0" fmla="*/ 0 w 85030"/>
                <a:gd name="connsiteY0" fmla="*/ 207 h 81484"/>
                <a:gd name="connsiteX1" fmla="*/ 85031 w 85030"/>
                <a:gd name="connsiteY1" fmla="*/ 78472 h 81484"/>
                <a:gd name="connsiteX2" fmla="*/ 0 w 85030"/>
                <a:gd name="connsiteY2" fmla="*/ 207 h 81484"/>
              </a:gdLst>
              <a:ahLst/>
              <a:cxnLst>
                <a:cxn ang="0">
                  <a:pos x="connsiteX0" y="connsiteY0"/>
                </a:cxn>
                <a:cxn ang="0">
                  <a:pos x="connsiteX1" y="connsiteY1"/>
                </a:cxn>
                <a:cxn ang="0">
                  <a:pos x="connsiteX2" y="connsiteY2"/>
                </a:cxn>
              </a:cxnLst>
              <a:rect l="l" t="t" r="r" b="b"/>
              <a:pathLst>
                <a:path w="85030" h="81484">
                  <a:moveTo>
                    <a:pt x="0" y="207"/>
                  </a:moveTo>
                  <a:cubicBezTo>
                    <a:pt x="40651" y="-2350"/>
                    <a:pt x="63294" y="18481"/>
                    <a:pt x="85031" y="78472"/>
                  </a:cubicBezTo>
                  <a:cubicBezTo>
                    <a:pt x="40012" y="93496"/>
                    <a:pt x="5914" y="49968"/>
                    <a:pt x="0" y="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任意多边形: 形状 332"/>
            <p:cNvSpPr/>
            <p:nvPr/>
          </p:nvSpPr>
          <p:spPr>
            <a:xfrm>
              <a:off x="10448435" y="5170324"/>
              <a:ext cx="86290" cy="78168"/>
            </a:xfrm>
            <a:custGeom>
              <a:avLst/>
              <a:gdLst>
                <a:gd name="connsiteX0" fmla="*/ 0 w 86290"/>
                <a:gd name="connsiteY0" fmla="*/ 0 h 78168"/>
                <a:gd name="connsiteX1" fmla="*/ 84285 w 86290"/>
                <a:gd name="connsiteY1" fmla="*/ 51999 h 78168"/>
                <a:gd name="connsiteX2" fmla="*/ 83539 w 86290"/>
                <a:gd name="connsiteY2" fmla="*/ 75121 h 78168"/>
                <a:gd name="connsiteX3" fmla="*/ 61003 w 86290"/>
                <a:gd name="connsiteY3" fmla="*/ 76400 h 78168"/>
                <a:gd name="connsiteX4" fmla="*/ 0 w 86290"/>
                <a:gd name="connsiteY4" fmla="*/ 0 h 78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0" h="78168">
                  <a:moveTo>
                    <a:pt x="0" y="0"/>
                  </a:moveTo>
                  <a:cubicBezTo>
                    <a:pt x="42302" y="906"/>
                    <a:pt x="74322" y="21204"/>
                    <a:pt x="84285" y="51999"/>
                  </a:cubicBezTo>
                  <a:cubicBezTo>
                    <a:pt x="86629" y="59245"/>
                    <a:pt x="87535" y="70540"/>
                    <a:pt x="83539" y="75121"/>
                  </a:cubicBezTo>
                  <a:cubicBezTo>
                    <a:pt x="80023" y="79170"/>
                    <a:pt x="67982" y="78744"/>
                    <a:pt x="61003" y="76400"/>
                  </a:cubicBezTo>
                  <a:cubicBezTo>
                    <a:pt x="25254" y="64679"/>
                    <a:pt x="15397" y="3186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任意多边形: 形状 333"/>
            <p:cNvSpPr/>
            <p:nvPr/>
          </p:nvSpPr>
          <p:spPr>
            <a:xfrm>
              <a:off x="8772668" y="4524971"/>
              <a:ext cx="76608" cy="72138"/>
            </a:xfrm>
            <a:custGeom>
              <a:avLst/>
              <a:gdLst>
                <a:gd name="connsiteX0" fmla="*/ 61136 w 76608"/>
                <a:gd name="connsiteY0" fmla="*/ 72139 h 72138"/>
                <a:gd name="connsiteX1" fmla="*/ 613 w 76608"/>
                <a:gd name="connsiteY1" fmla="*/ 12894 h 72138"/>
                <a:gd name="connsiteX2" fmla="*/ 12493 w 76608"/>
                <a:gd name="connsiteY2" fmla="*/ 1066 h 72138"/>
                <a:gd name="connsiteX3" fmla="*/ 76586 w 76608"/>
                <a:gd name="connsiteY3" fmla="*/ 50029 h 72138"/>
                <a:gd name="connsiteX4" fmla="*/ 61136 w 76608"/>
                <a:gd name="connsiteY4" fmla="*/ 72139 h 7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8" h="72138">
                  <a:moveTo>
                    <a:pt x="61136" y="72139"/>
                  </a:moveTo>
                  <a:cubicBezTo>
                    <a:pt x="24854" y="71819"/>
                    <a:pt x="-4662" y="37881"/>
                    <a:pt x="613" y="12894"/>
                  </a:cubicBezTo>
                  <a:cubicBezTo>
                    <a:pt x="1625" y="8206"/>
                    <a:pt x="7699" y="2345"/>
                    <a:pt x="12493" y="1066"/>
                  </a:cubicBezTo>
                  <a:cubicBezTo>
                    <a:pt x="39345" y="-5860"/>
                    <a:pt x="77652" y="22164"/>
                    <a:pt x="76586" y="50029"/>
                  </a:cubicBezTo>
                  <a:cubicBezTo>
                    <a:pt x="76267" y="59192"/>
                    <a:pt x="64226" y="67983"/>
                    <a:pt x="61136" y="7213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任意多边形: 形状 334"/>
            <p:cNvSpPr/>
            <p:nvPr/>
          </p:nvSpPr>
          <p:spPr>
            <a:xfrm>
              <a:off x="11334815" y="6142800"/>
              <a:ext cx="95846" cy="87287"/>
            </a:xfrm>
            <a:custGeom>
              <a:avLst/>
              <a:gdLst>
                <a:gd name="connsiteX0" fmla="*/ 0 w 95846"/>
                <a:gd name="connsiteY0" fmla="*/ 0 h 87287"/>
                <a:gd name="connsiteX1" fmla="*/ 95846 w 95846"/>
                <a:gd name="connsiteY1" fmla="*/ 87269 h 87287"/>
                <a:gd name="connsiteX2" fmla="*/ 0 w 95846"/>
                <a:gd name="connsiteY2" fmla="*/ 0 h 87287"/>
              </a:gdLst>
              <a:ahLst/>
              <a:cxnLst>
                <a:cxn ang="0">
                  <a:pos x="connsiteX0" y="connsiteY0"/>
                </a:cxn>
                <a:cxn ang="0">
                  <a:pos x="connsiteX1" y="connsiteY1"/>
                </a:cxn>
                <a:cxn ang="0">
                  <a:pos x="connsiteX2" y="connsiteY2"/>
                </a:cxn>
              </a:cxnLst>
              <a:rect l="l" t="t" r="r" b="b"/>
              <a:pathLst>
                <a:path w="95846" h="87287">
                  <a:moveTo>
                    <a:pt x="0" y="0"/>
                  </a:moveTo>
                  <a:cubicBezTo>
                    <a:pt x="55409" y="6127"/>
                    <a:pt x="73789" y="46725"/>
                    <a:pt x="95846" y="87269"/>
                  </a:cubicBezTo>
                  <a:cubicBezTo>
                    <a:pt x="44913" y="88281"/>
                    <a:pt x="1066" y="485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任意多边形: 形状 335"/>
            <p:cNvSpPr/>
            <p:nvPr/>
          </p:nvSpPr>
          <p:spPr>
            <a:xfrm>
              <a:off x="8525023" y="4655530"/>
              <a:ext cx="76544" cy="70240"/>
            </a:xfrm>
            <a:custGeom>
              <a:avLst/>
              <a:gdLst>
                <a:gd name="connsiteX0" fmla="*/ 76545 w 76544"/>
                <a:gd name="connsiteY0" fmla="*/ 64544 h 70240"/>
                <a:gd name="connsiteX1" fmla="*/ 2222 w 76544"/>
                <a:gd name="connsiteY1" fmla="*/ 29008 h 70240"/>
                <a:gd name="connsiteX2" fmla="*/ 28381 w 76544"/>
                <a:gd name="connsiteY2" fmla="*/ 504 h 70240"/>
                <a:gd name="connsiteX3" fmla="*/ 76545 w 76544"/>
                <a:gd name="connsiteY3" fmla="*/ 64544 h 70240"/>
              </a:gdLst>
              <a:ahLst/>
              <a:cxnLst>
                <a:cxn ang="0">
                  <a:pos x="connsiteX0" y="connsiteY0"/>
                </a:cxn>
                <a:cxn ang="0">
                  <a:pos x="connsiteX1" y="connsiteY1"/>
                </a:cxn>
                <a:cxn ang="0">
                  <a:pos x="connsiteX2" y="connsiteY2"/>
                </a:cxn>
                <a:cxn ang="0">
                  <a:pos x="connsiteX3" y="connsiteY3"/>
                </a:cxn>
              </a:cxnLst>
              <a:rect l="l" t="t" r="r" b="b"/>
              <a:pathLst>
                <a:path w="76544" h="70240">
                  <a:moveTo>
                    <a:pt x="76545" y="64544"/>
                  </a:moveTo>
                  <a:cubicBezTo>
                    <a:pt x="27476" y="77224"/>
                    <a:pt x="14370" y="70138"/>
                    <a:pt x="2222" y="29008"/>
                  </a:cubicBezTo>
                  <a:cubicBezTo>
                    <a:pt x="-5610" y="2422"/>
                    <a:pt x="8242" y="-1680"/>
                    <a:pt x="28381" y="504"/>
                  </a:cubicBezTo>
                  <a:cubicBezTo>
                    <a:pt x="58057" y="3701"/>
                    <a:pt x="74733" y="26717"/>
                    <a:pt x="76545" y="645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任意多边形: 形状 336"/>
            <p:cNvSpPr/>
            <p:nvPr/>
          </p:nvSpPr>
          <p:spPr>
            <a:xfrm>
              <a:off x="10879291" y="5661062"/>
              <a:ext cx="90198" cy="85254"/>
            </a:xfrm>
            <a:custGeom>
              <a:avLst/>
              <a:gdLst>
                <a:gd name="connsiteX0" fmla="*/ 90199 w 90198"/>
                <a:gd name="connsiteY0" fmla="*/ 84820 h 85254"/>
                <a:gd name="connsiteX1" fmla="*/ 0 w 90198"/>
                <a:gd name="connsiteY1" fmla="*/ 2 h 85254"/>
                <a:gd name="connsiteX2" fmla="*/ 90199 w 90198"/>
                <a:gd name="connsiteY2" fmla="*/ 84820 h 85254"/>
              </a:gdLst>
              <a:ahLst/>
              <a:cxnLst>
                <a:cxn ang="0">
                  <a:pos x="connsiteX0" y="connsiteY0"/>
                </a:cxn>
                <a:cxn ang="0">
                  <a:pos x="connsiteX1" y="connsiteY1"/>
                </a:cxn>
                <a:cxn ang="0">
                  <a:pos x="connsiteX2" y="connsiteY2"/>
                </a:cxn>
              </a:cxnLst>
              <a:rect l="l" t="t" r="r" b="b"/>
              <a:pathLst>
                <a:path w="90198" h="85254">
                  <a:moveTo>
                    <a:pt x="90199" y="84820"/>
                  </a:moveTo>
                  <a:cubicBezTo>
                    <a:pt x="47204" y="88869"/>
                    <a:pt x="21737" y="64894"/>
                    <a:pt x="0" y="2"/>
                  </a:cubicBezTo>
                  <a:cubicBezTo>
                    <a:pt x="44061" y="-318"/>
                    <a:pt x="83166" y="36497"/>
                    <a:pt x="90199" y="848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任意多边形: 形状 337"/>
            <p:cNvSpPr/>
            <p:nvPr/>
          </p:nvSpPr>
          <p:spPr>
            <a:xfrm>
              <a:off x="8626783" y="4512284"/>
              <a:ext cx="69954" cy="70175"/>
            </a:xfrm>
            <a:custGeom>
              <a:avLst/>
              <a:gdLst>
                <a:gd name="connsiteX0" fmla="*/ 57791 w 69954"/>
                <a:gd name="connsiteY0" fmla="*/ 70174 h 70175"/>
                <a:gd name="connsiteX1" fmla="*/ 38 w 69954"/>
                <a:gd name="connsiteY1" fmla="*/ 21159 h 70175"/>
                <a:gd name="connsiteX2" fmla="*/ 27582 w 69954"/>
                <a:gd name="connsiteY2" fmla="*/ 8 h 70175"/>
                <a:gd name="connsiteX3" fmla="*/ 69885 w 69954"/>
                <a:gd name="connsiteY3" fmla="*/ 47798 h 70175"/>
                <a:gd name="connsiteX4" fmla="*/ 57791 w 69954"/>
                <a:gd name="connsiteY4" fmla="*/ 70174 h 7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54" h="70175">
                  <a:moveTo>
                    <a:pt x="57791" y="70174"/>
                  </a:moveTo>
                  <a:cubicBezTo>
                    <a:pt x="21828" y="70334"/>
                    <a:pt x="1210" y="49236"/>
                    <a:pt x="38" y="21159"/>
                  </a:cubicBezTo>
                  <a:cubicBezTo>
                    <a:pt x="-815" y="647"/>
                    <a:pt x="12878" y="-99"/>
                    <a:pt x="27582" y="8"/>
                  </a:cubicBezTo>
                  <a:cubicBezTo>
                    <a:pt x="54754" y="221"/>
                    <a:pt x="71163" y="17216"/>
                    <a:pt x="69885" y="47798"/>
                  </a:cubicBezTo>
                  <a:cubicBezTo>
                    <a:pt x="69458" y="56748"/>
                    <a:pt x="60508" y="65379"/>
                    <a:pt x="57791" y="701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任意多边形: 形状 338"/>
            <p:cNvSpPr/>
            <p:nvPr/>
          </p:nvSpPr>
          <p:spPr>
            <a:xfrm>
              <a:off x="7300650" y="6214936"/>
              <a:ext cx="69760" cy="67304"/>
            </a:xfrm>
            <a:custGeom>
              <a:avLst/>
              <a:gdLst>
                <a:gd name="connsiteX0" fmla="*/ 22734 w 69760"/>
                <a:gd name="connsiteY0" fmla="*/ 2 h 67304"/>
                <a:gd name="connsiteX1" fmla="*/ 69618 w 69760"/>
                <a:gd name="connsiteY1" fmla="*/ 39428 h 67304"/>
                <a:gd name="connsiteX2" fmla="*/ 38824 w 69760"/>
                <a:gd name="connsiteY2" fmla="*/ 67025 h 67304"/>
                <a:gd name="connsiteX3" fmla="*/ 91 w 69760"/>
                <a:gd name="connsiteY3" fmla="*/ 27813 h 67304"/>
                <a:gd name="connsiteX4" fmla="*/ 22734 w 69760"/>
                <a:gd name="connsiteY4" fmla="*/ 2 h 67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60" h="67304">
                  <a:moveTo>
                    <a:pt x="22734" y="2"/>
                  </a:moveTo>
                  <a:cubicBezTo>
                    <a:pt x="60295" y="-211"/>
                    <a:pt x="67807" y="16785"/>
                    <a:pt x="69618" y="39428"/>
                  </a:cubicBezTo>
                  <a:cubicBezTo>
                    <a:pt x="71430" y="62337"/>
                    <a:pt x="55713" y="65374"/>
                    <a:pt x="38824" y="67025"/>
                  </a:cubicBezTo>
                  <a:cubicBezTo>
                    <a:pt x="9947" y="69902"/>
                    <a:pt x="-1134" y="50136"/>
                    <a:pt x="91" y="27813"/>
                  </a:cubicBezTo>
                  <a:cubicBezTo>
                    <a:pt x="730" y="16305"/>
                    <a:pt x="17779" y="5703"/>
                    <a:pt x="22734" y="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任意多边形: 形状 339"/>
            <p:cNvSpPr/>
            <p:nvPr/>
          </p:nvSpPr>
          <p:spPr>
            <a:xfrm>
              <a:off x="7362118" y="6388164"/>
              <a:ext cx="76404" cy="61514"/>
            </a:xfrm>
            <a:custGeom>
              <a:avLst/>
              <a:gdLst>
                <a:gd name="connsiteX0" fmla="*/ 33404 w 76404"/>
                <a:gd name="connsiteY0" fmla="*/ 61515 h 61514"/>
                <a:gd name="connsiteX1" fmla="*/ 52 w 76404"/>
                <a:gd name="connsiteY1" fmla="*/ 24487 h 61514"/>
                <a:gd name="connsiteX2" fmla="*/ 35588 w 76404"/>
                <a:gd name="connsiteY2" fmla="*/ 32 h 61514"/>
                <a:gd name="connsiteX3" fmla="*/ 76239 w 76404"/>
                <a:gd name="connsiteY3" fmla="*/ 42388 h 61514"/>
                <a:gd name="connsiteX4" fmla="*/ 33404 w 76404"/>
                <a:gd name="connsiteY4" fmla="*/ 61515 h 6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04" h="61514">
                  <a:moveTo>
                    <a:pt x="33404" y="61515"/>
                  </a:moveTo>
                  <a:cubicBezTo>
                    <a:pt x="7937" y="59757"/>
                    <a:pt x="1011" y="44466"/>
                    <a:pt x="52" y="24487"/>
                  </a:cubicBezTo>
                  <a:cubicBezTo>
                    <a:pt x="-1173" y="-2205"/>
                    <a:pt x="19498" y="618"/>
                    <a:pt x="35588" y="32"/>
                  </a:cubicBezTo>
                  <a:cubicBezTo>
                    <a:pt x="60629" y="-873"/>
                    <a:pt x="78317" y="17348"/>
                    <a:pt x="76239" y="42388"/>
                  </a:cubicBezTo>
                  <a:cubicBezTo>
                    <a:pt x="73469" y="76113"/>
                    <a:pt x="42195" y="45052"/>
                    <a:pt x="33404" y="615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任意多边形: 形状 340"/>
            <p:cNvSpPr/>
            <p:nvPr/>
          </p:nvSpPr>
          <p:spPr>
            <a:xfrm>
              <a:off x="10040489" y="4913557"/>
              <a:ext cx="76537" cy="74328"/>
            </a:xfrm>
            <a:custGeom>
              <a:avLst/>
              <a:gdLst>
                <a:gd name="connsiteX0" fmla="*/ 0 w 76537"/>
                <a:gd name="connsiteY0" fmla="*/ 22 h 74328"/>
                <a:gd name="connsiteX1" fmla="*/ 76400 w 76537"/>
                <a:gd name="connsiteY1" fmla="*/ 72799 h 74328"/>
                <a:gd name="connsiteX2" fmla="*/ 0 w 76537"/>
                <a:gd name="connsiteY2" fmla="*/ 22 h 74328"/>
              </a:gdLst>
              <a:ahLst/>
              <a:cxnLst>
                <a:cxn ang="0">
                  <a:pos x="connsiteX0" y="connsiteY0"/>
                </a:cxn>
                <a:cxn ang="0">
                  <a:pos x="connsiteX1" y="connsiteY1"/>
                </a:cxn>
                <a:cxn ang="0">
                  <a:pos x="connsiteX2" y="connsiteY2"/>
                </a:cxn>
              </a:cxnLst>
              <a:rect l="l" t="t" r="r" b="b"/>
              <a:pathLst>
                <a:path w="76537" h="74328">
                  <a:moveTo>
                    <a:pt x="0" y="22"/>
                  </a:moveTo>
                  <a:cubicBezTo>
                    <a:pt x="50933" y="-884"/>
                    <a:pt x="78744" y="26607"/>
                    <a:pt x="76400" y="72799"/>
                  </a:cubicBezTo>
                  <a:cubicBezTo>
                    <a:pt x="32979" y="80258"/>
                    <a:pt x="12414" y="61131"/>
                    <a:pt x="0" y="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任意多边形: 形状 341"/>
            <p:cNvSpPr/>
            <p:nvPr/>
          </p:nvSpPr>
          <p:spPr>
            <a:xfrm>
              <a:off x="7431737" y="6020155"/>
              <a:ext cx="75056" cy="66498"/>
            </a:xfrm>
            <a:custGeom>
              <a:avLst/>
              <a:gdLst>
                <a:gd name="connsiteX0" fmla="*/ 30328 w 75056"/>
                <a:gd name="connsiteY0" fmla="*/ 6979 h 66498"/>
                <a:gd name="connsiteX1" fmla="*/ 74975 w 75056"/>
                <a:gd name="connsiteY1" fmla="*/ 42995 h 66498"/>
                <a:gd name="connsiteX2" fmla="*/ 35496 w 75056"/>
                <a:gd name="connsiteY2" fmla="*/ 66118 h 66498"/>
                <a:gd name="connsiteX3" fmla="*/ 120 w 75056"/>
                <a:gd name="connsiteY3" fmla="*/ 24668 h 66498"/>
                <a:gd name="connsiteX4" fmla="*/ 24574 w 75056"/>
                <a:gd name="connsiteY4" fmla="*/ 0 h 66498"/>
                <a:gd name="connsiteX5" fmla="*/ 30328 w 75056"/>
                <a:gd name="connsiteY5" fmla="*/ 6979 h 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6" h="66498">
                  <a:moveTo>
                    <a:pt x="30328" y="6979"/>
                  </a:moveTo>
                  <a:cubicBezTo>
                    <a:pt x="59205" y="1971"/>
                    <a:pt x="73430" y="15877"/>
                    <a:pt x="74975" y="42995"/>
                  </a:cubicBezTo>
                  <a:cubicBezTo>
                    <a:pt x="76733" y="73949"/>
                    <a:pt x="49828" y="64306"/>
                    <a:pt x="35496" y="66118"/>
                  </a:cubicBezTo>
                  <a:cubicBezTo>
                    <a:pt x="6833" y="69741"/>
                    <a:pt x="-1106" y="46884"/>
                    <a:pt x="120" y="24668"/>
                  </a:cubicBezTo>
                  <a:cubicBezTo>
                    <a:pt x="599" y="16037"/>
                    <a:pt x="15996" y="8205"/>
                    <a:pt x="24574" y="0"/>
                  </a:cubicBezTo>
                  <a:cubicBezTo>
                    <a:pt x="26492" y="2344"/>
                    <a:pt x="28410" y="4635"/>
                    <a:pt x="30328" y="69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任意多边形: 形状 342"/>
            <p:cNvSpPr/>
            <p:nvPr/>
          </p:nvSpPr>
          <p:spPr>
            <a:xfrm>
              <a:off x="7499406" y="5666274"/>
              <a:ext cx="76648" cy="61593"/>
            </a:xfrm>
            <a:custGeom>
              <a:avLst/>
              <a:gdLst>
                <a:gd name="connsiteX0" fmla="*/ 42256 w 76648"/>
                <a:gd name="connsiteY0" fmla="*/ 60374 h 61593"/>
                <a:gd name="connsiteX1" fmla="*/ 593 w 76648"/>
                <a:gd name="connsiteY1" fmla="*/ 25317 h 61593"/>
                <a:gd name="connsiteX2" fmla="*/ 27605 w 76648"/>
                <a:gd name="connsiteY2" fmla="*/ 64 h 61593"/>
                <a:gd name="connsiteX3" fmla="*/ 76354 w 76648"/>
                <a:gd name="connsiteY3" fmla="*/ 37731 h 61593"/>
                <a:gd name="connsiteX4" fmla="*/ 42256 w 76648"/>
                <a:gd name="connsiteY4" fmla="*/ 60374 h 6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48" h="61593">
                  <a:moveTo>
                    <a:pt x="42256" y="60374"/>
                  </a:moveTo>
                  <a:cubicBezTo>
                    <a:pt x="13486" y="66554"/>
                    <a:pt x="4589" y="48387"/>
                    <a:pt x="593" y="25317"/>
                  </a:cubicBezTo>
                  <a:cubicBezTo>
                    <a:pt x="-3083" y="3900"/>
                    <a:pt x="10875" y="650"/>
                    <a:pt x="27605" y="64"/>
                  </a:cubicBezTo>
                  <a:cubicBezTo>
                    <a:pt x="58346" y="-1002"/>
                    <a:pt x="73636" y="11305"/>
                    <a:pt x="76354" y="37731"/>
                  </a:cubicBezTo>
                  <a:cubicBezTo>
                    <a:pt x="79497" y="68099"/>
                    <a:pt x="56801" y="57604"/>
                    <a:pt x="42256" y="603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任意多边形: 形状 343"/>
            <p:cNvSpPr/>
            <p:nvPr/>
          </p:nvSpPr>
          <p:spPr>
            <a:xfrm>
              <a:off x="11253983" y="6011684"/>
              <a:ext cx="91115" cy="90571"/>
            </a:xfrm>
            <a:custGeom>
              <a:avLst/>
              <a:gdLst>
                <a:gd name="connsiteX0" fmla="*/ 91115 w 91115"/>
                <a:gd name="connsiteY0" fmla="*/ 90572 h 90571"/>
                <a:gd name="connsiteX1" fmla="*/ 117 w 91115"/>
                <a:gd name="connsiteY1" fmla="*/ 0 h 90571"/>
                <a:gd name="connsiteX2" fmla="*/ 91115 w 91115"/>
                <a:gd name="connsiteY2" fmla="*/ 90572 h 90571"/>
              </a:gdLst>
              <a:ahLst/>
              <a:cxnLst>
                <a:cxn ang="0">
                  <a:pos x="connsiteX0" y="connsiteY0"/>
                </a:cxn>
                <a:cxn ang="0">
                  <a:pos x="connsiteX1" y="connsiteY1"/>
                </a:cxn>
                <a:cxn ang="0">
                  <a:pos x="connsiteX2" y="connsiteY2"/>
                </a:cxn>
              </a:cxnLst>
              <a:rect l="l" t="t" r="r" b="b"/>
              <a:pathLst>
                <a:path w="91115" h="90571">
                  <a:moveTo>
                    <a:pt x="91115" y="90572"/>
                  </a:moveTo>
                  <a:cubicBezTo>
                    <a:pt x="42526" y="87002"/>
                    <a:pt x="-2600" y="40491"/>
                    <a:pt x="117" y="0"/>
                  </a:cubicBezTo>
                  <a:cubicBezTo>
                    <a:pt x="45030" y="10016"/>
                    <a:pt x="72148" y="36602"/>
                    <a:pt x="91115" y="90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任意多边形: 形状 344"/>
            <p:cNvSpPr/>
            <p:nvPr/>
          </p:nvSpPr>
          <p:spPr>
            <a:xfrm>
              <a:off x="8371093" y="4652998"/>
              <a:ext cx="71517" cy="67315"/>
            </a:xfrm>
            <a:custGeom>
              <a:avLst/>
              <a:gdLst>
                <a:gd name="connsiteX0" fmla="*/ 15606 w 71517"/>
                <a:gd name="connsiteY0" fmla="*/ 0 h 67315"/>
                <a:gd name="connsiteX1" fmla="*/ 71068 w 71517"/>
                <a:gd name="connsiteY1" fmla="*/ 47683 h 67315"/>
                <a:gd name="connsiteX2" fmla="*/ 49650 w 71517"/>
                <a:gd name="connsiteY2" fmla="*/ 67183 h 67315"/>
                <a:gd name="connsiteX3" fmla="*/ 102 w 71517"/>
                <a:gd name="connsiteY3" fmla="*/ 20299 h 67315"/>
                <a:gd name="connsiteX4" fmla="*/ 15606 w 71517"/>
                <a:gd name="connsiteY4" fmla="*/ 0 h 67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17" h="67315">
                  <a:moveTo>
                    <a:pt x="15606" y="0"/>
                  </a:moveTo>
                  <a:cubicBezTo>
                    <a:pt x="57056" y="160"/>
                    <a:pt x="74637" y="17209"/>
                    <a:pt x="71068" y="47683"/>
                  </a:cubicBezTo>
                  <a:cubicBezTo>
                    <a:pt x="70162" y="55249"/>
                    <a:pt x="57535" y="66544"/>
                    <a:pt x="49650" y="67183"/>
                  </a:cubicBezTo>
                  <a:cubicBezTo>
                    <a:pt x="22265" y="69261"/>
                    <a:pt x="-1763" y="46671"/>
                    <a:pt x="102" y="20299"/>
                  </a:cubicBezTo>
                  <a:cubicBezTo>
                    <a:pt x="741" y="11401"/>
                    <a:pt x="12942" y="3303"/>
                    <a:pt x="1560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任意多边形: 形状 345"/>
            <p:cNvSpPr/>
            <p:nvPr/>
          </p:nvSpPr>
          <p:spPr>
            <a:xfrm>
              <a:off x="7558726" y="5831019"/>
              <a:ext cx="75927" cy="68297"/>
            </a:xfrm>
            <a:custGeom>
              <a:avLst/>
              <a:gdLst>
                <a:gd name="connsiteX0" fmla="*/ 26837 w 75927"/>
                <a:gd name="connsiteY0" fmla="*/ 0 h 68297"/>
                <a:gd name="connsiteX1" fmla="*/ 75746 w 75927"/>
                <a:gd name="connsiteY1" fmla="*/ 44061 h 68297"/>
                <a:gd name="connsiteX2" fmla="*/ 38079 w 75927"/>
                <a:gd name="connsiteY2" fmla="*/ 67876 h 68297"/>
                <a:gd name="connsiteX3" fmla="*/ 145 w 75927"/>
                <a:gd name="connsiteY3" fmla="*/ 27758 h 68297"/>
                <a:gd name="connsiteX4" fmla="*/ 26837 w 75927"/>
                <a:gd name="connsiteY4" fmla="*/ 0 h 68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7" h="68297">
                  <a:moveTo>
                    <a:pt x="26837" y="0"/>
                  </a:moveTo>
                  <a:cubicBezTo>
                    <a:pt x="62107" y="2131"/>
                    <a:pt x="73562" y="17156"/>
                    <a:pt x="75746" y="44061"/>
                  </a:cubicBezTo>
                  <a:cubicBezTo>
                    <a:pt x="78356" y="76187"/>
                    <a:pt x="52197" y="66650"/>
                    <a:pt x="38079" y="67876"/>
                  </a:cubicBezTo>
                  <a:cubicBezTo>
                    <a:pt x="11813" y="70273"/>
                    <a:pt x="-1560" y="51093"/>
                    <a:pt x="145" y="27758"/>
                  </a:cubicBezTo>
                  <a:cubicBezTo>
                    <a:pt x="838" y="17955"/>
                    <a:pt x="17460" y="9270"/>
                    <a:pt x="268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任意多边形: 形状 346"/>
            <p:cNvSpPr/>
            <p:nvPr/>
          </p:nvSpPr>
          <p:spPr>
            <a:xfrm>
              <a:off x="9283994" y="4456254"/>
              <a:ext cx="78483" cy="74047"/>
            </a:xfrm>
            <a:custGeom>
              <a:avLst/>
              <a:gdLst>
                <a:gd name="connsiteX0" fmla="*/ 78483 w 78483"/>
                <a:gd name="connsiteY0" fmla="*/ 64189 h 74047"/>
                <a:gd name="connsiteX1" fmla="*/ 53496 w 78483"/>
                <a:gd name="connsiteY1" fmla="*/ 74046 h 74047"/>
                <a:gd name="connsiteX2" fmla="*/ 31120 w 78483"/>
                <a:gd name="connsiteY2" fmla="*/ 63390 h 74047"/>
                <a:gd name="connsiteX3" fmla="*/ 6 w 78483"/>
                <a:gd name="connsiteY3" fmla="*/ 10112 h 74047"/>
                <a:gd name="connsiteX4" fmla="*/ 15776 w 78483"/>
                <a:gd name="connsiteY4" fmla="*/ 150 h 74047"/>
                <a:gd name="connsiteX5" fmla="*/ 71451 w 78483"/>
                <a:gd name="connsiteY5" fmla="*/ 38403 h 74047"/>
                <a:gd name="connsiteX6" fmla="*/ 78483 w 78483"/>
                <a:gd name="connsiteY6" fmla="*/ 64189 h 7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483" h="74047">
                  <a:moveTo>
                    <a:pt x="78483" y="64189"/>
                  </a:moveTo>
                  <a:cubicBezTo>
                    <a:pt x="70385" y="67652"/>
                    <a:pt x="61967" y="73886"/>
                    <a:pt x="53496" y="74046"/>
                  </a:cubicBezTo>
                  <a:cubicBezTo>
                    <a:pt x="45931" y="74152"/>
                    <a:pt x="35489" y="69464"/>
                    <a:pt x="31120" y="63390"/>
                  </a:cubicBezTo>
                  <a:cubicBezTo>
                    <a:pt x="19132" y="46714"/>
                    <a:pt x="9542" y="28333"/>
                    <a:pt x="6" y="10112"/>
                  </a:cubicBezTo>
                  <a:cubicBezTo>
                    <a:pt x="-314" y="9526"/>
                    <a:pt x="13218" y="-1396"/>
                    <a:pt x="15776" y="150"/>
                  </a:cubicBezTo>
                  <a:cubicBezTo>
                    <a:pt x="35062" y="11658"/>
                    <a:pt x="53709" y="24497"/>
                    <a:pt x="71451" y="38403"/>
                  </a:cubicBezTo>
                  <a:cubicBezTo>
                    <a:pt x="75340" y="41440"/>
                    <a:pt x="74914" y="50177"/>
                    <a:pt x="78483" y="641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任意多边形: 形状 347"/>
            <p:cNvSpPr/>
            <p:nvPr/>
          </p:nvSpPr>
          <p:spPr>
            <a:xfrm>
              <a:off x="7626529" y="5484897"/>
              <a:ext cx="73695" cy="63537"/>
            </a:xfrm>
            <a:custGeom>
              <a:avLst/>
              <a:gdLst>
                <a:gd name="connsiteX0" fmla="*/ 54880 w 73695"/>
                <a:gd name="connsiteY0" fmla="*/ 63538 h 63537"/>
                <a:gd name="connsiteX1" fmla="*/ 4 w 73695"/>
                <a:gd name="connsiteY1" fmla="*/ 23420 h 63537"/>
                <a:gd name="connsiteX2" fmla="*/ 33675 w 73695"/>
                <a:gd name="connsiteY2" fmla="*/ 84 h 63537"/>
                <a:gd name="connsiteX3" fmla="*/ 73208 w 73695"/>
                <a:gd name="connsiteY3" fmla="*/ 42227 h 63537"/>
                <a:gd name="connsiteX4" fmla="*/ 54880 w 73695"/>
                <a:gd name="connsiteY4" fmla="*/ 63538 h 6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95" h="63537">
                  <a:moveTo>
                    <a:pt x="54880" y="63538"/>
                  </a:moveTo>
                  <a:cubicBezTo>
                    <a:pt x="15082" y="63271"/>
                    <a:pt x="324" y="48887"/>
                    <a:pt x="4" y="23420"/>
                  </a:cubicBezTo>
                  <a:cubicBezTo>
                    <a:pt x="-316" y="-1780"/>
                    <a:pt x="18598" y="883"/>
                    <a:pt x="33675" y="84"/>
                  </a:cubicBezTo>
                  <a:cubicBezTo>
                    <a:pt x="59409" y="-1354"/>
                    <a:pt x="76884" y="15748"/>
                    <a:pt x="73208" y="42227"/>
                  </a:cubicBezTo>
                  <a:cubicBezTo>
                    <a:pt x="71876" y="52190"/>
                    <a:pt x="57757" y="60448"/>
                    <a:pt x="54880" y="63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任意多边形: 形状 348"/>
            <p:cNvSpPr/>
            <p:nvPr/>
          </p:nvSpPr>
          <p:spPr>
            <a:xfrm>
              <a:off x="7428178" y="6564561"/>
              <a:ext cx="76030" cy="58686"/>
            </a:xfrm>
            <a:custGeom>
              <a:avLst/>
              <a:gdLst>
                <a:gd name="connsiteX0" fmla="*/ 376 w 76030"/>
                <a:gd name="connsiteY0" fmla="*/ 2967 h 58686"/>
                <a:gd name="connsiteX1" fmla="*/ 75764 w 76030"/>
                <a:gd name="connsiteY1" fmla="*/ 31311 h 58686"/>
                <a:gd name="connsiteX2" fmla="*/ 36019 w 76030"/>
                <a:gd name="connsiteY2" fmla="*/ 58483 h 58686"/>
                <a:gd name="connsiteX3" fmla="*/ 376 w 76030"/>
                <a:gd name="connsiteY3" fmla="*/ 2967 h 58686"/>
              </a:gdLst>
              <a:ahLst/>
              <a:cxnLst>
                <a:cxn ang="0">
                  <a:pos x="connsiteX0" y="connsiteY0"/>
                </a:cxn>
                <a:cxn ang="0">
                  <a:pos x="connsiteX1" y="connsiteY1"/>
                </a:cxn>
                <a:cxn ang="0">
                  <a:pos x="connsiteX2" y="connsiteY2"/>
                </a:cxn>
                <a:cxn ang="0">
                  <a:pos x="connsiteX3" y="connsiteY3"/>
                </a:cxn>
              </a:cxnLst>
              <a:rect l="l" t="t" r="r" b="b"/>
              <a:pathLst>
                <a:path w="76030" h="58686">
                  <a:moveTo>
                    <a:pt x="376" y="2967"/>
                  </a:moveTo>
                  <a:cubicBezTo>
                    <a:pt x="57649" y="-4545"/>
                    <a:pt x="72833" y="1262"/>
                    <a:pt x="75764" y="31311"/>
                  </a:cubicBezTo>
                  <a:cubicBezTo>
                    <a:pt x="78961" y="63704"/>
                    <a:pt x="52695" y="57044"/>
                    <a:pt x="36019" y="58483"/>
                  </a:cubicBezTo>
                  <a:cubicBezTo>
                    <a:pt x="8155" y="60774"/>
                    <a:pt x="-2181" y="43832"/>
                    <a:pt x="376" y="2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任意多边形: 形状 349"/>
            <p:cNvSpPr/>
            <p:nvPr/>
          </p:nvSpPr>
          <p:spPr>
            <a:xfrm>
              <a:off x="7441277" y="5497940"/>
              <a:ext cx="72737" cy="63654"/>
            </a:xfrm>
            <a:custGeom>
              <a:avLst/>
              <a:gdLst>
                <a:gd name="connsiteX0" fmla="*/ 54513 w 72737"/>
                <a:gd name="connsiteY0" fmla="*/ 63655 h 63654"/>
                <a:gd name="connsiteX1" fmla="*/ 117 w 72737"/>
                <a:gd name="connsiteY1" fmla="*/ 19221 h 63654"/>
                <a:gd name="connsiteX2" fmla="*/ 36825 w 72737"/>
                <a:gd name="connsiteY2" fmla="*/ 308 h 63654"/>
                <a:gd name="connsiteX3" fmla="*/ 72734 w 72737"/>
                <a:gd name="connsiteY3" fmla="*/ 41598 h 63654"/>
                <a:gd name="connsiteX4" fmla="*/ 54513 w 72737"/>
                <a:gd name="connsiteY4" fmla="*/ 63655 h 63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7" h="63653">
                  <a:moveTo>
                    <a:pt x="54513" y="63655"/>
                  </a:moveTo>
                  <a:cubicBezTo>
                    <a:pt x="17645" y="63388"/>
                    <a:pt x="-1695" y="44262"/>
                    <a:pt x="117" y="19221"/>
                  </a:cubicBezTo>
                  <a:cubicBezTo>
                    <a:pt x="1928" y="-5499"/>
                    <a:pt x="22600" y="1853"/>
                    <a:pt x="36825" y="308"/>
                  </a:cubicBezTo>
                  <a:cubicBezTo>
                    <a:pt x="67353" y="-2995"/>
                    <a:pt x="72255" y="20926"/>
                    <a:pt x="72734" y="41598"/>
                  </a:cubicBezTo>
                  <a:cubicBezTo>
                    <a:pt x="73001" y="50655"/>
                    <a:pt x="57763" y="60032"/>
                    <a:pt x="54513" y="63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任意多边形: 形状 350"/>
            <p:cNvSpPr/>
            <p:nvPr/>
          </p:nvSpPr>
          <p:spPr>
            <a:xfrm>
              <a:off x="11516758" y="6311317"/>
              <a:ext cx="102346" cy="91191"/>
            </a:xfrm>
            <a:custGeom>
              <a:avLst/>
              <a:gdLst>
                <a:gd name="connsiteX0" fmla="*/ 0 w 102346"/>
                <a:gd name="connsiteY0" fmla="*/ 0 h 91191"/>
                <a:gd name="connsiteX1" fmla="*/ 102346 w 102346"/>
                <a:gd name="connsiteY1" fmla="*/ 90625 h 91191"/>
                <a:gd name="connsiteX2" fmla="*/ 0 w 102346"/>
                <a:gd name="connsiteY2" fmla="*/ 0 h 91191"/>
              </a:gdLst>
              <a:ahLst/>
              <a:cxnLst>
                <a:cxn ang="0">
                  <a:pos x="connsiteX0" y="connsiteY0"/>
                </a:cxn>
                <a:cxn ang="0">
                  <a:pos x="connsiteX1" y="connsiteY1"/>
                </a:cxn>
                <a:cxn ang="0">
                  <a:pos x="connsiteX2" y="connsiteY2"/>
                </a:cxn>
              </a:cxnLst>
              <a:rect l="l" t="t" r="r" b="b"/>
              <a:pathLst>
                <a:path w="102346" h="91191">
                  <a:moveTo>
                    <a:pt x="0" y="0"/>
                  </a:moveTo>
                  <a:cubicBezTo>
                    <a:pt x="53650" y="14811"/>
                    <a:pt x="78744" y="37561"/>
                    <a:pt x="102346" y="90625"/>
                  </a:cubicBezTo>
                  <a:cubicBezTo>
                    <a:pt x="63773" y="95686"/>
                    <a:pt x="30528" y="6691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任意多边形: 形状 351"/>
            <p:cNvSpPr/>
            <p:nvPr/>
          </p:nvSpPr>
          <p:spPr>
            <a:xfrm>
              <a:off x="8472837" y="4499206"/>
              <a:ext cx="73096" cy="69034"/>
            </a:xfrm>
            <a:custGeom>
              <a:avLst/>
              <a:gdLst>
                <a:gd name="connsiteX0" fmla="*/ 12691 w 73096"/>
                <a:gd name="connsiteY0" fmla="*/ 33 h 69034"/>
                <a:gd name="connsiteX1" fmla="*/ 72895 w 73096"/>
                <a:gd name="connsiteY1" fmla="*/ 44786 h 69034"/>
                <a:gd name="connsiteX2" fmla="*/ 53768 w 73096"/>
                <a:gd name="connsiteY2" fmla="*/ 68601 h 69034"/>
                <a:gd name="connsiteX3" fmla="*/ 118 w 73096"/>
                <a:gd name="connsiteY3" fmla="*/ 16815 h 69034"/>
                <a:gd name="connsiteX4" fmla="*/ 12691 w 73096"/>
                <a:gd name="connsiteY4" fmla="*/ 33 h 6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69034">
                  <a:moveTo>
                    <a:pt x="12691" y="33"/>
                  </a:moveTo>
                  <a:cubicBezTo>
                    <a:pt x="47481" y="-979"/>
                    <a:pt x="75772" y="21610"/>
                    <a:pt x="72895" y="44786"/>
                  </a:cubicBezTo>
                  <a:cubicBezTo>
                    <a:pt x="71776" y="53737"/>
                    <a:pt x="61653" y="67109"/>
                    <a:pt x="53768" y="68601"/>
                  </a:cubicBezTo>
                  <a:cubicBezTo>
                    <a:pt x="29473" y="73077"/>
                    <a:pt x="-2173" y="41962"/>
                    <a:pt x="118" y="16815"/>
                  </a:cubicBezTo>
                  <a:cubicBezTo>
                    <a:pt x="757" y="9516"/>
                    <a:pt x="10294" y="3016"/>
                    <a:pt x="12691" y="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任意多边形: 形状 352"/>
            <p:cNvSpPr/>
            <p:nvPr/>
          </p:nvSpPr>
          <p:spPr>
            <a:xfrm>
              <a:off x="11066243" y="5840609"/>
              <a:ext cx="89186" cy="86576"/>
            </a:xfrm>
            <a:custGeom>
              <a:avLst/>
              <a:gdLst>
                <a:gd name="connsiteX0" fmla="*/ 0 w 89186"/>
                <a:gd name="connsiteY0" fmla="*/ 0 h 86576"/>
                <a:gd name="connsiteX1" fmla="*/ 89187 w 89186"/>
                <a:gd name="connsiteY1" fmla="*/ 86576 h 86576"/>
                <a:gd name="connsiteX2" fmla="*/ 0 w 89186"/>
                <a:gd name="connsiteY2" fmla="*/ 0 h 86576"/>
              </a:gdLst>
              <a:ahLst/>
              <a:cxnLst>
                <a:cxn ang="0">
                  <a:pos x="connsiteX0" y="connsiteY0"/>
                </a:cxn>
                <a:cxn ang="0">
                  <a:pos x="connsiteX1" y="connsiteY1"/>
                </a:cxn>
                <a:cxn ang="0">
                  <a:pos x="connsiteX2" y="connsiteY2"/>
                </a:cxn>
              </a:cxnLst>
              <a:rect l="l" t="t" r="r" b="b"/>
              <a:pathLst>
                <a:path w="89186" h="86576">
                  <a:moveTo>
                    <a:pt x="0" y="0"/>
                  </a:moveTo>
                  <a:cubicBezTo>
                    <a:pt x="45552" y="426"/>
                    <a:pt x="83539" y="38307"/>
                    <a:pt x="89187" y="86576"/>
                  </a:cubicBezTo>
                  <a:cubicBezTo>
                    <a:pt x="47044" y="84499"/>
                    <a:pt x="19286" y="58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任意多边形: 形状 353"/>
            <p:cNvSpPr/>
            <p:nvPr/>
          </p:nvSpPr>
          <p:spPr>
            <a:xfrm>
              <a:off x="7313458" y="5678113"/>
              <a:ext cx="70402" cy="69767"/>
            </a:xfrm>
            <a:custGeom>
              <a:avLst/>
              <a:gdLst>
                <a:gd name="connsiteX0" fmla="*/ 25856 w 70402"/>
                <a:gd name="connsiteY0" fmla="*/ 0 h 69767"/>
                <a:gd name="connsiteX1" fmla="*/ 70342 w 70402"/>
                <a:gd name="connsiteY1" fmla="*/ 45073 h 69767"/>
                <a:gd name="connsiteX2" fmla="*/ 37630 w 70402"/>
                <a:gd name="connsiteY2" fmla="*/ 69740 h 69767"/>
                <a:gd name="connsiteX3" fmla="*/ 762 w 70402"/>
                <a:gd name="connsiteY3" fmla="*/ 26159 h 69767"/>
                <a:gd name="connsiteX4" fmla="*/ 25856 w 70402"/>
                <a:gd name="connsiteY4" fmla="*/ 0 h 6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2" h="69767">
                  <a:moveTo>
                    <a:pt x="25856" y="0"/>
                  </a:moveTo>
                  <a:cubicBezTo>
                    <a:pt x="60966" y="2930"/>
                    <a:pt x="69064" y="21364"/>
                    <a:pt x="70342" y="45073"/>
                  </a:cubicBezTo>
                  <a:cubicBezTo>
                    <a:pt x="71568" y="68355"/>
                    <a:pt x="53986" y="69208"/>
                    <a:pt x="37630" y="69740"/>
                  </a:cubicBezTo>
                  <a:cubicBezTo>
                    <a:pt x="12323" y="70540"/>
                    <a:pt x="-3767" y="53757"/>
                    <a:pt x="762" y="26159"/>
                  </a:cubicBezTo>
                  <a:cubicBezTo>
                    <a:pt x="2360" y="16303"/>
                    <a:pt x="17118" y="8631"/>
                    <a:pt x="25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任意多边形: 形状 354"/>
            <p:cNvSpPr/>
            <p:nvPr/>
          </p:nvSpPr>
          <p:spPr>
            <a:xfrm>
              <a:off x="8097202" y="4802701"/>
              <a:ext cx="74937" cy="62981"/>
            </a:xfrm>
            <a:custGeom>
              <a:avLst/>
              <a:gdLst>
                <a:gd name="connsiteX0" fmla="*/ 61788 w 74937"/>
                <a:gd name="connsiteY0" fmla="*/ 62981 h 62981"/>
                <a:gd name="connsiteX1" fmla="*/ 412 w 74937"/>
                <a:gd name="connsiteY1" fmla="*/ 19400 h 62981"/>
                <a:gd name="connsiteX2" fmla="*/ 28436 w 74937"/>
                <a:gd name="connsiteY2" fmla="*/ 220 h 62981"/>
                <a:gd name="connsiteX3" fmla="*/ 74681 w 74937"/>
                <a:gd name="connsiteY3" fmla="*/ 47104 h 62981"/>
                <a:gd name="connsiteX4" fmla="*/ 61788 w 74937"/>
                <a:gd name="connsiteY4" fmla="*/ 62981 h 6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37" h="62981">
                  <a:moveTo>
                    <a:pt x="61788" y="62981"/>
                  </a:moveTo>
                  <a:cubicBezTo>
                    <a:pt x="26305" y="62821"/>
                    <a:pt x="-3903" y="40232"/>
                    <a:pt x="412" y="19400"/>
                  </a:cubicBezTo>
                  <a:cubicBezTo>
                    <a:pt x="2117" y="11089"/>
                    <a:pt x="18207" y="1073"/>
                    <a:pt x="28436" y="220"/>
                  </a:cubicBezTo>
                  <a:cubicBezTo>
                    <a:pt x="58271" y="-2337"/>
                    <a:pt x="77398" y="17642"/>
                    <a:pt x="74681" y="47104"/>
                  </a:cubicBezTo>
                  <a:cubicBezTo>
                    <a:pt x="74095" y="54084"/>
                    <a:pt x="64132" y="60264"/>
                    <a:pt x="61788" y="629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任意多边形: 形状 355"/>
            <p:cNvSpPr/>
            <p:nvPr/>
          </p:nvSpPr>
          <p:spPr>
            <a:xfrm>
              <a:off x="11613297" y="6444138"/>
              <a:ext cx="102399" cy="88285"/>
            </a:xfrm>
            <a:custGeom>
              <a:avLst/>
              <a:gdLst>
                <a:gd name="connsiteX0" fmla="*/ 0 w 102399"/>
                <a:gd name="connsiteY0" fmla="*/ 0 h 88285"/>
                <a:gd name="connsiteX1" fmla="*/ 102399 w 102399"/>
                <a:gd name="connsiteY1" fmla="*/ 88281 h 88285"/>
                <a:gd name="connsiteX2" fmla="*/ 0 w 102399"/>
                <a:gd name="connsiteY2" fmla="*/ 0 h 88285"/>
              </a:gdLst>
              <a:ahLst/>
              <a:cxnLst>
                <a:cxn ang="0">
                  <a:pos x="connsiteX0" y="connsiteY0"/>
                </a:cxn>
                <a:cxn ang="0">
                  <a:pos x="connsiteX1" y="connsiteY1"/>
                </a:cxn>
                <a:cxn ang="0">
                  <a:pos x="connsiteX2" y="connsiteY2"/>
                </a:cxn>
              </a:cxnLst>
              <a:rect l="l" t="t" r="r" b="b"/>
              <a:pathLst>
                <a:path w="102399" h="88285">
                  <a:moveTo>
                    <a:pt x="0" y="0"/>
                  </a:moveTo>
                  <a:cubicBezTo>
                    <a:pt x="56421" y="7779"/>
                    <a:pt x="77572" y="48855"/>
                    <a:pt x="102399" y="88281"/>
                  </a:cubicBezTo>
                  <a:cubicBezTo>
                    <a:pt x="55089" y="88707"/>
                    <a:pt x="17795" y="572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任意多边形: 形状 356"/>
            <p:cNvSpPr/>
            <p:nvPr/>
          </p:nvSpPr>
          <p:spPr>
            <a:xfrm>
              <a:off x="9858343" y="4725935"/>
              <a:ext cx="74347" cy="81426"/>
            </a:xfrm>
            <a:custGeom>
              <a:avLst/>
              <a:gdLst>
                <a:gd name="connsiteX0" fmla="*/ 363 w 74347"/>
                <a:gd name="connsiteY0" fmla="*/ 0 h 81426"/>
                <a:gd name="connsiteX1" fmla="*/ 73992 w 74347"/>
                <a:gd name="connsiteY1" fmla="*/ 60683 h 81426"/>
                <a:gd name="connsiteX2" fmla="*/ 51456 w 74347"/>
                <a:gd name="connsiteY2" fmla="*/ 80129 h 81426"/>
                <a:gd name="connsiteX3" fmla="*/ 363 w 74347"/>
                <a:gd name="connsiteY3" fmla="*/ 0 h 81426"/>
              </a:gdLst>
              <a:ahLst/>
              <a:cxnLst>
                <a:cxn ang="0">
                  <a:pos x="connsiteX0" y="connsiteY0"/>
                </a:cxn>
                <a:cxn ang="0">
                  <a:pos x="connsiteX1" y="connsiteY1"/>
                </a:cxn>
                <a:cxn ang="0">
                  <a:pos x="connsiteX2" y="connsiteY2"/>
                </a:cxn>
                <a:cxn ang="0">
                  <a:pos x="connsiteX3" y="connsiteY3"/>
                </a:cxn>
              </a:cxnLst>
              <a:rect l="l" t="t" r="r" b="b"/>
              <a:pathLst>
                <a:path w="74347" h="81426">
                  <a:moveTo>
                    <a:pt x="363" y="0"/>
                  </a:moveTo>
                  <a:cubicBezTo>
                    <a:pt x="34301" y="1119"/>
                    <a:pt x="70423" y="31594"/>
                    <a:pt x="73992" y="60683"/>
                  </a:cubicBezTo>
                  <a:cubicBezTo>
                    <a:pt x="76177" y="78212"/>
                    <a:pt x="68238" y="84392"/>
                    <a:pt x="51456" y="80129"/>
                  </a:cubicBezTo>
                  <a:cubicBezTo>
                    <a:pt x="21461" y="72617"/>
                    <a:pt x="-3313" y="35110"/>
                    <a:pt x="3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任意多边形: 形状 357"/>
            <p:cNvSpPr/>
            <p:nvPr/>
          </p:nvSpPr>
          <p:spPr>
            <a:xfrm>
              <a:off x="8866476" y="4385349"/>
              <a:ext cx="73005" cy="71640"/>
            </a:xfrm>
            <a:custGeom>
              <a:avLst/>
              <a:gdLst>
                <a:gd name="connsiteX0" fmla="*/ 72978 w 73005"/>
                <a:gd name="connsiteY0" fmla="*/ 62317 h 71640"/>
                <a:gd name="connsiteX1" fmla="*/ 53531 w 73005"/>
                <a:gd name="connsiteY1" fmla="*/ 71641 h 71640"/>
                <a:gd name="connsiteX2" fmla="*/ 414 w 73005"/>
                <a:gd name="connsiteY2" fmla="*/ 21560 h 71640"/>
                <a:gd name="connsiteX3" fmla="*/ 22364 w 73005"/>
                <a:gd name="connsiteY3" fmla="*/ 142 h 71640"/>
                <a:gd name="connsiteX4" fmla="*/ 72978 w 73005"/>
                <a:gd name="connsiteY4" fmla="*/ 62317 h 7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5" h="71640">
                  <a:moveTo>
                    <a:pt x="72978" y="62317"/>
                  </a:moveTo>
                  <a:cubicBezTo>
                    <a:pt x="68556" y="64555"/>
                    <a:pt x="60990" y="71694"/>
                    <a:pt x="53531" y="71641"/>
                  </a:cubicBezTo>
                  <a:cubicBezTo>
                    <a:pt x="28704" y="71481"/>
                    <a:pt x="-4062" y="41166"/>
                    <a:pt x="414" y="21560"/>
                  </a:cubicBezTo>
                  <a:cubicBezTo>
                    <a:pt x="2385" y="12875"/>
                    <a:pt x="14106" y="995"/>
                    <a:pt x="22364" y="142"/>
                  </a:cubicBezTo>
                  <a:cubicBezTo>
                    <a:pt x="47298" y="-2362"/>
                    <a:pt x="73990" y="28592"/>
                    <a:pt x="72978" y="62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任意多边形: 形状 358"/>
            <p:cNvSpPr/>
            <p:nvPr/>
          </p:nvSpPr>
          <p:spPr>
            <a:xfrm>
              <a:off x="8573312" y="4349675"/>
              <a:ext cx="69168" cy="68547"/>
            </a:xfrm>
            <a:custGeom>
              <a:avLst/>
              <a:gdLst>
                <a:gd name="connsiteX0" fmla="*/ 68427 w 69168"/>
                <a:gd name="connsiteY0" fmla="*/ 67249 h 68547"/>
                <a:gd name="connsiteX1" fmla="*/ 1030 w 69168"/>
                <a:gd name="connsiteY1" fmla="*/ 32139 h 68547"/>
                <a:gd name="connsiteX2" fmla="*/ 33157 w 69168"/>
                <a:gd name="connsiteY2" fmla="*/ 2037 h 68547"/>
                <a:gd name="connsiteX3" fmla="*/ 68427 w 69168"/>
                <a:gd name="connsiteY3" fmla="*/ 67249 h 68547"/>
              </a:gdLst>
              <a:ahLst/>
              <a:cxnLst>
                <a:cxn ang="0">
                  <a:pos x="connsiteX0" y="connsiteY0"/>
                </a:cxn>
                <a:cxn ang="0">
                  <a:pos x="connsiteX1" y="connsiteY1"/>
                </a:cxn>
                <a:cxn ang="0">
                  <a:pos x="connsiteX2" y="connsiteY2"/>
                </a:cxn>
                <a:cxn ang="0">
                  <a:pos x="connsiteX3" y="connsiteY3"/>
                </a:cxn>
              </a:cxnLst>
              <a:rect l="l" t="t" r="r" b="b"/>
              <a:pathLst>
                <a:path w="69168" h="68547">
                  <a:moveTo>
                    <a:pt x="68427" y="67249"/>
                  </a:moveTo>
                  <a:cubicBezTo>
                    <a:pt x="31878" y="72950"/>
                    <a:pt x="6305" y="59631"/>
                    <a:pt x="1030" y="32139"/>
                  </a:cubicBezTo>
                  <a:cubicBezTo>
                    <a:pt x="-3818" y="6673"/>
                    <a:pt x="8702" y="-5048"/>
                    <a:pt x="33157" y="2037"/>
                  </a:cubicBezTo>
                  <a:cubicBezTo>
                    <a:pt x="60595" y="10029"/>
                    <a:pt x="72369" y="31766"/>
                    <a:pt x="68427" y="67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nvSpPr>
          <p:spPr>
            <a:xfrm>
              <a:off x="10159513" y="4944746"/>
              <a:ext cx="75837" cy="81503"/>
            </a:xfrm>
            <a:custGeom>
              <a:avLst/>
              <a:gdLst>
                <a:gd name="connsiteX0" fmla="*/ 265 w 75837"/>
                <a:gd name="connsiteY0" fmla="*/ 0 h 81503"/>
                <a:gd name="connsiteX1" fmla="*/ 74480 w 75837"/>
                <a:gd name="connsiteY1" fmla="*/ 58286 h 81503"/>
                <a:gd name="connsiteX2" fmla="*/ 52317 w 75837"/>
                <a:gd name="connsiteY2" fmla="*/ 80289 h 81503"/>
                <a:gd name="connsiteX3" fmla="*/ 265 w 75837"/>
                <a:gd name="connsiteY3" fmla="*/ 0 h 81503"/>
              </a:gdLst>
              <a:ahLst/>
              <a:cxnLst>
                <a:cxn ang="0">
                  <a:pos x="connsiteX0" y="connsiteY0"/>
                </a:cxn>
                <a:cxn ang="0">
                  <a:pos x="connsiteX1" y="connsiteY1"/>
                </a:cxn>
                <a:cxn ang="0">
                  <a:pos x="connsiteX2" y="connsiteY2"/>
                </a:cxn>
                <a:cxn ang="0">
                  <a:pos x="connsiteX3" y="connsiteY3"/>
                </a:cxn>
              </a:cxnLst>
              <a:rect l="l" t="t" r="r" b="b"/>
              <a:pathLst>
                <a:path w="75837" h="81503">
                  <a:moveTo>
                    <a:pt x="265" y="0"/>
                  </a:moveTo>
                  <a:cubicBezTo>
                    <a:pt x="33031" y="2238"/>
                    <a:pt x="67288" y="29622"/>
                    <a:pt x="74480" y="58286"/>
                  </a:cubicBezTo>
                  <a:cubicBezTo>
                    <a:pt x="79329" y="77679"/>
                    <a:pt x="71017" y="84552"/>
                    <a:pt x="52317" y="80289"/>
                  </a:cubicBezTo>
                  <a:cubicBezTo>
                    <a:pt x="22428" y="73523"/>
                    <a:pt x="-2879" y="35802"/>
                    <a:pt x="2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任意多边形: 形状 360"/>
            <p:cNvSpPr/>
            <p:nvPr/>
          </p:nvSpPr>
          <p:spPr>
            <a:xfrm>
              <a:off x="9150151" y="4430404"/>
              <a:ext cx="72368" cy="72868"/>
            </a:xfrm>
            <a:custGeom>
              <a:avLst/>
              <a:gdLst>
                <a:gd name="connsiteX0" fmla="*/ 11098 w 72368"/>
                <a:gd name="connsiteY0" fmla="*/ 0 h 72868"/>
                <a:gd name="connsiteX1" fmla="*/ 71941 w 72368"/>
                <a:gd name="connsiteY1" fmla="*/ 59777 h 72868"/>
                <a:gd name="connsiteX2" fmla="*/ 51908 w 72368"/>
                <a:gd name="connsiteY2" fmla="*/ 72777 h 72868"/>
                <a:gd name="connsiteX3" fmla="*/ 176 w 72368"/>
                <a:gd name="connsiteY3" fmla="*/ 22696 h 72868"/>
                <a:gd name="connsiteX4" fmla="*/ 11098 w 72368"/>
                <a:gd name="connsiteY4" fmla="*/ 0 h 72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8" h="72868">
                  <a:moveTo>
                    <a:pt x="11098" y="0"/>
                  </a:moveTo>
                  <a:cubicBezTo>
                    <a:pt x="47326" y="2770"/>
                    <a:pt x="76256" y="34471"/>
                    <a:pt x="71941" y="59777"/>
                  </a:cubicBezTo>
                  <a:cubicBezTo>
                    <a:pt x="70982" y="65372"/>
                    <a:pt x="57982" y="73843"/>
                    <a:pt x="51908" y="72777"/>
                  </a:cubicBezTo>
                  <a:cubicBezTo>
                    <a:pt x="24098" y="68089"/>
                    <a:pt x="6090" y="49655"/>
                    <a:pt x="176" y="22696"/>
                  </a:cubicBezTo>
                  <a:cubicBezTo>
                    <a:pt x="-1423" y="15291"/>
                    <a:pt x="8327" y="5381"/>
                    <a:pt x="11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任意多边形: 形状 361"/>
            <p:cNvSpPr/>
            <p:nvPr/>
          </p:nvSpPr>
          <p:spPr>
            <a:xfrm>
              <a:off x="9734996" y="4696845"/>
              <a:ext cx="73634" cy="70954"/>
            </a:xfrm>
            <a:custGeom>
              <a:avLst/>
              <a:gdLst>
                <a:gd name="connsiteX0" fmla="*/ 73629 w 73634"/>
                <a:gd name="connsiteY0" fmla="*/ 70220 h 70954"/>
                <a:gd name="connsiteX1" fmla="*/ 2343 w 73634"/>
                <a:gd name="connsiteY1" fmla="*/ 0 h 70954"/>
                <a:gd name="connsiteX2" fmla="*/ 73629 w 73634"/>
                <a:gd name="connsiteY2" fmla="*/ 70220 h 70954"/>
              </a:gdLst>
              <a:ahLst/>
              <a:cxnLst>
                <a:cxn ang="0">
                  <a:pos x="connsiteX0" y="connsiteY0"/>
                </a:cxn>
                <a:cxn ang="0">
                  <a:pos x="connsiteX1" y="connsiteY1"/>
                </a:cxn>
                <a:cxn ang="0">
                  <a:pos x="connsiteX2" y="connsiteY2"/>
                </a:cxn>
              </a:cxnLst>
              <a:rect l="l" t="t" r="r" b="b"/>
              <a:pathLst>
                <a:path w="73634" h="70954">
                  <a:moveTo>
                    <a:pt x="73629" y="70220"/>
                  </a:moveTo>
                  <a:cubicBezTo>
                    <a:pt x="21843" y="76134"/>
                    <a:pt x="-9005" y="45766"/>
                    <a:pt x="2343" y="0"/>
                  </a:cubicBezTo>
                  <a:cubicBezTo>
                    <a:pt x="44806" y="1225"/>
                    <a:pt x="74108" y="30049"/>
                    <a:pt x="73629" y="70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任意多边形: 形状 362"/>
            <p:cNvSpPr/>
            <p:nvPr/>
          </p:nvSpPr>
          <p:spPr>
            <a:xfrm>
              <a:off x="8208594" y="4642396"/>
              <a:ext cx="71303" cy="65876"/>
            </a:xfrm>
            <a:custGeom>
              <a:avLst/>
              <a:gdLst>
                <a:gd name="connsiteX0" fmla="*/ 16140 w 71303"/>
                <a:gd name="connsiteY0" fmla="*/ 0 h 65876"/>
                <a:gd name="connsiteX1" fmla="*/ 71069 w 71303"/>
                <a:gd name="connsiteY1" fmla="*/ 45446 h 65876"/>
                <a:gd name="connsiteX2" fmla="*/ 48000 w 71303"/>
                <a:gd name="connsiteY2" fmla="*/ 65798 h 65876"/>
                <a:gd name="connsiteX3" fmla="*/ 263 w 71303"/>
                <a:gd name="connsiteY3" fmla="*/ 20672 h 65876"/>
                <a:gd name="connsiteX4" fmla="*/ 16140 w 71303"/>
                <a:gd name="connsiteY4" fmla="*/ 0 h 6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3" h="65876">
                  <a:moveTo>
                    <a:pt x="16140" y="0"/>
                  </a:moveTo>
                  <a:cubicBezTo>
                    <a:pt x="53541" y="533"/>
                    <a:pt x="73733" y="18487"/>
                    <a:pt x="71069" y="45446"/>
                  </a:cubicBezTo>
                  <a:cubicBezTo>
                    <a:pt x="70324" y="53278"/>
                    <a:pt x="56471" y="65265"/>
                    <a:pt x="48000" y="65798"/>
                  </a:cubicBezTo>
                  <a:cubicBezTo>
                    <a:pt x="22640" y="67449"/>
                    <a:pt x="-2880" y="42888"/>
                    <a:pt x="263" y="20672"/>
                  </a:cubicBezTo>
                  <a:cubicBezTo>
                    <a:pt x="1595" y="11614"/>
                    <a:pt x="12944" y="3942"/>
                    <a:pt x="161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任意多边形: 形状 363"/>
            <p:cNvSpPr/>
            <p:nvPr/>
          </p:nvSpPr>
          <p:spPr>
            <a:xfrm>
              <a:off x="7293569" y="6762442"/>
              <a:ext cx="74579" cy="60499"/>
            </a:xfrm>
            <a:custGeom>
              <a:avLst/>
              <a:gdLst>
                <a:gd name="connsiteX0" fmla="*/ 33278 w 74579"/>
                <a:gd name="connsiteY0" fmla="*/ 60499 h 60499"/>
                <a:gd name="connsiteX1" fmla="*/ 33 w 74579"/>
                <a:gd name="connsiteY1" fmla="*/ 23898 h 60499"/>
                <a:gd name="connsiteX2" fmla="*/ 37167 w 74579"/>
                <a:gd name="connsiteY2" fmla="*/ 136 h 60499"/>
                <a:gd name="connsiteX3" fmla="*/ 74568 w 74579"/>
                <a:gd name="connsiteY3" fmla="*/ 38283 h 60499"/>
                <a:gd name="connsiteX4" fmla="*/ 33278 w 74579"/>
                <a:gd name="connsiteY4" fmla="*/ 60499 h 6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79" h="60499">
                  <a:moveTo>
                    <a:pt x="33278" y="60499"/>
                  </a:moveTo>
                  <a:cubicBezTo>
                    <a:pt x="6533" y="60393"/>
                    <a:pt x="779" y="42598"/>
                    <a:pt x="33" y="23898"/>
                  </a:cubicBezTo>
                  <a:cubicBezTo>
                    <a:pt x="-979" y="-2315"/>
                    <a:pt x="21610" y="1308"/>
                    <a:pt x="37167" y="136"/>
                  </a:cubicBezTo>
                  <a:cubicBezTo>
                    <a:pt x="62954" y="-1729"/>
                    <a:pt x="74036" y="15800"/>
                    <a:pt x="74568" y="38283"/>
                  </a:cubicBezTo>
                  <a:cubicBezTo>
                    <a:pt x="75261" y="72913"/>
                    <a:pt x="42975" y="47287"/>
                    <a:pt x="33278" y="604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任意多边形: 形状 364"/>
            <p:cNvSpPr/>
            <p:nvPr/>
          </p:nvSpPr>
          <p:spPr>
            <a:xfrm>
              <a:off x="9423151" y="4486346"/>
              <a:ext cx="66691" cy="73125"/>
            </a:xfrm>
            <a:custGeom>
              <a:avLst/>
              <a:gdLst>
                <a:gd name="connsiteX0" fmla="*/ 1289 w 66691"/>
                <a:gd name="connsiteY0" fmla="*/ 0 h 73125"/>
                <a:gd name="connsiteX1" fmla="*/ 66554 w 66691"/>
                <a:gd name="connsiteY1" fmla="*/ 50880 h 73125"/>
                <a:gd name="connsiteX2" fmla="*/ 41620 w 66691"/>
                <a:gd name="connsiteY2" fmla="*/ 71605 h 73125"/>
                <a:gd name="connsiteX3" fmla="*/ 1289 w 66691"/>
                <a:gd name="connsiteY3" fmla="*/ 0 h 73125"/>
              </a:gdLst>
              <a:ahLst/>
              <a:cxnLst>
                <a:cxn ang="0">
                  <a:pos x="connsiteX0" y="connsiteY0"/>
                </a:cxn>
                <a:cxn ang="0">
                  <a:pos x="connsiteX1" y="connsiteY1"/>
                </a:cxn>
                <a:cxn ang="0">
                  <a:pos x="connsiteX2" y="connsiteY2"/>
                </a:cxn>
                <a:cxn ang="0">
                  <a:pos x="connsiteX3" y="connsiteY3"/>
                </a:cxn>
              </a:cxnLst>
              <a:rect l="l" t="t" r="r" b="b"/>
              <a:pathLst>
                <a:path w="66691" h="73125">
                  <a:moveTo>
                    <a:pt x="1289" y="0"/>
                  </a:moveTo>
                  <a:cubicBezTo>
                    <a:pt x="41673" y="1012"/>
                    <a:pt x="64370" y="18913"/>
                    <a:pt x="66554" y="50880"/>
                  </a:cubicBezTo>
                  <a:cubicBezTo>
                    <a:pt x="67833" y="69954"/>
                    <a:pt x="60267" y="76400"/>
                    <a:pt x="41620" y="71605"/>
                  </a:cubicBezTo>
                  <a:cubicBezTo>
                    <a:pt x="10612" y="63667"/>
                    <a:pt x="-4732" y="36868"/>
                    <a:pt x="1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任意多边形: 形状 365"/>
            <p:cNvSpPr/>
            <p:nvPr/>
          </p:nvSpPr>
          <p:spPr>
            <a:xfrm>
              <a:off x="10981744" y="5702194"/>
              <a:ext cx="97764" cy="90465"/>
            </a:xfrm>
            <a:custGeom>
              <a:avLst/>
              <a:gdLst>
                <a:gd name="connsiteX0" fmla="*/ 0 w 97764"/>
                <a:gd name="connsiteY0" fmla="*/ 0 h 90465"/>
                <a:gd name="connsiteX1" fmla="*/ 97764 w 97764"/>
                <a:gd name="connsiteY1" fmla="*/ 90465 h 90465"/>
                <a:gd name="connsiteX2" fmla="*/ 0 w 97764"/>
                <a:gd name="connsiteY2" fmla="*/ 0 h 90465"/>
              </a:gdLst>
              <a:ahLst/>
              <a:cxnLst>
                <a:cxn ang="0">
                  <a:pos x="connsiteX0" y="connsiteY0"/>
                </a:cxn>
                <a:cxn ang="0">
                  <a:pos x="connsiteX1" y="connsiteY1"/>
                </a:cxn>
                <a:cxn ang="0">
                  <a:pos x="connsiteX2" y="connsiteY2"/>
                </a:cxn>
              </a:cxnLst>
              <a:rect l="l" t="t" r="r" b="b"/>
              <a:pathLst>
                <a:path w="97764" h="90465">
                  <a:moveTo>
                    <a:pt x="0" y="0"/>
                  </a:moveTo>
                  <a:cubicBezTo>
                    <a:pt x="59191" y="6340"/>
                    <a:pt x="80396" y="43954"/>
                    <a:pt x="97764" y="90465"/>
                  </a:cubicBezTo>
                  <a:cubicBezTo>
                    <a:pt x="39372" y="88654"/>
                    <a:pt x="26266" y="4198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任意多边形: 形状 366"/>
            <p:cNvSpPr/>
            <p:nvPr/>
          </p:nvSpPr>
          <p:spPr>
            <a:xfrm>
              <a:off x="8723375" y="4370893"/>
              <a:ext cx="68486" cy="68311"/>
            </a:xfrm>
            <a:custGeom>
              <a:avLst/>
              <a:gdLst>
                <a:gd name="connsiteX0" fmla="*/ 15222 w 68486"/>
                <a:gd name="connsiteY0" fmla="*/ 0 h 68311"/>
                <a:gd name="connsiteX1" fmla="*/ 68180 w 68486"/>
                <a:gd name="connsiteY1" fmla="*/ 49015 h 68311"/>
                <a:gd name="connsiteX2" fmla="*/ 51131 w 68486"/>
                <a:gd name="connsiteY2" fmla="*/ 68142 h 68311"/>
                <a:gd name="connsiteX3" fmla="*/ 91 w 68486"/>
                <a:gd name="connsiteY3" fmla="*/ 17742 h 68311"/>
                <a:gd name="connsiteX4" fmla="*/ 15222 w 68486"/>
                <a:gd name="connsiteY4" fmla="*/ 0 h 6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6" h="68311">
                  <a:moveTo>
                    <a:pt x="15222" y="0"/>
                  </a:moveTo>
                  <a:cubicBezTo>
                    <a:pt x="54381" y="160"/>
                    <a:pt x="71004" y="17582"/>
                    <a:pt x="68180" y="49015"/>
                  </a:cubicBezTo>
                  <a:cubicBezTo>
                    <a:pt x="67540" y="56155"/>
                    <a:pt x="57684" y="67449"/>
                    <a:pt x="51131" y="68142"/>
                  </a:cubicBezTo>
                  <a:cubicBezTo>
                    <a:pt x="26996" y="70753"/>
                    <a:pt x="-1827" y="42675"/>
                    <a:pt x="91" y="17742"/>
                  </a:cubicBezTo>
                  <a:cubicBezTo>
                    <a:pt x="730" y="9803"/>
                    <a:pt x="12718" y="2717"/>
                    <a:pt x="152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任意多边形: 形状 367"/>
            <p:cNvSpPr/>
            <p:nvPr/>
          </p:nvSpPr>
          <p:spPr>
            <a:xfrm>
              <a:off x="7571122" y="5317774"/>
              <a:ext cx="72842" cy="57898"/>
            </a:xfrm>
            <a:custGeom>
              <a:avLst/>
              <a:gdLst>
                <a:gd name="connsiteX0" fmla="*/ 72779 w 72842"/>
                <a:gd name="connsiteY0" fmla="*/ 53992 h 57898"/>
                <a:gd name="connsiteX1" fmla="*/ 2 w 72842"/>
                <a:gd name="connsiteY1" fmla="*/ 21333 h 57898"/>
                <a:gd name="connsiteX2" fmla="*/ 22219 w 72842"/>
                <a:gd name="connsiteY2" fmla="*/ 501 h 57898"/>
                <a:gd name="connsiteX3" fmla="*/ 72779 w 72842"/>
                <a:gd name="connsiteY3" fmla="*/ 53992 h 57898"/>
              </a:gdLst>
              <a:ahLst/>
              <a:cxnLst>
                <a:cxn ang="0">
                  <a:pos x="connsiteX0" y="connsiteY0"/>
                </a:cxn>
                <a:cxn ang="0">
                  <a:pos x="connsiteX1" y="connsiteY1"/>
                </a:cxn>
                <a:cxn ang="0">
                  <a:pos x="connsiteX2" y="connsiteY2"/>
                </a:cxn>
                <a:cxn ang="0">
                  <a:pos x="connsiteX3" y="connsiteY3"/>
                </a:cxn>
              </a:cxnLst>
              <a:rect l="l" t="t" r="r" b="b"/>
              <a:pathLst>
                <a:path w="72842" h="57897">
                  <a:moveTo>
                    <a:pt x="72779" y="53992"/>
                  </a:moveTo>
                  <a:cubicBezTo>
                    <a:pt x="14600" y="63369"/>
                    <a:pt x="-211" y="57135"/>
                    <a:pt x="2" y="21333"/>
                  </a:cubicBezTo>
                  <a:cubicBezTo>
                    <a:pt x="56" y="14034"/>
                    <a:pt x="13695" y="1513"/>
                    <a:pt x="22219" y="501"/>
                  </a:cubicBezTo>
                  <a:cubicBezTo>
                    <a:pt x="55837" y="-3495"/>
                    <a:pt x="74058" y="16591"/>
                    <a:pt x="72779" y="539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任意多边形: 形状 368"/>
            <p:cNvSpPr/>
            <p:nvPr/>
          </p:nvSpPr>
          <p:spPr>
            <a:xfrm>
              <a:off x="7229523" y="6586975"/>
              <a:ext cx="69251" cy="63079"/>
            </a:xfrm>
            <a:custGeom>
              <a:avLst/>
              <a:gdLst>
                <a:gd name="connsiteX0" fmla="*/ 22256 w 69251"/>
                <a:gd name="connsiteY0" fmla="*/ 0 h 63079"/>
                <a:gd name="connsiteX1" fmla="*/ 69247 w 69251"/>
                <a:gd name="connsiteY1" fmla="*/ 39905 h 63079"/>
                <a:gd name="connsiteX2" fmla="*/ 35096 w 69251"/>
                <a:gd name="connsiteY2" fmla="*/ 62921 h 63079"/>
                <a:gd name="connsiteX3" fmla="*/ 305 w 69251"/>
                <a:gd name="connsiteY3" fmla="*/ 27491 h 63079"/>
                <a:gd name="connsiteX4" fmla="*/ 22256 w 69251"/>
                <a:gd name="connsiteY4" fmla="*/ 0 h 63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51" h="63079">
                  <a:moveTo>
                    <a:pt x="22256" y="0"/>
                  </a:moveTo>
                  <a:cubicBezTo>
                    <a:pt x="60296" y="426"/>
                    <a:pt x="68874" y="16569"/>
                    <a:pt x="69247" y="39905"/>
                  </a:cubicBezTo>
                  <a:cubicBezTo>
                    <a:pt x="69620" y="64892"/>
                    <a:pt x="50120" y="61749"/>
                    <a:pt x="35096" y="62921"/>
                  </a:cubicBezTo>
                  <a:cubicBezTo>
                    <a:pt x="10215" y="64892"/>
                    <a:pt x="-2145" y="48216"/>
                    <a:pt x="305" y="27491"/>
                  </a:cubicBezTo>
                  <a:cubicBezTo>
                    <a:pt x="1691" y="15557"/>
                    <a:pt x="17674" y="5328"/>
                    <a:pt x="222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任意多边形: 形状 369"/>
            <p:cNvSpPr/>
            <p:nvPr/>
          </p:nvSpPr>
          <p:spPr>
            <a:xfrm>
              <a:off x="10809391" y="5526911"/>
              <a:ext cx="84018" cy="82899"/>
            </a:xfrm>
            <a:custGeom>
              <a:avLst/>
              <a:gdLst>
                <a:gd name="connsiteX0" fmla="*/ 84019 w 84018"/>
                <a:gd name="connsiteY0" fmla="*/ 82900 h 82899"/>
                <a:gd name="connsiteX1" fmla="*/ 0 w 84018"/>
                <a:gd name="connsiteY1" fmla="*/ 0 h 82899"/>
                <a:gd name="connsiteX2" fmla="*/ 84019 w 84018"/>
                <a:gd name="connsiteY2" fmla="*/ 82900 h 82899"/>
              </a:gdLst>
              <a:ahLst/>
              <a:cxnLst>
                <a:cxn ang="0">
                  <a:pos x="connsiteX0" y="connsiteY0"/>
                </a:cxn>
                <a:cxn ang="0">
                  <a:pos x="connsiteX1" y="connsiteY1"/>
                </a:cxn>
                <a:cxn ang="0">
                  <a:pos x="connsiteX2" y="connsiteY2"/>
                </a:cxn>
              </a:cxnLst>
              <a:rect l="l" t="t" r="r" b="b"/>
              <a:pathLst>
                <a:path w="84018" h="82899">
                  <a:moveTo>
                    <a:pt x="84019" y="82900"/>
                  </a:moveTo>
                  <a:cubicBezTo>
                    <a:pt x="37880" y="80023"/>
                    <a:pt x="18381" y="60257"/>
                    <a:pt x="0" y="0"/>
                  </a:cubicBezTo>
                  <a:cubicBezTo>
                    <a:pt x="40704" y="1172"/>
                    <a:pt x="71072" y="30421"/>
                    <a:pt x="84019" y="829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任意多边形: 形状 370"/>
            <p:cNvSpPr/>
            <p:nvPr/>
          </p:nvSpPr>
          <p:spPr>
            <a:xfrm>
              <a:off x="11801420" y="6613454"/>
              <a:ext cx="106981" cy="85650"/>
            </a:xfrm>
            <a:custGeom>
              <a:avLst/>
              <a:gdLst>
                <a:gd name="connsiteX0" fmla="*/ 0 w 106981"/>
                <a:gd name="connsiteY0" fmla="*/ 0 h 85650"/>
                <a:gd name="connsiteX1" fmla="*/ 106982 w 106981"/>
                <a:gd name="connsiteY1" fmla="*/ 84658 h 85650"/>
                <a:gd name="connsiteX2" fmla="*/ 0 w 106981"/>
                <a:gd name="connsiteY2" fmla="*/ 0 h 85650"/>
              </a:gdLst>
              <a:ahLst/>
              <a:cxnLst>
                <a:cxn ang="0">
                  <a:pos x="connsiteX0" y="connsiteY0"/>
                </a:cxn>
                <a:cxn ang="0">
                  <a:pos x="connsiteX1" y="connsiteY1"/>
                </a:cxn>
                <a:cxn ang="0">
                  <a:pos x="connsiteX2" y="connsiteY2"/>
                </a:cxn>
              </a:cxnLst>
              <a:rect l="l" t="t" r="r" b="b"/>
              <a:pathLst>
                <a:path w="106981" h="85650">
                  <a:moveTo>
                    <a:pt x="0" y="0"/>
                  </a:moveTo>
                  <a:cubicBezTo>
                    <a:pt x="46725" y="6234"/>
                    <a:pt x="70114" y="25254"/>
                    <a:pt x="106982" y="84658"/>
                  </a:cubicBezTo>
                  <a:cubicBezTo>
                    <a:pt x="69474" y="90998"/>
                    <a:pt x="39266" y="6745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任意多边形: 形状 371"/>
            <p:cNvSpPr/>
            <p:nvPr/>
          </p:nvSpPr>
          <p:spPr>
            <a:xfrm>
              <a:off x="7986165" y="4966076"/>
              <a:ext cx="70929" cy="64606"/>
            </a:xfrm>
            <a:custGeom>
              <a:avLst/>
              <a:gdLst>
                <a:gd name="connsiteX0" fmla="*/ 50766 w 70929"/>
                <a:gd name="connsiteY0" fmla="*/ 64607 h 64606"/>
                <a:gd name="connsiteX1" fmla="*/ 685 w 70929"/>
                <a:gd name="connsiteY1" fmla="*/ 17243 h 64606"/>
                <a:gd name="connsiteX2" fmla="*/ 26898 w 70929"/>
                <a:gd name="connsiteY2" fmla="*/ 141 h 64606"/>
                <a:gd name="connsiteX3" fmla="*/ 70372 w 70929"/>
                <a:gd name="connsiteY3" fmla="*/ 41964 h 64606"/>
                <a:gd name="connsiteX4" fmla="*/ 50766 w 70929"/>
                <a:gd name="connsiteY4" fmla="*/ 64607 h 6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29" h="64604">
                  <a:moveTo>
                    <a:pt x="50766" y="64607"/>
                  </a:moveTo>
                  <a:cubicBezTo>
                    <a:pt x="15656" y="63595"/>
                    <a:pt x="-4003" y="42550"/>
                    <a:pt x="685" y="17243"/>
                  </a:cubicBezTo>
                  <a:cubicBezTo>
                    <a:pt x="2071" y="9891"/>
                    <a:pt x="17415" y="834"/>
                    <a:pt x="26898" y="141"/>
                  </a:cubicBezTo>
                  <a:cubicBezTo>
                    <a:pt x="54442" y="-1830"/>
                    <a:pt x="74581" y="17083"/>
                    <a:pt x="70372" y="41964"/>
                  </a:cubicBezTo>
                  <a:cubicBezTo>
                    <a:pt x="68614" y="52300"/>
                    <a:pt x="54496" y="60558"/>
                    <a:pt x="50766" y="646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任意多边形: 形状 372"/>
            <p:cNvSpPr/>
            <p:nvPr/>
          </p:nvSpPr>
          <p:spPr>
            <a:xfrm>
              <a:off x="9549589" y="4516671"/>
              <a:ext cx="71957" cy="69849"/>
            </a:xfrm>
            <a:custGeom>
              <a:avLst/>
              <a:gdLst>
                <a:gd name="connsiteX0" fmla="*/ 0 w 71957"/>
                <a:gd name="connsiteY0" fmla="*/ 789 h 69849"/>
                <a:gd name="connsiteX1" fmla="*/ 71925 w 71957"/>
                <a:gd name="connsiteY1" fmla="*/ 54972 h 69849"/>
                <a:gd name="connsiteX2" fmla="*/ 52372 w 71957"/>
                <a:gd name="connsiteY2" fmla="*/ 69837 h 69849"/>
                <a:gd name="connsiteX3" fmla="*/ 0 w 71957"/>
                <a:gd name="connsiteY3" fmla="*/ 789 h 69849"/>
              </a:gdLst>
              <a:ahLst/>
              <a:cxnLst>
                <a:cxn ang="0">
                  <a:pos x="connsiteX0" y="connsiteY0"/>
                </a:cxn>
                <a:cxn ang="0">
                  <a:pos x="connsiteX1" y="connsiteY1"/>
                </a:cxn>
                <a:cxn ang="0">
                  <a:pos x="connsiteX2" y="connsiteY2"/>
                </a:cxn>
                <a:cxn ang="0">
                  <a:pos x="connsiteX3" y="connsiteY3"/>
                </a:cxn>
              </a:cxnLst>
              <a:rect l="l" t="t" r="r" b="b"/>
              <a:pathLst>
                <a:path w="71957" h="69849">
                  <a:moveTo>
                    <a:pt x="0" y="789"/>
                  </a:moveTo>
                  <a:cubicBezTo>
                    <a:pt x="33299" y="-5285"/>
                    <a:pt x="73257" y="24764"/>
                    <a:pt x="71925" y="54972"/>
                  </a:cubicBezTo>
                  <a:cubicBezTo>
                    <a:pt x="71711" y="60460"/>
                    <a:pt x="58818" y="70263"/>
                    <a:pt x="52372" y="69837"/>
                  </a:cubicBezTo>
                  <a:cubicBezTo>
                    <a:pt x="18221" y="67279"/>
                    <a:pt x="7938" y="52841"/>
                    <a:pt x="0" y="7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任意多边形: 形状 373"/>
            <p:cNvSpPr/>
            <p:nvPr/>
          </p:nvSpPr>
          <p:spPr>
            <a:xfrm>
              <a:off x="10637413" y="5348697"/>
              <a:ext cx="74480" cy="82207"/>
            </a:xfrm>
            <a:custGeom>
              <a:avLst/>
              <a:gdLst>
                <a:gd name="connsiteX0" fmla="*/ 74481 w 74480"/>
                <a:gd name="connsiteY0" fmla="*/ 82207 h 82207"/>
                <a:gd name="connsiteX1" fmla="*/ 105 w 74480"/>
                <a:gd name="connsiteY1" fmla="*/ 0 h 82207"/>
                <a:gd name="connsiteX2" fmla="*/ 74481 w 74480"/>
                <a:gd name="connsiteY2" fmla="*/ 82207 h 82207"/>
              </a:gdLst>
              <a:ahLst/>
              <a:cxnLst>
                <a:cxn ang="0">
                  <a:pos x="connsiteX0" y="connsiteY0"/>
                </a:cxn>
                <a:cxn ang="0">
                  <a:pos x="connsiteX1" y="connsiteY1"/>
                </a:cxn>
                <a:cxn ang="0">
                  <a:pos x="connsiteX2" y="connsiteY2"/>
                </a:cxn>
              </a:cxnLst>
              <a:rect l="l" t="t" r="r" b="b"/>
              <a:pathLst>
                <a:path w="74480" h="82207">
                  <a:moveTo>
                    <a:pt x="74481" y="82207"/>
                  </a:moveTo>
                  <a:cubicBezTo>
                    <a:pt x="25412" y="77359"/>
                    <a:pt x="-1920" y="46085"/>
                    <a:pt x="105" y="0"/>
                  </a:cubicBezTo>
                  <a:cubicBezTo>
                    <a:pt x="41129" y="2771"/>
                    <a:pt x="65530" y="29036"/>
                    <a:pt x="74481" y="82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任意多边形: 形状 374"/>
            <p:cNvSpPr/>
            <p:nvPr/>
          </p:nvSpPr>
          <p:spPr>
            <a:xfrm>
              <a:off x="7930568" y="4800476"/>
              <a:ext cx="70627" cy="59954"/>
            </a:xfrm>
            <a:custGeom>
              <a:avLst/>
              <a:gdLst>
                <a:gd name="connsiteX0" fmla="*/ 69335 w 70627"/>
                <a:gd name="connsiteY0" fmla="*/ 59399 h 59954"/>
                <a:gd name="connsiteX1" fmla="*/ 21 w 70627"/>
                <a:gd name="connsiteY1" fmla="*/ 19228 h 59954"/>
                <a:gd name="connsiteX2" fmla="*/ 35930 w 70627"/>
                <a:gd name="connsiteY2" fmla="*/ 1806 h 59954"/>
                <a:gd name="connsiteX3" fmla="*/ 69335 w 70627"/>
                <a:gd name="connsiteY3" fmla="*/ 59399 h 59954"/>
              </a:gdLst>
              <a:ahLst/>
              <a:cxnLst>
                <a:cxn ang="0">
                  <a:pos x="connsiteX0" y="connsiteY0"/>
                </a:cxn>
                <a:cxn ang="0">
                  <a:pos x="connsiteX1" y="connsiteY1"/>
                </a:cxn>
                <a:cxn ang="0">
                  <a:pos x="connsiteX2" y="connsiteY2"/>
                </a:cxn>
                <a:cxn ang="0">
                  <a:pos x="connsiteX3" y="connsiteY3"/>
                </a:cxn>
              </a:cxnLst>
              <a:rect l="l" t="t" r="r" b="b"/>
              <a:pathLst>
                <a:path w="70627" h="59954">
                  <a:moveTo>
                    <a:pt x="69335" y="59399"/>
                  </a:moveTo>
                  <a:cubicBezTo>
                    <a:pt x="18295" y="62649"/>
                    <a:pt x="-725" y="51940"/>
                    <a:pt x="21" y="19228"/>
                  </a:cubicBezTo>
                  <a:cubicBezTo>
                    <a:pt x="660" y="-8210"/>
                    <a:pt x="22664" y="1753"/>
                    <a:pt x="35930" y="1806"/>
                  </a:cubicBezTo>
                  <a:cubicBezTo>
                    <a:pt x="64327" y="1913"/>
                    <a:pt x="74503" y="21040"/>
                    <a:pt x="69335" y="593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任意多边形: 形状 375"/>
            <p:cNvSpPr/>
            <p:nvPr/>
          </p:nvSpPr>
          <p:spPr>
            <a:xfrm>
              <a:off x="11899132" y="6741848"/>
              <a:ext cx="101706" cy="84556"/>
            </a:xfrm>
            <a:custGeom>
              <a:avLst/>
              <a:gdLst>
                <a:gd name="connsiteX0" fmla="*/ 0 w 101706"/>
                <a:gd name="connsiteY0" fmla="*/ 58 h 84556"/>
                <a:gd name="connsiteX1" fmla="*/ 101707 w 101706"/>
                <a:gd name="connsiteY1" fmla="*/ 84557 h 84556"/>
                <a:gd name="connsiteX2" fmla="*/ 0 w 101706"/>
                <a:gd name="connsiteY2" fmla="*/ 58 h 84556"/>
              </a:gdLst>
              <a:ahLst/>
              <a:cxnLst>
                <a:cxn ang="0">
                  <a:pos x="connsiteX0" y="connsiteY0"/>
                </a:cxn>
                <a:cxn ang="0">
                  <a:pos x="connsiteX1" y="connsiteY1"/>
                </a:cxn>
                <a:cxn ang="0">
                  <a:pos x="connsiteX2" y="connsiteY2"/>
                </a:cxn>
              </a:cxnLst>
              <a:rect l="l" t="t" r="r" b="b"/>
              <a:pathLst>
                <a:path w="101706" h="84556">
                  <a:moveTo>
                    <a:pt x="0" y="58"/>
                  </a:moveTo>
                  <a:cubicBezTo>
                    <a:pt x="42409" y="-1647"/>
                    <a:pt x="84178" y="34156"/>
                    <a:pt x="101707" y="84557"/>
                  </a:cubicBezTo>
                  <a:cubicBezTo>
                    <a:pt x="64040" y="82852"/>
                    <a:pt x="34896" y="59090"/>
                    <a:pt x="0" y="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任意多边形: 形状 376"/>
            <p:cNvSpPr/>
            <p:nvPr/>
          </p:nvSpPr>
          <p:spPr>
            <a:xfrm>
              <a:off x="8318494" y="4490235"/>
              <a:ext cx="70600" cy="65673"/>
            </a:xfrm>
            <a:custGeom>
              <a:avLst/>
              <a:gdLst>
                <a:gd name="connsiteX0" fmla="*/ 116 w 70600"/>
                <a:gd name="connsiteY0" fmla="*/ 3569 h 65673"/>
                <a:gd name="connsiteX1" fmla="*/ 66819 w 70600"/>
                <a:gd name="connsiteY1" fmla="*/ 28823 h 65673"/>
                <a:gd name="connsiteX2" fmla="*/ 67672 w 70600"/>
                <a:gd name="connsiteY2" fmla="*/ 57167 h 65673"/>
                <a:gd name="connsiteX3" fmla="*/ 39967 w 70600"/>
                <a:gd name="connsiteY3" fmla="*/ 65318 h 65673"/>
                <a:gd name="connsiteX4" fmla="*/ 116 w 70600"/>
                <a:gd name="connsiteY4" fmla="*/ 3569 h 6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0" h="65673">
                  <a:moveTo>
                    <a:pt x="116" y="3569"/>
                  </a:moveTo>
                  <a:cubicBezTo>
                    <a:pt x="31017" y="-5914"/>
                    <a:pt x="52807" y="3836"/>
                    <a:pt x="66819" y="28823"/>
                  </a:cubicBezTo>
                  <a:cubicBezTo>
                    <a:pt x="71135" y="36495"/>
                    <a:pt x="72200" y="51146"/>
                    <a:pt x="67672" y="57167"/>
                  </a:cubicBezTo>
                  <a:cubicBezTo>
                    <a:pt x="62877" y="63507"/>
                    <a:pt x="48918" y="66810"/>
                    <a:pt x="39967" y="65318"/>
                  </a:cubicBezTo>
                  <a:cubicBezTo>
                    <a:pt x="7095" y="59884"/>
                    <a:pt x="-1110" y="35909"/>
                    <a:pt x="116" y="35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任意多边形: 形状 377"/>
            <p:cNvSpPr/>
            <p:nvPr/>
          </p:nvSpPr>
          <p:spPr>
            <a:xfrm>
              <a:off x="9676058" y="4545901"/>
              <a:ext cx="66821" cy="74224"/>
            </a:xfrm>
            <a:custGeom>
              <a:avLst/>
              <a:gdLst>
                <a:gd name="connsiteX0" fmla="*/ 65543 w 66821"/>
                <a:gd name="connsiteY0" fmla="*/ 74225 h 74224"/>
                <a:gd name="connsiteX1" fmla="*/ 704 w 66821"/>
                <a:gd name="connsiteY1" fmla="*/ 22812 h 74224"/>
                <a:gd name="connsiteX2" fmla="*/ 23560 w 66821"/>
                <a:gd name="connsiteY2" fmla="*/ 1341 h 74224"/>
                <a:gd name="connsiteX3" fmla="*/ 65543 w 66821"/>
                <a:gd name="connsiteY3" fmla="*/ 74225 h 74224"/>
              </a:gdLst>
              <a:ahLst/>
              <a:cxnLst>
                <a:cxn ang="0">
                  <a:pos x="connsiteX0" y="connsiteY0"/>
                </a:cxn>
                <a:cxn ang="0">
                  <a:pos x="connsiteX1" y="connsiteY1"/>
                </a:cxn>
                <a:cxn ang="0">
                  <a:pos x="connsiteX2" y="connsiteY2"/>
                </a:cxn>
                <a:cxn ang="0">
                  <a:pos x="connsiteX3" y="connsiteY3"/>
                </a:cxn>
              </a:cxnLst>
              <a:rect l="l" t="t" r="r" b="b"/>
              <a:pathLst>
                <a:path w="66821" h="74224">
                  <a:moveTo>
                    <a:pt x="65543" y="74225"/>
                  </a:moveTo>
                  <a:cubicBezTo>
                    <a:pt x="30380" y="74065"/>
                    <a:pt x="5872" y="54725"/>
                    <a:pt x="704" y="22812"/>
                  </a:cubicBezTo>
                  <a:cubicBezTo>
                    <a:pt x="-2279" y="4591"/>
                    <a:pt x="4008" y="-3401"/>
                    <a:pt x="23560" y="1341"/>
                  </a:cubicBezTo>
                  <a:cubicBezTo>
                    <a:pt x="56113" y="9226"/>
                    <a:pt x="71563" y="35492"/>
                    <a:pt x="65543" y="7422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任意多边形: 形状 378"/>
            <p:cNvSpPr/>
            <p:nvPr/>
          </p:nvSpPr>
          <p:spPr>
            <a:xfrm>
              <a:off x="10276189" y="4985419"/>
              <a:ext cx="75121" cy="82451"/>
            </a:xfrm>
            <a:custGeom>
              <a:avLst/>
              <a:gdLst>
                <a:gd name="connsiteX0" fmla="*/ 75122 w 75121"/>
                <a:gd name="connsiteY0" fmla="*/ 82451 h 82451"/>
                <a:gd name="connsiteX1" fmla="*/ 0 w 75121"/>
                <a:gd name="connsiteY1" fmla="*/ 297 h 82451"/>
                <a:gd name="connsiteX2" fmla="*/ 75122 w 75121"/>
                <a:gd name="connsiteY2" fmla="*/ 82451 h 82451"/>
              </a:gdLst>
              <a:ahLst/>
              <a:cxnLst>
                <a:cxn ang="0">
                  <a:pos x="connsiteX0" y="connsiteY0"/>
                </a:cxn>
                <a:cxn ang="0">
                  <a:pos x="connsiteX1" y="connsiteY1"/>
                </a:cxn>
                <a:cxn ang="0">
                  <a:pos x="connsiteX2" y="connsiteY2"/>
                </a:cxn>
              </a:cxnLst>
              <a:rect l="l" t="t" r="r" b="b"/>
              <a:pathLst>
                <a:path w="75121" h="82451">
                  <a:moveTo>
                    <a:pt x="75122" y="82451"/>
                  </a:moveTo>
                  <a:cubicBezTo>
                    <a:pt x="25360" y="72862"/>
                    <a:pt x="2238" y="46809"/>
                    <a:pt x="0" y="297"/>
                  </a:cubicBezTo>
                  <a:cubicBezTo>
                    <a:pt x="38520" y="-3379"/>
                    <a:pt x="67343" y="27203"/>
                    <a:pt x="75122" y="82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任意多边形: 形状 379"/>
            <p:cNvSpPr/>
            <p:nvPr/>
          </p:nvSpPr>
          <p:spPr>
            <a:xfrm>
              <a:off x="9013279" y="4410300"/>
              <a:ext cx="69705" cy="69110"/>
            </a:xfrm>
            <a:custGeom>
              <a:avLst/>
              <a:gdLst>
                <a:gd name="connsiteX0" fmla="*/ 337 w 69705"/>
                <a:gd name="connsiteY0" fmla="*/ 285 h 69110"/>
                <a:gd name="connsiteX1" fmla="*/ 69491 w 69705"/>
                <a:gd name="connsiteY1" fmla="*/ 46902 h 69110"/>
                <a:gd name="connsiteX2" fmla="*/ 47488 w 69705"/>
                <a:gd name="connsiteY2" fmla="*/ 68906 h 69110"/>
                <a:gd name="connsiteX3" fmla="*/ 337 w 69705"/>
                <a:gd name="connsiteY3" fmla="*/ 285 h 69110"/>
              </a:gdLst>
              <a:ahLst/>
              <a:cxnLst>
                <a:cxn ang="0">
                  <a:pos x="connsiteX0" y="connsiteY0"/>
                </a:cxn>
                <a:cxn ang="0">
                  <a:pos x="connsiteX1" y="connsiteY1"/>
                </a:cxn>
                <a:cxn ang="0">
                  <a:pos x="connsiteX2" y="connsiteY2"/>
                </a:cxn>
                <a:cxn ang="0">
                  <a:pos x="connsiteX3" y="connsiteY3"/>
                </a:cxn>
              </a:cxnLst>
              <a:rect l="l" t="t" r="r" b="b"/>
              <a:pathLst>
                <a:path w="69705" h="69110">
                  <a:moveTo>
                    <a:pt x="337" y="285"/>
                  </a:moveTo>
                  <a:cubicBezTo>
                    <a:pt x="39603" y="-2592"/>
                    <a:pt x="66668" y="16587"/>
                    <a:pt x="69491" y="46902"/>
                  </a:cubicBezTo>
                  <a:cubicBezTo>
                    <a:pt x="71037" y="63791"/>
                    <a:pt x="64270" y="70398"/>
                    <a:pt x="47488" y="68906"/>
                  </a:cubicBezTo>
                  <a:cubicBezTo>
                    <a:pt x="16960" y="66242"/>
                    <a:pt x="-2859" y="38804"/>
                    <a:pt x="337" y="2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任意多边形: 形状 380"/>
            <p:cNvSpPr/>
            <p:nvPr/>
          </p:nvSpPr>
          <p:spPr>
            <a:xfrm>
              <a:off x="7517844" y="5143631"/>
              <a:ext cx="67884" cy="68836"/>
            </a:xfrm>
            <a:custGeom>
              <a:avLst/>
              <a:gdLst>
                <a:gd name="connsiteX0" fmla="*/ 23019 w 67884"/>
                <a:gd name="connsiteY0" fmla="*/ 0 h 68836"/>
                <a:gd name="connsiteX1" fmla="*/ 67559 w 67884"/>
                <a:gd name="connsiteY1" fmla="*/ 46671 h 68836"/>
                <a:gd name="connsiteX2" fmla="*/ 37137 w 67884"/>
                <a:gd name="connsiteY2" fmla="*/ 68835 h 68836"/>
                <a:gd name="connsiteX3" fmla="*/ 216 w 67884"/>
                <a:gd name="connsiteY3" fmla="*/ 27118 h 68836"/>
                <a:gd name="connsiteX4" fmla="*/ 23019 w 67884"/>
                <a:gd name="connsiteY4" fmla="*/ 0 h 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84" h="68836">
                  <a:moveTo>
                    <a:pt x="23019" y="0"/>
                  </a:moveTo>
                  <a:cubicBezTo>
                    <a:pt x="61006" y="2078"/>
                    <a:pt x="64682" y="25520"/>
                    <a:pt x="67559" y="46671"/>
                  </a:cubicBezTo>
                  <a:cubicBezTo>
                    <a:pt x="70596" y="69367"/>
                    <a:pt x="51789" y="68728"/>
                    <a:pt x="37137" y="68835"/>
                  </a:cubicBezTo>
                  <a:cubicBezTo>
                    <a:pt x="9699" y="69048"/>
                    <a:pt x="-1755" y="50827"/>
                    <a:pt x="216" y="27118"/>
                  </a:cubicBezTo>
                  <a:cubicBezTo>
                    <a:pt x="1069" y="17475"/>
                    <a:pt x="15081" y="9004"/>
                    <a:pt x="230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任意多边形: 形状 381"/>
            <p:cNvSpPr/>
            <p:nvPr/>
          </p:nvSpPr>
          <p:spPr>
            <a:xfrm>
              <a:off x="9980032" y="4765781"/>
              <a:ext cx="70259" cy="71957"/>
            </a:xfrm>
            <a:custGeom>
              <a:avLst/>
              <a:gdLst>
                <a:gd name="connsiteX0" fmla="*/ 70260 w 70259"/>
                <a:gd name="connsiteY0" fmla="*/ 71717 h 71957"/>
                <a:gd name="connsiteX1" fmla="*/ 40 w 70259"/>
                <a:gd name="connsiteY1" fmla="*/ 14177 h 71957"/>
                <a:gd name="connsiteX2" fmla="*/ 25986 w 70259"/>
                <a:gd name="connsiteY2" fmla="*/ 112 h 71957"/>
                <a:gd name="connsiteX3" fmla="*/ 70260 w 70259"/>
                <a:gd name="connsiteY3" fmla="*/ 71717 h 71957"/>
              </a:gdLst>
              <a:ahLst/>
              <a:cxnLst>
                <a:cxn ang="0">
                  <a:pos x="connsiteX0" y="connsiteY0"/>
                </a:cxn>
                <a:cxn ang="0">
                  <a:pos x="connsiteX1" y="connsiteY1"/>
                </a:cxn>
                <a:cxn ang="0">
                  <a:pos x="connsiteX2" y="connsiteY2"/>
                </a:cxn>
                <a:cxn ang="0">
                  <a:pos x="connsiteX3" y="connsiteY3"/>
                </a:cxn>
              </a:cxnLst>
              <a:rect l="l" t="t" r="r" b="b"/>
              <a:pathLst>
                <a:path w="70259" h="71957">
                  <a:moveTo>
                    <a:pt x="70260" y="71717"/>
                  </a:moveTo>
                  <a:cubicBezTo>
                    <a:pt x="33445" y="74861"/>
                    <a:pt x="-1345" y="46730"/>
                    <a:pt x="40" y="14177"/>
                  </a:cubicBezTo>
                  <a:cubicBezTo>
                    <a:pt x="253" y="8796"/>
                    <a:pt x="17781" y="-1167"/>
                    <a:pt x="25986" y="112"/>
                  </a:cubicBezTo>
                  <a:cubicBezTo>
                    <a:pt x="50121" y="3788"/>
                    <a:pt x="67436" y="33784"/>
                    <a:pt x="70260" y="717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任意多边形: 形状 382"/>
            <p:cNvSpPr/>
            <p:nvPr/>
          </p:nvSpPr>
          <p:spPr>
            <a:xfrm>
              <a:off x="10102232" y="4800630"/>
              <a:ext cx="65683" cy="82260"/>
            </a:xfrm>
            <a:custGeom>
              <a:avLst/>
              <a:gdLst>
                <a:gd name="connsiteX0" fmla="*/ 65430 w 65683"/>
                <a:gd name="connsiteY0" fmla="*/ 82261 h 82260"/>
                <a:gd name="connsiteX1" fmla="*/ 644 w 65683"/>
                <a:gd name="connsiteY1" fmla="*/ 0 h 82260"/>
                <a:gd name="connsiteX2" fmla="*/ 65430 w 65683"/>
                <a:gd name="connsiteY2" fmla="*/ 82261 h 82260"/>
              </a:gdLst>
              <a:ahLst/>
              <a:cxnLst>
                <a:cxn ang="0">
                  <a:pos x="connsiteX0" y="connsiteY0"/>
                </a:cxn>
                <a:cxn ang="0">
                  <a:pos x="connsiteX1" y="connsiteY1"/>
                </a:cxn>
                <a:cxn ang="0">
                  <a:pos x="connsiteX2" y="connsiteY2"/>
                </a:cxn>
              </a:cxnLst>
              <a:rect l="l" t="t" r="r" b="b"/>
              <a:pathLst>
                <a:path w="65683" h="82260">
                  <a:moveTo>
                    <a:pt x="65430" y="82261"/>
                  </a:moveTo>
                  <a:cubicBezTo>
                    <a:pt x="16255" y="71179"/>
                    <a:pt x="-3991" y="44753"/>
                    <a:pt x="644" y="0"/>
                  </a:cubicBezTo>
                  <a:cubicBezTo>
                    <a:pt x="45877" y="6766"/>
                    <a:pt x="68360" y="34364"/>
                    <a:pt x="65430" y="82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任意多边形: 形状 383"/>
            <p:cNvSpPr/>
            <p:nvPr/>
          </p:nvSpPr>
          <p:spPr>
            <a:xfrm>
              <a:off x="10561810" y="5209957"/>
              <a:ext cx="78211" cy="78060"/>
            </a:xfrm>
            <a:custGeom>
              <a:avLst/>
              <a:gdLst>
                <a:gd name="connsiteX0" fmla="*/ 0 w 78211"/>
                <a:gd name="connsiteY0" fmla="*/ 5 h 78060"/>
                <a:gd name="connsiteX1" fmla="*/ 78211 w 78211"/>
                <a:gd name="connsiteY1" fmla="*/ 77897 h 78060"/>
                <a:gd name="connsiteX2" fmla="*/ 0 w 78211"/>
                <a:gd name="connsiteY2" fmla="*/ 5 h 78060"/>
              </a:gdLst>
              <a:ahLst/>
              <a:cxnLst>
                <a:cxn ang="0">
                  <a:pos x="connsiteX0" y="connsiteY0"/>
                </a:cxn>
                <a:cxn ang="0">
                  <a:pos x="connsiteX1" y="connsiteY1"/>
                </a:cxn>
                <a:cxn ang="0">
                  <a:pos x="connsiteX2" y="connsiteY2"/>
                </a:cxn>
              </a:cxnLst>
              <a:rect l="l" t="t" r="r" b="b"/>
              <a:pathLst>
                <a:path w="78211" h="78060">
                  <a:moveTo>
                    <a:pt x="0" y="5"/>
                  </a:moveTo>
                  <a:cubicBezTo>
                    <a:pt x="43474" y="-421"/>
                    <a:pt x="70486" y="26484"/>
                    <a:pt x="78211" y="77897"/>
                  </a:cubicBezTo>
                  <a:cubicBezTo>
                    <a:pt x="37880" y="80241"/>
                    <a:pt x="15077" y="57545"/>
                    <a:pt x="0" y="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任意多边形: 形状 384"/>
            <p:cNvSpPr/>
            <p:nvPr/>
          </p:nvSpPr>
          <p:spPr>
            <a:xfrm>
              <a:off x="11433432" y="6187074"/>
              <a:ext cx="106927" cy="96059"/>
            </a:xfrm>
            <a:custGeom>
              <a:avLst/>
              <a:gdLst>
                <a:gd name="connsiteX0" fmla="*/ 106928 w 106927"/>
                <a:gd name="connsiteY0" fmla="*/ 96059 h 96059"/>
                <a:gd name="connsiteX1" fmla="*/ 0 w 106927"/>
                <a:gd name="connsiteY1" fmla="*/ 0 h 96059"/>
                <a:gd name="connsiteX2" fmla="*/ 106928 w 106927"/>
                <a:gd name="connsiteY2" fmla="*/ 96059 h 96059"/>
              </a:gdLst>
              <a:ahLst/>
              <a:cxnLst>
                <a:cxn ang="0">
                  <a:pos x="connsiteX0" y="connsiteY0"/>
                </a:cxn>
                <a:cxn ang="0">
                  <a:pos x="connsiteX1" y="connsiteY1"/>
                </a:cxn>
                <a:cxn ang="0">
                  <a:pos x="connsiteX2" y="connsiteY2"/>
                </a:cxn>
              </a:cxnLst>
              <a:rect l="l" t="t" r="r" b="b"/>
              <a:pathLst>
                <a:path w="106927" h="96059">
                  <a:moveTo>
                    <a:pt x="106928" y="96059"/>
                  </a:moveTo>
                  <a:cubicBezTo>
                    <a:pt x="48642" y="83060"/>
                    <a:pt x="22324" y="46511"/>
                    <a:pt x="0" y="0"/>
                  </a:cubicBezTo>
                  <a:cubicBezTo>
                    <a:pt x="58233" y="6553"/>
                    <a:pt x="77839" y="50667"/>
                    <a:pt x="106928" y="960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6" name="任意多边形: 形状 385"/>
            <p:cNvSpPr/>
            <p:nvPr/>
          </p:nvSpPr>
          <p:spPr>
            <a:xfrm>
              <a:off x="7882650" y="4635849"/>
              <a:ext cx="67173" cy="63028"/>
            </a:xfrm>
            <a:custGeom>
              <a:avLst/>
              <a:gdLst>
                <a:gd name="connsiteX0" fmla="*/ 52893 w 67173"/>
                <a:gd name="connsiteY0" fmla="*/ 63021 h 63028"/>
                <a:gd name="connsiteX1" fmla="*/ 42 w 67173"/>
                <a:gd name="connsiteY1" fmla="*/ 23170 h 63028"/>
                <a:gd name="connsiteX2" fmla="*/ 26787 w 67173"/>
                <a:gd name="connsiteY2" fmla="*/ 47 h 63028"/>
                <a:gd name="connsiteX3" fmla="*/ 67172 w 67173"/>
                <a:gd name="connsiteY3" fmla="*/ 44481 h 63028"/>
                <a:gd name="connsiteX4" fmla="*/ 52893 w 67173"/>
                <a:gd name="connsiteY4" fmla="*/ 63021 h 63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73" h="63028">
                  <a:moveTo>
                    <a:pt x="52893" y="63021"/>
                  </a:moveTo>
                  <a:cubicBezTo>
                    <a:pt x="15332" y="63394"/>
                    <a:pt x="1214" y="49755"/>
                    <a:pt x="42" y="23170"/>
                  </a:cubicBezTo>
                  <a:cubicBezTo>
                    <a:pt x="-811" y="3244"/>
                    <a:pt x="11496" y="-485"/>
                    <a:pt x="26787" y="47"/>
                  </a:cubicBezTo>
                  <a:cubicBezTo>
                    <a:pt x="54971" y="1059"/>
                    <a:pt x="66745" y="19707"/>
                    <a:pt x="67172" y="44481"/>
                  </a:cubicBezTo>
                  <a:cubicBezTo>
                    <a:pt x="67331" y="52153"/>
                    <a:pt x="55344" y="60038"/>
                    <a:pt x="52893" y="630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7" name="任意多边形: 形状 386"/>
            <p:cNvSpPr/>
            <p:nvPr/>
          </p:nvSpPr>
          <p:spPr>
            <a:xfrm>
              <a:off x="8948404" y="4256972"/>
              <a:ext cx="77110" cy="65761"/>
            </a:xfrm>
            <a:custGeom>
              <a:avLst/>
              <a:gdLst>
                <a:gd name="connsiteX0" fmla="*/ 0 w 77110"/>
                <a:gd name="connsiteY0" fmla="*/ 4169 h 65761"/>
                <a:gd name="connsiteX1" fmla="*/ 76773 w 77110"/>
                <a:gd name="connsiteY1" fmla="*/ 38533 h 65761"/>
                <a:gd name="connsiteX2" fmla="*/ 70273 w 77110"/>
                <a:gd name="connsiteY2" fmla="*/ 63094 h 65761"/>
                <a:gd name="connsiteX3" fmla="*/ 44434 w 77110"/>
                <a:gd name="connsiteY3" fmla="*/ 61762 h 65761"/>
                <a:gd name="connsiteX4" fmla="*/ 0 w 77110"/>
                <a:gd name="connsiteY4" fmla="*/ 4169 h 6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0" h="65761">
                  <a:moveTo>
                    <a:pt x="0" y="4169"/>
                  </a:moveTo>
                  <a:cubicBezTo>
                    <a:pt x="52265" y="-6700"/>
                    <a:pt x="71179" y="3317"/>
                    <a:pt x="76773" y="38533"/>
                  </a:cubicBezTo>
                  <a:cubicBezTo>
                    <a:pt x="78052" y="46578"/>
                    <a:pt x="75654" y="59524"/>
                    <a:pt x="70273" y="63094"/>
                  </a:cubicBezTo>
                  <a:cubicBezTo>
                    <a:pt x="64253" y="67090"/>
                    <a:pt x="49015" y="66557"/>
                    <a:pt x="44434" y="61762"/>
                  </a:cubicBezTo>
                  <a:cubicBezTo>
                    <a:pt x="29196" y="45726"/>
                    <a:pt x="16996" y="26812"/>
                    <a:pt x="0" y="41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8" name="任意多边形: 形状 387"/>
            <p:cNvSpPr/>
            <p:nvPr/>
          </p:nvSpPr>
          <p:spPr>
            <a:xfrm>
              <a:off x="11710848" y="6488305"/>
              <a:ext cx="109645" cy="92383"/>
            </a:xfrm>
            <a:custGeom>
              <a:avLst/>
              <a:gdLst>
                <a:gd name="connsiteX0" fmla="*/ 0 w 109645"/>
                <a:gd name="connsiteY0" fmla="*/ 0 h 92383"/>
                <a:gd name="connsiteX1" fmla="*/ 109646 w 109645"/>
                <a:gd name="connsiteY1" fmla="*/ 92384 h 92383"/>
                <a:gd name="connsiteX2" fmla="*/ 0 w 109645"/>
                <a:gd name="connsiteY2" fmla="*/ 0 h 92383"/>
              </a:gdLst>
              <a:ahLst/>
              <a:cxnLst>
                <a:cxn ang="0">
                  <a:pos x="connsiteX0" y="connsiteY0"/>
                </a:cxn>
                <a:cxn ang="0">
                  <a:pos x="connsiteX1" y="connsiteY1"/>
                </a:cxn>
                <a:cxn ang="0">
                  <a:pos x="connsiteX2" y="connsiteY2"/>
                </a:cxn>
              </a:cxnLst>
              <a:rect l="l" t="t" r="r" b="b"/>
              <a:pathLst>
                <a:path w="109644" h="92383">
                  <a:moveTo>
                    <a:pt x="0" y="0"/>
                  </a:moveTo>
                  <a:cubicBezTo>
                    <a:pt x="58925" y="6766"/>
                    <a:pt x="78318" y="50827"/>
                    <a:pt x="109646" y="92384"/>
                  </a:cubicBezTo>
                  <a:cubicBezTo>
                    <a:pt x="50827" y="82207"/>
                    <a:pt x="25254" y="4523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9" name="任意多边形: 形状 388"/>
            <p:cNvSpPr/>
            <p:nvPr/>
          </p:nvSpPr>
          <p:spPr>
            <a:xfrm>
              <a:off x="8161344" y="4480112"/>
              <a:ext cx="68595" cy="64040"/>
            </a:xfrm>
            <a:custGeom>
              <a:avLst/>
              <a:gdLst>
                <a:gd name="connsiteX0" fmla="*/ 53694 w 68595"/>
                <a:gd name="connsiteY0" fmla="*/ 64040 h 64040"/>
                <a:gd name="connsiteX1" fmla="*/ 150 w 68595"/>
                <a:gd name="connsiteY1" fmla="*/ 26533 h 64040"/>
                <a:gd name="connsiteX2" fmla="*/ 23325 w 68595"/>
                <a:gd name="connsiteY2" fmla="*/ 0 h 64040"/>
                <a:gd name="connsiteX3" fmla="*/ 68345 w 68595"/>
                <a:gd name="connsiteY3" fmla="*/ 48696 h 64040"/>
                <a:gd name="connsiteX4" fmla="*/ 53694 w 68595"/>
                <a:gd name="connsiteY4" fmla="*/ 64040 h 64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5" h="64039">
                  <a:moveTo>
                    <a:pt x="53694" y="64040"/>
                  </a:moveTo>
                  <a:cubicBezTo>
                    <a:pt x="21248" y="63348"/>
                    <a:pt x="2227" y="55676"/>
                    <a:pt x="150" y="26533"/>
                  </a:cubicBezTo>
                  <a:cubicBezTo>
                    <a:pt x="-1076" y="9644"/>
                    <a:pt x="5104" y="54"/>
                    <a:pt x="23325" y="0"/>
                  </a:cubicBezTo>
                  <a:cubicBezTo>
                    <a:pt x="47140" y="-106"/>
                    <a:pt x="71328" y="24029"/>
                    <a:pt x="68345" y="48696"/>
                  </a:cubicBezTo>
                  <a:cubicBezTo>
                    <a:pt x="67493" y="55622"/>
                    <a:pt x="56464" y="61323"/>
                    <a:pt x="53694" y="64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0" name="任意多边形: 形状 389"/>
            <p:cNvSpPr/>
            <p:nvPr/>
          </p:nvSpPr>
          <p:spPr>
            <a:xfrm>
              <a:off x="10913868" y="5565217"/>
              <a:ext cx="86842" cy="83560"/>
            </a:xfrm>
            <a:custGeom>
              <a:avLst/>
              <a:gdLst>
                <a:gd name="connsiteX0" fmla="*/ 0 w 86842"/>
                <a:gd name="connsiteY0" fmla="*/ 0 h 83560"/>
                <a:gd name="connsiteX1" fmla="*/ 86843 w 86842"/>
                <a:gd name="connsiteY1" fmla="*/ 82207 h 83560"/>
                <a:gd name="connsiteX2" fmla="*/ 0 w 86842"/>
                <a:gd name="connsiteY2" fmla="*/ 0 h 83560"/>
              </a:gdLst>
              <a:ahLst/>
              <a:cxnLst>
                <a:cxn ang="0">
                  <a:pos x="connsiteX0" y="connsiteY0"/>
                </a:cxn>
                <a:cxn ang="0">
                  <a:pos x="connsiteX1" y="connsiteY1"/>
                </a:cxn>
                <a:cxn ang="0">
                  <a:pos x="connsiteX2" y="connsiteY2"/>
                </a:cxn>
              </a:cxnLst>
              <a:rect l="l" t="t" r="r" b="b"/>
              <a:pathLst>
                <a:path w="86842" h="83560">
                  <a:moveTo>
                    <a:pt x="0" y="0"/>
                  </a:moveTo>
                  <a:cubicBezTo>
                    <a:pt x="50188" y="9537"/>
                    <a:pt x="69314" y="44540"/>
                    <a:pt x="86843" y="82207"/>
                  </a:cubicBezTo>
                  <a:cubicBezTo>
                    <a:pt x="44434" y="89773"/>
                    <a:pt x="18700" y="6606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任意多边形: 形状 390"/>
            <p:cNvSpPr/>
            <p:nvPr/>
          </p:nvSpPr>
          <p:spPr>
            <a:xfrm>
              <a:off x="7696518" y="5136386"/>
              <a:ext cx="69504" cy="66674"/>
            </a:xfrm>
            <a:custGeom>
              <a:avLst/>
              <a:gdLst>
                <a:gd name="connsiteX0" fmla="*/ 24263 w 69504"/>
                <a:gd name="connsiteY0" fmla="*/ 0 h 66674"/>
                <a:gd name="connsiteX1" fmla="*/ 69390 w 69504"/>
                <a:gd name="connsiteY1" fmla="*/ 45819 h 66674"/>
                <a:gd name="connsiteX2" fmla="*/ 37849 w 69504"/>
                <a:gd name="connsiteY2" fmla="*/ 66650 h 66674"/>
                <a:gd name="connsiteX3" fmla="*/ 342 w 69504"/>
                <a:gd name="connsiteY3" fmla="*/ 26426 h 66674"/>
                <a:gd name="connsiteX4" fmla="*/ 24263 w 69504"/>
                <a:gd name="connsiteY4" fmla="*/ 0 h 66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04" h="66674">
                  <a:moveTo>
                    <a:pt x="24263" y="0"/>
                  </a:moveTo>
                  <a:cubicBezTo>
                    <a:pt x="60279" y="2984"/>
                    <a:pt x="67685" y="23069"/>
                    <a:pt x="69390" y="45819"/>
                  </a:cubicBezTo>
                  <a:cubicBezTo>
                    <a:pt x="71148" y="68781"/>
                    <a:pt x="52341" y="66277"/>
                    <a:pt x="37849" y="66650"/>
                  </a:cubicBezTo>
                  <a:cubicBezTo>
                    <a:pt x="10624" y="67396"/>
                    <a:pt x="-2322" y="50987"/>
                    <a:pt x="342" y="26426"/>
                  </a:cubicBezTo>
                  <a:cubicBezTo>
                    <a:pt x="1407" y="16836"/>
                    <a:pt x="15899" y="8738"/>
                    <a:pt x="242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任意多边形: 形状 391"/>
            <p:cNvSpPr/>
            <p:nvPr/>
          </p:nvSpPr>
          <p:spPr>
            <a:xfrm>
              <a:off x="7389124" y="5329025"/>
              <a:ext cx="69453" cy="65596"/>
            </a:xfrm>
            <a:custGeom>
              <a:avLst/>
              <a:gdLst>
                <a:gd name="connsiteX0" fmla="*/ 45184 w 69453"/>
                <a:gd name="connsiteY0" fmla="*/ 65597 h 65596"/>
                <a:gd name="connsiteX1" fmla="*/ 324 w 69453"/>
                <a:gd name="connsiteY1" fmla="*/ 23188 h 65596"/>
                <a:gd name="connsiteX2" fmla="*/ 25791 w 69453"/>
                <a:gd name="connsiteY2" fmla="*/ 12 h 65596"/>
                <a:gd name="connsiteX3" fmla="*/ 69106 w 69453"/>
                <a:gd name="connsiteY3" fmla="*/ 39065 h 65596"/>
                <a:gd name="connsiteX4" fmla="*/ 45184 w 69453"/>
                <a:gd name="connsiteY4" fmla="*/ 65597 h 65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3" h="65596">
                  <a:moveTo>
                    <a:pt x="45184" y="65597"/>
                  </a:moveTo>
                  <a:cubicBezTo>
                    <a:pt x="11459" y="62933"/>
                    <a:pt x="3148" y="45724"/>
                    <a:pt x="324" y="23188"/>
                  </a:cubicBezTo>
                  <a:cubicBezTo>
                    <a:pt x="-2073" y="3742"/>
                    <a:pt x="9062" y="-254"/>
                    <a:pt x="25791" y="12"/>
                  </a:cubicBezTo>
                  <a:cubicBezTo>
                    <a:pt x="53815" y="438"/>
                    <a:pt x="72249" y="14237"/>
                    <a:pt x="69106" y="39065"/>
                  </a:cubicBezTo>
                  <a:cubicBezTo>
                    <a:pt x="67934" y="48761"/>
                    <a:pt x="53549" y="56806"/>
                    <a:pt x="45184" y="655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任意多边形: 形状 392"/>
            <p:cNvSpPr/>
            <p:nvPr/>
          </p:nvSpPr>
          <p:spPr>
            <a:xfrm>
              <a:off x="8050144" y="4641259"/>
              <a:ext cx="65717" cy="59317"/>
            </a:xfrm>
            <a:custGeom>
              <a:avLst/>
              <a:gdLst>
                <a:gd name="connsiteX0" fmla="*/ 63613 w 65717"/>
                <a:gd name="connsiteY0" fmla="*/ 54361 h 59317"/>
                <a:gd name="connsiteX1" fmla="*/ 4209 w 65717"/>
                <a:gd name="connsiteY1" fmla="*/ 41308 h 59317"/>
                <a:gd name="connsiteX2" fmla="*/ 0 w 65717"/>
                <a:gd name="connsiteY2" fmla="*/ 2522 h 59317"/>
                <a:gd name="connsiteX3" fmla="*/ 43421 w 65717"/>
                <a:gd name="connsiteY3" fmla="*/ 2043 h 59317"/>
                <a:gd name="connsiteX4" fmla="*/ 63613 w 65717"/>
                <a:gd name="connsiteY4" fmla="*/ 54361 h 59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17" h="59317">
                  <a:moveTo>
                    <a:pt x="63613" y="54361"/>
                  </a:moveTo>
                  <a:cubicBezTo>
                    <a:pt x="41450" y="58624"/>
                    <a:pt x="17848" y="67521"/>
                    <a:pt x="4209" y="41308"/>
                  </a:cubicBezTo>
                  <a:cubicBezTo>
                    <a:pt x="-1385" y="30546"/>
                    <a:pt x="1172" y="15575"/>
                    <a:pt x="0" y="2522"/>
                  </a:cubicBezTo>
                  <a:cubicBezTo>
                    <a:pt x="14598" y="2043"/>
                    <a:pt x="30741" y="-2592"/>
                    <a:pt x="43421" y="2043"/>
                  </a:cubicBezTo>
                  <a:cubicBezTo>
                    <a:pt x="66171" y="10407"/>
                    <a:pt x="68462" y="31186"/>
                    <a:pt x="63613" y="543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任意多边形: 形状 393"/>
            <p:cNvSpPr/>
            <p:nvPr/>
          </p:nvSpPr>
          <p:spPr>
            <a:xfrm>
              <a:off x="11100660" y="5747214"/>
              <a:ext cx="82313" cy="87055"/>
            </a:xfrm>
            <a:custGeom>
              <a:avLst/>
              <a:gdLst>
                <a:gd name="connsiteX0" fmla="*/ 0 w 82313"/>
                <a:gd name="connsiteY0" fmla="*/ 0 h 87055"/>
                <a:gd name="connsiteX1" fmla="*/ 82314 w 82313"/>
                <a:gd name="connsiteY1" fmla="*/ 87055 h 87055"/>
                <a:gd name="connsiteX2" fmla="*/ 0 w 82313"/>
                <a:gd name="connsiteY2" fmla="*/ 0 h 87055"/>
              </a:gdLst>
              <a:ahLst/>
              <a:cxnLst>
                <a:cxn ang="0">
                  <a:pos x="connsiteX0" y="connsiteY0"/>
                </a:cxn>
                <a:cxn ang="0">
                  <a:pos x="connsiteX1" y="connsiteY1"/>
                </a:cxn>
                <a:cxn ang="0">
                  <a:pos x="connsiteX2" y="connsiteY2"/>
                </a:cxn>
              </a:cxnLst>
              <a:rect l="l" t="t" r="r" b="b"/>
              <a:pathLst>
                <a:path w="82313" h="87055">
                  <a:moveTo>
                    <a:pt x="0" y="0"/>
                  </a:moveTo>
                  <a:cubicBezTo>
                    <a:pt x="49335" y="11401"/>
                    <a:pt x="62974" y="51146"/>
                    <a:pt x="82314" y="87055"/>
                  </a:cubicBezTo>
                  <a:cubicBezTo>
                    <a:pt x="40545" y="87215"/>
                    <a:pt x="53" y="4587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任意多边形: 形状 394"/>
            <p:cNvSpPr/>
            <p:nvPr/>
          </p:nvSpPr>
          <p:spPr>
            <a:xfrm>
              <a:off x="7233718" y="6046740"/>
              <a:ext cx="73509" cy="59316"/>
            </a:xfrm>
            <a:custGeom>
              <a:avLst/>
              <a:gdLst>
                <a:gd name="connsiteX0" fmla="*/ 10442 w 73509"/>
                <a:gd name="connsiteY0" fmla="*/ 0 h 59316"/>
                <a:gd name="connsiteX1" fmla="*/ 70220 w 73509"/>
                <a:gd name="connsiteY1" fmla="*/ 20832 h 59316"/>
                <a:gd name="connsiteX2" fmla="*/ 70646 w 73509"/>
                <a:gd name="connsiteY2" fmla="*/ 51040 h 59316"/>
                <a:gd name="connsiteX3" fmla="*/ 26266 w 73509"/>
                <a:gd name="connsiteY3" fmla="*/ 56634 h 59316"/>
                <a:gd name="connsiteX4" fmla="*/ 0 w 73509"/>
                <a:gd name="connsiteY4" fmla="*/ 12680 h 59316"/>
                <a:gd name="connsiteX5" fmla="*/ 10442 w 73509"/>
                <a:gd name="connsiteY5" fmla="*/ 0 h 5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09" h="59316">
                  <a:moveTo>
                    <a:pt x="10442" y="0"/>
                  </a:moveTo>
                  <a:cubicBezTo>
                    <a:pt x="30581" y="6500"/>
                    <a:pt x="51679" y="11242"/>
                    <a:pt x="70220" y="20832"/>
                  </a:cubicBezTo>
                  <a:cubicBezTo>
                    <a:pt x="74802" y="23176"/>
                    <a:pt x="74269" y="49601"/>
                    <a:pt x="70646" y="51040"/>
                  </a:cubicBezTo>
                  <a:cubicBezTo>
                    <a:pt x="56741" y="56581"/>
                    <a:pt x="36176" y="63081"/>
                    <a:pt x="26266" y="56634"/>
                  </a:cubicBezTo>
                  <a:cubicBezTo>
                    <a:pt x="13426" y="48270"/>
                    <a:pt x="8365" y="27917"/>
                    <a:pt x="0" y="12680"/>
                  </a:cubicBezTo>
                  <a:cubicBezTo>
                    <a:pt x="3516" y="8471"/>
                    <a:pt x="6979" y="4262"/>
                    <a:pt x="1044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任意多边形: 形状 395"/>
            <p:cNvSpPr/>
            <p:nvPr/>
          </p:nvSpPr>
          <p:spPr>
            <a:xfrm>
              <a:off x="7182215" y="5876298"/>
              <a:ext cx="68391" cy="64206"/>
            </a:xfrm>
            <a:custGeom>
              <a:avLst/>
              <a:gdLst>
                <a:gd name="connsiteX0" fmla="*/ 46228 w 68391"/>
                <a:gd name="connsiteY0" fmla="*/ 64207 h 64206"/>
                <a:gd name="connsiteX1" fmla="*/ 89 w 68391"/>
                <a:gd name="connsiteY1" fmla="*/ 24355 h 64206"/>
                <a:gd name="connsiteX2" fmla="*/ 31363 w 68391"/>
                <a:gd name="connsiteY2" fmla="*/ 114 h 64206"/>
                <a:gd name="connsiteX3" fmla="*/ 68391 w 68391"/>
                <a:gd name="connsiteY3" fmla="*/ 37248 h 64206"/>
                <a:gd name="connsiteX4" fmla="*/ 46228 w 68391"/>
                <a:gd name="connsiteY4" fmla="*/ 64207 h 6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91" h="64206">
                  <a:moveTo>
                    <a:pt x="46228" y="64207"/>
                  </a:moveTo>
                  <a:cubicBezTo>
                    <a:pt x="14847" y="60264"/>
                    <a:pt x="1634" y="49875"/>
                    <a:pt x="89" y="24355"/>
                  </a:cubicBezTo>
                  <a:cubicBezTo>
                    <a:pt x="-1349" y="-152"/>
                    <a:pt x="14847" y="1180"/>
                    <a:pt x="31363" y="114"/>
                  </a:cubicBezTo>
                  <a:cubicBezTo>
                    <a:pt x="58428" y="-1591"/>
                    <a:pt x="68231" y="16044"/>
                    <a:pt x="68391" y="37248"/>
                  </a:cubicBezTo>
                  <a:cubicBezTo>
                    <a:pt x="68444" y="46146"/>
                    <a:pt x="54059" y="55203"/>
                    <a:pt x="46228" y="642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任意多边形: 形状 396"/>
            <p:cNvSpPr/>
            <p:nvPr/>
          </p:nvSpPr>
          <p:spPr>
            <a:xfrm>
              <a:off x="9797063" y="4585944"/>
              <a:ext cx="70668" cy="66491"/>
            </a:xfrm>
            <a:custGeom>
              <a:avLst/>
              <a:gdLst>
                <a:gd name="connsiteX0" fmla="*/ 0 w 70668"/>
                <a:gd name="connsiteY0" fmla="*/ 244 h 66491"/>
                <a:gd name="connsiteX1" fmla="*/ 70327 w 70668"/>
                <a:gd name="connsiteY1" fmla="*/ 64976 h 66491"/>
                <a:gd name="connsiteX2" fmla="*/ 0 w 70668"/>
                <a:gd name="connsiteY2" fmla="*/ 244 h 66491"/>
              </a:gdLst>
              <a:ahLst/>
              <a:cxnLst>
                <a:cxn ang="0">
                  <a:pos x="connsiteX0" y="connsiteY0"/>
                </a:cxn>
                <a:cxn ang="0">
                  <a:pos x="connsiteX1" y="connsiteY1"/>
                </a:cxn>
                <a:cxn ang="0">
                  <a:pos x="connsiteX2" y="connsiteY2"/>
                </a:cxn>
              </a:cxnLst>
              <a:rect l="l" t="t" r="r" b="b"/>
              <a:pathLst>
                <a:path w="70668" h="66491">
                  <a:moveTo>
                    <a:pt x="0" y="244"/>
                  </a:moveTo>
                  <a:cubicBezTo>
                    <a:pt x="50188" y="-2580"/>
                    <a:pt x="73843" y="19157"/>
                    <a:pt x="70327" y="64976"/>
                  </a:cubicBezTo>
                  <a:cubicBezTo>
                    <a:pt x="28557" y="71263"/>
                    <a:pt x="15824" y="59542"/>
                    <a:pt x="0" y="2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任意多边形: 形状 397"/>
            <p:cNvSpPr/>
            <p:nvPr/>
          </p:nvSpPr>
          <p:spPr>
            <a:xfrm>
              <a:off x="8421141" y="4339086"/>
              <a:ext cx="68596" cy="63338"/>
            </a:xfrm>
            <a:custGeom>
              <a:avLst/>
              <a:gdLst>
                <a:gd name="connsiteX0" fmla="*/ 68596 w 68596"/>
                <a:gd name="connsiteY0" fmla="*/ 49974 h 63338"/>
                <a:gd name="connsiteX1" fmla="*/ 46006 w 68596"/>
                <a:gd name="connsiteY1" fmla="*/ 63187 h 63338"/>
                <a:gd name="connsiteX2" fmla="*/ 134 w 68596"/>
                <a:gd name="connsiteY2" fmla="*/ 15930 h 63338"/>
                <a:gd name="connsiteX3" fmla="*/ 20540 w 68596"/>
                <a:gd name="connsiteY3" fmla="*/ 160 h 63338"/>
                <a:gd name="connsiteX4" fmla="*/ 68596 w 68596"/>
                <a:gd name="connsiteY4" fmla="*/ 49974 h 6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96" h="63338">
                  <a:moveTo>
                    <a:pt x="68596" y="49974"/>
                  </a:moveTo>
                  <a:cubicBezTo>
                    <a:pt x="63641" y="53065"/>
                    <a:pt x="55223" y="62281"/>
                    <a:pt x="46006" y="63187"/>
                  </a:cubicBezTo>
                  <a:cubicBezTo>
                    <a:pt x="22777" y="65531"/>
                    <a:pt x="-2050" y="40118"/>
                    <a:pt x="134" y="15930"/>
                  </a:cubicBezTo>
                  <a:cubicBezTo>
                    <a:pt x="667" y="9856"/>
                    <a:pt x="13028" y="746"/>
                    <a:pt x="20540" y="160"/>
                  </a:cubicBezTo>
                  <a:cubicBezTo>
                    <a:pt x="47498" y="-1918"/>
                    <a:pt x="67371" y="16356"/>
                    <a:pt x="68596" y="499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任意多边形: 形状 398"/>
            <p:cNvSpPr/>
            <p:nvPr/>
          </p:nvSpPr>
          <p:spPr>
            <a:xfrm>
              <a:off x="10742102" y="5390733"/>
              <a:ext cx="74695" cy="77945"/>
            </a:xfrm>
            <a:custGeom>
              <a:avLst/>
              <a:gdLst>
                <a:gd name="connsiteX0" fmla="*/ 74695 w 74695"/>
                <a:gd name="connsiteY0" fmla="*/ 77945 h 77945"/>
                <a:gd name="connsiteX1" fmla="*/ 0 w 74695"/>
                <a:gd name="connsiteY1" fmla="*/ 0 h 77945"/>
                <a:gd name="connsiteX2" fmla="*/ 74695 w 74695"/>
                <a:gd name="connsiteY2" fmla="*/ 77945 h 77945"/>
              </a:gdLst>
              <a:ahLst/>
              <a:cxnLst>
                <a:cxn ang="0">
                  <a:pos x="connsiteX0" y="connsiteY0"/>
                </a:cxn>
                <a:cxn ang="0">
                  <a:pos x="connsiteX1" y="connsiteY1"/>
                </a:cxn>
                <a:cxn ang="0">
                  <a:pos x="connsiteX2" y="connsiteY2"/>
                </a:cxn>
              </a:cxnLst>
              <a:rect l="l" t="t" r="r" b="b"/>
              <a:pathLst>
                <a:path w="74695" h="77945">
                  <a:moveTo>
                    <a:pt x="74695" y="77945"/>
                  </a:moveTo>
                  <a:cubicBezTo>
                    <a:pt x="27172" y="74748"/>
                    <a:pt x="12041" y="58392"/>
                    <a:pt x="0" y="0"/>
                  </a:cubicBezTo>
                  <a:cubicBezTo>
                    <a:pt x="43155" y="5488"/>
                    <a:pt x="65478" y="28131"/>
                    <a:pt x="74695" y="779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任意多边形: 形状 399"/>
            <p:cNvSpPr/>
            <p:nvPr/>
          </p:nvSpPr>
          <p:spPr>
            <a:xfrm>
              <a:off x="9087832" y="4283794"/>
              <a:ext cx="76603" cy="64504"/>
            </a:xfrm>
            <a:custGeom>
              <a:avLst/>
              <a:gdLst>
                <a:gd name="connsiteX0" fmla="*/ 0 w 76603"/>
                <a:gd name="connsiteY0" fmla="*/ 4572 h 64504"/>
                <a:gd name="connsiteX1" fmla="*/ 76454 w 76603"/>
                <a:gd name="connsiteY1" fmla="*/ 37072 h 64504"/>
                <a:gd name="connsiteX2" fmla="*/ 68941 w 76603"/>
                <a:gd name="connsiteY2" fmla="*/ 62379 h 64504"/>
                <a:gd name="connsiteX3" fmla="*/ 46245 w 76603"/>
                <a:gd name="connsiteY3" fmla="*/ 60354 h 64504"/>
                <a:gd name="connsiteX4" fmla="*/ 0 w 76603"/>
                <a:gd name="connsiteY4" fmla="*/ 4572 h 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03" h="64504">
                  <a:moveTo>
                    <a:pt x="0" y="4572"/>
                  </a:moveTo>
                  <a:cubicBezTo>
                    <a:pt x="47950" y="-7628"/>
                    <a:pt x="73097" y="5052"/>
                    <a:pt x="76454" y="37072"/>
                  </a:cubicBezTo>
                  <a:cubicBezTo>
                    <a:pt x="77306" y="45436"/>
                    <a:pt x="74482" y="56784"/>
                    <a:pt x="68941" y="62379"/>
                  </a:cubicBezTo>
                  <a:cubicBezTo>
                    <a:pt x="65318" y="66001"/>
                    <a:pt x="50507" y="64776"/>
                    <a:pt x="46245" y="60354"/>
                  </a:cubicBezTo>
                  <a:cubicBezTo>
                    <a:pt x="30422" y="43998"/>
                    <a:pt x="16942" y="25457"/>
                    <a:pt x="0" y="45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任意多边形: 形状 400"/>
            <p:cNvSpPr/>
            <p:nvPr/>
          </p:nvSpPr>
          <p:spPr>
            <a:xfrm>
              <a:off x="10212919" y="4842045"/>
              <a:ext cx="71881" cy="78364"/>
            </a:xfrm>
            <a:custGeom>
              <a:avLst/>
              <a:gdLst>
                <a:gd name="connsiteX0" fmla="*/ 64388 w 71881"/>
                <a:gd name="connsiteY0" fmla="*/ 78354 h 78364"/>
                <a:gd name="connsiteX1" fmla="*/ 455 w 71881"/>
                <a:gd name="connsiteY1" fmla="*/ 10638 h 78364"/>
                <a:gd name="connsiteX2" fmla="*/ 20328 w 71881"/>
                <a:gd name="connsiteY2" fmla="*/ 249 h 78364"/>
                <a:gd name="connsiteX3" fmla="*/ 71528 w 71881"/>
                <a:gd name="connsiteY3" fmla="*/ 61944 h 78364"/>
                <a:gd name="connsiteX4" fmla="*/ 64388 w 71881"/>
                <a:gd name="connsiteY4" fmla="*/ 78354 h 78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1" h="78364">
                  <a:moveTo>
                    <a:pt x="64388" y="78354"/>
                  </a:moveTo>
                  <a:cubicBezTo>
                    <a:pt x="37803" y="79206"/>
                    <a:pt x="-4873" y="31203"/>
                    <a:pt x="455" y="10638"/>
                  </a:cubicBezTo>
                  <a:cubicBezTo>
                    <a:pt x="1787" y="5523"/>
                    <a:pt x="18836" y="-1403"/>
                    <a:pt x="20328" y="249"/>
                  </a:cubicBezTo>
                  <a:cubicBezTo>
                    <a:pt x="38549" y="19801"/>
                    <a:pt x="55704" y="40420"/>
                    <a:pt x="71528" y="61944"/>
                  </a:cubicBezTo>
                  <a:cubicBezTo>
                    <a:pt x="73552" y="64715"/>
                    <a:pt x="66306" y="74251"/>
                    <a:pt x="64388" y="783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任意多边形: 形状 401"/>
            <p:cNvSpPr/>
            <p:nvPr/>
          </p:nvSpPr>
          <p:spPr>
            <a:xfrm>
              <a:off x="7371012" y="5854979"/>
              <a:ext cx="70085" cy="71833"/>
            </a:xfrm>
            <a:custGeom>
              <a:avLst/>
              <a:gdLst>
                <a:gd name="connsiteX0" fmla="*/ 30584 w 70085"/>
                <a:gd name="connsiteY0" fmla="*/ 71833 h 71833"/>
                <a:gd name="connsiteX1" fmla="*/ 429 w 70085"/>
                <a:gd name="connsiteY1" fmla="*/ 23138 h 71833"/>
                <a:gd name="connsiteX2" fmla="*/ 36498 w 70085"/>
                <a:gd name="connsiteY2" fmla="*/ 68 h 71833"/>
                <a:gd name="connsiteX3" fmla="*/ 69210 w 70085"/>
                <a:gd name="connsiteY3" fmla="*/ 36723 h 71833"/>
                <a:gd name="connsiteX4" fmla="*/ 30584 w 70085"/>
                <a:gd name="connsiteY4" fmla="*/ 71833 h 71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5" h="71833">
                  <a:moveTo>
                    <a:pt x="30584" y="71833"/>
                  </a:moveTo>
                  <a:cubicBezTo>
                    <a:pt x="16732" y="50362"/>
                    <a:pt x="2613" y="37629"/>
                    <a:pt x="429" y="23138"/>
                  </a:cubicBezTo>
                  <a:cubicBezTo>
                    <a:pt x="-3514" y="-3448"/>
                    <a:pt x="20621" y="868"/>
                    <a:pt x="36498" y="68"/>
                  </a:cubicBezTo>
                  <a:cubicBezTo>
                    <a:pt x="61432" y="-1210"/>
                    <a:pt x="73579" y="15625"/>
                    <a:pt x="69210" y="36723"/>
                  </a:cubicBezTo>
                  <a:cubicBezTo>
                    <a:pt x="66972" y="47858"/>
                    <a:pt x="49178" y="55743"/>
                    <a:pt x="30584" y="718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任意多边形: 形状 402"/>
            <p:cNvSpPr/>
            <p:nvPr/>
          </p:nvSpPr>
          <p:spPr>
            <a:xfrm>
              <a:off x="7999228" y="4474268"/>
              <a:ext cx="64687" cy="61292"/>
            </a:xfrm>
            <a:custGeom>
              <a:avLst/>
              <a:gdLst>
                <a:gd name="connsiteX0" fmla="*/ 64555 w 64687"/>
                <a:gd name="connsiteY0" fmla="*/ 58003 h 61292"/>
                <a:gd name="connsiteX1" fmla="*/ 675 w 64687"/>
                <a:gd name="connsiteY1" fmla="*/ 29712 h 61292"/>
                <a:gd name="connsiteX2" fmla="*/ 23212 w 64687"/>
                <a:gd name="connsiteY2" fmla="*/ 37 h 61292"/>
                <a:gd name="connsiteX3" fmla="*/ 64555 w 64687"/>
                <a:gd name="connsiteY3" fmla="*/ 58003 h 61292"/>
              </a:gdLst>
              <a:ahLst/>
              <a:cxnLst>
                <a:cxn ang="0">
                  <a:pos x="connsiteX0" y="connsiteY0"/>
                </a:cxn>
                <a:cxn ang="0">
                  <a:pos x="connsiteX1" y="connsiteY1"/>
                </a:cxn>
                <a:cxn ang="0">
                  <a:pos x="connsiteX2" y="connsiteY2"/>
                </a:cxn>
                <a:cxn ang="0">
                  <a:pos x="connsiteX3" y="connsiteY3"/>
                </a:cxn>
              </a:cxnLst>
              <a:rect l="l" t="t" r="r" b="b"/>
              <a:pathLst>
                <a:path w="64687" h="61292">
                  <a:moveTo>
                    <a:pt x="64555" y="58003"/>
                  </a:moveTo>
                  <a:cubicBezTo>
                    <a:pt x="22146" y="66580"/>
                    <a:pt x="5204" y="58802"/>
                    <a:pt x="675" y="29712"/>
                  </a:cubicBezTo>
                  <a:cubicBezTo>
                    <a:pt x="-2148" y="11385"/>
                    <a:pt x="3605" y="836"/>
                    <a:pt x="23212" y="37"/>
                  </a:cubicBezTo>
                  <a:cubicBezTo>
                    <a:pt x="50437" y="-1029"/>
                    <a:pt x="66313" y="21135"/>
                    <a:pt x="64555" y="5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任意多边形: 形状 403"/>
            <p:cNvSpPr/>
            <p:nvPr/>
          </p:nvSpPr>
          <p:spPr>
            <a:xfrm>
              <a:off x="7813658" y="4969087"/>
              <a:ext cx="69599" cy="58371"/>
            </a:xfrm>
            <a:custGeom>
              <a:avLst/>
              <a:gdLst>
                <a:gd name="connsiteX0" fmla="*/ 69140 w 69599"/>
                <a:gd name="connsiteY0" fmla="*/ 56268 h 58371"/>
                <a:gd name="connsiteX1" fmla="*/ 93 w 69599"/>
                <a:gd name="connsiteY1" fmla="*/ 20839 h 58371"/>
                <a:gd name="connsiteX2" fmla="*/ 27371 w 69599"/>
                <a:gd name="connsiteY2" fmla="*/ 7 h 58371"/>
                <a:gd name="connsiteX3" fmla="*/ 69140 w 69599"/>
                <a:gd name="connsiteY3" fmla="*/ 56268 h 58371"/>
              </a:gdLst>
              <a:ahLst/>
              <a:cxnLst>
                <a:cxn ang="0">
                  <a:pos x="connsiteX0" y="connsiteY0"/>
                </a:cxn>
                <a:cxn ang="0">
                  <a:pos x="connsiteX1" y="connsiteY1"/>
                </a:cxn>
                <a:cxn ang="0">
                  <a:pos x="connsiteX2" y="connsiteY2"/>
                </a:cxn>
                <a:cxn ang="0">
                  <a:pos x="connsiteX3" y="connsiteY3"/>
                </a:cxn>
              </a:cxnLst>
              <a:rect l="l" t="t" r="r" b="b"/>
              <a:pathLst>
                <a:path w="69599" h="58371">
                  <a:moveTo>
                    <a:pt x="69140" y="56268"/>
                  </a:moveTo>
                  <a:cubicBezTo>
                    <a:pt x="22736" y="63514"/>
                    <a:pt x="2064" y="52113"/>
                    <a:pt x="93" y="20839"/>
                  </a:cubicBezTo>
                  <a:cubicBezTo>
                    <a:pt x="-1293" y="-952"/>
                    <a:pt x="13092" y="167"/>
                    <a:pt x="27371" y="7"/>
                  </a:cubicBezTo>
                  <a:cubicBezTo>
                    <a:pt x="61309" y="-366"/>
                    <a:pt x="72071" y="13540"/>
                    <a:pt x="69140" y="562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任意多边形: 形状 404"/>
            <p:cNvSpPr/>
            <p:nvPr/>
          </p:nvSpPr>
          <p:spPr>
            <a:xfrm>
              <a:off x="7165066" y="6420044"/>
              <a:ext cx="74032" cy="54912"/>
            </a:xfrm>
            <a:custGeom>
              <a:avLst/>
              <a:gdLst>
                <a:gd name="connsiteX0" fmla="*/ 74033 w 74032"/>
                <a:gd name="connsiteY0" fmla="*/ 47962 h 54912"/>
                <a:gd name="connsiteX1" fmla="*/ 3174 w 74032"/>
                <a:gd name="connsiteY1" fmla="*/ 38266 h 54912"/>
                <a:gd name="connsiteX2" fmla="*/ 2268 w 74032"/>
                <a:gd name="connsiteY2" fmla="*/ 6672 h 54912"/>
                <a:gd name="connsiteX3" fmla="*/ 54001 w 74032"/>
                <a:gd name="connsiteY3" fmla="*/ 2730 h 54912"/>
                <a:gd name="connsiteX4" fmla="*/ 74033 w 74032"/>
                <a:gd name="connsiteY4" fmla="*/ 47962 h 54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2" h="54912">
                  <a:moveTo>
                    <a:pt x="74033" y="47962"/>
                  </a:moveTo>
                  <a:cubicBezTo>
                    <a:pt x="43558" y="50733"/>
                    <a:pt x="19050" y="66663"/>
                    <a:pt x="3174" y="38266"/>
                  </a:cubicBezTo>
                  <a:cubicBezTo>
                    <a:pt x="-1621" y="29688"/>
                    <a:pt x="-183" y="7312"/>
                    <a:pt x="2268" y="6672"/>
                  </a:cubicBezTo>
                  <a:cubicBezTo>
                    <a:pt x="19210" y="2410"/>
                    <a:pt x="39775" y="-3557"/>
                    <a:pt x="54001" y="2730"/>
                  </a:cubicBezTo>
                  <a:cubicBezTo>
                    <a:pt x="64283" y="7258"/>
                    <a:pt x="66681" y="29795"/>
                    <a:pt x="74033" y="47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任意多边形: 形状 405"/>
            <p:cNvSpPr/>
            <p:nvPr/>
          </p:nvSpPr>
          <p:spPr>
            <a:xfrm>
              <a:off x="9486668" y="4367373"/>
              <a:ext cx="72533" cy="67506"/>
            </a:xfrm>
            <a:custGeom>
              <a:avLst/>
              <a:gdLst>
                <a:gd name="connsiteX0" fmla="*/ 0 w 72533"/>
                <a:gd name="connsiteY0" fmla="*/ 2774 h 67506"/>
                <a:gd name="connsiteX1" fmla="*/ 71445 w 72533"/>
                <a:gd name="connsiteY1" fmla="*/ 34954 h 67506"/>
                <a:gd name="connsiteX2" fmla="*/ 69794 w 72533"/>
                <a:gd name="connsiteY2" fmla="*/ 67507 h 67506"/>
                <a:gd name="connsiteX3" fmla="*/ 37561 w 72533"/>
                <a:gd name="connsiteY3" fmla="*/ 60581 h 67506"/>
                <a:gd name="connsiteX4" fmla="*/ 0 w 72533"/>
                <a:gd name="connsiteY4" fmla="*/ 2774 h 6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33" h="67506">
                  <a:moveTo>
                    <a:pt x="0" y="2774"/>
                  </a:moveTo>
                  <a:cubicBezTo>
                    <a:pt x="37401" y="-6016"/>
                    <a:pt x="62921" y="6451"/>
                    <a:pt x="71445" y="34954"/>
                  </a:cubicBezTo>
                  <a:cubicBezTo>
                    <a:pt x="74376" y="44757"/>
                    <a:pt x="70540" y="56585"/>
                    <a:pt x="69794" y="67507"/>
                  </a:cubicBezTo>
                  <a:cubicBezTo>
                    <a:pt x="58765" y="65429"/>
                    <a:pt x="43368" y="67240"/>
                    <a:pt x="37561" y="60581"/>
                  </a:cubicBezTo>
                  <a:cubicBezTo>
                    <a:pt x="23123" y="44011"/>
                    <a:pt x="13053" y="23553"/>
                    <a:pt x="0"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任意多边形: 形状 406"/>
            <p:cNvSpPr/>
            <p:nvPr/>
          </p:nvSpPr>
          <p:spPr>
            <a:xfrm>
              <a:off x="7104165" y="6244839"/>
              <a:ext cx="66633" cy="60112"/>
            </a:xfrm>
            <a:custGeom>
              <a:avLst/>
              <a:gdLst>
                <a:gd name="connsiteX0" fmla="*/ 43989 w 66633"/>
                <a:gd name="connsiteY0" fmla="*/ 60085 h 60112"/>
                <a:gd name="connsiteX1" fmla="*/ 35 w 66633"/>
                <a:gd name="connsiteY1" fmla="*/ 21831 h 60112"/>
                <a:gd name="connsiteX2" fmla="*/ 34559 w 66633"/>
                <a:gd name="connsiteY2" fmla="*/ 201 h 60112"/>
                <a:gd name="connsiteX3" fmla="*/ 66152 w 66633"/>
                <a:gd name="connsiteY3" fmla="*/ 34352 h 60112"/>
                <a:gd name="connsiteX4" fmla="*/ 43989 w 66633"/>
                <a:gd name="connsiteY4" fmla="*/ 60085 h 60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3" h="60112">
                  <a:moveTo>
                    <a:pt x="43989" y="60085"/>
                  </a:moveTo>
                  <a:cubicBezTo>
                    <a:pt x="5203" y="60937"/>
                    <a:pt x="834" y="42130"/>
                    <a:pt x="35" y="21831"/>
                  </a:cubicBezTo>
                  <a:cubicBezTo>
                    <a:pt x="-977" y="-4008"/>
                    <a:pt x="20280" y="1533"/>
                    <a:pt x="34559" y="201"/>
                  </a:cubicBezTo>
                  <a:cubicBezTo>
                    <a:pt x="58640" y="-2090"/>
                    <a:pt x="69083" y="15598"/>
                    <a:pt x="66152" y="34352"/>
                  </a:cubicBezTo>
                  <a:cubicBezTo>
                    <a:pt x="64341" y="46126"/>
                    <a:pt x="48091" y="55609"/>
                    <a:pt x="43989" y="6008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任意多边形: 形状 407"/>
            <p:cNvSpPr/>
            <p:nvPr/>
          </p:nvSpPr>
          <p:spPr>
            <a:xfrm>
              <a:off x="7643043" y="4977273"/>
              <a:ext cx="67762" cy="57555"/>
            </a:xfrm>
            <a:custGeom>
              <a:avLst/>
              <a:gdLst>
                <a:gd name="connsiteX0" fmla="*/ 17641 w 67762"/>
                <a:gd name="connsiteY0" fmla="*/ 186 h 57555"/>
                <a:gd name="connsiteX1" fmla="*/ 67456 w 67762"/>
                <a:gd name="connsiteY1" fmla="*/ 35775 h 57555"/>
                <a:gd name="connsiteX2" fmla="*/ 37887 w 67762"/>
                <a:gd name="connsiteY2" fmla="*/ 57406 h 57555"/>
                <a:gd name="connsiteX3" fmla="*/ 6 w 67762"/>
                <a:gd name="connsiteY3" fmla="*/ 16968 h 57555"/>
                <a:gd name="connsiteX4" fmla="*/ 17641 w 67762"/>
                <a:gd name="connsiteY4" fmla="*/ 186 h 5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62" h="57554">
                  <a:moveTo>
                    <a:pt x="17641" y="186"/>
                  </a:moveTo>
                  <a:cubicBezTo>
                    <a:pt x="54083" y="-1839"/>
                    <a:pt x="64739" y="12866"/>
                    <a:pt x="67456" y="35775"/>
                  </a:cubicBezTo>
                  <a:cubicBezTo>
                    <a:pt x="70386" y="60070"/>
                    <a:pt x="51686" y="56394"/>
                    <a:pt x="37887" y="57406"/>
                  </a:cubicBezTo>
                  <a:cubicBezTo>
                    <a:pt x="9277" y="59537"/>
                    <a:pt x="1125" y="38599"/>
                    <a:pt x="6" y="16968"/>
                  </a:cubicBezTo>
                  <a:cubicBezTo>
                    <a:pt x="-367" y="9882"/>
                    <a:pt x="15564" y="2050"/>
                    <a:pt x="17641" y="1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任意多边形: 形状 408"/>
            <p:cNvSpPr/>
            <p:nvPr/>
          </p:nvSpPr>
          <p:spPr>
            <a:xfrm>
              <a:off x="9921015" y="4618682"/>
              <a:ext cx="66383" cy="78003"/>
            </a:xfrm>
            <a:custGeom>
              <a:avLst/>
              <a:gdLst>
                <a:gd name="connsiteX0" fmla="*/ 63905 w 66383"/>
                <a:gd name="connsiteY0" fmla="*/ 78003 h 78003"/>
                <a:gd name="connsiteX1" fmla="*/ 1677 w 66383"/>
                <a:gd name="connsiteY1" fmla="*/ 25525 h 78003"/>
                <a:gd name="connsiteX2" fmla="*/ 4021 w 66383"/>
                <a:gd name="connsiteY2" fmla="*/ 2349 h 78003"/>
                <a:gd name="connsiteX3" fmla="*/ 26877 w 66383"/>
                <a:gd name="connsiteY3" fmla="*/ 2775 h 78003"/>
                <a:gd name="connsiteX4" fmla="*/ 63905 w 66383"/>
                <a:gd name="connsiteY4" fmla="*/ 78003 h 78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83" h="78003">
                  <a:moveTo>
                    <a:pt x="63905" y="78003"/>
                  </a:moveTo>
                  <a:cubicBezTo>
                    <a:pt x="31672" y="74007"/>
                    <a:pt x="13771" y="52590"/>
                    <a:pt x="1677" y="25525"/>
                  </a:cubicBezTo>
                  <a:cubicBezTo>
                    <a:pt x="-1200" y="19025"/>
                    <a:pt x="-348" y="6718"/>
                    <a:pt x="4021" y="2349"/>
                  </a:cubicBezTo>
                  <a:cubicBezTo>
                    <a:pt x="7857" y="-1487"/>
                    <a:pt x="20004" y="-102"/>
                    <a:pt x="26877" y="2775"/>
                  </a:cubicBezTo>
                  <a:cubicBezTo>
                    <a:pt x="56659" y="15295"/>
                    <a:pt x="72909" y="48434"/>
                    <a:pt x="63905" y="780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任意多边形: 形状 409"/>
            <p:cNvSpPr/>
            <p:nvPr/>
          </p:nvSpPr>
          <p:spPr>
            <a:xfrm>
              <a:off x="7765669" y="4802954"/>
              <a:ext cx="66303" cy="57480"/>
            </a:xfrm>
            <a:custGeom>
              <a:avLst/>
              <a:gdLst>
                <a:gd name="connsiteX0" fmla="*/ 66303 w 66303"/>
                <a:gd name="connsiteY0" fmla="*/ 56334 h 57480"/>
                <a:gd name="connsiteX1" fmla="*/ 186 w 66303"/>
                <a:gd name="connsiteY1" fmla="*/ 24688 h 57480"/>
                <a:gd name="connsiteX2" fmla="*/ 24747 w 66303"/>
                <a:gd name="connsiteY2" fmla="*/ 659 h 57480"/>
                <a:gd name="connsiteX3" fmla="*/ 66303 w 66303"/>
                <a:gd name="connsiteY3" fmla="*/ 56334 h 57480"/>
              </a:gdLst>
              <a:ahLst/>
              <a:cxnLst>
                <a:cxn ang="0">
                  <a:pos x="connsiteX0" y="connsiteY0"/>
                </a:cxn>
                <a:cxn ang="0">
                  <a:pos x="connsiteX1" y="connsiteY1"/>
                </a:cxn>
                <a:cxn ang="0">
                  <a:pos x="connsiteX2" y="connsiteY2"/>
                </a:cxn>
                <a:cxn ang="0">
                  <a:pos x="connsiteX3" y="connsiteY3"/>
                </a:cxn>
              </a:cxnLst>
              <a:rect l="l" t="t" r="r" b="b"/>
              <a:pathLst>
                <a:path w="66303" h="57480">
                  <a:moveTo>
                    <a:pt x="66303" y="56334"/>
                  </a:moveTo>
                  <a:cubicBezTo>
                    <a:pt x="13026" y="60490"/>
                    <a:pt x="-1892" y="54097"/>
                    <a:pt x="186" y="24688"/>
                  </a:cubicBezTo>
                  <a:cubicBezTo>
                    <a:pt x="825" y="15790"/>
                    <a:pt x="15157" y="2098"/>
                    <a:pt x="24747" y="659"/>
                  </a:cubicBezTo>
                  <a:cubicBezTo>
                    <a:pt x="53464" y="-3763"/>
                    <a:pt x="65930" y="13979"/>
                    <a:pt x="66303" y="563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任意多边形: 形状 410"/>
            <p:cNvSpPr/>
            <p:nvPr/>
          </p:nvSpPr>
          <p:spPr>
            <a:xfrm>
              <a:off x="9233809" y="4305407"/>
              <a:ext cx="69405" cy="67990"/>
            </a:xfrm>
            <a:custGeom>
              <a:avLst/>
              <a:gdLst>
                <a:gd name="connsiteX0" fmla="*/ 51842 w 69405"/>
                <a:gd name="connsiteY0" fmla="*/ 67990 h 67990"/>
                <a:gd name="connsiteX1" fmla="*/ 483 w 69405"/>
                <a:gd name="connsiteY1" fmla="*/ 16098 h 67990"/>
                <a:gd name="connsiteX2" fmla="*/ 23978 w 69405"/>
                <a:gd name="connsiteY2" fmla="*/ 8 h 67990"/>
                <a:gd name="connsiteX3" fmla="*/ 68571 w 69405"/>
                <a:gd name="connsiteY3" fmla="*/ 53925 h 67990"/>
                <a:gd name="connsiteX4" fmla="*/ 51842 w 69405"/>
                <a:gd name="connsiteY4" fmla="*/ 67990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05" h="67990">
                  <a:moveTo>
                    <a:pt x="51842" y="67990"/>
                  </a:moveTo>
                  <a:cubicBezTo>
                    <a:pt x="22060" y="64261"/>
                    <a:pt x="-3886" y="36663"/>
                    <a:pt x="483" y="16098"/>
                  </a:cubicBezTo>
                  <a:cubicBezTo>
                    <a:pt x="1974" y="9065"/>
                    <a:pt x="16040" y="-312"/>
                    <a:pt x="23978" y="8"/>
                  </a:cubicBezTo>
                  <a:cubicBezTo>
                    <a:pt x="46834" y="1073"/>
                    <a:pt x="74592" y="35224"/>
                    <a:pt x="68571" y="53925"/>
                  </a:cubicBezTo>
                  <a:cubicBezTo>
                    <a:pt x="66174" y="61171"/>
                    <a:pt x="54932" y="65539"/>
                    <a:pt x="51842" y="67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任意多边形: 形状 411"/>
            <p:cNvSpPr/>
            <p:nvPr/>
          </p:nvSpPr>
          <p:spPr>
            <a:xfrm>
              <a:off x="8675140" y="4210769"/>
              <a:ext cx="67554" cy="69232"/>
            </a:xfrm>
            <a:custGeom>
              <a:avLst/>
              <a:gdLst>
                <a:gd name="connsiteX0" fmla="*/ 50937 w 67554"/>
                <a:gd name="connsiteY0" fmla="*/ 69232 h 69232"/>
                <a:gd name="connsiteX1" fmla="*/ 589 w 67554"/>
                <a:gd name="connsiteY1" fmla="*/ 17340 h 69232"/>
                <a:gd name="connsiteX2" fmla="*/ 20249 w 67554"/>
                <a:gd name="connsiteY2" fmla="*/ 25 h 69232"/>
                <a:gd name="connsiteX3" fmla="*/ 67080 w 67554"/>
                <a:gd name="connsiteY3" fmla="*/ 52077 h 69232"/>
                <a:gd name="connsiteX4" fmla="*/ 50937 w 67554"/>
                <a:gd name="connsiteY4" fmla="*/ 69232 h 6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4" h="69232">
                  <a:moveTo>
                    <a:pt x="50937" y="69232"/>
                  </a:moveTo>
                  <a:cubicBezTo>
                    <a:pt x="17532" y="65769"/>
                    <a:pt x="-3886" y="41421"/>
                    <a:pt x="589" y="17340"/>
                  </a:cubicBezTo>
                  <a:cubicBezTo>
                    <a:pt x="1921" y="10307"/>
                    <a:pt x="13163" y="344"/>
                    <a:pt x="20249" y="25"/>
                  </a:cubicBezTo>
                  <a:cubicBezTo>
                    <a:pt x="41400" y="-1041"/>
                    <a:pt x="71715" y="32737"/>
                    <a:pt x="67080" y="52077"/>
                  </a:cubicBezTo>
                  <a:cubicBezTo>
                    <a:pt x="65162" y="60175"/>
                    <a:pt x="54027" y="66142"/>
                    <a:pt x="50937" y="69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任意多边形: 形状 412"/>
            <p:cNvSpPr/>
            <p:nvPr/>
          </p:nvSpPr>
          <p:spPr>
            <a:xfrm>
              <a:off x="9369031" y="4334076"/>
              <a:ext cx="64638" cy="68361"/>
            </a:xfrm>
            <a:custGeom>
              <a:avLst/>
              <a:gdLst>
                <a:gd name="connsiteX0" fmla="*/ 0 w 64638"/>
                <a:gd name="connsiteY0" fmla="*/ 162 h 68361"/>
                <a:gd name="connsiteX1" fmla="*/ 64572 w 64638"/>
                <a:gd name="connsiteY1" fmla="*/ 50936 h 68361"/>
                <a:gd name="connsiteX2" fmla="*/ 40864 w 64638"/>
                <a:gd name="connsiteY2" fmla="*/ 68251 h 68361"/>
                <a:gd name="connsiteX3" fmla="*/ 0 w 64638"/>
                <a:gd name="connsiteY3" fmla="*/ 162 h 68361"/>
              </a:gdLst>
              <a:ahLst/>
              <a:cxnLst>
                <a:cxn ang="0">
                  <a:pos x="connsiteX0" y="connsiteY0"/>
                </a:cxn>
                <a:cxn ang="0">
                  <a:pos x="connsiteX1" y="connsiteY1"/>
                </a:cxn>
                <a:cxn ang="0">
                  <a:pos x="connsiteX2" y="connsiteY2"/>
                </a:cxn>
                <a:cxn ang="0">
                  <a:pos x="connsiteX3" y="connsiteY3"/>
                </a:cxn>
              </a:cxnLst>
              <a:rect l="l" t="t" r="r" b="b"/>
              <a:pathLst>
                <a:path w="64638" h="68361">
                  <a:moveTo>
                    <a:pt x="0" y="162"/>
                  </a:moveTo>
                  <a:cubicBezTo>
                    <a:pt x="28450" y="-2395"/>
                    <a:pt x="66437" y="25789"/>
                    <a:pt x="64572" y="50936"/>
                  </a:cubicBezTo>
                  <a:cubicBezTo>
                    <a:pt x="64093" y="57649"/>
                    <a:pt x="47684" y="69636"/>
                    <a:pt x="40864" y="68251"/>
                  </a:cubicBezTo>
                  <a:cubicBezTo>
                    <a:pt x="8311" y="61431"/>
                    <a:pt x="693" y="46567"/>
                    <a:pt x="0" y="1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任意多边形: 形状 413"/>
            <p:cNvSpPr/>
            <p:nvPr/>
          </p:nvSpPr>
          <p:spPr>
            <a:xfrm>
              <a:off x="11626191" y="6358255"/>
              <a:ext cx="98243" cy="92543"/>
            </a:xfrm>
            <a:custGeom>
              <a:avLst/>
              <a:gdLst>
                <a:gd name="connsiteX0" fmla="*/ 98244 w 98243"/>
                <a:gd name="connsiteY0" fmla="*/ 92543 h 92543"/>
                <a:gd name="connsiteX1" fmla="*/ 0 w 98243"/>
                <a:gd name="connsiteY1" fmla="*/ 0 h 92543"/>
                <a:gd name="connsiteX2" fmla="*/ 98244 w 98243"/>
                <a:gd name="connsiteY2" fmla="*/ 92543 h 92543"/>
              </a:gdLst>
              <a:ahLst/>
              <a:cxnLst>
                <a:cxn ang="0">
                  <a:pos x="connsiteX0" y="connsiteY0"/>
                </a:cxn>
                <a:cxn ang="0">
                  <a:pos x="connsiteX1" y="connsiteY1"/>
                </a:cxn>
                <a:cxn ang="0">
                  <a:pos x="connsiteX2" y="connsiteY2"/>
                </a:cxn>
              </a:cxnLst>
              <a:rect l="l" t="t" r="r" b="b"/>
              <a:pathLst>
                <a:path w="98243" h="92543">
                  <a:moveTo>
                    <a:pt x="98244" y="92543"/>
                  </a:moveTo>
                  <a:cubicBezTo>
                    <a:pt x="45659" y="82474"/>
                    <a:pt x="15344" y="54450"/>
                    <a:pt x="0" y="0"/>
                  </a:cubicBezTo>
                  <a:cubicBezTo>
                    <a:pt x="50240" y="15610"/>
                    <a:pt x="74801" y="50028"/>
                    <a:pt x="98244" y="925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任意多边形: 形状 414"/>
            <p:cNvSpPr/>
            <p:nvPr/>
          </p:nvSpPr>
          <p:spPr>
            <a:xfrm>
              <a:off x="8817283" y="4233484"/>
              <a:ext cx="67453" cy="69586"/>
            </a:xfrm>
            <a:custGeom>
              <a:avLst/>
              <a:gdLst>
                <a:gd name="connsiteX0" fmla="*/ 59622 w 67453"/>
                <a:gd name="connsiteY0" fmla="*/ 69587 h 69586"/>
                <a:gd name="connsiteX1" fmla="*/ 17906 w 67453"/>
                <a:gd name="connsiteY1" fmla="*/ 48489 h 69586"/>
                <a:gd name="connsiteX2" fmla="*/ 5 w 67453"/>
                <a:gd name="connsiteY2" fmla="*/ 7252 h 69586"/>
                <a:gd name="connsiteX3" fmla="*/ 14762 w 67453"/>
                <a:gd name="connsiteY3" fmla="*/ 166 h 69586"/>
                <a:gd name="connsiteX4" fmla="*/ 59516 w 67453"/>
                <a:gd name="connsiteY4" fmla="*/ 21797 h 69586"/>
                <a:gd name="connsiteX5" fmla="*/ 67454 w 67453"/>
                <a:gd name="connsiteY5" fmla="*/ 62714 h 69586"/>
                <a:gd name="connsiteX6" fmla="*/ 59622 w 67453"/>
                <a:gd name="connsiteY6" fmla="*/ 69587 h 6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3" h="69586">
                  <a:moveTo>
                    <a:pt x="59622" y="69587"/>
                  </a:moveTo>
                  <a:cubicBezTo>
                    <a:pt x="45450" y="62820"/>
                    <a:pt x="28295" y="59038"/>
                    <a:pt x="17906" y="48489"/>
                  </a:cubicBezTo>
                  <a:cubicBezTo>
                    <a:pt x="7996" y="38472"/>
                    <a:pt x="4959" y="21530"/>
                    <a:pt x="5" y="7252"/>
                  </a:cubicBezTo>
                  <a:cubicBezTo>
                    <a:pt x="-262" y="6506"/>
                    <a:pt x="10980" y="-1219"/>
                    <a:pt x="14762" y="166"/>
                  </a:cubicBezTo>
                  <a:cubicBezTo>
                    <a:pt x="30479" y="5813"/>
                    <a:pt x="48967" y="10395"/>
                    <a:pt x="59516" y="21797"/>
                  </a:cubicBezTo>
                  <a:cubicBezTo>
                    <a:pt x="67561" y="30428"/>
                    <a:pt x="65163" y="48702"/>
                    <a:pt x="67454" y="62714"/>
                  </a:cubicBezTo>
                  <a:cubicBezTo>
                    <a:pt x="64790" y="65005"/>
                    <a:pt x="62180" y="67296"/>
                    <a:pt x="59622" y="695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任意多边形: 形状 415"/>
            <p:cNvSpPr/>
            <p:nvPr/>
          </p:nvSpPr>
          <p:spPr>
            <a:xfrm>
              <a:off x="8767489" y="4073631"/>
              <a:ext cx="67777" cy="65450"/>
            </a:xfrm>
            <a:custGeom>
              <a:avLst/>
              <a:gdLst>
                <a:gd name="connsiteX0" fmla="*/ 53209 w 67777"/>
                <a:gd name="connsiteY0" fmla="*/ 65451 h 65450"/>
                <a:gd name="connsiteX1" fmla="*/ 464 w 67777"/>
                <a:gd name="connsiteY1" fmla="*/ 10415 h 65450"/>
                <a:gd name="connsiteX2" fmla="*/ 1849 w 67777"/>
                <a:gd name="connsiteY2" fmla="*/ 4448 h 65450"/>
                <a:gd name="connsiteX3" fmla="*/ 30033 w 67777"/>
                <a:gd name="connsiteY3" fmla="*/ 1571 h 65450"/>
                <a:gd name="connsiteX4" fmla="*/ 67754 w 67777"/>
                <a:gd name="connsiteY4" fmla="*/ 52984 h 65450"/>
                <a:gd name="connsiteX5" fmla="*/ 53209 w 67777"/>
                <a:gd name="connsiteY5" fmla="*/ 65451 h 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77" h="65450">
                  <a:moveTo>
                    <a:pt x="53209" y="65451"/>
                  </a:moveTo>
                  <a:cubicBezTo>
                    <a:pt x="22574" y="65291"/>
                    <a:pt x="-3851" y="34017"/>
                    <a:pt x="464" y="10415"/>
                  </a:cubicBezTo>
                  <a:cubicBezTo>
                    <a:pt x="837" y="8337"/>
                    <a:pt x="1103" y="4608"/>
                    <a:pt x="1849" y="4448"/>
                  </a:cubicBezTo>
                  <a:cubicBezTo>
                    <a:pt x="11492" y="2903"/>
                    <a:pt x="25878" y="-2691"/>
                    <a:pt x="30033" y="1571"/>
                  </a:cubicBezTo>
                  <a:cubicBezTo>
                    <a:pt x="44791" y="16702"/>
                    <a:pt x="56405" y="34976"/>
                    <a:pt x="67754" y="52984"/>
                  </a:cubicBezTo>
                  <a:cubicBezTo>
                    <a:pt x="68393" y="53943"/>
                    <a:pt x="55873" y="63160"/>
                    <a:pt x="53209" y="65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任意多边形: 形状 416"/>
            <p:cNvSpPr/>
            <p:nvPr/>
          </p:nvSpPr>
          <p:spPr>
            <a:xfrm>
              <a:off x="8272951" y="4330242"/>
              <a:ext cx="64146" cy="63506"/>
            </a:xfrm>
            <a:custGeom>
              <a:avLst/>
              <a:gdLst>
                <a:gd name="connsiteX0" fmla="*/ 57167 w 64146"/>
                <a:gd name="connsiteY0" fmla="*/ 63507 h 63506"/>
                <a:gd name="connsiteX1" fmla="*/ 7459 w 64146"/>
                <a:gd name="connsiteY1" fmla="*/ 42569 h 63506"/>
                <a:gd name="connsiteX2" fmla="*/ 0 w 64146"/>
                <a:gd name="connsiteY2" fmla="*/ 0 h 63506"/>
                <a:gd name="connsiteX3" fmla="*/ 49921 w 64146"/>
                <a:gd name="connsiteY3" fmla="*/ 13799 h 63506"/>
                <a:gd name="connsiteX4" fmla="*/ 64146 w 64146"/>
                <a:gd name="connsiteY4" fmla="*/ 53491 h 63506"/>
                <a:gd name="connsiteX5" fmla="*/ 57167 w 64146"/>
                <a:gd name="connsiteY5" fmla="*/ 63507 h 6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46" h="63506">
                  <a:moveTo>
                    <a:pt x="57167" y="63507"/>
                  </a:moveTo>
                  <a:cubicBezTo>
                    <a:pt x="40225" y="56954"/>
                    <a:pt x="19713" y="54077"/>
                    <a:pt x="7459" y="42569"/>
                  </a:cubicBezTo>
                  <a:cubicBezTo>
                    <a:pt x="-959" y="34630"/>
                    <a:pt x="2078" y="14598"/>
                    <a:pt x="0" y="0"/>
                  </a:cubicBezTo>
                  <a:cubicBezTo>
                    <a:pt x="16996" y="4156"/>
                    <a:pt x="36815" y="4315"/>
                    <a:pt x="49921" y="13799"/>
                  </a:cubicBezTo>
                  <a:cubicBezTo>
                    <a:pt x="59298" y="20565"/>
                    <a:pt x="59724" y="39798"/>
                    <a:pt x="64146" y="53491"/>
                  </a:cubicBezTo>
                  <a:cubicBezTo>
                    <a:pt x="61802" y="56794"/>
                    <a:pt x="59458" y="60150"/>
                    <a:pt x="57167" y="635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任意多边形: 形状 417"/>
            <p:cNvSpPr/>
            <p:nvPr/>
          </p:nvSpPr>
          <p:spPr>
            <a:xfrm>
              <a:off x="7256675" y="5516310"/>
              <a:ext cx="66885" cy="57065"/>
            </a:xfrm>
            <a:custGeom>
              <a:avLst/>
              <a:gdLst>
                <a:gd name="connsiteX0" fmla="*/ 48754 w 66885"/>
                <a:gd name="connsiteY0" fmla="*/ 57006 h 57065"/>
                <a:gd name="connsiteX1" fmla="*/ 5 w 66885"/>
                <a:gd name="connsiteY1" fmla="*/ 15929 h 57065"/>
                <a:gd name="connsiteX2" fmla="*/ 29308 w 66885"/>
                <a:gd name="connsiteY2" fmla="*/ 798 h 57065"/>
                <a:gd name="connsiteX3" fmla="*/ 66496 w 66885"/>
                <a:gd name="connsiteY3" fmla="*/ 34309 h 57065"/>
                <a:gd name="connsiteX4" fmla="*/ 48754 w 66885"/>
                <a:gd name="connsiteY4" fmla="*/ 57006 h 57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85" h="57065">
                  <a:moveTo>
                    <a:pt x="48754" y="57006"/>
                  </a:moveTo>
                  <a:cubicBezTo>
                    <a:pt x="8850" y="58338"/>
                    <a:pt x="1870" y="37293"/>
                    <a:pt x="5" y="15929"/>
                  </a:cubicBezTo>
                  <a:cubicBezTo>
                    <a:pt x="-368" y="11560"/>
                    <a:pt x="18493" y="2609"/>
                    <a:pt x="29308" y="798"/>
                  </a:cubicBezTo>
                  <a:cubicBezTo>
                    <a:pt x="54029" y="-3411"/>
                    <a:pt x="69586" y="9216"/>
                    <a:pt x="66496" y="34309"/>
                  </a:cubicBezTo>
                  <a:cubicBezTo>
                    <a:pt x="65217" y="44539"/>
                    <a:pt x="51845" y="53330"/>
                    <a:pt x="48754" y="57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任意多边形: 形状 418"/>
            <p:cNvSpPr/>
            <p:nvPr/>
          </p:nvSpPr>
          <p:spPr>
            <a:xfrm>
              <a:off x="11906004" y="6663391"/>
              <a:ext cx="103198" cy="84866"/>
            </a:xfrm>
            <a:custGeom>
              <a:avLst/>
              <a:gdLst>
                <a:gd name="connsiteX0" fmla="*/ 102187 w 103198"/>
                <a:gd name="connsiteY0" fmla="*/ 65143 h 84866"/>
                <a:gd name="connsiteX1" fmla="*/ 75281 w 103198"/>
                <a:gd name="connsiteY1" fmla="*/ 78462 h 84866"/>
                <a:gd name="connsiteX2" fmla="*/ 0 w 103198"/>
                <a:gd name="connsiteY2" fmla="*/ 37 h 84866"/>
                <a:gd name="connsiteX3" fmla="*/ 75015 w 103198"/>
                <a:gd name="connsiteY3" fmla="*/ 42393 h 84866"/>
                <a:gd name="connsiteX4" fmla="*/ 103199 w 103198"/>
                <a:gd name="connsiteY4" fmla="*/ 66208 h 84866"/>
                <a:gd name="connsiteX5" fmla="*/ 102187 w 103198"/>
                <a:gd name="connsiteY5" fmla="*/ 65143 h 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198" h="84866">
                  <a:moveTo>
                    <a:pt x="102187" y="65143"/>
                  </a:moveTo>
                  <a:cubicBezTo>
                    <a:pt x="100375" y="84110"/>
                    <a:pt x="89986" y="91142"/>
                    <a:pt x="75281" y="78462"/>
                  </a:cubicBezTo>
                  <a:cubicBezTo>
                    <a:pt x="47897" y="54914"/>
                    <a:pt x="22590" y="28967"/>
                    <a:pt x="0" y="37"/>
                  </a:cubicBezTo>
                  <a:cubicBezTo>
                    <a:pt x="35430" y="-1028"/>
                    <a:pt x="54930" y="20869"/>
                    <a:pt x="75015" y="42393"/>
                  </a:cubicBezTo>
                  <a:cubicBezTo>
                    <a:pt x="83326" y="51344"/>
                    <a:pt x="93716" y="58323"/>
                    <a:pt x="103199" y="66208"/>
                  </a:cubicBezTo>
                  <a:lnTo>
                    <a:pt x="102187" y="65143"/>
                  </a:ln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任意多边形: 形状 419"/>
            <p:cNvSpPr/>
            <p:nvPr/>
          </p:nvSpPr>
          <p:spPr>
            <a:xfrm>
              <a:off x="10327122" y="4884036"/>
              <a:ext cx="76400" cy="68944"/>
            </a:xfrm>
            <a:custGeom>
              <a:avLst/>
              <a:gdLst>
                <a:gd name="connsiteX0" fmla="*/ 76401 w 76400"/>
                <a:gd name="connsiteY0" fmla="*/ 67529 h 68944"/>
                <a:gd name="connsiteX1" fmla="*/ 1 w 76400"/>
                <a:gd name="connsiteY1" fmla="*/ 16756 h 68944"/>
                <a:gd name="connsiteX2" fmla="*/ 26746 w 76400"/>
                <a:gd name="connsiteY2" fmla="*/ 5834 h 68944"/>
                <a:gd name="connsiteX3" fmla="*/ 76401 w 76400"/>
                <a:gd name="connsiteY3" fmla="*/ 67529 h 68944"/>
              </a:gdLst>
              <a:ahLst/>
              <a:cxnLst>
                <a:cxn ang="0">
                  <a:pos x="connsiteX0" y="connsiteY0"/>
                </a:cxn>
                <a:cxn ang="0">
                  <a:pos x="connsiteX1" y="connsiteY1"/>
                </a:cxn>
                <a:cxn ang="0">
                  <a:pos x="connsiteX2" y="connsiteY2"/>
                </a:cxn>
                <a:cxn ang="0">
                  <a:pos x="connsiteX3" y="connsiteY3"/>
                </a:cxn>
              </a:cxnLst>
              <a:rect l="l" t="t" r="r" b="b"/>
              <a:pathLst>
                <a:path w="76400" h="68944">
                  <a:moveTo>
                    <a:pt x="76401" y="67529"/>
                  </a:moveTo>
                  <a:cubicBezTo>
                    <a:pt x="34365" y="75787"/>
                    <a:pt x="-159" y="46485"/>
                    <a:pt x="1" y="16756"/>
                  </a:cubicBezTo>
                  <a:cubicBezTo>
                    <a:pt x="161" y="-4982"/>
                    <a:pt x="18861" y="-1998"/>
                    <a:pt x="26746" y="5834"/>
                  </a:cubicBezTo>
                  <a:cubicBezTo>
                    <a:pt x="45340" y="24321"/>
                    <a:pt x="60098" y="46751"/>
                    <a:pt x="76401" y="67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任意多边形: 形状 420"/>
            <p:cNvSpPr/>
            <p:nvPr/>
          </p:nvSpPr>
          <p:spPr>
            <a:xfrm flipH="1">
              <a:off x="9864263" y="4470260"/>
              <a:ext cx="69936" cy="74105"/>
            </a:xfrm>
            <a:custGeom>
              <a:avLst/>
              <a:gdLst>
                <a:gd name="connsiteX0" fmla="*/ 69937 w 69936"/>
                <a:gd name="connsiteY0" fmla="*/ 74105 h 74105"/>
                <a:gd name="connsiteX1" fmla="*/ 1528 w 69936"/>
                <a:gd name="connsiteY1" fmla="*/ 23438 h 74105"/>
                <a:gd name="connsiteX2" fmla="*/ 2487 w 69936"/>
                <a:gd name="connsiteY2" fmla="*/ 3566 h 74105"/>
                <a:gd name="connsiteX3" fmla="*/ 25397 w 69936"/>
                <a:gd name="connsiteY3" fmla="*/ 1701 h 74105"/>
                <a:gd name="connsiteX4" fmla="*/ 69937 w 69936"/>
                <a:gd name="connsiteY4" fmla="*/ 74105 h 7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36" h="74105">
                  <a:moveTo>
                    <a:pt x="69937" y="74105"/>
                  </a:moveTo>
                  <a:cubicBezTo>
                    <a:pt x="28167" y="74159"/>
                    <a:pt x="11331" y="52634"/>
                    <a:pt x="1528" y="23438"/>
                  </a:cubicBezTo>
                  <a:cubicBezTo>
                    <a:pt x="-550" y="17258"/>
                    <a:pt x="-763" y="5537"/>
                    <a:pt x="2487" y="3566"/>
                  </a:cubicBezTo>
                  <a:cubicBezTo>
                    <a:pt x="8508" y="-57"/>
                    <a:pt x="19163" y="-1336"/>
                    <a:pt x="25397" y="1701"/>
                  </a:cubicBezTo>
                  <a:cubicBezTo>
                    <a:pt x="53900" y="15500"/>
                    <a:pt x="63703" y="41180"/>
                    <a:pt x="69937" y="7410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任意多边形: 形状 421"/>
            <p:cNvSpPr/>
            <p:nvPr/>
          </p:nvSpPr>
          <p:spPr>
            <a:xfrm>
              <a:off x="7125740" y="5702818"/>
              <a:ext cx="64228" cy="58486"/>
            </a:xfrm>
            <a:custGeom>
              <a:avLst/>
              <a:gdLst>
                <a:gd name="connsiteX0" fmla="*/ 18951 w 64228"/>
                <a:gd name="connsiteY0" fmla="*/ 175 h 58486"/>
                <a:gd name="connsiteX1" fmla="*/ 64077 w 64228"/>
                <a:gd name="connsiteY1" fmla="*/ 36457 h 58486"/>
                <a:gd name="connsiteX2" fmla="*/ 33868 w 64228"/>
                <a:gd name="connsiteY2" fmla="*/ 58407 h 58486"/>
                <a:gd name="connsiteX3" fmla="*/ 250 w 64228"/>
                <a:gd name="connsiteY3" fmla="*/ 22179 h 58486"/>
                <a:gd name="connsiteX4" fmla="*/ 18951 w 64228"/>
                <a:gd name="connsiteY4" fmla="*/ 175 h 58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8" h="58486">
                  <a:moveTo>
                    <a:pt x="18951" y="175"/>
                  </a:moveTo>
                  <a:cubicBezTo>
                    <a:pt x="56778" y="-1956"/>
                    <a:pt x="62372" y="15679"/>
                    <a:pt x="64077" y="36457"/>
                  </a:cubicBezTo>
                  <a:cubicBezTo>
                    <a:pt x="66048" y="60059"/>
                    <a:pt x="48413" y="57608"/>
                    <a:pt x="33868" y="58407"/>
                  </a:cubicBezTo>
                  <a:cubicBezTo>
                    <a:pt x="8402" y="59793"/>
                    <a:pt x="-1774" y="42903"/>
                    <a:pt x="250" y="22179"/>
                  </a:cubicBezTo>
                  <a:cubicBezTo>
                    <a:pt x="1263" y="12216"/>
                    <a:pt x="15967" y="3478"/>
                    <a:pt x="18951" y="1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任意多边形: 形状 422"/>
            <p:cNvSpPr/>
            <p:nvPr/>
          </p:nvSpPr>
          <p:spPr>
            <a:xfrm>
              <a:off x="7026193" y="6622720"/>
              <a:ext cx="65585" cy="72781"/>
            </a:xfrm>
            <a:custGeom>
              <a:avLst/>
              <a:gdLst>
                <a:gd name="connsiteX0" fmla="*/ 31336 w 65585"/>
                <a:gd name="connsiteY0" fmla="*/ 72781 h 72781"/>
                <a:gd name="connsiteX1" fmla="*/ 382 w 65585"/>
                <a:gd name="connsiteY1" fmla="*/ 22807 h 72781"/>
                <a:gd name="connsiteX2" fmla="*/ 36930 w 65585"/>
                <a:gd name="connsiteY2" fmla="*/ 164 h 72781"/>
                <a:gd name="connsiteX3" fmla="*/ 64688 w 65585"/>
                <a:gd name="connsiteY3" fmla="*/ 33462 h 72781"/>
                <a:gd name="connsiteX4" fmla="*/ 31336 w 65585"/>
                <a:gd name="connsiteY4" fmla="*/ 72781 h 72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72781">
                  <a:moveTo>
                    <a:pt x="31336" y="72781"/>
                  </a:moveTo>
                  <a:cubicBezTo>
                    <a:pt x="16631" y="49978"/>
                    <a:pt x="2460" y="37245"/>
                    <a:pt x="382" y="22807"/>
                  </a:cubicBezTo>
                  <a:cubicBezTo>
                    <a:pt x="-3454" y="-4045"/>
                    <a:pt x="22545" y="1496"/>
                    <a:pt x="36930" y="164"/>
                  </a:cubicBezTo>
                  <a:cubicBezTo>
                    <a:pt x="58721" y="-1861"/>
                    <a:pt x="68790" y="15188"/>
                    <a:pt x="64688" y="33462"/>
                  </a:cubicBezTo>
                  <a:cubicBezTo>
                    <a:pt x="62184" y="45024"/>
                    <a:pt x="47959" y="54028"/>
                    <a:pt x="31336" y="727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任意多边形: 形状 423"/>
            <p:cNvSpPr/>
            <p:nvPr/>
          </p:nvSpPr>
          <p:spPr>
            <a:xfrm>
              <a:off x="7464177" y="4979576"/>
              <a:ext cx="66221" cy="59560"/>
            </a:xfrm>
            <a:custGeom>
              <a:avLst/>
              <a:gdLst>
                <a:gd name="connsiteX0" fmla="*/ 50633 w 66221"/>
                <a:gd name="connsiteY0" fmla="*/ 59311 h 59560"/>
                <a:gd name="connsiteX1" fmla="*/ 179 w 66221"/>
                <a:gd name="connsiteY1" fmla="*/ 20845 h 59560"/>
                <a:gd name="connsiteX2" fmla="*/ 27457 w 66221"/>
                <a:gd name="connsiteY2" fmla="*/ 13 h 59560"/>
                <a:gd name="connsiteX3" fmla="*/ 66137 w 66221"/>
                <a:gd name="connsiteY3" fmla="*/ 39652 h 59560"/>
                <a:gd name="connsiteX4" fmla="*/ 50633 w 66221"/>
                <a:gd name="connsiteY4" fmla="*/ 59311 h 5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21" h="59560">
                  <a:moveTo>
                    <a:pt x="50633" y="59311"/>
                  </a:moveTo>
                  <a:cubicBezTo>
                    <a:pt x="11794" y="61815"/>
                    <a:pt x="2417" y="45193"/>
                    <a:pt x="179" y="20845"/>
                  </a:cubicBezTo>
                  <a:cubicBezTo>
                    <a:pt x="-1845" y="-1052"/>
                    <a:pt x="13659" y="280"/>
                    <a:pt x="27457" y="13"/>
                  </a:cubicBezTo>
                  <a:cubicBezTo>
                    <a:pt x="54203" y="-520"/>
                    <a:pt x="67416" y="15144"/>
                    <a:pt x="66137" y="39652"/>
                  </a:cubicBezTo>
                  <a:cubicBezTo>
                    <a:pt x="65657" y="48496"/>
                    <a:pt x="52871" y="56647"/>
                    <a:pt x="50633" y="593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任意多边形: 形状 424"/>
            <p:cNvSpPr/>
            <p:nvPr/>
          </p:nvSpPr>
          <p:spPr>
            <a:xfrm>
              <a:off x="8375082" y="4178825"/>
              <a:ext cx="64190" cy="61538"/>
            </a:xfrm>
            <a:custGeom>
              <a:avLst/>
              <a:gdLst>
                <a:gd name="connsiteX0" fmla="*/ 49763 w 64190"/>
                <a:gd name="connsiteY0" fmla="*/ 61538 h 61538"/>
                <a:gd name="connsiteX1" fmla="*/ 1 w 64190"/>
                <a:gd name="connsiteY1" fmla="*/ 18277 h 61538"/>
                <a:gd name="connsiteX2" fmla="*/ 20140 w 64190"/>
                <a:gd name="connsiteY2" fmla="*/ 56 h 61538"/>
                <a:gd name="connsiteX3" fmla="*/ 63881 w 64190"/>
                <a:gd name="connsiteY3" fmla="*/ 44649 h 61538"/>
                <a:gd name="connsiteX4" fmla="*/ 49763 w 64190"/>
                <a:gd name="connsiteY4" fmla="*/ 61538 h 6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0" h="61537">
                  <a:moveTo>
                    <a:pt x="49763" y="61538"/>
                  </a:moveTo>
                  <a:cubicBezTo>
                    <a:pt x="11456" y="61645"/>
                    <a:pt x="588" y="42944"/>
                    <a:pt x="1" y="18277"/>
                  </a:cubicBezTo>
                  <a:cubicBezTo>
                    <a:pt x="-158" y="12043"/>
                    <a:pt x="12735" y="429"/>
                    <a:pt x="20140" y="56"/>
                  </a:cubicBezTo>
                  <a:cubicBezTo>
                    <a:pt x="44968" y="-1276"/>
                    <a:pt x="67078" y="21473"/>
                    <a:pt x="63881" y="44649"/>
                  </a:cubicBezTo>
                  <a:cubicBezTo>
                    <a:pt x="62762" y="52481"/>
                    <a:pt x="51947" y="59034"/>
                    <a:pt x="49763" y="615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任意多边形: 形状 425"/>
            <p:cNvSpPr/>
            <p:nvPr/>
          </p:nvSpPr>
          <p:spPr>
            <a:xfrm>
              <a:off x="11173597" y="5883551"/>
              <a:ext cx="80129" cy="79703"/>
            </a:xfrm>
            <a:custGeom>
              <a:avLst/>
              <a:gdLst>
                <a:gd name="connsiteX0" fmla="*/ 0 w 80129"/>
                <a:gd name="connsiteY0" fmla="*/ 0 h 79703"/>
                <a:gd name="connsiteX1" fmla="*/ 80130 w 80129"/>
                <a:gd name="connsiteY1" fmla="*/ 79703 h 79703"/>
                <a:gd name="connsiteX2" fmla="*/ 0 w 80129"/>
                <a:gd name="connsiteY2" fmla="*/ 0 h 79703"/>
              </a:gdLst>
              <a:ahLst/>
              <a:cxnLst>
                <a:cxn ang="0">
                  <a:pos x="connsiteX0" y="connsiteY0"/>
                </a:cxn>
                <a:cxn ang="0">
                  <a:pos x="connsiteX1" y="connsiteY1"/>
                </a:cxn>
                <a:cxn ang="0">
                  <a:pos x="connsiteX2" y="connsiteY2"/>
                </a:cxn>
              </a:cxnLst>
              <a:rect l="l" t="t" r="r" b="b"/>
              <a:pathLst>
                <a:path w="80129" h="79703">
                  <a:moveTo>
                    <a:pt x="0" y="0"/>
                  </a:moveTo>
                  <a:cubicBezTo>
                    <a:pt x="43954" y="4848"/>
                    <a:pt x="67236" y="28823"/>
                    <a:pt x="80130" y="79703"/>
                  </a:cubicBezTo>
                  <a:cubicBezTo>
                    <a:pt x="33299" y="70753"/>
                    <a:pt x="12787" y="5082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任意多边形: 形状 426"/>
            <p:cNvSpPr/>
            <p:nvPr/>
          </p:nvSpPr>
          <p:spPr>
            <a:xfrm>
              <a:off x="11359482" y="6059367"/>
              <a:ext cx="86629" cy="85350"/>
            </a:xfrm>
            <a:custGeom>
              <a:avLst/>
              <a:gdLst>
                <a:gd name="connsiteX0" fmla="*/ 86629 w 86629"/>
                <a:gd name="connsiteY0" fmla="*/ 85351 h 85350"/>
                <a:gd name="connsiteX1" fmla="*/ 0 w 86629"/>
                <a:gd name="connsiteY1" fmla="*/ 0 h 85350"/>
                <a:gd name="connsiteX2" fmla="*/ 86629 w 86629"/>
                <a:gd name="connsiteY2" fmla="*/ 85351 h 85350"/>
              </a:gdLst>
              <a:ahLst/>
              <a:cxnLst>
                <a:cxn ang="0">
                  <a:pos x="connsiteX0" y="connsiteY0"/>
                </a:cxn>
                <a:cxn ang="0">
                  <a:pos x="connsiteX1" y="connsiteY1"/>
                </a:cxn>
                <a:cxn ang="0">
                  <a:pos x="connsiteX2" y="connsiteY2"/>
                </a:cxn>
              </a:cxnLst>
              <a:rect l="l" t="t" r="r" b="b"/>
              <a:pathLst>
                <a:path w="86629" h="85350">
                  <a:moveTo>
                    <a:pt x="86629" y="85351"/>
                  </a:moveTo>
                  <a:cubicBezTo>
                    <a:pt x="33405" y="74163"/>
                    <a:pt x="8738" y="49175"/>
                    <a:pt x="0" y="0"/>
                  </a:cubicBezTo>
                  <a:cubicBezTo>
                    <a:pt x="46991" y="8898"/>
                    <a:pt x="67130" y="43688"/>
                    <a:pt x="86629" y="853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任意多边形: 形状 427"/>
            <p:cNvSpPr/>
            <p:nvPr/>
          </p:nvSpPr>
          <p:spPr>
            <a:xfrm>
              <a:off x="10389723" y="5028804"/>
              <a:ext cx="74269" cy="71962"/>
            </a:xfrm>
            <a:custGeom>
              <a:avLst/>
              <a:gdLst>
                <a:gd name="connsiteX0" fmla="*/ 0 w 74269"/>
                <a:gd name="connsiteY0" fmla="*/ 441 h 71962"/>
                <a:gd name="connsiteX1" fmla="*/ 74269 w 74269"/>
                <a:gd name="connsiteY1" fmla="*/ 69648 h 71962"/>
                <a:gd name="connsiteX2" fmla="*/ 0 w 74269"/>
                <a:gd name="connsiteY2" fmla="*/ 441 h 71962"/>
              </a:gdLst>
              <a:ahLst/>
              <a:cxnLst>
                <a:cxn ang="0">
                  <a:pos x="connsiteX0" y="connsiteY0"/>
                </a:cxn>
                <a:cxn ang="0">
                  <a:pos x="connsiteX1" y="connsiteY1"/>
                </a:cxn>
                <a:cxn ang="0">
                  <a:pos x="connsiteX2" y="connsiteY2"/>
                </a:cxn>
              </a:cxnLst>
              <a:rect l="l" t="t" r="r" b="b"/>
              <a:pathLst>
                <a:path w="74269" h="71962">
                  <a:moveTo>
                    <a:pt x="0" y="441"/>
                  </a:moveTo>
                  <a:cubicBezTo>
                    <a:pt x="38680" y="-2490"/>
                    <a:pt x="49921" y="7953"/>
                    <a:pt x="74269" y="69648"/>
                  </a:cubicBezTo>
                  <a:cubicBezTo>
                    <a:pt x="35590" y="79505"/>
                    <a:pt x="12680" y="58140"/>
                    <a:pt x="0" y="44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任意多边形: 形状 428"/>
            <p:cNvSpPr/>
            <p:nvPr/>
          </p:nvSpPr>
          <p:spPr>
            <a:xfrm>
              <a:off x="9047990" y="4120754"/>
              <a:ext cx="67439" cy="66490"/>
            </a:xfrm>
            <a:custGeom>
              <a:avLst/>
              <a:gdLst>
                <a:gd name="connsiteX0" fmla="*/ 67439 w 67439"/>
                <a:gd name="connsiteY0" fmla="*/ 62495 h 66490"/>
                <a:gd name="connsiteX1" fmla="*/ 54493 w 67439"/>
                <a:gd name="connsiteY1" fmla="*/ 66491 h 66490"/>
                <a:gd name="connsiteX2" fmla="*/ 43 w 67439"/>
                <a:gd name="connsiteY2" fmla="*/ 22537 h 66490"/>
                <a:gd name="connsiteX3" fmla="*/ 9793 w 67439"/>
                <a:gd name="connsiteY3" fmla="*/ 53 h 66490"/>
                <a:gd name="connsiteX4" fmla="*/ 62804 w 67439"/>
                <a:gd name="connsiteY4" fmla="*/ 42409 h 66490"/>
                <a:gd name="connsiteX5" fmla="*/ 67439 w 67439"/>
                <a:gd name="connsiteY5" fmla="*/ 62495 h 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39" h="66490">
                  <a:moveTo>
                    <a:pt x="67439" y="62495"/>
                  </a:moveTo>
                  <a:cubicBezTo>
                    <a:pt x="60513" y="64679"/>
                    <a:pt x="57476" y="66491"/>
                    <a:pt x="54493" y="66491"/>
                  </a:cubicBezTo>
                  <a:cubicBezTo>
                    <a:pt x="25670" y="66278"/>
                    <a:pt x="2227" y="48323"/>
                    <a:pt x="43" y="22537"/>
                  </a:cubicBezTo>
                  <a:cubicBezTo>
                    <a:pt x="-596" y="15024"/>
                    <a:pt x="6010" y="213"/>
                    <a:pt x="9793" y="53"/>
                  </a:cubicBezTo>
                  <a:cubicBezTo>
                    <a:pt x="38616" y="-1119"/>
                    <a:pt x="54120" y="17102"/>
                    <a:pt x="62804" y="42409"/>
                  </a:cubicBezTo>
                  <a:cubicBezTo>
                    <a:pt x="64829" y="48270"/>
                    <a:pt x="65628" y="54503"/>
                    <a:pt x="67439" y="62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任意多边形: 形状 429"/>
            <p:cNvSpPr/>
            <p:nvPr/>
          </p:nvSpPr>
          <p:spPr>
            <a:xfrm>
              <a:off x="11544036" y="6234597"/>
              <a:ext cx="93928" cy="91157"/>
            </a:xfrm>
            <a:custGeom>
              <a:avLst/>
              <a:gdLst>
                <a:gd name="connsiteX0" fmla="*/ 0 w 93928"/>
                <a:gd name="connsiteY0" fmla="*/ 0 h 91157"/>
                <a:gd name="connsiteX1" fmla="*/ 93928 w 93928"/>
                <a:gd name="connsiteY1" fmla="*/ 91158 h 91157"/>
                <a:gd name="connsiteX2" fmla="*/ 0 w 93928"/>
                <a:gd name="connsiteY2" fmla="*/ 0 h 91157"/>
              </a:gdLst>
              <a:ahLst/>
              <a:cxnLst>
                <a:cxn ang="0">
                  <a:pos x="connsiteX0" y="connsiteY0"/>
                </a:cxn>
                <a:cxn ang="0">
                  <a:pos x="connsiteX1" y="connsiteY1"/>
                </a:cxn>
                <a:cxn ang="0">
                  <a:pos x="connsiteX2" y="connsiteY2"/>
                </a:cxn>
              </a:cxnLst>
              <a:rect l="l" t="t" r="r" b="b"/>
              <a:pathLst>
                <a:path w="93928" h="91157">
                  <a:moveTo>
                    <a:pt x="0" y="0"/>
                  </a:moveTo>
                  <a:cubicBezTo>
                    <a:pt x="51573" y="11295"/>
                    <a:pt x="68196" y="53278"/>
                    <a:pt x="93928" y="91158"/>
                  </a:cubicBezTo>
                  <a:cubicBezTo>
                    <a:pt x="43687" y="78957"/>
                    <a:pt x="5647" y="42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任意多边形: 形状 430"/>
            <p:cNvSpPr/>
            <p:nvPr/>
          </p:nvSpPr>
          <p:spPr>
            <a:xfrm>
              <a:off x="9622756" y="4398167"/>
              <a:ext cx="64235" cy="65588"/>
            </a:xfrm>
            <a:custGeom>
              <a:avLst/>
              <a:gdLst>
                <a:gd name="connsiteX0" fmla="*/ 64236 w 64235"/>
                <a:gd name="connsiteY0" fmla="*/ 65589 h 65588"/>
                <a:gd name="connsiteX1" fmla="*/ 2433 w 64235"/>
                <a:gd name="connsiteY1" fmla="*/ 57 h 65588"/>
                <a:gd name="connsiteX2" fmla="*/ 64236 w 64235"/>
                <a:gd name="connsiteY2" fmla="*/ 65589 h 65588"/>
              </a:gdLst>
              <a:ahLst/>
              <a:cxnLst>
                <a:cxn ang="0">
                  <a:pos x="connsiteX0" y="connsiteY0"/>
                </a:cxn>
                <a:cxn ang="0">
                  <a:pos x="connsiteX1" y="connsiteY1"/>
                </a:cxn>
                <a:cxn ang="0">
                  <a:pos x="connsiteX2" y="connsiteY2"/>
                </a:cxn>
              </a:cxnLst>
              <a:rect l="l" t="t" r="r" b="b"/>
              <a:pathLst>
                <a:path w="64235" h="65588">
                  <a:moveTo>
                    <a:pt x="64236" y="65589"/>
                  </a:moveTo>
                  <a:cubicBezTo>
                    <a:pt x="12290" y="65482"/>
                    <a:pt x="-7369" y="43692"/>
                    <a:pt x="2433" y="57"/>
                  </a:cubicBezTo>
                  <a:cubicBezTo>
                    <a:pt x="42072" y="-1062"/>
                    <a:pt x="56670" y="14016"/>
                    <a:pt x="64236" y="655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任意多边形: 形状 431"/>
            <p:cNvSpPr/>
            <p:nvPr/>
          </p:nvSpPr>
          <p:spPr>
            <a:xfrm>
              <a:off x="8909238" y="4094417"/>
              <a:ext cx="67776" cy="68282"/>
            </a:xfrm>
            <a:custGeom>
              <a:avLst/>
              <a:gdLst>
                <a:gd name="connsiteX0" fmla="*/ 67776 w 67776"/>
                <a:gd name="connsiteY0" fmla="*/ 58677 h 68282"/>
                <a:gd name="connsiteX1" fmla="*/ 49555 w 67776"/>
                <a:gd name="connsiteY1" fmla="*/ 68214 h 68282"/>
                <a:gd name="connsiteX2" fmla="*/ 60 w 67776"/>
                <a:gd name="connsiteY2" fmla="*/ 18665 h 68282"/>
                <a:gd name="connsiteX3" fmla="*/ 14871 w 67776"/>
                <a:gd name="connsiteY3" fmla="*/ 231 h 68282"/>
                <a:gd name="connsiteX4" fmla="*/ 67776 w 67776"/>
                <a:gd name="connsiteY4" fmla="*/ 58677 h 68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76" h="68282">
                  <a:moveTo>
                    <a:pt x="67776" y="58677"/>
                  </a:moveTo>
                  <a:cubicBezTo>
                    <a:pt x="63461" y="61074"/>
                    <a:pt x="56748" y="67681"/>
                    <a:pt x="49555" y="68214"/>
                  </a:cubicBezTo>
                  <a:cubicBezTo>
                    <a:pt x="27072" y="69865"/>
                    <a:pt x="-1485" y="41681"/>
                    <a:pt x="60" y="18665"/>
                  </a:cubicBezTo>
                  <a:cubicBezTo>
                    <a:pt x="486" y="11952"/>
                    <a:pt x="8851" y="1297"/>
                    <a:pt x="14871" y="231"/>
                  </a:cubicBezTo>
                  <a:cubicBezTo>
                    <a:pt x="35010" y="-3125"/>
                    <a:pt x="67669" y="30706"/>
                    <a:pt x="67776" y="586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任意多边形: 形状 432"/>
            <p:cNvSpPr/>
            <p:nvPr/>
          </p:nvSpPr>
          <p:spPr>
            <a:xfrm>
              <a:off x="11193097" y="5799319"/>
              <a:ext cx="89559" cy="85510"/>
            </a:xfrm>
            <a:custGeom>
              <a:avLst/>
              <a:gdLst>
                <a:gd name="connsiteX0" fmla="*/ 89560 w 89559"/>
                <a:gd name="connsiteY0" fmla="*/ 85511 h 85510"/>
                <a:gd name="connsiteX1" fmla="*/ 0 w 89559"/>
                <a:gd name="connsiteY1" fmla="*/ 0 h 85510"/>
                <a:gd name="connsiteX2" fmla="*/ 89560 w 89559"/>
                <a:gd name="connsiteY2" fmla="*/ 85511 h 85510"/>
              </a:gdLst>
              <a:ahLst/>
              <a:cxnLst>
                <a:cxn ang="0">
                  <a:pos x="connsiteX0" y="connsiteY0"/>
                </a:cxn>
                <a:cxn ang="0">
                  <a:pos x="connsiteX1" y="connsiteY1"/>
                </a:cxn>
                <a:cxn ang="0">
                  <a:pos x="connsiteX2" y="connsiteY2"/>
                </a:cxn>
              </a:cxnLst>
              <a:rect l="l" t="t" r="r" b="b"/>
              <a:pathLst>
                <a:path w="89559" h="85510">
                  <a:moveTo>
                    <a:pt x="89560" y="85511"/>
                  </a:moveTo>
                  <a:cubicBezTo>
                    <a:pt x="38893" y="76827"/>
                    <a:pt x="20991" y="38040"/>
                    <a:pt x="0" y="0"/>
                  </a:cubicBezTo>
                  <a:cubicBezTo>
                    <a:pt x="40438" y="1971"/>
                    <a:pt x="66863" y="27278"/>
                    <a:pt x="89560" y="8551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任意多边形: 形状 433"/>
            <p:cNvSpPr/>
            <p:nvPr/>
          </p:nvSpPr>
          <p:spPr>
            <a:xfrm>
              <a:off x="8526536" y="4191480"/>
              <a:ext cx="67731" cy="70726"/>
            </a:xfrm>
            <a:custGeom>
              <a:avLst/>
              <a:gdLst>
                <a:gd name="connsiteX0" fmla="*/ 67732 w 67731"/>
                <a:gd name="connsiteY0" fmla="*/ 70727 h 70726"/>
                <a:gd name="connsiteX1" fmla="*/ 14081 w 67731"/>
                <a:gd name="connsiteY1" fmla="*/ 49895 h 70726"/>
                <a:gd name="connsiteX2" fmla="*/ 16 w 67731"/>
                <a:gd name="connsiteY2" fmla="*/ 11322 h 70726"/>
                <a:gd name="connsiteX3" fmla="*/ 15680 w 67731"/>
                <a:gd name="connsiteY3" fmla="*/ 134 h 70726"/>
                <a:gd name="connsiteX4" fmla="*/ 57236 w 67731"/>
                <a:gd name="connsiteY4" fmla="*/ 24588 h 70726"/>
                <a:gd name="connsiteX5" fmla="*/ 67732 w 67731"/>
                <a:gd name="connsiteY5" fmla="*/ 70727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1" h="70726">
                  <a:moveTo>
                    <a:pt x="67732" y="70727"/>
                  </a:moveTo>
                  <a:cubicBezTo>
                    <a:pt x="44290" y="62256"/>
                    <a:pt x="25909" y="59911"/>
                    <a:pt x="14081" y="49895"/>
                  </a:cubicBezTo>
                  <a:cubicBezTo>
                    <a:pt x="4864" y="42063"/>
                    <a:pt x="2680" y="24855"/>
                    <a:pt x="16" y="11322"/>
                  </a:cubicBezTo>
                  <a:cubicBezTo>
                    <a:pt x="-517" y="8499"/>
                    <a:pt x="12376" y="-1251"/>
                    <a:pt x="15680" y="134"/>
                  </a:cubicBezTo>
                  <a:cubicBezTo>
                    <a:pt x="30491" y="6421"/>
                    <a:pt x="46314" y="13400"/>
                    <a:pt x="57236" y="24588"/>
                  </a:cubicBezTo>
                  <a:cubicBezTo>
                    <a:pt x="64003" y="31621"/>
                    <a:pt x="62724" y="46485"/>
                    <a:pt x="67732" y="707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任意多边形: 形状 434"/>
            <p:cNvSpPr/>
            <p:nvPr/>
          </p:nvSpPr>
          <p:spPr>
            <a:xfrm>
              <a:off x="8627176" y="4050304"/>
              <a:ext cx="60043" cy="66849"/>
            </a:xfrm>
            <a:custGeom>
              <a:avLst/>
              <a:gdLst>
                <a:gd name="connsiteX0" fmla="*/ 9022 w 60043"/>
                <a:gd name="connsiteY0" fmla="*/ 18 h 66849"/>
                <a:gd name="connsiteX1" fmla="*/ 59955 w 60043"/>
                <a:gd name="connsiteY1" fmla="*/ 49513 h 66849"/>
                <a:gd name="connsiteX2" fmla="*/ 44078 w 60043"/>
                <a:gd name="connsiteY2" fmla="*/ 66668 h 66849"/>
                <a:gd name="connsiteX3" fmla="*/ 71 w 60043"/>
                <a:gd name="connsiteY3" fmla="*/ 22288 h 66849"/>
                <a:gd name="connsiteX4" fmla="*/ 9022 w 60043"/>
                <a:gd name="connsiteY4" fmla="*/ 18 h 66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42" h="66849">
                  <a:moveTo>
                    <a:pt x="9022" y="18"/>
                  </a:moveTo>
                  <a:cubicBezTo>
                    <a:pt x="36992" y="-781"/>
                    <a:pt x="61713" y="25112"/>
                    <a:pt x="59955" y="49513"/>
                  </a:cubicBezTo>
                  <a:cubicBezTo>
                    <a:pt x="59529" y="55853"/>
                    <a:pt x="50152" y="66029"/>
                    <a:pt x="44078" y="66668"/>
                  </a:cubicBezTo>
                  <a:cubicBezTo>
                    <a:pt x="20903" y="69119"/>
                    <a:pt x="-1421" y="46263"/>
                    <a:pt x="71" y="22288"/>
                  </a:cubicBezTo>
                  <a:cubicBezTo>
                    <a:pt x="550" y="13870"/>
                    <a:pt x="6571" y="5772"/>
                    <a:pt x="9022" y="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任意多边形: 形状 435"/>
            <p:cNvSpPr/>
            <p:nvPr/>
          </p:nvSpPr>
          <p:spPr>
            <a:xfrm>
              <a:off x="8220483" y="4164504"/>
              <a:ext cx="60473" cy="61580"/>
            </a:xfrm>
            <a:custGeom>
              <a:avLst/>
              <a:gdLst>
                <a:gd name="connsiteX0" fmla="*/ 46714 w 60473"/>
                <a:gd name="connsiteY0" fmla="*/ 61580 h 61580"/>
                <a:gd name="connsiteX1" fmla="*/ 682 w 60473"/>
                <a:gd name="connsiteY1" fmla="*/ 15335 h 61580"/>
                <a:gd name="connsiteX2" fmla="*/ 25190 w 60473"/>
                <a:gd name="connsiteY2" fmla="*/ 98 h 61580"/>
                <a:gd name="connsiteX3" fmla="*/ 60459 w 60473"/>
                <a:gd name="connsiteY3" fmla="*/ 43253 h 61580"/>
                <a:gd name="connsiteX4" fmla="*/ 46714 w 60473"/>
                <a:gd name="connsiteY4" fmla="*/ 61580 h 6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73" h="61579">
                  <a:moveTo>
                    <a:pt x="46714" y="61580"/>
                  </a:moveTo>
                  <a:cubicBezTo>
                    <a:pt x="15440" y="60568"/>
                    <a:pt x="-3953" y="38991"/>
                    <a:pt x="682" y="15335"/>
                  </a:cubicBezTo>
                  <a:cubicBezTo>
                    <a:pt x="2014" y="8676"/>
                    <a:pt x="16346" y="684"/>
                    <a:pt x="25190" y="98"/>
                  </a:cubicBezTo>
                  <a:cubicBezTo>
                    <a:pt x="54652" y="-1714"/>
                    <a:pt x="59021" y="21942"/>
                    <a:pt x="60459" y="43253"/>
                  </a:cubicBezTo>
                  <a:cubicBezTo>
                    <a:pt x="60939" y="50339"/>
                    <a:pt x="49431" y="58224"/>
                    <a:pt x="46714" y="61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任意多边形: 形状 436"/>
            <p:cNvSpPr/>
            <p:nvPr/>
          </p:nvSpPr>
          <p:spPr>
            <a:xfrm>
              <a:off x="7714281" y="4638291"/>
              <a:ext cx="63148" cy="59359"/>
            </a:xfrm>
            <a:custGeom>
              <a:avLst/>
              <a:gdLst>
                <a:gd name="connsiteX0" fmla="*/ 49336 w 63148"/>
                <a:gd name="connsiteY0" fmla="*/ 58821 h 59359"/>
                <a:gd name="connsiteX1" fmla="*/ 587 w 63148"/>
                <a:gd name="connsiteY1" fmla="*/ 20248 h 59359"/>
                <a:gd name="connsiteX2" fmla="*/ 24349 w 63148"/>
                <a:gd name="connsiteY2" fmla="*/ 269 h 59359"/>
                <a:gd name="connsiteX3" fmla="*/ 63135 w 63148"/>
                <a:gd name="connsiteY3" fmla="*/ 39587 h 59359"/>
                <a:gd name="connsiteX4" fmla="*/ 49336 w 63148"/>
                <a:gd name="connsiteY4" fmla="*/ 58821 h 59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8" h="59359">
                  <a:moveTo>
                    <a:pt x="49336" y="58821"/>
                  </a:moveTo>
                  <a:cubicBezTo>
                    <a:pt x="9644" y="62976"/>
                    <a:pt x="4636" y="42411"/>
                    <a:pt x="587" y="20248"/>
                  </a:cubicBezTo>
                  <a:cubicBezTo>
                    <a:pt x="-3249" y="-904"/>
                    <a:pt x="12521" y="1387"/>
                    <a:pt x="24349" y="269"/>
                  </a:cubicBezTo>
                  <a:cubicBezTo>
                    <a:pt x="52852" y="-2555"/>
                    <a:pt x="61856" y="17317"/>
                    <a:pt x="63135" y="39587"/>
                  </a:cubicBezTo>
                  <a:cubicBezTo>
                    <a:pt x="63614" y="47472"/>
                    <a:pt x="51361" y="56103"/>
                    <a:pt x="49336" y="588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任意多边形: 形状 437"/>
            <p:cNvSpPr/>
            <p:nvPr/>
          </p:nvSpPr>
          <p:spPr>
            <a:xfrm>
              <a:off x="7206585" y="5343974"/>
              <a:ext cx="63377" cy="55734"/>
            </a:xfrm>
            <a:custGeom>
              <a:avLst/>
              <a:gdLst>
                <a:gd name="connsiteX0" fmla="*/ 62669 w 63377"/>
                <a:gd name="connsiteY0" fmla="*/ 54698 h 55734"/>
                <a:gd name="connsiteX1" fmla="*/ 494 w 63377"/>
                <a:gd name="connsiteY1" fmla="*/ 28592 h 55734"/>
                <a:gd name="connsiteX2" fmla="*/ 32035 w 63377"/>
                <a:gd name="connsiteY2" fmla="*/ 35 h 55734"/>
                <a:gd name="connsiteX3" fmla="*/ 62669 w 63377"/>
                <a:gd name="connsiteY3" fmla="*/ 54698 h 55734"/>
              </a:gdLst>
              <a:ahLst/>
              <a:cxnLst>
                <a:cxn ang="0">
                  <a:pos x="connsiteX0" y="connsiteY0"/>
                </a:cxn>
                <a:cxn ang="0">
                  <a:pos x="connsiteX1" y="connsiteY1"/>
                </a:cxn>
                <a:cxn ang="0">
                  <a:pos x="connsiteX2" y="connsiteY2"/>
                </a:cxn>
                <a:cxn ang="0">
                  <a:pos x="connsiteX3" y="connsiteY3"/>
                </a:cxn>
              </a:cxnLst>
              <a:rect l="l" t="t" r="r" b="b"/>
              <a:pathLst>
                <a:path w="63377" h="55734">
                  <a:moveTo>
                    <a:pt x="62669" y="54698"/>
                  </a:moveTo>
                  <a:cubicBezTo>
                    <a:pt x="37789" y="51021"/>
                    <a:pt x="6621" y="69402"/>
                    <a:pt x="494" y="28592"/>
                  </a:cubicBezTo>
                  <a:cubicBezTo>
                    <a:pt x="-3075" y="4936"/>
                    <a:pt x="13228" y="-498"/>
                    <a:pt x="32035" y="35"/>
                  </a:cubicBezTo>
                  <a:cubicBezTo>
                    <a:pt x="56009" y="727"/>
                    <a:pt x="66292" y="18362"/>
                    <a:pt x="62669" y="546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任意多边形: 形状 438"/>
            <p:cNvSpPr/>
            <p:nvPr/>
          </p:nvSpPr>
          <p:spPr>
            <a:xfrm>
              <a:off x="9748949" y="4436636"/>
              <a:ext cx="65230" cy="69494"/>
            </a:xfrm>
            <a:custGeom>
              <a:avLst/>
              <a:gdLst>
                <a:gd name="connsiteX0" fmla="*/ 591 w 65230"/>
                <a:gd name="connsiteY0" fmla="*/ 1 h 69494"/>
                <a:gd name="connsiteX1" fmla="*/ 65163 w 65230"/>
                <a:gd name="connsiteY1" fmla="*/ 56475 h 69494"/>
                <a:gd name="connsiteX2" fmla="*/ 44172 w 65230"/>
                <a:gd name="connsiteY2" fmla="*/ 69422 h 69494"/>
                <a:gd name="connsiteX3" fmla="*/ 591 w 65230"/>
                <a:gd name="connsiteY3" fmla="*/ 1 h 69494"/>
              </a:gdLst>
              <a:ahLst/>
              <a:cxnLst>
                <a:cxn ang="0">
                  <a:pos x="connsiteX0" y="connsiteY0"/>
                </a:cxn>
                <a:cxn ang="0">
                  <a:pos x="connsiteX1" y="connsiteY1"/>
                </a:cxn>
                <a:cxn ang="0">
                  <a:pos x="connsiteX2" y="connsiteY2"/>
                </a:cxn>
                <a:cxn ang="0">
                  <a:pos x="connsiteX3" y="connsiteY3"/>
                </a:cxn>
              </a:cxnLst>
              <a:rect l="l" t="t" r="r" b="b"/>
              <a:pathLst>
                <a:path w="65230" h="69494">
                  <a:moveTo>
                    <a:pt x="591" y="1"/>
                  </a:moveTo>
                  <a:cubicBezTo>
                    <a:pt x="27816" y="-212"/>
                    <a:pt x="67081" y="32660"/>
                    <a:pt x="65163" y="56475"/>
                  </a:cubicBezTo>
                  <a:cubicBezTo>
                    <a:pt x="64737" y="61590"/>
                    <a:pt x="50725" y="70381"/>
                    <a:pt x="44172" y="69422"/>
                  </a:cubicBezTo>
                  <a:cubicBezTo>
                    <a:pt x="15562" y="65319"/>
                    <a:pt x="-3671" y="32873"/>
                    <a:pt x="591" y="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任意多边形: 形状 439"/>
            <p:cNvSpPr/>
            <p:nvPr/>
          </p:nvSpPr>
          <p:spPr>
            <a:xfrm>
              <a:off x="9444608" y="4212144"/>
              <a:ext cx="70989" cy="65278"/>
            </a:xfrm>
            <a:custGeom>
              <a:avLst/>
              <a:gdLst>
                <a:gd name="connsiteX0" fmla="*/ 70990 w 70989"/>
                <a:gd name="connsiteY0" fmla="*/ 63702 h 65278"/>
                <a:gd name="connsiteX1" fmla="*/ 503 w 70989"/>
                <a:gd name="connsiteY1" fmla="*/ 26620 h 65278"/>
                <a:gd name="connsiteX2" fmla="*/ 6684 w 70989"/>
                <a:gd name="connsiteY2" fmla="*/ 2006 h 65278"/>
                <a:gd name="connsiteX3" fmla="*/ 32097 w 70989"/>
                <a:gd name="connsiteY3" fmla="*/ 4990 h 65278"/>
                <a:gd name="connsiteX4" fmla="*/ 70990 w 70989"/>
                <a:gd name="connsiteY4" fmla="*/ 63702 h 6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89" h="65276">
                  <a:moveTo>
                    <a:pt x="70990" y="63702"/>
                  </a:moveTo>
                  <a:cubicBezTo>
                    <a:pt x="26023" y="69722"/>
                    <a:pt x="7216" y="58747"/>
                    <a:pt x="503" y="26620"/>
                  </a:cubicBezTo>
                  <a:cubicBezTo>
                    <a:pt x="-1148" y="18789"/>
                    <a:pt x="1356" y="5363"/>
                    <a:pt x="6684" y="2006"/>
                  </a:cubicBezTo>
                  <a:cubicBezTo>
                    <a:pt x="12544" y="-1670"/>
                    <a:pt x="27888" y="-72"/>
                    <a:pt x="32097" y="4990"/>
                  </a:cubicBezTo>
                  <a:cubicBezTo>
                    <a:pt x="45843" y="21666"/>
                    <a:pt x="56338" y="40899"/>
                    <a:pt x="70990" y="637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任意多边形: 形状 440"/>
            <p:cNvSpPr/>
            <p:nvPr/>
          </p:nvSpPr>
          <p:spPr>
            <a:xfrm>
              <a:off x="10038065" y="4655589"/>
              <a:ext cx="67906" cy="75300"/>
            </a:xfrm>
            <a:custGeom>
              <a:avLst/>
              <a:gdLst>
                <a:gd name="connsiteX0" fmla="*/ 67902 w 67906"/>
                <a:gd name="connsiteY0" fmla="*/ 75300 h 75300"/>
                <a:gd name="connsiteX1" fmla="*/ 505 w 67906"/>
                <a:gd name="connsiteY1" fmla="*/ 19679 h 75300"/>
                <a:gd name="connsiteX2" fmla="*/ 3435 w 67906"/>
                <a:gd name="connsiteY2" fmla="*/ 2523 h 75300"/>
                <a:gd name="connsiteX3" fmla="*/ 20591 w 67906"/>
                <a:gd name="connsiteY3" fmla="*/ 1138 h 75300"/>
                <a:gd name="connsiteX4" fmla="*/ 67902 w 67906"/>
                <a:gd name="connsiteY4" fmla="*/ 75300 h 7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75300">
                  <a:moveTo>
                    <a:pt x="67902" y="75300"/>
                  </a:moveTo>
                  <a:cubicBezTo>
                    <a:pt x="36574" y="72051"/>
                    <a:pt x="6046" y="46690"/>
                    <a:pt x="505" y="19679"/>
                  </a:cubicBezTo>
                  <a:cubicBezTo>
                    <a:pt x="-614" y="14138"/>
                    <a:pt x="26" y="5773"/>
                    <a:pt x="3435" y="2523"/>
                  </a:cubicBezTo>
                  <a:cubicBezTo>
                    <a:pt x="6739" y="-620"/>
                    <a:pt x="15263" y="-514"/>
                    <a:pt x="20591" y="1138"/>
                  </a:cubicBezTo>
                  <a:cubicBezTo>
                    <a:pt x="46111" y="9183"/>
                    <a:pt x="68275" y="43334"/>
                    <a:pt x="67902" y="753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任意多边形: 形状 441"/>
            <p:cNvSpPr/>
            <p:nvPr/>
          </p:nvSpPr>
          <p:spPr>
            <a:xfrm>
              <a:off x="10499262" y="5073625"/>
              <a:ext cx="69047" cy="67936"/>
            </a:xfrm>
            <a:custGeom>
              <a:avLst/>
              <a:gdLst>
                <a:gd name="connsiteX0" fmla="*/ 0 w 69047"/>
                <a:gd name="connsiteY0" fmla="*/ 0 h 67936"/>
                <a:gd name="connsiteX1" fmla="*/ 69048 w 69047"/>
                <a:gd name="connsiteY1" fmla="*/ 67822 h 67936"/>
                <a:gd name="connsiteX2" fmla="*/ 0 w 69047"/>
                <a:gd name="connsiteY2" fmla="*/ 0 h 67936"/>
              </a:gdLst>
              <a:ahLst/>
              <a:cxnLst>
                <a:cxn ang="0">
                  <a:pos x="connsiteX0" y="connsiteY0"/>
                </a:cxn>
                <a:cxn ang="0">
                  <a:pos x="connsiteX1" y="connsiteY1"/>
                </a:cxn>
                <a:cxn ang="0">
                  <a:pos x="connsiteX2" y="connsiteY2"/>
                </a:cxn>
              </a:cxnLst>
              <a:rect l="l" t="t" r="r" b="b"/>
              <a:pathLst>
                <a:path w="69047" h="67936">
                  <a:moveTo>
                    <a:pt x="0" y="0"/>
                  </a:moveTo>
                  <a:cubicBezTo>
                    <a:pt x="45126" y="107"/>
                    <a:pt x="56847" y="12094"/>
                    <a:pt x="69048" y="67822"/>
                  </a:cubicBezTo>
                  <a:cubicBezTo>
                    <a:pt x="26479" y="69368"/>
                    <a:pt x="12147" y="5567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任意多边形: 形状 442"/>
            <p:cNvSpPr/>
            <p:nvPr/>
          </p:nvSpPr>
          <p:spPr>
            <a:xfrm>
              <a:off x="10672681" y="5259273"/>
              <a:ext cx="70273" cy="75092"/>
            </a:xfrm>
            <a:custGeom>
              <a:avLst/>
              <a:gdLst>
                <a:gd name="connsiteX0" fmla="*/ 70273 w 70273"/>
                <a:gd name="connsiteY0" fmla="*/ 75092 h 75092"/>
                <a:gd name="connsiteX1" fmla="*/ 0 w 70273"/>
                <a:gd name="connsiteY1" fmla="*/ 24 h 75092"/>
                <a:gd name="connsiteX2" fmla="*/ 70273 w 70273"/>
                <a:gd name="connsiteY2" fmla="*/ 75092 h 75092"/>
              </a:gdLst>
              <a:ahLst/>
              <a:cxnLst>
                <a:cxn ang="0">
                  <a:pos x="connsiteX0" y="connsiteY0"/>
                </a:cxn>
                <a:cxn ang="0">
                  <a:pos x="connsiteX1" y="connsiteY1"/>
                </a:cxn>
                <a:cxn ang="0">
                  <a:pos x="connsiteX2" y="connsiteY2"/>
                </a:cxn>
              </a:cxnLst>
              <a:rect l="l" t="t" r="r" b="b"/>
              <a:pathLst>
                <a:path w="70273" h="75092">
                  <a:moveTo>
                    <a:pt x="70273" y="75092"/>
                  </a:moveTo>
                  <a:cubicBezTo>
                    <a:pt x="25946" y="67314"/>
                    <a:pt x="9856" y="37158"/>
                    <a:pt x="0" y="24"/>
                  </a:cubicBezTo>
                  <a:cubicBezTo>
                    <a:pt x="45499" y="-882"/>
                    <a:pt x="69048" y="23946"/>
                    <a:pt x="70273" y="750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任意多边形: 形状 443"/>
            <p:cNvSpPr/>
            <p:nvPr/>
          </p:nvSpPr>
          <p:spPr>
            <a:xfrm>
              <a:off x="7043485" y="6073408"/>
              <a:ext cx="67148" cy="60654"/>
            </a:xfrm>
            <a:custGeom>
              <a:avLst/>
              <a:gdLst>
                <a:gd name="connsiteX0" fmla="*/ 41428 w 67148"/>
                <a:gd name="connsiteY0" fmla="*/ 60655 h 60654"/>
                <a:gd name="connsiteX1" fmla="*/ 298 w 67148"/>
                <a:gd name="connsiteY1" fmla="*/ 22348 h 60654"/>
                <a:gd name="connsiteX2" fmla="*/ 30613 w 67148"/>
                <a:gd name="connsiteY2" fmla="*/ 25 h 60654"/>
                <a:gd name="connsiteX3" fmla="*/ 67054 w 67148"/>
                <a:gd name="connsiteY3" fmla="*/ 30766 h 60654"/>
                <a:gd name="connsiteX4" fmla="*/ 41428 w 67148"/>
                <a:gd name="connsiteY4" fmla="*/ 60655 h 60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48" h="60654">
                  <a:moveTo>
                    <a:pt x="41428" y="60655"/>
                  </a:moveTo>
                  <a:cubicBezTo>
                    <a:pt x="10740" y="57724"/>
                    <a:pt x="2748" y="41581"/>
                    <a:pt x="298" y="22348"/>
                  </a:cubicBezTo>
                  <a:cubicBezTo>
                    <a:pt x="-2633" y="-721"/>
                    <a:pt x="16707" y="398"/>
                    <a:pt x="30613" y="25"/>
                  </a:cubicBezTo>
                  <a:cubicBezTo>
                    <a:pt x="50858" y="-561"/>
                    <a:pt x="68600" y="9295"/>
                    <a:pt x="67054" y="30766"/>
                  </a:cubicBezTo>
                  <a:cubicBezTo>
                    <a:pt x="66309" y="41261"/>
                    <a:pt x="50432" y="50692"/>
                    <a:pt x="41428" y="6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任意多边形: 形状 444"/>
            <p:cNvSpPr/>
            <p:nvPr/>
          </p:nvSpPr>
          <p:spPr>
            <a:xfrm>
              <a:off x="7591472" y="4806924"/>
              <a:ext cx="64790" cy="53869"/>
            </a:xfrm>
            <a:custGeom>
              <a:avLst/>
              <a:gdLst>
                <a:gd name="connsiteX0" fmla="*/ 64790 w 64790"/>
                <a:gd name="connsiteY0" fmla="*/ 51193 h 53869"/>
                <a:gd name="connsiteX1" fmla="*/ 5 w 64790"/>
                <a:gd name="connsiteY1" fmla="*/ 22423 h 53869"/>
                <a:gd name="connsiteX2" fmla="*/ 18812 w 64790"/>
                <a:gd name="connsiteY2" fmla="*/ 1591 h 53869"/>
                <a:gd name="connsiteX3" fmla="*/ 64790 w 64790"/>
                <a:gd name="connsiteY3" fmla="*/ 51193 h 53869"/>
              </a:gdLst>
              <a:ahLst/>
              <a:cxnLst>
                <a:cxn ang="0">
                  <a:pos x="connsiteX0" y="connsiteY0"/>
                </a:cxn>
                <a:cxn ang="0">
                  <a:pos x="connsiteX1" y="connsiteY1"/>
                </a:cxn>
                <a:cxn ang="0">
                  <a:pos x="connsiteX2" y="connsiteY2"/>
                </a:cxn>
                <a:cxn ang="0">
                  <a:pos x="connsiteX3" y="connsiteY3"/>
                </a:cxn>
              </a:cxnLst>
              <a:rect l="l" t="t" r="r" b="b"/>
              <a:pathLst>
                <a:path w="64790" h="53869">
                  <a:moveTo>
                    <a:pt x="64790" y="51193"/>
                  </a:moveTo>
                  <a:cubicBezTo>
                    <a:pt x="16414" y="58332"/>
                    <a:pt x="1123" y="51992"/>
                    <a:pt x="5" y="22423"/>
                  </a:cubicBezTo>
                  <a:cubicBezTo>
                    <a:pt x="-262" y="15443"/>
                    <a:pt x="11086" y="3189"/>
                    <a:pt x="18812" y="1591"/>
                  </a:cubicBezTo>
                  <a:cubicBezTo>
                    <a:pt x="49233" y="-4749"/>
                    <a:pt x="59516" y="7079"/>
                    <a:pt x="64790" y="51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任意多边形: 形状 445"/>
            <p:cNvSpPr/>
            <p:nvPr/>
          </p:nvSpPr>
          <p:spPr>
            <a:xfrm>
              <a:off x="11272107" y="5927825"/>
              <a:ext cx="90145" cy="88334"/>
            </a:xfrm>
            <a:custGeom>
              <a:avLst/>
              <a:gdLst>
                <a:gd name="connsiteX0" fmla="*/ 0 w 90145"/>
                <a:gd name="connsiteY0" fmla="*/ 0 h 88334"/>
                <a:gd name="connsiteX1" fmla="*/ 90146 w 90145"/>
                <a:gd name="connsiteY1" fmla="*/ 88334 h 88334"/>
                <a:gd name="connsiteX2" fmla="*/ 0 w 90145"/>
                <a:gd name="connsiteY2" fmla="*/ 0 h 88334"/>
              </a:gdLst>
              <a:ahLst/>
              <a:cxnLst>
                <a:cxn ang="0">
                  <a:pos x="connsiteX0" y="connsiteY0"/>
                </a:cxn>
                <a:cxn ang="0">
                  <a:pos x="connsiteX1" y="connsiteY1"/>
                </a:cxn>
                <a:cxn ang="0">
                  <a:pos x="connsiteX2" y="connsiteY2"/>
                </a:cxn>
              </a:cxnLst>
              <a:rect l="l" t="t" r="r" b="b"/>
              <a:pathLst>
                <a:path w="90145" h="88334">
                  <a:moveTo>
                    <a:pt x="0" y="0"/>
                  </a:moveTo>
                  <a:cubicBezTo>
                    <a:pt x="52905" y="9910"/>
                    <a:pt x="72457" y="44167"/>
                    <a:pt x="90146" y="88334"/>
                  </a:cubicBezTo>
                  <a:cubicBezTo>
                    <a:pt x="38679" y="77839"/>
                    <a:pt x="19073" y="4288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任意多边形: 形状 446"/>
            <p:cNvSpPr/>
            <p:nvPr/>
          </p:nvSpPr>
          <p:spPr>
            <a:xfrm>
              <a:off x="6965744" y="6446618"/>
              <a:ext cx="62797" cy="54999"/>
            </a:xfrm>
            <a:custGeom>
              <a:avLst/>
              <a:gdLst>
                <a:gd name="connsiteX0" fmla="*/ 43515 w 62797"/>
                <a:gd name="connsiteY0" fmla="*/ 54580 h 54999"/>
                <a:gd name="connsiteX1" fmla="*/ 307 w 62797"/>
                <a:gd name="connsiteY1" fmla="*/ 21654 h 54999"/>
                <a:gd name="connsiteX2" fmla="*/ 31581 w 62797"/>
                <a:gd name="connsiteY2" fmla="*/ 503 h 54999"/>
                <a:gd name="connsiteX3" fmla="*/ 62322 w 62797"/>
                <a:gd name="connsiteY3" fmla="*/ 34228 h 54999"/>
                <a:gd name="connsiteX4" fmla="*/ 43515 w 62797"/>
                <a:gd name="connsiteY4" fmla="*/ 54580 h 54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97" h="54999">
                  <a:moveTo>
                    <a:pt x="43515" y="54580"/>
                  </a:moveTo>
                  <a:cubicBezTo>
                    <a:pt x="6061" y="58043"/>
                    <a:pt x="-1771" y="39449"/>
                    <a:pt x="307" y="21654"/>
                  </a:cubicBezTo>
                  <a:cubicBezTo>
                    <a:pt x="1266" y="13183"/>
                    <a:pt x="19753" y="2421"/>
                    <a:pt x="31581" y="503"/>
                  </a:cubicBezTo>
                  <a:cubicBezTo>
                    <a:pt x="55023" y="-3280"/>
                    <a:pt x="65199" y="14888"/>
                    <a:pt x="62322" y="34228"/>
                  </a:cubicBezTo>
                  <a:cubicBezTo>
                    <a:pt x="60777" y="44350"/>
                    <a:pt x="45700" y="52395"/>
                    <a:pt x="43515" y="545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任意多边形: 形状 447"/>
            <p:cNvSpPr/>
            <p:nvPr/>
          </p:nvSpPr>
          <p:spPr>
            <a:xfrm>
              <a:off x="7285658" y="4990651"/>
              <a:ext cx="61596" cy="57741"/>
            </a:xfrm>
            <a:custGeom>
              <a:avLst/>
              <a:gdLst>
                <a:gd name="connsiteX0" fmla="*/ 46784 w 61596"/>
                <a:gd name="connsiteY0" fmla="*/ 57720 h 57741"/>
                <a:gd name="connsiteX1" fmla="*/ 272 w 61596"/>
                <a:gd name="connsiteY1" fmla="*/ 22663 h 57741"/>
                <a:gd name="connsiteX2" fmla="*/ 27071 w 61596"/>
                <a:gd name="connsiteY2" fmla="*/ 73 h 57741"/>
                <a:gd name="connsiteX3" fmla="*/ 61488 w 61596"/>
                <a:gd name="connsiteY3" fmla="*/ 36142 h 57741"/>
                <a:gd name="connsiteX4" fmla="*/ 46784 w 61596"/>
                <a:gd name="connsiteY4" fmla="*/ 57720 h 57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96" h="57739">
                  <a:moveTo>
                    <a:pt x="46784" y="57720"/>
                  </a:moveTo>
                  <a:cubicBezTo>
                    <a:pt x="13538" y="58359"/>
                    <a:pt x="2883" y="44827"/>
                    <a:pt x="272" y="22663"/>
                  </a:cubicBezTo>
                  <a:cubicBezTo>
                    <a:pt x="-2232" y="1512"/>
                    <a:pt x="13006" y="766"/>
                    <a:pt x="27071" y="73"/>
                  </a:cubicBezTo>
                  <a:cubicBezTo>
                    <a:pt x="51951" y="-1205"/>
                    <a:pt x="62820" y="14352"/>
                    <a:pt x="61488" y="36142"/>
                  </a:cubicBezTo>
                  <a:cubicBezTo>
                    <a:pt x="60955" y="45253"/>
                    <a:pt x="49767" y="53671"/>
                    <a:pt x="46784" y="57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任意多边形: 形状 448"/>
            <p:cNvSpPr/>
            <p:nvPr/>
          </p:nvSpPr>
          <p:spPr>
            <a:xfrm>
              <a:off x="7835343" y="4470839"/>
              <a:ext cx="60795" cy="61005"/>
            </a:xfrm>
            <a:custGeom>
              <a:avLst/>
              <a:gdLst>
                <a:gd name="connsiteX0" fmla="*/ 46976 w 60795"/>
                <a:gd name="connsiteY0" fmla="*/ 61006 h 61005"/>
                <a:gd name="connsiteX1" fmla="*/ 38 w 60795"/>
                <a:gd name="connsiteY1" fmla="*/ 24936 h 61005"/>
                <a:gd name="connsiteX2" fmla="*/ 19538 w 60795"/>
                <a:gd name="connsiteY2" fmla="*/ 589 h 61005"/>
                <a:gd name="connsiteX3" fmla="*/ 60562 w 60795"/>
                <a:gd name="connsiteY3" fmla="*/ 41879 h 61005"/>
                <a:gd name="connsiteX4" fmla="*/ 46976 w 60795"/>
                <a:gd name="connsiteY4" fmla="*/ 61006 h 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95" h="61005">
                  <a:moveTo>
                    <a:pt x="46976" y="61006"/>
                  </a:moveTo>
                  <a:cubicBezTo>
                    <a:pt x="14264" y="61006"/>
                    <a:pt x="-867" y="48911"/>
                    <a:pt x="38" y="24936"/>
                  </a:cubicBezTo>
                  <a:cubicBezTo>
                    <a:pt x="358" y="16252"/>
                    <a:pt x="11333" y="2293"/>
                    <a:pt x="19538" y="589"/>
                  </a:cubicBezTo>
                  <a:cubicBezTo>
                    <a:pt x="41009" y="-3993"/>
                    <a:pt x="63332" y="18969"/>
                    <a:pt x="60562" y="41879"/>
                  </a:cubicBezTo>
                  <a:cubicBezTo>
                    <a:pt x="59550" y="50190"/>
                    <a:pt x="49640" y="57436"/>
                    <a:pt x="46976" y="6100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任意多边形: 形状 449"/>
            <p:cNvSpPr/>
            <p:nvPr/>
          </p:nvSpPr>
          <p:spPr>
            <a:xfrm>
              <a:off x="7069184" y="5535418"/>
              <a:ext cx="65923" cy="55426"/>
            </a:xfrm>
            <a:custGeom>
              <a:avLst/>
              <a:gdLst>
                <a:gd name="connsiteX0" fmla="*/ 42155 w 65923"/>
                <a:gd name="connsiteY0" fmla="*/ 55426 h 55426"/>
                <a:gd name="connsiteX1" fmla="*/ 12 w 65923"/>
                <a:gd name="connsiteY1" fmla="*/ 18292 h 55426"/>
                <a:gd name="connsiteX2" fmla="*/ 25799 w 65923"/>
                <a:gd name="connsiteY2" fmla="*/ 1190 h 55426"/>
                <a:gd name="connsiteX3" fmla="*/ 65863 w 65923"/>
                <a:gd name="connsiteY3" fmla="*/ 32197 h 55426"/>
                <a:gd name="connsiteX4" fmla="*/ 42155 w 65923"/>
                <a:gd name="connsiteY4" fmla="*/ 55426 h 5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3" h="55426">
                  <a:moveTo>
                    <a:pt x="42155" y="55426"/>
                  </a:moveTo>
                  <a:cubicBezTo>
                    <a:pt x="13172" y="53082"/>
                    <a:pt x="-467" y="40881"/>
                    <a:pt x="12" y="18292"/>
                  </a:cubicBezTo>
                  <a:cubicBezTo>
                    <a:pt x="119" y="12218"/>
                    <a:pt x="15995" y="3214"/>
                    <a:pt x="25799" y="1190"/>
                  </a:cubicBezTo>
                  <a:cubicBezTo>
                    <a:pt x="49507" y="-3712"/>
                    <a:pt x="67089" y="6517"/>
                    <a:pt x="65863" y="32197"/>
                  </a:cubicBezTo>
                  <a:cubicBezTo>
                    <a:pt x="65490" y="40242"/>
                    <a:pt x="50466" y="47701"/>
                    <a:pt x="42155" y="55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任意多边形: 形状 450"/>
            <p:cNvSpPr/>
            <p:nvPr/>
          </p:nvSpPr>
          <p:spPr>
            <a:xfrm>
              <a:off x="6904969" y="6273813"/>
              <a:ext cx="64416" cy="56364"/>
            </a:xfrm>
            <a:custGeom>
              <a:avLst/>
              <a:gdLst>
                <a:gd name="connsiteX0" fmla="*/ 44299 w 64416"/>
                <a:gd name="connsiteY0" fmla="*/ 56364 h 56364"/>
                <a:gd name="connsiteX1" fmla="*/ 26 w 64416"/>
                <a:gd name="connsiteY1" fmla="*/ 22267 h 56364"/>
                <a:gd name="connsiteX2" fmla="*/ 31406 w 64416"/>
                <a:gd name="connsiteY2" fmla="*/ 210 h 56364"/>
                <a:gd name="connsiteX3" fmla="*/ 64012 w 64416"/>
                <a:gd name="connsiteY3" fmla="*/ 33029 h 56364"/>
                <a:gd name="connsiteX4" fmla="*/ 44299 w 64416"/>
                <a:gd name="connsiteY4" fmla="*/ 56364 h 5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6" h="56364">
                  <a:moveTo>
                    <a:pt x="44299" y="56364"/>
                  </a:moveTo>
                  <a:cubicBezTo>
                    <a:pt x="11587" y="55778"/>
                    <a:pt x="771" y="44217"/>
                    <a:pt x="26" y="22267"/>
                  </a:cubicBezTo>
                  <a:cubicBezTo>
                    <a:pt x="-774" y="-1175"/>
                    <a:pt x="17341" y="1488"/>
                    <a:pt x="31406" y="210"/>
                  </a:cubicBezTo>
                  <a:cubicBezTo>
                    <a:pt x="54742" y="-1921"/>
                    <a:pt x="66836" y="12410"/>
                    <a:pt x="64012" y="33029"/>
                  </a:cubicBezTo>
                  <a:cubicBezTo>
                    <a:pt x="62627" y="43418"/>
                    <a:pt x="48242" y="51995"/>
                    <a:pt x="44299" y="563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任意多边形: 形状 451"/>
            <p:cNvSpPr/>
            <p:nvPr/>
          </p:nvSpPr>
          <p:spPr>
            <a:xfrm>
              <a:off x="8112634" y="4319131"/>
              <a:ext cx="60315" cy="56338"/>
            </a:xfrm>
            <a:custGeom>
              <a:avLst/>
              <a:gdLst>
                <a:gd name="connsiteX0" fmla="*/ 60315 w 60315"/>
                <a:gd name="connsiteY0" fmla="*/ 53254 h 56338"/>
                <a:gd name="connsiteX1" fmla="*/ 4 w 60315"/>
                <a:gd name="connsiteY1" fmla="*/ 23205 h 56338"/>
                <a:gd name="connsiteX2" fmla="*/ 19930 w 60315"/>
                <a:gd name="connsiteY2" fmla="*/ 456 h 56338"/>
                <a:gd name="connsiteX3" fmla="*/ 60315 w 60315"/>
                <a:gd name="connsiteY3" fmla="*/ 53254 h 56338"/>
              </a:gdLst>
              <a:ahLst/>
              <a:cxnLst>
                <a:cxn ang="0">
                  <a:pos x="connsiteX0" y="connsiteY0"/>
                </a:cxn>
                <a:cxn ang="0">
                  <a:pos x="connsiteX1" y="connsiteY1"/>
                </a:cxn>
                <a:cxn ang="0">
                  <a:pos x="connsiteX2" y="connsiteY2"/>
                </a:cxn>
                <a:cxn ang="0">
                  <a:pos x="connsiteX3" y="connsiteY3"/>
                </a:cxn>
              </a:cxnLst>
              <a:rect l="l" t="t" r="r" b="b"/>
              <a:pathLst>
                <a:path w="60314" h="56338">
                  <a:moveTo>
                    <a:pt x="60315" y="53254"/>
                  </a:moveTo>
                  <a:cubicBezTo>
                    <a:pt x="18598" y="61619"/>
                    <a:pt x="963" y="53414"/>
                    <a:pt x="4" y="23205"/>
                  </a:cubicBezTo>
                  <a:cubicBezTo>
                    <a:pt x="-262" y="15480"/>
                    <a:pt x="12045" y="1521"/>
                    <a:pt x="19930" y="456"/>
                  </a:cubicBezTo>
                  <a:cubicBezTo>
                    <a:pt x="46942" y="-3220"/>
                    <a:pt x="60421" y="15427"/>
                    <a:pt x="60315" y="532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任意多边形: 形状 452"/>
            <p:cNvSpPr/>
            <p:nvPr/>
          </p:nvSpPr>
          <p:spPr>
            <a:xfrm>
              <a:off x="6932053" y="5712210"/>
              <a:ext cx="62953" cy="67807"/>
            </a:xfrm>
            <a:custGeom>
              <a:avLst/>
              <a:gdLst>
                <a:gd name="connsiteX0" fmla="*/ 28829 w 62953"/>
                <a:gd name="connsiteY0" fmla="*/ 0 h 67807"/>
                <a:gd name="connsiteX1" fmla="*/ 62021 w 62953"/>
                <a:gd name="connsiteY1" fmla="*/ 44806 h 67807"/>
                <a:gd name="connsiteX2" fmla="*/ 32879 w 62953"/>
                <a:gd name="connsiteY2" fmla="*/ 67716 h 67807"/>
                <a:gd name="connsiteX3" fmla="*/ 166 w 62953"/>
                <a:gd name="connsiteY3" fmla="*/ 34524 h 67807"/>
                <a:gd name="connsiteX4" fmla="*/ 28829 w 62953"/>
                <a:gd name="connsiteY4" fmla="*/ 0 h 67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52" h="67807">
                  <a:moveTo>
                    <a:pt x="28829" y="0"/>
                  </a:moveTo>
                  <a:cubicBezTo>
                    <a:pt x="43800" y="19340"/>
                    <a:pt x="58345" y="30635"/>
                    <a:pt x="62021" y="44806"/>
                  </a:cubicBezTo>
                  <a:cubicBezTo>
                    <a:pt x="67509" y="65851"/>
                    <a:pt x="47583" y="66810"/>
                    <a:pt x="32879" y="67716"/>
                  </a:cubicBezTo>
                  <a:cubicBezTo>
                    <a:pt x="9916" y="69101"/>
                    <a:pt x="-1539" y="54556"/>
                    <a:pt x="166" y="34524"/>
                  </a:cubicBezTo>
                  <a:cubicBezTo>
                    <a:pt x="912" y="25041"/>
                    <a:pt x="14338" y="16676"/>
                    <a:pt x="288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任意多边形: 形状 453"/>
            <p:cNvSpPr/>
            <p:nvPr/>
          </p:nvSpPr>
          <p:spPr>
            <a:xfrm>
              <a:off x="11024313" y="5617163"/>
              <a:ext cx="74535" cy="77362"/>
            </a:xfrm>
            <a:custGeom>
              <a:avLst/>
              <a:gdLst>
                <a:gd name="connsiteX0" fmla="*/ 0 w 74535"/>
                <a:gd name="connsiteY0" fmla="*/ 0 h 77362"/>
                <a:gd name="connsiteX1" fmla="*/ 74535 w 74535"/>
                <a:gd name="connsiteY1" fmla="*/ 77359 h 77362"/>
                <a:gd name="connsiteX2" fmla="*/ 0 w 74535"/>
                <a:gd name="connsiteY2" fmla="*/ 0 h 77362"/>
              </a:gdLst>
              <a:ahLst/>
              <a:cxnLst>
                <a:cxn ang="0">
                  <a:pos x="connsiteX0" y="connsiteY0"/>
                </a:cxn>
                <a:cxn ang="0">
                  <a:pos x="connsiteX1" y="connsiteY1"/>
                </a:cxn>
                <a:cxn ang="0">
                  <a:pos x="connsiteX2" y="connsiteY2"/>
                </a:cxn>
              </a:cxnLst>
              <a:rect l="l" t="t" r="r" b="b"/>
              <a:pathLst>
                <a:path w="74535" h="77362">
                  <a:moveTo>
                    <a:pt x="0" y="0"/>
                  </a:moveTo>
                  <a:cubicBezTo>
                    <a:pt x="47524" y="6820"/>
                    <a:pt x="61056" y="41503"/>
                    <a:pt x="74535" y="77359"/>
                  </a:cubicBezTo>
                  <a:cubicBezTo>
                    <a:pt x="33671" y="77679"/>
                    <a:pt x="10069" y="5354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任意多边形: 形状 454"/>
            <p:cNvSpPr/>
            <p:nvPr/>
          </p:nvSpPr>
          <p:spPr>
            <a:xfrm>
              <a:off x="9687205" y="4282878"/>
              <a:ext cx="74056" cy="69047"/>
            </a:xfrm>
            <a:custGeom>
              <a:avLst/>
              <a:gdLst>
                <a:gd name="connsiteX0" fmla="*/ 74056 w 74056"/>
                <a:gd name="connsiteY0" fmla="*/ 69048 h 69047"/>
                <a:gd name="connsiteX1" fmla="*/ 0 w 74056"/>
                <a:gd name="connsiteY1" fmla="*/ 0 h 69047"/>
                <a:gd name="connsiteX2" fmla="*/ 37774 w 74056"/>
                <a:gd name="connsiteY2" fmla="*/ 8631 h 69047"/>
                <a:gd name="connsiteX3" fmla="*/ 74056 w 74056"/>
                <a:gd name="connsiteY3" fmla="*/ 69048 h 69047"/>
              </a:gdLst>
              <a:ahLst/>
              <a:cxnLst>
                <a:cxn ang="0">
                  <a:pos x="connsiteX0" y="connsiteY0"/>
                </a:cxn>
                <a:cxn ang="0">
                  <a:pos x="connsiteX1" y="connsiteY1"/>
                </a:cxn>
                <a:cxn ang="0">
                  <a:pos x="connsiteX2" y="connsiteY2"/>
                </a:cxn>
                <a:cxn ang="0">
                  <a:pos x="connsiteX3" y="connsiteY3"/>
                </a:cxn>
              </a:cxnLst>
              <a:rect l="l" t="t" r="r" b="b"/>
              <a:pathLst>
                <a:path w="74056" h="69047">
                  <a:moveTo>
                    <a:pt x="74056" y="69048"/>
                  </a:moveTo>
                  <a:cubicBezTo>
                    <a:pt x="20512" y="66437"/>
                    <a:pt x="20512" y="66437"/>
                    <a:pt x="0" y="0"/>
                  </a:cubicBezTo>
                  <a:cubicBezTo>
                    <a:pt x="15610" y="3143"/>
                    <a:pt x="31807" y="1545"/>
                    <a:pt x="37774" y="8631"/>
                  </a:cubicBezTo>
                  <a:cubicBezTo>
                    <a:pt x="51520" y="24827"/>
                    <a:pt x="60310" y="45233"/>
                    <a:pt x="74056" y="690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任意多边形: 形状 455"/>
            <p:cNvSpPr/>
            <p:nvPr/>
          </p:nvSpPr>
          <p:spPr>
            <a:xfrm>
              <a:off x="11820067" y="6535243"/>
              <a:ext cx="91317" cy="80769"/>
            </a:xfrm>
            <a:custGeom>
              <a:avLst/>
              <a:gdLst>
                <a:gd name="connsiteX0" fmla="*/ 0 w 91317"/>
                <a:gd name="connsiteY0" fmla="*/ 0 h 80769"/>
                <a:gd name="connsiteX1" fmla="*/ 91318 w 91317"/>
                <a:gd name="connsiteY1" fmla="*/ 80769 h 80769"/>
                <a:gd name="connsiteX2" fmla="*/ 0 w 91317"/>
                <a:gd name="connsiteY2" fmla="*/ 0 h 80769"/>
              </a:gdLst>
              <a:ahLst/>
              <a:cxnLst>
                <a:cxn ang="0">
                  <a:pos x="connsiteX0" y="connsiteY0"/>
                </a:cxn>
                <a:cxn ang="0">
                  <a:pos x="connsiteX1" y="connsiteY1"/>
                </a:cxn>
                <a:cxn ang="0">
                  <a:pos x="connsiteX2" y="connsiteY2"/>
                </a:cxn>
              </a:cxnLst>
              <a:rect l="l" t="t" r="r" b="b"/>
              <a:pathLst>
                <a:path w="91317" h="80769">
                  <a:moveTo>
                    <a:pt x="0" y="0"/>
                  </a:moveTo>
                  <a:cubicBezTo>
                    <a:pt x="48483" y="9697"/>
                    <a:pt x="65585" y="47844"/>
                    <a:pt x="91318" y="80769"/>
                  </a:cubicBezTo>
                  <a:cubicBezTo>
                    <a:pt x="47364" y="79810"/>
                    <a:pt x="14545" y="5045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任意多边形: 形状 456"/>
            <p:cNvSpPr/>
            <p:nvPr/>
          </p:nvSpPr>
          <p:spPr>
            <a:xfrm>
              <a:off x="10845727" y="5438203"/>
              <a:ext cx="75654" cy="72353"/>
            </a:xfrm>
            <a:custGeom>
              <a:avLst/>
              <a:gdLst>
                <a:gd name="connsiteX0" fmla="*/ 75654 w 75654"/>
                <a:gd name="connsiteY0" fmla="*/ 69954 h 72353"/>
                <a:gd name="connsiteX1" fmla="*/ 0 w 75654"/>
                <a:gd name="connsiteY1" fmla="*/ 0 h 72353"/>
                <a:gd name="connsiteX2" fmla="*/ 75654 w 75654"/>
                <a:gd name="connsiteY2" fmla="*/ 69954 h 72353"/>
              </a:gdLst>
              <a:ahLst/>
              <a:cxnLst>
                <a:cxn ang="0">
                  <a:pos x="connsiteX0" y="connsiteY0"/>
                </a:cxn>
                <a:cxn ang="0">
                  <a:pos x="connsiteX1" y="connsiteY1"/>
                </a:cxn>
                <a:cxn ang="0">
                  <a:pos x="connsiteX2" y="connsiteY2"/>
                </a:cxn>
              </a:cxnLst>
              <a:rect l="l" t="t" r="r" b="b"/>
              <a:pathLst>
                <a:path w="75654" h="72353">
                  <a:moveTo>
                    <a:pt x="75654" y="69954"/>
                  </a:moveTo>
                  <a:cubicBezTo>
                    <a:pt x="38413" y="78691"/>
                    <a:pt x="24082" y="65372"/>
                    <a:pt x="0" y="0"/>
                  </a:cubicBezTo>
                  <a:cubicBezTo>
                    <a:pt x="37987" y="106"/>
                    <a:pt x="59724" y="20245"/>
                    <a:pt x="75654" y="699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任意多边形: 形状 457"/>
            <p:cNvSpPr/>
            <p:nvPr/>
          </p:nvSpPr>
          <p:spPr>
            <a:xfrm>
              <a:off x="9981277" y="4515838"/>
              <a:ext cx="66351" cy="63697"/>
            </a:xfrm>
            <a:custGeom>
              <a:avLst/>
              <a:gdLst>
                <a:gd name="connsiteX0" fmla="*/ 66351 w 66351"/>
                <a:gd name="connsiteY0" fmla="*/ 63477 h 63697"/>
                <a:gd name="connsiteX1" fmla="*/ 21 w 66351"/>
                <a:gd name="connsiteY1" fmla="*/ 12650 h 63697"/>
                <a:gd name="connsiteX2" fmla="*/ 22930 w 66351"/>
                <a:gd name="connsiteY2" fmla="*/ 183 h 63697"/>
                <a:gd name="connsiteX3" fmla="*/ 66351 w 66351"/>
                <a:gd name="connsiteY3" fmla="*/ 63477 h 63697"/>
              </a:gdLst>
              <a:ahLst/>
              <a:cxnLst>
                <a:cxn ang="0">
                  <a:pos x="connsiteX0" y="connsiteY0"/>
                </a:cxn>
                <a:cxn ang="0">
                  <a:pos x="connsiteX1" y="connsiteY1"/>
                </a:cxn>
                <a:cxn ang="0">
                  <a:pos x="connsiteX2" y="connsiteY2"/>
                </a:cxn>
                <a:cxn ang="0">
                  <a:pos x="connsiteX3" y="connsiteY3"/>
                </a:cxn>
              </a:cxnLst>
              <a:rect l="l" t="t" r="r" b="b"/>
              <a:pathLst>
                <a:path w="66351" h="63696">
                  <a:moveTo>
                    <a:pt x="66351" y="63477"/>
                  </a:moveTo>
                  <a:cubicBezTo>
                    <a:pt x="35557" y="66460"/>
                    <a:pt x="-992" y="38703"/>
                    <a:pt x="21" y="12650"/>
                  </a:cubicBezTo>
                  <a:cubicBezTo>
                    <a:pt x="234" y="7855"/>
                    <a:pt x="16324" y="-1415"/>
                    <a:pt x="22930" y="183"/>
                  </a:cubicBezTo>
                  <a:cubicBezTo>
                    <a:pt x="44774" y="5511"/>
                    <a:pt x="62835" y="33694"/>
                    <a:pt x="66351" y="634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任意多边形: 形状 458"/>
            <p:cNvSpPr/>
            <p:nvPr/>
          </p:nvSpPr>
          <p:spPr>
            <a:xfrm>
              <a:off x="11375412" y="5984336"/>
              <a:ext cx="83912" cy="78068"/>
            </a:xfrm>
            <a:custGeom>
              <a:avLst/>
              <a:gdLst>
                <a:gd name="connsiteX0" fmla="*/ 83912 w 83912"/>
                <a:gd name="connsiteY0" fmla="*/ 78068 h 78068"/>
                <a:gd name="connsiteX1" fmla="*/ 0 w 83912"/>
                <a:gd name="connsiteY1" fmla="*/ 2094 h 78068"/>
                <a:gd name="connsiteX2" fmla="*/ 83912 w 83912"/>
                <a:gd name="connsiteY2" fmla="*/ 78068 h 78068"/>
              </a:gdLst>
              <a:ahLst/>
              <a:cxnLst>
                <a:cxn ang="0">
                  <a:pos x="connsiteX0" y="connsiteY0"/>
                </a:cxn>
                <a:cxn ang="0">
                  <a:pos x="connsiteX1" y="connsiteY1"/>
                </a:cxn>
                <a:cxn ang="0">
                  <a:pos x="connsiteX2" y="connsiteY2"/>
                </a:cxn>
              </a:cxnLst>
              <a:rect l="l" t="t" r="r" b="b"/>
              <a:pathLst>
                <a:path w="83912" h="78068">
                  <a:moveTo>
                    <a:pt x="83912" y="78068"/>
                  </a:moveTo>
                  <a:cubicBezTo>
                    <a:pt x="38466" y="67200"/>
                    <a:pt x="17848" y="37258"/>
                    <a:pt x="0" y="2094"/>
                  </a:cubicBezTo>
                  <a:cubicBezTo>
                    <a:pt x="33192" y="-7176"/>
                    <a:pt x="55995" y="13656"/>
                    <a:pt x="83912" y="780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任意多边形: 形状 459"/>
            <p:cNvSpPr/>
            <p:nvPr/>
          </p:nvSpPr>
          <p:spPr>
            <a:xfrm>
              <a:off x="9814461" y="4329120"/>
              <a:ext cx="56668" cy="64735"/>
            </a:xfrm>
            <a:custGeom>
              <a:avLst/>
              <a:gdLst>
                <a:gd name="connsiteX0" fmla="*/ 56498 w 56668"/>
                <a:gd name="connsiteY0" fmla="*/ 64736 h 64735"/>
                <a:gd name="connsiteX1" fmla="*/ 24 w 56668"/>
                <a:gd name="connsiteY1" fmla="*/ 643 h 64735"/>
                <a:gd name="connsiteX2" fmla="*/ 56498 w 56668"/>
                <a:gd name="connsiteY2" fmla="*/ 64736 h 64735"/>
              </a:gdLst>
              <a:ahLst/>
              <a:cxnLst>
                <a:cxn ang="0">
                  <a:pos x="connsiteX0" y="connsiteY0"/>
                </a:cxn>
                <a:cxn ang="0">
                  <a:pos x="connsiteX1" y="connsiteY1"/>
                </a:cxn>
                <a:cxn ang="0">
                  <a:pos x="connsiteX2" y="connsiteY2"/>
                </a:cxn>
              </a:cxnLst>
              <a:rect l="l" t="t" r="r" b="b"/>
              <a:pathLst>
                <a:path w="56667" h="64735">
                  <a:moveTo>
                    <a:pt x="56498" y="64736"/>
                  </a:moveTo>
                  <a:cubicBezTo>
                    <a:pt x="16114" y="63137"/>
                    <a:pt x="-722" y="43318"/>
                    <a:pt x="24" y="643"/>
                  </a:cubicBezTo>
                  <a:cubicBezTo>
                    <a:pt x="37904" y="-4206"/>
                    <a:pt x="58789" y="18491"/>
                    <a:pt x="56498" y="647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任意多边形: 形状 460"/>
            <p:cNvSpPr/>
            <p:nvPr/>
          </p:nvSpPr>
          <p:spPr>
            <a:xfrm>
              <a:off x="9314795" y="4184779"/>
              <a:ext cx="63005" cy="63710"/>
            </a:xfrm>
            <a:custGeom>
              <a:avLst/>
              <a:gdLst>
                <a:gd name="connsiteX0" fmla="*/ 0 w 63005"/>
                <a:gd name="connsiteY0" fmla="*/ 1720 h 63710"/>
                <a:gd name="connsiteX1" fmla="*/ 61962 w 63005"/>
                <a:gd name="connsiteY1" fmla="*/ 39441 h 63710"/>
                <a:gd name="connsiteX2" fmla="*/ 37294 w 63005"/>
                <a:gd name="connsiteY2" fmla="*/ 61604 h 63710"/>
                <a:gd name="connsiteX3" fmla="*/ 0 w 63005"/>
                <a:gd name="connsiteY3" fmla="*/ 1720 h 63710"/>
              </a:gdLst>
              <a:ahLst/>
              <a:cxnLst>
                <a:cxn ang="0">
                  <a:pos x="connsiteX0" y="connsiteY0"/>
                </a:cxn>
                <a:cxn ang="0">
                  <a:pos x="connsiteX1" y="connsiteY1"/>
                </a:cxn>
                <a:cxn ang="0">
                  <a:pos x="connsiteX2" y="connsiteY2"/>
                </a:cxn>
                <a:cxn ang="0">
                  <a:pos x="connsiteX3" y="connsiteY3"/>
                </a:cxn>
              </a:cxnLst>
              <a:rect l="l" t="t" r="r" b="b"/>
              <a:pathLst>
                <a:path w="63005" h="63710">
                  <a:moveTo>
                    <a:pt x="0" y="1720"/>
                  </a:moveTo>
                  <a:cubicBezTo>
                    <a:pt x="35163" y="-5046"/>
                    <a:pt x="55462" y="8273"/>
                    <a:pt x="61962" y="39441"/>
                  </a:cubicBezTo>
                  <a:cubicBezTo>
                    <a:pt x="66650" y="61924"/>
                    <a:pt x="55036" y="67305"/>
                    <a:pt x="37294" y="61604"/>
                  </a:cubicBezTo>
                  <a:cubicBezTo>
                    <a:pt x="8578" y="52387"/>
                    <a:pt x="4369" y="26974"/>
                    <a:pt x="0" y="1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任意多边形: 形状 461"/>
            <p:cNvSpPr/>
            <p:nvPr/>
          </p:nvSpPr>
          <p:spPr>
            <a:xfrm>
              <a:off x="9180801" y="4145795"/>
              <a:ext cx="61056" cy="68994"/>
            </a:xfrm>
            <a:custGeom>
              <a:avLst/>
              <a:gdLst>
                <a:gd name="connsiteX0" fmla="*/ 12254 w 61056"/>
                <a:gd name="connsiteY0" fmla="*/ 0 h 68994"/>
                <a:gd name="connsiteX1" fmla="*/ 55941 w 61056"/>
                <a:gd name="connsiteY1" fmla="*/ 32020 h 68994"/>
                <a:gd name="connsiteX2" fmla="*/ 61056 w 61056"/>
                <a:gd name="connsiteY2" fmla="*/ 68995 h 68994"/>
                <a:gd name="connsiteX3" fmla="*/ 21151 w 61056"/>
                <a:gd name="connsiteY3" fmla="*/ 58925 h 68994"/>
                <a:gd name="connsiteX4" fmla="*/ 0 w 61056"/>
                <a:gd name="connsiteY4" fmla="*/ 12201 h 68994"/>
                <a:gd name="connsiteX5" fmla="*/ 12254 w 61056"/>
                <a:gd name="connsiteY5" fmla="*/ 0 h 6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68994">
                  <a:moveTo>
                    <a:pt x="12254" y="0"/>
                  </a:moveTo>
                  <a:cubicBezTo>
                    <a:pt x="27118" y="10389"/>
                    <a:pt x="44700" y="18594"/>
                    <a:pt x="55941" y="32020"/>
                  </a:cubicBezTo>
                  <a:cubicBezTo>
                    <a:pt x="62708" y="40118"/>
                    <a:pt x="59671" y="56368"/>
                    <a:pt x="61056" y="68995"/>
                  </a:cubicBezTo>
                  <a:cubicBezTo>
                    <a:pt x="47364" y="66011"/>
                    <a:pt x="29090" y="67343"/>
                    <a:pt x="21151" y="58925"/>
                  </a:cubicBezTo>
                  <a:cubicBezTo>
                    <a:pt x="10070" y="47151"/>
                    <a:pt x="6713" y="28131"/>
                    <a:pt x="0" y="12201"/>
                  </a:cubicBezTo>
                  <a:cubicBezTo>
                    <a:pt x="4102" y="8152"/>
                    <a:pt x="8205" y="4049"/>
                    <a:pt x="1225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任意多边形: 形状 462"/>
            <p:cNvSpPr/>
            <p:nvPr/>
          </p:nvSpPr>
          <p:spPr>
            <a:xfrm>
              <a:off x="10610293" y="5119634"/>
              <a:ext cx="68461" cy="73386"/>
            </a:xfrm>
            <a:custGeom>
              <a:avLst/>
              <a:gdLst>
                <a:gd name="connsiteX0" fmla="*/ 68462 w 68461"/>
                <a:gd name="connsiteY0" fmla="*/ 73386 h 73386"/>
                <a:gd name="connsiteX1" fmla="*/ 0 w 68461"/>
                <a:gd name="connsiteY1" fmla="*/ 662 h 73386"/>
                <a:gd name="connsiteX2" fmla="*/ 68462 w 68461"/>
                <a:gd name="connsiteY2" fmla="*/ 73386 h 73386"/>
              </a:gdLst>
              <a:ahLst/>
              <a:cxnLst>
                <a:cxn ang="0">
                  <a:pos x="connsiteX0" y="connsiteY0"/>
                </a:cxn>
                <a:cxn ang="0">
                  <a:pos x="connsiteX1" y="connsiteY1"/>
                </a:cxn>
                <a:cxn ang="0">
                  <a:pos x="connsiteX2" y="connsiteY2"/>
                </a:cxn>
              </a:cxnLst>
              <a:rect l="l" t="t" r="r" b="b"/>
              <a:pathLst>
                <a:path w="68461" h="73386">
                  <a:moveTo>
                    <a:pt x="68462" y="73386"/>
                  </a:moveTo>
                  <a:cubicBezTo>
                    <a:pt x="23602" y="64915"/>
                    <a:pt x="2025" y="41153"/>
                    <a:pt x="0" y="662"/>
                  </a:cubicBezTo>
                  <a:cubicBezTo>
                    <a:pt x="33245" y="-4186"/>
                    <a:pt x="54077" y="17338"/>
                    <a:pt x="68462" y="733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任意多边形: 形状 463"/>
            <p:cNvSpPr/>
            <p:nvPr/>
          </p:nvSpPr>
          <p:spPr>
            <a:xfrm>
              <a:off x="10437886" y="4931853"/>
              <a:ext cx="64892" cy="68969"/>
            </a:xfrm>
            <a:custGeom>
              <a:avLst/>
              <a:gdLst>
                <a:gd name="connsiteX0" fmla="*/ 0 w 64892"/>
                <a:gd name="connsiteY0" fmla="*/ 0 h 68969"/>
                <a:gd name="connsiteX1" fmla="*/ 64892 w 64892"/>
                <a:gd name="connsiteY1" fmla="*/ 68355 h 68969"/>
                <a:gd name="connsiteX2" fmla="*/ 0 w 64892"/>
                <a:gd name="connsiteY2" fmla="*/ 0 h 68969"/>
              </a:gdLst>
              <a:ahLst/>
              <a:cxnLst>
                <a:cxn ang="0">
                  <a:pos x="connsiteX0" y="connsiteY0"/>
                </a:cxn>
                <a:cxn ang="0">
                  <a:pos x="connsiteX1" y="connsiteY1"/>
                </a:cxn>
                <a:cxn ang="0">
                  <a:pos x="connsiteX2" y="connsiteY2"/>
                </a:cxn>
              </a:cxnLst>
              <a:rect l="l" t="t" r="r" b="b"/>
              <a:pathLst>
                <a:path w="64890" h="68969">
                  <a:moveTo>
                    <a:pt x="0" y="0"/>
                  </a:moveTo>
                  <a:cubicBezTo>
                    <a:pt x="48909" y="13852"/>
                    <a:pt x="63347" y="29622"/>
                    <a:pt x="64892" y="68355"/>
                  </a:cubicBezTo>
                  <a:cubicBezTo>
                    <a:pt x="26692" y="72831"/>
                    <a:pt x="7299" y="5311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任意多边形: 形状 464"/>
            <p:cNvSpPr/>
            <p:nvPr/>
          </p:nvSpPr>
          <p:spPr>
            <a:xfrm>
              <a:off x="10770499" y="5301864"/>
              <a:ext cx="81088" cy="73952"/>
            </a:xfrm>
            <a:custGeom>
              <a:avLst/>
              <a:gdLst>
                <a:gd name="connsiteX0" fmla="*/ 81088 w 81088"/>
                <a:gd name="connsiteY0" fmla="*/ 73951 h 73952"/>
                <a:gd name="connsiteX1" fmla="*/ 0 w 81088"/>
                <a:gd name="connsiteY1" fmla="*/ 322 h 73952"/>
                <a:gd name="connsiteX2" fmla="*/ 81088 w 81088"/>
                <a:gd name="connsiteY2" fmla="*/ 73951 h 73952"/>
              </a:gdLst>
              <a:ahLst/>
              <a:cxnLst>
                <a:cxn ang="0">
                  <a:pos x="connsiteX0" y="connsiteY0"/>
                </a:cxn>
                <a:cxn ang="0">
                  <a:pos x="connsiteX1" y="connsiteY1"/>
                </a:cxn>
                <a:cxn ang="0">
                  <a:pos x="connsiteX2" y="connsiteY2"/>
                </a:cxn>
              </a:cxnLst>
              <a:rect l="l" t="t" r="r" b="b"/>
              <a:pathLst>
                <a:path w="81088" h="73952">
                  <a:moveTo>
                    <a:pt x="81088" y="73951"/>
                  </a:moveTo>
                  <a:cubicBezTo>
                    <a:pt x="28130" y="74218"/>
                    <a:pt x="21631" y="29997"/>
                    <a:pt x="0" y="322"/>
                  </a:cubicBezTo>
                  <a:cubicBezTo>
                    <a:pt x="38360" y="-2875"/>
                    <a:pt x="61163" y="17477"/>
                    <a:pt x="81088" y="739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任意多边形: 形状 465"/>
            <p:cNvSpPr/>
            <p:nvPr/>
          </p:nvSpPr>
          <p:spPr>
            <a:xfrm>
              <a:off x="7952428" y="4312807"/>
              <a:ext cx="58797" cy="58938"/>
            </a:xfrm>
            <a:custGeom>
              <a:avLst/>
              <a:gdLst>
                <a:gd name="connsiteX0" fmla="*/ 46196 w 58797"/>
                <a:gd name="connsiteY0" fmla="*/ 58938 h 58938"/>
                <a:gd name="connsiteX1" fmla="*/ 4 w 58797"/>
                <a:gd name="connsiteY1" fmla="*/ 20632 h 58938"/>
                <a:gd name="connsiteX2" fmla="*/ 22967 w 58797"/>
                <a:gd name="connsiteY2" fmla="*/ 280 h 58938"/>
                <a:gd name="connsiteX3" fmla="*/ 58769 w 58797"/>
                <a:gd name="connsiteY3" fmla="*/ 39545 h 58938"/>
                <a:gd name="connsiteX4" fmla="*/ 46196 w 58797"/>
                <a:gd name="connsiteY4" fmla="*/ 58938 h 58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97" h="58938">
                  <a:moveTo>
                    <a:pt x="46196" y="58938"/>
                  </a:moveTo>
                  <a:cubicBezTo>
                    <a:pt x="11992" y="58885"/>
                    <a:pt x="-262" y="43221"/>
                    <a:pt x="4" y="20632"/>
                  </a:cubicBezTo>
                  <a:cubicBezTo>
                    <a:pt x="58" y="13439"/>
                    <a:pt x="14283" y="1239"/>
                    <a:pt x="22967" y="280"/>
                  </a:cubicBezTo>
                  <a:cubicBezTo>
                    <a:pt x="49925" y="-2704"/>
                    <a:pt x="57118" y="18714"/>
                    <a:pt x="58769" y="39545"/>
                  </a:cubicBezTo>
                  <a:cubicBezTo>
                    <a:pt x="59409" y="46951"/>
                    <a:pt x="48753" y="55262"/>
                    <a:pt x="46196" y="589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任意多边形: 形状 466"/>
            <p:cNvSpPr/>
            <p:nvPr/>
          </p:nvSpPr>
          <p:spPr>
            <a:xfrm>
              <a:off x="11458739" y="6109501"/>
              <a:ext cx="77476" cy="78850"/>
            </a:xfrm>
            <a:custGeom>
              <a:avLst/>
              <a:gdLst>
                <a:gd name="connsiteX0" fmla="*/ 0 w 77476"/>
                <a:gd name="connsiteY0" fmla="*/ 0 h 78850"/>
                <a:gd name="connsiteX1" fmla="*/ 77466 w 77476"/>
                <a:gd name="connsiteY1" fmla="*/ 78851 h 78850"/>
                <a:gd name="connsiteX2" fmla="*/ 0 w 77476"/>
                <a:gd name="connsiteY2" fmla="*/ 0 h 78850"/>
              </a:gdLst>
              <a:ahLst/>
              <a:cxnLst>
                <a:cxn ang="0">
                  <a:pos x="connsiteX0" y="connsiteY0"/>
                </a:cxn>
                <a:cxn ang="0">
                  <a:pos x="connsiteX1" y="connsiteY1"/>
                </a:cxn>
                <a:cxn ang="0">
                  <a:pos x="connsiteX2" y="connsiteY2"/>
                </a:cxn>
              </a:cxnLst>
              <a:rect l="l" t="t" r="r" b="b"/>
              <a:pathLst>
                <a:path w="77476" h="78850">
                  <a:moveTo>
                    <a:pt x="0" y="0"/>
                  </a:moveTo>
                  <a:cubicBezTo>
                    <a:pt x="38786" y="4209"/>
                    <a:pt x="78212" y="45552"/>
                    <a:pt x="77466" y="78851"/>
                  </a:cubicBezTo>
                  <a:cubicBezTo>
                    <a:pt x="44807" y="76294"/>
                    <a:pt x="8205" y="4001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任意多边形: 形状 467"/>
            <p:cNvSpPr/>
            <p:nvPr/>
          </p:nvSpPr>
          <p:spPr>
            <a:xfrm>
              <a:off x="7543427" y="4640326"/>
              <a:ext cx="58755" cy="57593"/>
            </a:xfrm>
            <a:custGeom>
              <a:avLst/>
              <a:gdLst>
                <a:gd name="connsiteX0" fmla="*/ 14272 w 58755"/>
                <a:gd name="connsiteY0" fmla="*/ 99 h 57593"/>
                <a:gd name="connsiteX1" fmla="*/ 58492 w 58755"/>
                <a:gd name="connsiteY1" fmla="*/ 35368 h 57593"/>
                <a:gd name="connsiteX2" fmla="*/ 36009 w 58755"/>
                <a:gd name="connsiteY2" fmla="*/ 57265 h 57593"/>
                <a:gd name="connsiteX3" fmla="*/ 47 w 58755"/>
                <a:gd name="connsiteY3" fmla="*/ 19119 h 57593"/>
                <a:gd name="connsiteX4" fmla="*/ 14272 w 58755"/>
                <a:gd name="connsiteY4" fmla="*/ 99 h 5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57593">
                  <a:moveTo>
                    <a:pt x="14272" y="99"/>
                  </a:moveTo>
                  <a:cubicBezTo>
                    <a:pt x="48956" y="-1340"/>
                    <a:pt x="60730" y="13098"/>
                    <a:pt x="58492" y="35368"/>
                  </a:cubicBezTo>
                  <a:cubicBezTo>
                    <a:pt x="57693" y="43680"/>
                    <a:pt x="44587" y="56253"/>
                    <a:pt x="36009" y="57265"/>
                  </a:cubicBezTo>
                  <a:cubicBezTo>
                    <a:pt x="10009" y="60302"/>
                    <a:pt x="-806" y="41868"/>
                    <a:pt x="47" y="19119"/>
                  </a:cubicBezTo>
                  <a:cubicBezTo>
                    <a:pt x="366" y="10861"/>
                    <a:pt x="11928" y="3029"/>
                    <a:pt x="14272" y="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任意多边形: 形状 468"/>
            <p:cNvSpPr/>
            <p:nvPr/>
          </p:nvSpPr>
          <p:spPr>
            <a:xfrm>
              <a:off x="7669069" y="4469182"/>
              <a:ext cx="62740" cy="59199"/>
            </a:xfrm>
            <a:custGeom>
              <a:avLst/>
              <a:gdLst>
                <a:gd name="connsiteX0" fmla="*/ 53151 w 62740"/>
                <a:gd name="connsiteY0" fmla="*/ 59200 h 59199"/>
                <a:gd name="connsiteX1" fmla="*/ 6426 w 62740"/>
                <a:gd name="connsiteY1" fmla="*/ 46733 h 59199"/>
                <a:gd name="connsiteX2" fmla="*/ 992 w 62740"/>
                <a:gd name="connsiteY2" fmla="*/ 5443 h 59199"/>
                <a:gd name="connsiteX3" fmla="*/ 31680 w 62740"/>
                <a:gd name="connsiteY3" fmla="*/ 1820 h 59199"/>
                <a:gd name="connsiteX4" fmla="*/ 62741 w 62740"/>
                <a:gd name="connsiteY4" fmla="*/ 46626 h 59199"/>
                <a:gd name="connsiteX5" fmla="*/ 53151 w 62740"/>
                <a:gd name="connsiteY5" fmla="*/ 59200 h 5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0" h="59198">
                  <a:moveTo>
                    <a:pt x="53151" y="59200"/>
                  </a:moveTo>
                  <a:cubicBezTo>
                    <a:pt x="37167" y="55524"/>
                    <a:pt x="17455" y="56163"/>
                    <a:pt x="6426" y="46733"/>
                  </a:cubicBezTo>
                  <a:cubicBezTo>
                    <a:pt x="-1725" y="39754"/>
                    <a:pt x="-287" y="19455"/>
                    <a:pt x="992" y="5443"/>
                  </a:cubicBezTo>
                  <a:cubicBezTo>
                    <a:pt x="1205" y="2939"/>
                    <a:pt x="26512" y="-2975"/>
                    <a:pt x="31680" y="1820"/>
                  </a:cubicBezTo>
                  <a:cubicBezTo>
                    <a:pt x="44626" y="13967"/>
                    <a:pt x="52724" y="31336"/>
                    <a:pt x="62741" y="46626"/>
                  </a:cubicBezTo>
                  <a:cubicBezTo>
                    <a:pt x="59544" y="50782"/>
                    <a:pt x="56347" y="54991"/>
                    <a:pt x="53151" y="592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任意多边形: 形状 469"/>
            <p:cNvSpPr/>
            <p:nvPr/>
          </p:nvSpPr>
          <p:spPr>
            <a:xfrm>
              <a:off x="7339032" y="5162329"/>
              <a:ext cx="67198" cy="56584"/>
            </a:xfrm>
            <a:custGeom>
              <a:avLst/>
              <a:gdLst>
                <a:gd name="connsiteX0" fmla="*/ 57076 w 67198"/>
                <a:gd name="connsiteY0" fmla="*/ 56584 h 56584"/>
                <a:gd name="connsiteX1" fmla="*/ 4118 w 67198"/>
                <a:gd name="connsiteY1" fmla="*/ 36712 h 56584"/>
                <a:gd name="connsiteX2" fmla="*/ 2520 w 67198"/>
                <a:gd name="connsiteY2" fmla="*/ 6343 h 56584"/>
                <a:gd name="connsiteX3" fmla="*/ 41519 w 67198"/>
                <a:gd name="connsiteY3" fmla="*/ 2880 h 56584"/>
                <a:gd name="connsiteX4" fmla="*/ 67199 w 67198"/>
                <a:gd name="connsiteY4" fmla="*/ 43318 h 56584"/>
                <a:gd name="connsiteX5" fmla="*/ 57076 w 67198"/>
                <a:gd name="connsiteY5" fmla="*/ 56584 h 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98" h="56584">
                  <a:moveTo>
                    <a:pt x="57076" y="56584"/>
                  </a:moveTo>
                  <a:cubicBezTo>
                    <a:pt x="39175" y="50351"/>
                    <a:pt x="19941" y="46355"/>
                    <a:pt x="4118" y="36712"/>
                  </a:cubicBezTo>
                  <a:cubicBezTo>
                    <a:pt x="-1157" y="33515"/>
                    <a:pt x="-997" y="7835"/>
                    <a:pt x="2520" y="6343"/>
                  </a:cubicBezTo>
                  <a:cubicBezTo>
                    <a:pt x="14454" y="1388"/>
                    <a:pt x="33048" y="-3140"/>
                    <a:pt x="41519" y="2880"/>
                  </a:cubicBezTo>
                  <a:cubicBezTo>
                    <a:pt x="53560" y="11405"/>
                    <a:pt x="58941" y="29413"/>
                    <a:pt x="67199" y="43318"/>
                  </a:cubicBezTo>
                  <a:cubicBezTo>
                    <a:pt x="63842" y="47740"/>
                    <a:pt x="60486" y="52162"/>
                    <a:pt x="57076" y="565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任意多边形: 形状 470"/>
            <p:cNvSpPr/>
            <p:nvPr/>
          </p:nvSpPr>
          <p:spPr>
            <a:xfrm>
              <a:off x="8479224" y="4034027"/>
              <a:ext cx="57451" cy="56654"/>
            </a:xfrm>
            <a:custGeom>
              <a:avLst/>
              <a:gdLst>
                <a:gd name="connsiteX0" fmla="*/ 57451 w 57451"/>
                <a:gd name="connsiteY0" fmla="*/ 54548 h 56654"/>
                <a:gd name="connsiteX1" fmla="*/ 18 w 57451"/>
                <a:gd name="connsiteY1" fmla="*/ 23647 h 56654"/>
                <a:gd name="connsiteX2" fmla="*/ 15468 w 57451"/>
                <a:gd name="connsiteY2" fmla="*/ 791 h 56654"/>
                <a:gd name="connsiteX3" fmla="*/ 57451 w 57451"/>
                <a:gd name="connsiteY3" fmla="*/ 54548 h 56654"/>
              </a:gdLst>
              <a:ahLst/>
              <a:cxnLst>
                <a:cxn ang="0">
                  <a:pos x="connsiteX0" y="connsiteY0"/>
                </a:cxn>
                <a:cxn ang="0">
                  <a:pos x="connsiteX1" y="connsiteY1"/>
                </a:cxn>
                <a:cxn ang="0">
                  <a:pos x="connsiteX2" y="connsiteY2"/>
                </a:cxn>
                <a:cxn ang="0">
                  <a:pos x="connsiteX3" y="connsiteY3"/>
                </a:cxn>
              </a:cxnLst>
              <a:rect l="l" t="t" r="r" b="b"/>
              <a:pathLst>
                <a:path w="57451" h="56653">
                  <a:moveTo>
                    <a:pt x="57451" y="54548"/>
                  </a:moveTo>
                  <a:cubicBezTo>
                    <a:pt x="18345" y="61101"/>
                    <a:pt x="1936" y="52790"/>
                    <a:pt x="18" y="23647"/>
                  </a:cubicBezTo>
                  <a:cubicBezTo>
                    <a:pt x="-462" y="16081"/>
                    <a:pt x="8862" y="1963"/>
                    <a:pt x="15468" y="791"/>
                  </a:cubicBezTo>
                  <a:cubicBezTo>
                    <a:pt x="43013" y="-4164"/>
                    <a:pt x="56865" y="14217"/>
                    <a:pt x="57451" y="545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任意多边形: 形状 471"/>
            <p:cNvSpPr/>
            <p:nvPr/>
          </p:nvSpPr>
          <p:spPr>
            <a:xfrm>
              <a:off x="9570034" y="4249654"/>
              <a:ext cx="57052" cy="66096"/>
            </a:xfrm>
            <a:custGeom>
              <a:avLst/>
              <a:gdLst>
                <a:gd name="connsiteX0" fmla="*/ 54783 w 57052"/>
                <a:gd name="connsiteY0" fmla="*/ 66097 h 66096"/>
                <a:gd name="connsiteX1" fmla="*/ 67 w 57052"/>
                <a:gd name="connsiteY1" fmla="*/ 13139 h 66096"/>
                <a:gd name="connsiteX2" fmla="*/ 20632 w 57052"/>
                <a:gd name="connsiteY2" fmla="*/ 86 h 66096"/>
                <a:gd name="connsiteX3" fmla="*/ 54783 w 57052"/>
                <a:gd name="connsiteY3" fmla="*/ 66097 h 66096"/>
              </a:gdLst>
              <a:ahLst/>
              <a:cxnLst>
                <a:cxn ang="0">
                  <a:pos x="connsiteX0" y="connsiteY0"/>
                </a:cxn>
                <a:cxn ang="0">
                  <a:pos x="connsiteX1" y="connsiteY1"/>
                </a:cxn>
                <a:cxn ang="0">
                  <a:pos x="connsiteX2" y="connsiteY2"/>
                </a:cxn>
                <a:cxn ang="0">
                  <a:pos x="connsiteX3" y="connsiteY3"/>
                </a:cxn>
              </a:cxnLst>
              <a:rect l="l" t="t" r="r" b="b"/>
              <a:pathLst>
                <a:path w="57052" h="66096">
                  <a:moveTo>
                    <a:pt x="54783" y="66097"/>
                  </a:moveTo>
                  <a:cubicBezTo>
                    <a:pt x="24095" y="63806"/>
                    <a:pt x="-1478" y="40470"/>
                    <a:pt x="67" y="13139"/>
                  </a:cubicBezTo>
                  <a:cubicBezTo>
                    <a:pt x="333" y="8131"/>
                    <a:pt x="14292" y="-980"/>
                    <a:pt x="20632" y="86"/>
                  </a:cubicBezTo>
                  <a:cubicBezTo>
                    <a:pt x="47643" y="4508"/>
                    <a:pt x="63147" y="36421"/>
                    <a:pt x="54783" y="66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任意多边形: 形状 472"/>
            <p:cNvSpPr/>
            <p:nvPr/>
          </p:nvSpPr>
          <p:spPr>
            <a:xfrm>
              <a:off x="6848300" y="6097241"/>
              <a:ext cx="60360" cy="65857"/>
            </a:xfrm>
            <a:custGeom>
              <a:avLst/>
              <a:gdLst>
                <a:gd name="connsiteX0" fmla="*/ 25741 w 60360"/>
                <a:gd name="connsiteY0" fmla="*/ 65858 h 65857"/>
                <a:gd name="connsiteX1" fmla="*/ 487 w 60360"/>
                <a:gd name="connsiteY1" fmla="*/ 26912 h 65857"/>
                <a:gd name="connsiteX2" fmla="*/ 32134 w 60360"/>
                <a:gd name="connsiteY2" fmla="*/ 166 h 65857"/>
                <a:gd name="connsiteX3" fmla="*/ 59732 w 60360"/>
                <a:gd name="connsiteY3" fmla="*/ 33891 h 65857"/>
                <a:gd name="connsiteX4" fmla="*/ 25741 w 60360"/>
                <a:gd name="connsiteY4" fmla="*/ 65858 h 6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0" h="65857">
                  <a:moveTo>
                    <a:pt x="25741" y="65858"/>
                  </a:moveTo>
                  <a:cubicBezTo>
                    <a:pt x="14393" y="49022"/>
                    <a:pt x="2565" y="38793"/>
                    <a:pt x="487" y="26912"/>
                  </a:cubicBezTo>
                  <a:cubicBezTo>
                    <a:pt x="-3295" y="4855"/>
                    <a:pt x="15671" y="1605"/>
                    <a:pt x="32134" y="166"/>
                  </a:cubicBezTo>
                  <a:cubicBezTo>
                    <a:pt x="56908" y="-2018"/>
                    <a:pt x="62449" y="17748"/>
                    <a:pt x="59732" y="33891"/>
                  </a:cubicBezTo>
                  <a:cubicBezTo>
                    <a:pt x="58080" y="44120"/>
                    <a:pt x="41511" y="51846"/>
                    <a:pt x="25741" y="658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任意多边形: 形状 473"/>
            <p:cNvSpPr/>
            <p:nvPr/>
          </p:nvSpPr>
          <p:spPr>
            <a:xfrm>
              <a:off x="7415603" y="4815068"/>
              <a:ext cx="61222" cy="56900"/>
            </a:xfrm>
            <a:custGeom>
              <a:avLst/>
              <a:gdLst>
                <a:gd name="connsiteX0" fmla="*/ 37885 w 61222"/>
                <a:gd name="connsiteY0" fmla="*/ 56901 h 56900"/>
                <a:gd name="connsiteX1" fmla="*/ 4 w 61222"/>
                <a:gd name="connsiteY1" fmla="*/ 21098 h 56900"/>
                <a:gd name="connsiteX2" fmla="*/ 31758 w 61222"/>
                <a:gd name="connsiteY2" fmla="*/ 0 h 56900"/>
                <a:gd name="connsiteX3" fmla="*/ 61061 w 61222"/>
                <a:gd name="connsiteY3" fmla="*/ 33672 h 56900"/>
                <a:gd name="connsiteX4" fmla="*/ 37885 w 61222"/>
                <a:gd name="connsiteY4" fmla="*/ 56901 h 5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2" h="56900">
                  <a:moveTo>
                    <a:pt x="37885" y="56901"/>
                  </a:moveTo>
                  <a:cubicBezTo>
                    <a:pt x="11619" y="52372"/>
                    <a:pt x="324" y="41717"/>
                    <a:pt x="4" y="21098"/>
                  </a:cubicBezTo>
                  <a:cubicBezTo>
                    <a:pt x="-315" y="-1065"/>
                    <a:pt x="16467" y="53"/>
                    <a:pt x="31758" y="0"/>
                  </a:cubicBezTo>
                  <a:cubicBezTo>
                    <a:pt x="54454" y="-53"/>
                    <a:pt x="62499" y="15983"/>
                    <a:pt x="61061" y="33672"/>
                  </a:cubicBezTo>
                  <a:cubicBezTo>
                    <a:pt x="60368" y="41983"/>
                    <a:pt x="46036" y="49175"/>
                    <a:pt x="37885" y="569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任意多边形: 形状 474"/>
            <p:cNvSpPr/>
            <p:nvPr/>
          </p:nvSpPr>
          <p:spPr>
            <a:xfrm>
              <a:off x="11633809" y="6283133"/>
              <a:ext cx="90465" cy="79713"/>
            </a:xfrm>
            <a:custGeom>
              <a:avLst/>
              <a:gdLst>
                <a:gd name="connsiteX0" fmla="*/ 0 w 90465"/>
                <a:gd name="connsiteY0" fmla="*/ 0 h 79713"/>
                <a:gd name="connsiteX1" fmla="*/ 90465 w 90465"/>
                <a:gd name="connsiteY1" fmla="*/ 79703 h 79713"/>
                <a:gd name="connsiteX2" fmla="*/ 0 w 90465"/>
                <a:gd name="connsiteY2" fmla="*/ 0 h 79713"/>
              </a:gdLst>
              <a:ahLst/>
              <a:cxnLst>
                <a:cxn ang="0">
                  <a:pos x="connsiteX0" y="connsiteY0"/>
                </a:cxn>
                <a:cxn ang="0">
                  <a:pos x="connsiteX1" y="connsiteY1"/>
                </a:cxn>
                <a:cxn ang="0">
                  <a:pos x="connsiteX2" y="connsiteY2"/>
                </a:cxn>
              </a:cxnLst>
              <a:rect l="l" t="t" r="r" b="b"/>
              <a:pathLst>
                <a:path w="90465" h="79713">
                  <a:moveTo>
                    <a:pt x="0" y="0"/>
                  </a:moveTo>
                  <a:cubicBezTo>
                    <a:pt x="50188" y="8738"/>
                    <a:pt x="71499" y="42356"/>
                    <a:pt x="90465" y="79703"/>
                  </a:cubicBezTo>
                  <a:cubicBezTo>
                    <a:pt x="57753" y="80236"/>
                    <a:pt x="34630" y="6009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任意多边形: 形状 475"/>
            <p:cNvSpPr/>
            <p:nvPr/>
          </p:nvSpPr>
          <p:spPr>
            <a:xfrm>
              <a:off x="7153900" y="5174659"/>
              <a:ext cx="59298" cy="52396"/>
            </a:xfrm>
            <a:custGeom>
              <a:avLst/>
              <a:gdLst>
                <a:gd name="connsiteX0" fmla="*/ 58453 w 59298"/>
                <a:gd name="connsiteY0" fmla="*/ 49156 h 52396"/>
                <a:gd name="connsiteX1" fmla="*/ 221 w 59298"/>
                <a:gd name="connsiteY1" fmla="*/ 21398 h 52396"/>
                <a:gd name="connsiteX2" fmla="*/ 29843 w 59298"/>
                <a:gd name="connsiteY2" fmla="*/ 193 h 52396"/>
                <a:gd name="connsiteX3" fmla="*/ 58453 w 59298"/>
                <a:gd name="connsiteY3" fmla="*/ 49156 h 52396"/>
              </a:gdLst>
              <a:ahLst/>
              <a:cxnLst>
                <a:cxn ang="0">
                  <a:pos x="connsiteX0" y="connsiteY0"/>
                </a:cxn>
                <a:cxn ang="0">
                  <a:pos x="connsiteX1" y="connsiteY1"/>
                </a:cxn>
                <a:cxn ang="0">
                  <a:pos x="connsiteX2" y="connsiteY2"/>
                </a:cxn>
                <a:cxn ang="0">
                  <a:pos x="connsiteX3" y="connsiteY3"/>
                </a:cxn>
              </a:cxnLst>
              <a:rect l="l" t="t" r="r" b="b"/>
              <a:pathLst>
                <a:path w="59298" h="52396">
                  <a:moveTo>
                    <a:pt x="58453" y="49156"/>
                  </a:moveTo>
                  <a:cubicBezTo>
                    <a:pt x="12954" y="57041"/>
                    <a:pt x="3098" y="51553"/>
                    <a:pt x="221" y="21398"/>
                  </a:cubicBezTo>
                  <a:cubicBezTo>
                    <a:pt x="-2230" y="-4335"/>
                    <a:pt x="16257" y="460"/>
                    <a:pt x="29843" y="193"/>
                  </a:cubicBezTo>
                  <a:cubicBezTo>
                    <a:pt x="55469" y="-286"/>
                    <a:pt x="61863" y="11062"/>
                    <a:pt x="58453" y="491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任意多边形: 形状 476"/>
            <p:cNvSpPr/>
            <p:nvPr/>
          </p:nvSpPr>
          <p:spPr>
            <a:xfrm>
              <a:off x="8866783" y="3941582"/>
              <a:ext cx="57645" cy="64892"/>
            </a:xfrm>
            <a:custGeom>
              <a:avLst/>
              <a:gdLst>
                <a:gd name="connsiteX0" fmla="*/ 45765 w 57645"/>
                <a:gd name="connsiteY0" fmla="*/ 64892 h 64892"/>
                <a:gd name="connsiteX1" fmla="*/ 3516 w 57645"/>
                <a:gd name="connsiteY1" fmla="*/ 37401 h 64892"/>
                <a:gd name="connsiteX2" fmla="*/ 1118 w 57645"/>
                <a:gd name="connsiteY2" fmla="*/ 0 h 64892"/>
                <a:gd name="connsiteX3" fmla="*/ 40650 w 57645"/>
                <a:gd name="connsiteY3" fmla="*/ 12094 h 64892"/>
                <a:gd name="connsiteX4" fmla="*/ 57646 w 57645"/>
                <a:gd name="connsiteY4" fmla="*/ 53384 h 64892"/>
                <a:gd name="connsiteX5" fmla="*/ 45765 w 57645"/>
                <a:gd name="connsiteY5" fmla="*/ 64892 h 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45" h="64890">
                  <a:moveTo>
                    <a:pt x="45765" y="64892"/>
                  </a:moveTo>
                  <a:cubicBezTo>
                    <a:pt x="31327" y="56048"/>
                    <a:pt x="13745" y="49761"/>
                    <a:pt x="3516" y="37401"/>
                  </a:cubicBezTo>
                  <a:cubicBezTo>
                    <a:pt x="-2931" y="29622"/>
                    <a:pt x="1544" y="12787"/>
                    <a:pt x="1118" y="0"/>
                  </a:cubicBezTo>
                  <a:cubicBezTo>
                    <a:pt x="14651" y="3676"/>
                    <a:pt x="31966" y="3516"/>
                    <a:pt x="40650" y="12094"/>
                  </a:cubicBezTo>
                  <a:cubicBezTo>
                    <a:pt x="50400" y="21737"/>
                    <a:pt x="52318" y="39266"/>
                    <a:pt x="57646" y="53384"/>
                  </a:cubicBezTo>
                  <a:cubicBezTo>
                    <a:pt x="53703" y="57220"/>
                    <a:pt x="49761" y="61056"/>
                    <a:pt x="45765" y="6489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任意多边形: 形状 477"/>
            <p:cNvSpPr/>
            <p:nvPr/>
          </p:nvSpPr>
          <p:spPr>
            <a:xfrm>
              <a:off x="10258607" y="4747118"/>
              <a:ext cx="71984" cy="67104"/>
            </a:xfrm>
            <a:custGeom>
              <a:avLst/>
              <a:gdLst>
                <a:gd name="connsiteX0" fmla="*/ 0 w 71984"/>
                <a:gd name="connsiteY0" fmla="*/ 501 h 67104"/>
                <a:gd name="connsiteX1" fmla="*/ 71978 w 71984"/>
                <a:gd name="connsiteY1" fmla="*/ 52074 h 67104"/>
                <a:gd name="connsiteX2" fmla="*/ 64040 w 71984"/>
                <a:gd name="connsiteY2" fmla="*/ 66725 h 67104"/>
                <a:gd name="connsiteX3" fmla="*/ 41130 w 71984"/>
                <a:gd name="connsiteY3" fmla="*/ 62250 h 67104"/>
                <a:gd name="connsiteX4" fmla="*/ 0 w 71984"/>
                <a:gd name="connsiteY4" fmla="*/ 501 h 67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4" h="67104">
                  <a:moveTo>
                    <a:pt x="0" y="501"/>
                  </a:moveTo>
                  <a:cubicBezTo>
                    <a:pt x="37667" y="-3921"/>
                    <a:pt x="70646" y="21546"/>
                    <a:pt x="71978" y="52074"/>
                  </a:cubicBezTo>
                  <a:cubicBezTo>
                    <a:pt x="72191" y="57082"/>
                    <a:pt x="67396" y="66299"/>
                    <a:pt x="64040" y="66725"/>
                  </a:cubicBezTo>
                  <a:cubicBezTo>
                    <a:pt x="56474" y="67684"/>
                    <a:pt x="44860" y="67045"/>
                    <a:pt x="41130" y="62250"/>
                  </a:cubicBezTo>
                  <a:cubicBezTo>
                    <a:pt x="26532" y="43336"/>
                    <a:pt x="14385" y="22558"/>
                    <a:pt x="0" y="5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任意多边形: 形状 478"/>
            <p:cNvSpPr/>
            <p:nvPr/>
          </p:nvSpPr>
          <p:spPr>
            <a:xfrm>
              <a:off x="7237269" y="4821643"/>
              <a:ext cx="65336" cy="55919"/>
            </a:xfrm>
            <a:custGeom>
              <a:avLst/>
              <a:gdLst>
                <a:gd name="connsiteX0" fmla="*/ 55054 w 65336"/>
                <a:gd name="connsiteY0" fmla="*/ 55920 h 55919"/>
                <a:gd name="connsiteX1" fmla="*/ 4706 w 65336"/>
                <a:gd name="connsiteY1" fmla="*/ 36740 h 55919"/>
                <a:gd name="connsiteX2" fmla="*/ 2149 w 65336"/>
                <a:gd name="connsiteY2" fmla="*/ 6638 h 55919"/>
                <a:gd name="connsiteX3" fmla="*/ 39870 w 65336"/>
                <a:gd name="connsiteY3" fmla="*/ 2696 h 55919"/>
                <a:gd name="connsiteX4" fmla="*/ 65336 w 65336"/>
                <a:gd name="connsiteY4" fmla="*/ 42920 h 55919"/>
                <a:gd name="connsiteX5" fmla="*/ 55054 w 65336"/>
                <a:gd name="connsiteY5" fmla="*/ 55920 h 5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6" h="55919">
                  <a:moveTo>
                    <a:pt x="55054" y="55920"/>
                  </a:moveTo>
                  <a:cubicBezTo>
                    <a:pt x="38005" y="49900"/>
                    <a:pt x="19518" y="46223"/>
                    <a:pt x="4706" y="36740"/>
                  </a:cubicBezTo>
                  <a:cubicBezTo>
                    <a:pt x="-834" y="33170"/>
                    <a:pt x="-1207" y="8130"/>
                    <a:pt x="2149" y="6638"/>
                  </a:cubicBezTo>
                  <a:cubicBezTo>
                    <a:pt x="13551" y="1524"/>
                    <a:pt x="31878" y="-3112"/>
                    <a:pt x="39870" y="2696"/>
                  </a:cubicBezTo>
                  <a:cubicBezTo>
                    <a:pt x="51804" y="11380"/>
                    <a:pt x="57185" y="29068"/>
                    <a:pt x="65336" y="42920"/>
                  </a:cubicBezTo>
                  <a:cubicBezTo>
                    <a:pt x="61980" y="47236"/>
                    <a:pt x="58517" y="51551"/>
                    <a:pt x="55054" y="559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任意多边形: 形状 479"/>
            <p:cNvSpPr/>
            <p:nvPr/>
          </p:nvSpPr>
          <p:spPr>
            <a:xfrm>
              <a:off x="8723198" y="3915354"/>
              <a:ext cx="55511" cy="59251"/>
            </a:xfrm>
            <a:custGeom>
              <a:avLst/>
              <a:gdLst>
                <a:gd name="connsiteX0" fmla="*/ 55411 w 55511"/>
                <a:gd name="connsiteY0" fmla="*/ 58674 h 59251"/>
                <a:gd name="connsiteX1" fmla="*/ 2 w 55511"/>
                <a:gd name="connsiteY1" fmla="*/ 20847 h 59251"/>
                <a:gd name="connsiteX2" fmla="*/ 15719 w 55511"/>
                <a:gd name="connsiteY2" fmla="*/ 335 h 59251"/>
                <a:gd name="connsiteX3" fmla="*/ 55411 w 55511"/>
                <a:gd name="connsiteY3" fmla="*/ 58674 h 59251"/>
              </a:gdLst>
              <a:ahLst/>
              <a:cxnLst>
                <a:cxn ang="0">
                  <a:pos x="connsiteX0" y="connsiteY0"/>
                </a:cxn>
                <a:cxn ang="0">
                  <a:pos x="connsiteX1" y="connsiteY1"/>
                </a:cxn>
                <a:cxn ang="0">
                  <a:pos x="connsiteX2" y="connsiteY2"/>
                </a:cxn>
                <a:cxn ang="0">
                  <a:pos x="connsiteX3" y="connsiteY3"/>
                </a:cxn>
              </a:cxnLst>
              <a:rect l="l" t="t" r="r" b="b"/>
              <a:pathLst>
                <a:path w="55511" h="59251">
                  <a:moveTo>
                    <a:pt x="55411" y="58674"/>
                  </a:moveTo>
                  <a:cubicBezTo>
                    <a:pt x="19715" y="62190"/>
                    <a:pt x="695" y="49670"/>
                    <a:pt x="2" y="20847"/>
                  </a:cubicBezTo>
                  <a:cubicBezTo>
                    <a:pt x="-158" y="13814"/>
                    <a:pt x="9326" y="1240"/>
                    <a:pt x="15719" y="335"/>
                  </a:cubicBezTo>
                  <a:cubicBezTo>
                    <a:pt x="40653" y="-3182"/>
                    <a:pt x="56956" y="21326"/>
                    <a:pt x="55411" y="586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任意多边形: 形状 480"/>
            <p:cNvSpPr/>
            <p:nvPr/>
          </p:nvSpPr>
          <p:spPr>
            <a:xfrm>
              <a:off x="10944983" y="5484821"/>
              <a:ext cx="79863" cy="76773"/>
            </a:xfrm>
            <a:custGeom>
              <a:avLst/>
              <a:gdLst>
                <a:gd name="connsiteX0" fmla="*/ 0 w 79863"/>
                <a:gd name="connsiteY0" fmla="*/ 0 h 76773"/>
                <a:gd name="connsiteX1" fmla="*/ 79863 w 79863"/>
                <a:gd name="connsiteY1" fmla="*/ 76773 h 76773"/>
                <a:gd name="connsiteX2" fmla="*/ 0 w 79863"/>
                <a:gd name="connsiteY2" fmla="*/ 0 h 76773"/>
              </a:gdLst>
              <a:ahLst/>
              <a:cxnLst>
                <a:cxn ang="0">
                  <a:pos x="connsiteX0" y="connsiteY0"/>
                </a:cxn>
                <a:cxn ang="0">
                  <a:pos x="connsiteX1" y="connsiteY1"/>
                </a:cxn>
                <a:cxn ang="0">
                  <a:pos x="connsiteX2" y="connsiteY2"/>
                </a:cxn>
              </a:cxnLst>
              <a:rect l="l" t="t" r="r" b="b"/>
              <a:pathLst>
                <a:path w="79863" h="76773">
                  <a:moveTo>
                    <a:pt x="0" y="0"/>
                  </a:moveTo>
                  <a:cubicBezTo>
                    <a:pt x="51093" y="5541"/>
                    <a:pt x="68302" y="36335"/>
                    <a:pt x="79863" y="76773"/>
                  </a:cubicBezTo>
                  <a:cubicBezTo>
                    <a:pt x="29782" y="76027"/>
                    <a:pt x="20991" y="3633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任意多边形: 形状 481"/>
            <p:cNvSpPr/>
            <p:nvPr/>
          </p:nvSpPr>
          <p:spPr>
            <a:xfrm>
              <a:off x="9264857" y="4025707"/>
              <a:ext cx="61396" cy="66331"/>
            </a:xfrm>
            <a:custGeom>
              <a:avLst/>
              <a:gdLst>
                <a:gd name="connsiteX0" fmla="*/ 10831 w 61396"/>
                <a:gd name="connsiteY0" fmla="*/ 0 h 66331"/>
                <a:gd name="connsiteX1" fmla="*/ 60806 w 61396"/>
                <a:gd name="connsiteY1" fmla="*/ 54876 h 66331"/>
                <a:gd name="connsiteX2" fmla="*/ 39708 w 61396"/>
                <a:gd name="connsiteY2" fmla="*/ 66331 h 66331"/>
                <a:gd name="connsiteX3" fmla="*/ 549 w 61396"/>
                <a:gd name="connsiteY3" fmla="*/ 12574 h 66331"/>
                <a:gd name="connsiteX4" fmla="*/ 10831 w 61396"/>
                <a:gd name="connsiteY4" fmla="*/ 0 h 6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6" h="66331">
                  <a:moveTo>
                    <a:pt x="10831" y="0"/>
                  </a:moveTo>
                  <a:cubicBezTo>
                    <a:pt x="32942" y="799"/>
                    <a:pt x="66240" y="38999"/>
                    <a:pt x="60806" y="54876"/>
                  </a:cubicBezTo>
                  <a:cubicBezTo>
                    <a:pt x="58835" y="60630"/>
                    <a:pt x="47060" y="66277"/>
                    <a:pt x="39708" y="66331"/>
                  </a:cubicBezTo>
                  <a:cubicBezTo>
                    <a:pt x="21647" y="66490"/>
                    <a:pt x="-4086" y="30581"/>
                    <a:pt x="549" y="12574"/>
                  </a:cubicBezTo>
                  <a:cubicBezTo>
                    <a:pt x="1987" y="6979"/>
                    <a:pt x="8487" y="2717"/>
                    <a:pt x="108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任意多边形: 形状 482"/>
            <p:cNvSpPr/>
            <p:nvPr/>
          </p:nvSpPr>
          <p:spPr>
            <a:xfrm>
              <a:off x="11732958" y="6412491"/>
              <a:ext cx="81355" cy="76346"/>
            </a:xfrm>
            <a:custGeom>
              <a:avLst/>
              <a:gdLst>
                <a:gd name="connsiteX0" fmla="*/ 81355 w 81355"/>
                <a:gd name="connsiteY0" fmla="*/ 76347 h 76346"/>
                <a:gd name="connsiteX1" fmla="*/ 0 w 81355"/>
                <a:gd name="connsiteY1" fmla="*/ 0 h 76346"/>
                <a:gd name="connsiteX2" fmla="*/ 81355 w 81355"/>
                <a:gd name="connsiteY2" fmla="*/ 76347 h 76346"/>
              </a:gdLst>
              <a:ahLst/>
              <a:cxnLst>
                <a:cxn ang="0">
                  <a:pos x="connsiteX0" y="connsiteY0"/>
                </a:cxn>
                <a:cxn ang="0">
                  <a:pos x="connsiteX1" y="connsiteY1"/>
                </a:cxn>
                <a:cxn ang="0">
                  <a:pos x="connsiteX2" y="connsiteY2"/>
                </a:cxn>
              </a:cxnLst>
              <a:rect l="l" t="t" r="r" b="b"/>
              <a:pathLst>
                <a:path w="81355" h="76346">
                  <a:moveTo>
                    <a:pt x="81355" y="76347"/>
                  </a:moveTo>
                  <a:cubicBezTo>
                    <a:pt x="36442" y="72351"/>
                    <a:pt x="9537" y="46245"/>
                    <a:pt x="0" y="0"/>
                  </a:cubicBezTo>
                  <a:cubicBezTo>
                    <a:pt x="34577" y="8471"/>
                    <a:pt x="54716" y="27065"/>
                    <a:pt x="81355" y="763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任意多边形: 形状 483"/>
            <p:cNvSpPr/>
            <p:nvPr/>
          </p:nvSpPr>
          <p:spPr>
            <a:xfrm>
              <a:off x="6789735" y="5925383"/>
              <a:ext cx="62627" cy="64989"/>
            </a:xfrm>
            <a:custGeom>
              <a:avLst/>
              <a:gdLst>
                <a:gd name="connsiteX0" fmla="*/ 29376 w 62627"/>
                <a:gd name="connsiteY0" fmla="*/ 64990 h 64989"/>
                <a:gd name="connsiteX1" fmla="*/ 979 w 62627"/>
                <a:gd name="connsiteY1" fmla="*/ 23753 h 64989"/>
                <a:gd name="connsiteX2" fmla="*/ 29909 w 62627"/>
                <a:gd name="connsiteY2" fmla="*/ 151 h 64989"/>
                <a:gd name="connsiteX3" fmla="*/ 62355 w 62627"/>
                <a:gd name="connsiteY3" fmla="*/ 30306 h 64989"/>
                <a:gd name="connsiteX4" fmla="*/ 29376 w 62627"/>
                <a:gd name="connsiteY4" fmla="*/ 64990 h 64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27" h="64989">
                  <a:moveTo>
                    <a:pt x="29376" y="64990"/>
                  </a:moveTo>
                  <a:cubicBezTo>
                    <a:pt x="16110" y="46449"/>
                    <a:pt x="4122" y="36220"/>
                    <a:pt x="979" y="23753"/>
                  </a:cubicBezTo>
                  <a:cubicBezTo>
                    <a:pt x="-4828" y="1003"/>
                    <a:pt x="16536" y="1270"/>
                    <a:pt x="29909" y="151"/>
                  </a:cubicBezTo>
                  <a:cubicBezTo>
                    <a:pt x="49835" y="-1501"/>
                    <a:pt x="64859" y="10540"/>
                    <a:pt x="62355" y="30306"/>
                  </a:cubicBezTo>
                  <a:cubicBezTo>
                    <a:pt x="61023" y="40376"/>
                    <a:pt x="45626" y="48634"/>
                    <a:pt x="29376" y="649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任意多边形: 形状 484"/>
            <p:cNvSpPr/>
            <p:nvPr/>
          </p:nvSpPr>
          <p:spPr>
            <a:xfrm>
              <a:off x="7494879" y="4470829"/>
              <a:ext cx="59144" cy="54806"/>
            </a:xfrm>
            <a:custGeom>
              <a:avLst/>
              <a:gdLst>
                <a:gd name="connsiteX0" fmla="*/ 43693 w 59144"/>
                <a:gd name="connsiteY0" fmla="*/ 54782 h 54806"/>
                <a:gd name="connsiteX1" fmla="*/ 5 w 59144"/>
                <a:gd name="connsiteY1" fmla="*/ 18234 h 54806"/>
                <a:gd name="connsiteX2" fmla="*/ 23181 w 59144"/>
                <a:gd name="connsiteY2" fmla="*/ 66 h 54806"/>
                <a:gd name="connsiteX3" fmla="*/ 59144 w 59144"/>
                <a:gd name="connsiteY3" fmla="*/ 36082 h 54806"/>
                <a:gd name="connsiteX4" fmla="*/ 43693 w 59144"/>
                <a:gd name="connsiteY4" fmla="*/ 54782 h 5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44" h="54806">
                  <a:moveTo>
                    <a:pt x="43693" y="54782"/>
                  </a:moveTo>
                  <a:cubicBezTo>
                    <a:pt x="9382" y="55528"/>
                    <a:pt x="-261" y="39012"/>
                    <a:pt x="5" y="18234"/>
                  </a:cubicBezTo>
                  <a:cubicBezTo>
                    <a:pt x="112" y="11734"/>
                    <a:pt x="14763" y="493"/>
                    <a:pt x="23181" y="66"/>
                  </a:cubicBezTo>
                  <a:cubicBezTo>
                    <a:pt x="46090" y="-1159"/>
                    <a:pt x="58984" y="14718"/>
                    <a:pt x="59144" y="36082"/>
                  </a:cubicBezTo>
                  <a:cubicBezTo>
                    <a:pt x="59250" y="43807"/>
                    <a:pt x="46410" y="51692"/>
                    <a:pt x="43693" y="5478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任意多边形: 形状 485"/>
            <p:cNvSpPr/>
            <p:nvPr/>
          </p:nvSpPr>
          <p:spPr>
            <a:xfrm>
              <a:off x="7788665" y="4305438"/>
              <a:ext cx="55911" cy="58528"/>
            </a:xfrm>
            <a:custGeom>
              <a:avLst/>
              <a:gdLst>
                <a:gd name="connsiteX0" fmla="*/ 44266 w 55911"/>
                <a:gd name="connsiteY0" fmla="*/ 58529 h 58528"/>
                <a:gd name="connsiteX1" fmla="*/ 365 w 55911"/>
                <a:gd name="connsiteY1" fmla="*/ 23952 h 58528"/>
                <a:gd name="connsiteX2" fmla="*/ 20078 w 55911"/>
                <a:gd name="connsiteY2" fmla="*/ 350 h 58528"/>
                <a:gd name="connsiteX3" fmla="*/ 55881 w 55911"/>
                <a:gd name="connsiteY3" fmla="*/ 38603 h 58528"/>
                <a:gd name="connsiteX4" fmla="*/ 44266 w 55911"/>
                <a:gd name="connsiteY4" fmla="*/ 58529 h 5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11" h="58528">
                  <a:moveTo>
                    <a:pt x="44266" y="58529"/>
                  </a:moveTo>
                  <a:cubicBezTo>
                    <a:pt x="13951" y="56877"/>
                    <a:pt x="-2725" y="48299"/>
                    <a:pt x="365" y="23952"/>
                  </a:cubicBezTo>
                  <a:cubicBezTo>
                    <a:pt x="1484" y="15001"/>
                    <a:pt x="12353" y="1308"/>
                    <a:pt x="20078" y="350"/>
                  </a:cubicBezTo>
                  <a:cubicBezTo>
                    <a:pt x="46397" y="-2954"/>
                    <a:pt x="54176" y="17718"/>
                    <a:pt x="55881" y="38603"/>
                  </a:cubicBezTo>
                  <a:cubicBezTo>
                    <a:pt x="56520" y="45902"/>
                    <a:pt x="47037" y="54107"/>
                    <a:pt x="44266" y="585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任意多边形: 形状 486"/>
            <p:cNvSpPr/>
            <p:nvPr/>
          </p:nvSpPr>
          <p:spPr>
            <a:xfrm>
              <a:off x="9515647" y="4095417"/>
              <a:ext cx="62498" cy="62180"/>
            </a:xfrm>
            <a:custGeom>
              <a:avLst/>
              <a:gdLst>
                <a:gd name="connsiteX0" fmla="*/ 62499 w 62498"/>
                <a:gd name="connsiteY0" fmla="*/ 62099 h 62180"/>
                <a:gd name="connsiteX1" fmla="*/ 217 w 62498"/>
                <a:gd name="connsiteY1" fmla="*/ 21129 h 62180"/>
                <a:gd name="connsiteX2" fmla="*/ 5279 w 62498"/>
                <a:gd name="connsiteY2" fmla="*/ 1416 h 62180"/>
                <a:gd name="connsiteX3" fmla="*/ 22647 w 62498"/>
                <a:gd name="connsiteY3" fmla="*/ 2535 h 62180"/>
                <a:gd name="connsiteX4" fmla="*/ 62499 w 62498"/>
                <a:gd name="connsiteY4" fmla="*/ 62099 h 6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98" h="62180">
                  <a:moveTo>
                    <a:pt x="62499" y="62099"/>
                  </a:moveTo>
                  <a:cubicBezTo>
                    <a:pt x="27176" y="63431"/>
                    <a:pt x="4160" y="48407"/>
                    <a:pt x="217" y="21129"/>
                  </a:cubicBezTo>
                  <a:cubicBezTo>
                    <a:pt x="-688" y="14736"/>
                    <a:pt x="1283" y="6105"/>
                    <a:pt x="5279" y="1416"/>
                  </a:cubicBezTo>
                  <a:cubicBezTo>
                    <a:pt x="7623" y="-1301"/>
                    <a:pt x="17266" y="351"/>
                    <a:pt x="22647" y="2535"/>
                  </a:cubicBezTo>
                  <a:cubicBezTo>
                    <a:pt x="49286" y="13244"/>
                    <a:pt x="58769" y="35461"/>
                    <a:pt x="62499" y="6209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任意多边形: 形状 487"/>
            <p:cNvSpPr/>
            <p:nvPr/>
          </p:nvSpPr>
          <p:spPr>
            <a:xfrm>
              <a:off x="6823274" y="6642277"/>
              <a:ext cx="61060" cy="64428"/>
            </a:xfrm>
            <a:custGeom>
              <a:avLst/>
              <a:gdLst>
                <a:gd name="connsiteX0" fmla="*/ 32119 w 61060"/>
                <a:gd name="connsiteY0" fmla="*/ 0 h 64428"/>
                <a:gd name="connsiteX1" fmla="*/ 60410 w 61060"/>
                <a:gd name="connsiteY1" fmla="*/ 42622 h 64428"/>
                <a:gd name="connsiteX2" fmla="*/ 29988 w 61060"/>
                <a:gd name="connsiteY2" fmla="*/ 64040 h 64428"/>
                <a:gd name="connsiteX3" fmla="*/ 206 w 61060"/>
                <a:gd name="connsiteY3" fmla="*/ 35696 h 64428"/>
                <a:gd name="connsiteX4" fmla="*/ 32119 w 61060"/>
                <a:gd name="connsiteY4" fmla="*/ 0 h 6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60" h="64428">
                  <a:moveTo>
                    <a:pt x="32119" y="0"/>
                  </a:moveTo>
                  <a:cubicBezTo>
                    <a:pt x="46078" y="20245"/>
                    <a:pt x="58065" y="30475"/>
                    <a:pt x="60410" y="42622"/>
                  </a:cubicBezTo>
                  <a:cubicBezTo>
                    <a:pt x="65098" y="66490"/>
                    <a:pt x="43361" y="62175"/>
                    <a:pt x="29988" y="64040"/>
                  </a:cubicBezTo>
                  <a:cubicBezTo>
                    <a:pt x="9210" y="66970"/>
                    <a:pt x="-1659" y="52905"/>
                    <a:pt x="206" y="35696"/>
                  </a:cubicBezTo>
                  <a:cubicBezTo>
                    <a:pt x="1271" y="25946"/>
                    <a:pt x="15656" y="17635"/>
                    <a:pt x="321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任意多边形: 形状 488"/>
            <p:cNvSpPr/>
            <p:nvPr/>
          </p:nvSpPr>
          <p:spPr>
            <a:xfrm>
              <a:off x="8328785" y="4018572"/>
              <a:ext cx="57231" cy="53452"/>
            </a:xfrm>
            <a:custGeom>
              <a:avLst/>
              <a:gdLst>
                <a:gd name="connsiteX0" fmla="*/ 57221 w 57231"/>
                <a:gd name="connsiteY0" fmla="*/ 52687 h 53452"/>
                <a:gd name="connsiteX1" fmla="*/ 0 w 57231"/>
                <a:gd name="connsiteY1" fmla="*/ 18590 h 53452"/>
                <a:gd name="connsiteX2" fmla="*/ 16676 w 57231"/>
                <a:gd name="connsiteY2" fmla="*/ 262 h 53452"/>
                <a:gd name="connsiteX3" fmla="*/ 57221 w 57231"/>
                <a:gd name="connsiteY3" fmla="*/ 52687 h 53452"/>
              </a:gdLst>
              <a:ahLst/>
              <a:cxnLst>
                <a:cxn ang="0">
                  <a:pos x="connsiteX0" y="connsiteY0"/>
                </a:cxn>
                <a:cxn ang="0">
                  <a:pos x="connsiteX1" y="connsiteY1"/>
                </a:cxn>
                <a:cxn ang="0">
                  <a:pos x="connsiteX2" y="connsiteY2"/>
                </a:cxn>
                <a:cxn ang="0">
                  <a:pos x="connsiteX3" y="connsiteY3"/>
                </a:cxn>
              </a:cxnLst>
              <a:rect l="l" t="t" r="r" b="b"/>
              <a:pathLst>
                <a:path w="57231" h="53452">
                  <a:moveTo>
                    <a:pt x="57221" y="52687"/>
                  </a:moveTo>
                  <a:cubicBezTo>
                    <a:pt x="17369" y="56470"/>
                    <a:pt x="-106" y="46401"/>
                    <a:pt x="0" y="18590"/>
                  </a:cubicBezTo>
                  <a:cubicBezTo>
                    <a:pt x="54" y="12143"/>
                    <a:pt x="10336" y="795"/>
                    <a:pt x="16676" y="262"/>
                  </a:cubicBezTo>
                  <a:cubicBezTo>
                    <a:pt x="45126" y="-2348"/>
                    <a:pt x="57647" y="14487"/>
                    <a:pt x="57221" y="52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任意多边形: 形状 489"/>
            <p:cNvSpPr/>
            <p:nvPr/>
          </p:nvSpPr>
          <p:spPr>
            <a:xfrm>
              <a:off x="8175967" y="4001979"/>
              <a:ext cx="57238" cy="57841"/>
            </a:xfrm>
            <a:custGeom>
              <a:avLst/>
              <a:gdLst>
                <a:gd name="connsiteX0" fmla="*/ 57239 w 57238"/>
                <a:gd name="connsiteY0" fmla="*/ 44454 h 57841"/>
                <a:gd name="connsiteX1" fmla="*/ 36461 w 57238"/>
                <a:gd name="connsiteY1" fmla="*/ 57720 h 57841"/>
                <a:gd name="connsiteX2" fmla="*/ 19 w 57238"/>
                <a:gd name="connsiteY2" fmla="*/ 18774 h 57841"/>
                <a:gd name="connsiteX3" fmla="*/ 16748 w 57238"/>
                <a:gd name="connsiteY3" fmla="*/ 127 h 57841"/>
                <a:gd name="connsiteX4" fmla="*/ 57239 w 57238"/>
                <a:gd name="connsiteY4" fmla="*/ 44454 h 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8" h="57840">
                  <a:moveTo>
                    <a:pt x="57239" y="44454"/>
                  </a:moveTo>
                  <a:cubicBezTo>
                    <a:pt x="52231" y="47810"/>
                    <a:pt x="44665" y="57134"/>
                    <a:pt x="36461" y="57720"/>
                  </a:cubicBezTo>
                  <a:cubicBezTo>
                    <a:pt x="10248" y="59584"/>
                    <a:pt x="1990" y="39765"/>
                    <a:pt x="19" y="18774"/>
                  </a:cubicBezTo>
                  <a:cubicBezTo>
                    <a:pt x="-514" y="12807"/>
                    <a:pt x="10461" y="553"/>
                    <a:pt x="16748" y="127"/>
                  </a:cubicBezTo>
                  <a:cubicBezTo>
                    <a:pt x="40829" y="-1525"/>
                    <a:pt x="53403" y="12966"/>
                    <a:pt x="57239" y="4445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任意多边形: 形状 490"/>
            <p:cNvSpPr/>
            <p:nvPr/>
          </p:nvSpPr>
          <p:spPr>
            <a:xfrm>
              <a:off x="10156634" y="4704256"/>
              <a:ext cx="62281" cy="63369"/>
            </a:xfrm>
            <a:custGeom>
              <a:avLst/>
              <a:gdLst>
                <a:gd name="connsiteX0" fmla="*/ 62282 w 62281"/>
                <a:gd name="connsiteY0" fmla="*/ 63289 h 63369"/>
                <a:gd name="connsiteX1" fmla="*/ 0 w 62281"/>
                <a:gd name="connsiteY1" fmla="*/ 2393 h 63369"/>
                <a:gd name="connsiteX2" fmla="*/ 62282 w 62281"/>
                <a:gd name="connsiteY2" fmla="*/ 63289 h 63369"/>
              </a:gdLst>
              <a:ahLst/>
              <a:cxnLst>
                <a:cxn ang="0">
                  <a:pos x="connsiteX0" y="connsiteY0"/>
                </a:cxn>
                <a:cxn ang="0">
                  <a:pos x="connsiteX1" y="connsiteY1"/>
                </a:cxn>
                <a:cxn ang="0">
                  <a:pos x="connsiteX2" y="connsiteY2"/>
                </a:cxn>
              </a:cxnLst>
              <a:rect l="l" t="t" r="r" b="b"/>
              <a:pathLst>
                <a:path w="62280" h="63369">
                  <a:moveTo>
                    <a:pt x="62282" y="63289"/>
                  </a:moveTo>
                  <a:cubicBezTo>
                    <a:pt x="20246" y="64355"/>
                    <a:pt x="11455" y="55404"/>
                    <a:pt x="0" y="2393"/>
                  </a:cubicBezTo>
                  <a:cubicBezTo>
                    <a:pt x="38254" y="-5918"/>
                    <a:pt x="50614" y="5803"/>
                    <a:pt x="62282" y="6328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任意多边形: 形状 491"/>
            <p:cNvSpPr/>
            <p:nvPr/>
          </p:nvSpPr>
          <p:spPr>
            <a:xfrm>
              <a:off x="7905173" y="4147076"/>
              <a:ext cx="54303" cy="53459"/>
            </a:xfrm>
            <a:custGeom>
              <a:avLst/>
              <a:gdLst>
                <a:gd name="connsiteX0" fmla="*/ 53280 w 54303"/>
                <a:gd name="connsiteY0" fmla="*/ 52956 h 53459"/>
                <a:gd name="connsiteX1" fmla="*/ 322 w 54303"/>
                <a:gd name="connsiteY1" fmla="*/ 19657 h 53459"/>
                <a:gd name="connsiteX2" fmla="*/ 20834 w 54303"/>
                <a:gd name="connsiteY2" fmla="*/ 104 h 53459"/>
                <a:gd name="connsiteX3" fmla="*/ 53280 w 54303"/>
                <a:gd name="connsiteY3" fmla="*/ 52956 h 53459"/>
              </a:gdLst>
              <a:ahLst/>
              <a:cxnLst>
                <a:cxn ang="0">
                  <a:pos x="connsiteX0" y="connsiteY0"/>
                </a:cxn>
                <a:cxn ang="0">
                  <a:pos x="connsiteX1" y="connsiteY1"/>
                </a:cxn>
                <a:cxn ang="0">
                  <a:pos x="connsiteX2" y="connsiteY2"/>
                </a:cxn>
                <a:cxn ang="0">
                  <a:pos x="connsiteX3" y="connsiteY3"/>
                </a:cxn>
              </a:cxnLst>
              <a:rect l="l" t="t" r="r" b="b"/>
              <a:pathLst>
                <a:path w="54303" h="53459">
                  <a:moveTo>
                    <a:pt x="53280" y="52956"/>
                  </a:moveTo>
                  <a:cubicBezTo>
                    <a:pt x="15773" y="56046"/>
                    <a:pt x="-2715" y="44911"/>
                    <a:pt x="322" y="19657"/>
                  </a:cubicBezTo>
                  <a:cubicBezTo>
                    <a:pt x="1228" y="12092"/>
                    <a:pt x="13269" y="584"/>
                    <a:pt x="20834" y="104"/>
                  </a:cubicBezTo>
                  <a:cubicBezTo>
                    <a:pt x="47366" y="-1547"/>
                    <a:pt x="57809" y="16407"/>
                    <a:pt x="53280" y="529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任意多边形: 形状 492"/>
            <p:cNvSpPr/>
            <p:nvPr/>
          </p:nvSpPr>
          <p:spPr>
            <a:xfrm>
              <a:off x="9003469" y="3969659"/>
              <a:ext cx="62145" cy="58314"/>
            </a:xfrm>
            <a:custGeom>
              <a:avLst/>
              <a:gdLst>
                <a:gd name="connsiteX0" fmla="*/ 62146 w 62145"/>
                <a:gd name="connsiteY0" fmla="*/ 56794 h 58314"/>
                <a:gd name="connsiteX1" fmla="*/ 1622 w 62145"/>
                <a:gd name="connsiteY1" fmla="*/ 32553 h 58314"/>
                <a:gd name="connsiteX2" fmla="*/ 1942 w 62145"/>
                <a:gd name="connsiteY2" fmla="*/ 0 h 58314"/>
                <a:gd name="connsiteX3" fmla="*/ 33482 w 62145"/>
                <a:gd name="connsiteY3" fmla="*/ 6820 h 58314"/>
                <a:gd name="connsiteX4" fmla="*/ 62146 w 62145"/>
                <a:gd name="connsiteY4" fmla="*/ 56794 h 5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44" h="58314">
                  <a:moveTo>
                    <a:pt x="62146" y="56794"/>
                  </a:moveTo>
                  <a:cubicBezTo>
                    <a:pt x="29593" y="61642"/>
                    <a:pt x="10573" y="55249"/>
                    <a:pt x="1622" y="32553"/>
                  </a:cubicBezTo>
                  <a:cubicBezTo>
                    <a:pt x="-2054" y="23176"/>
                    <a:pt x="1622" y="10922"/>
                    <a:pt x="1942" y="0"/>
                  </a:cubicBezTo>
                  <a:cubicBezTo>
                    <a:pt x="12757" y="2025"/>
                    <a:pt x="27728" y="320"/>
                    <a:pt x="33482" y="6820"/>
                  </a:cubicBezTo>
                  <a:cubicBezTo>
                    <a:pt x="44937" y="19659"/>
                    <a:pt x="51330" y="37028"/>
                    <a:pt x="62146" y="567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任意多边形: 形状 493"/>
            <p:cNvSpPr/>
            <p:nvPr/>
          </p:nvSpPr>
          <p:spPr>
            <a:xfrm>
              <a:off x="10712852" y="5168183"/>
              <a:ext cx="66064" cy="70655"/>
            </a:xfrm>
            <a:custGeom>
              <a:avLst/>
              <a:gdLst>
                <a:gd name="connsiteX0" fmla="*/ 66064 w 66064"/>
                <a:gd name="connsiteY0" fmla="*/ 70655 h 70655"/>
                <a:gd name="connsiteX1" fmla="*/ 0 w 66064"/>
                <a:gd name="connsiteY1" fmla="*/ 4911 h 70655"/>
                <a:gd name="connsiteX2" fmla="*/ 66064 w 66064"/>
                <a:gd name="connsiteY2" fmla="*/ 70655 h 70655"/>
              </a:gdLst>
              <a:ahLst/>
              <a:cxnLst>
                <a:cxn ang="0">
                  <a:pos x="connsiteX0" y="connsiteY0"/>
                </a:cxn>
                <a:cxn ang="0">
                  <a:pos x="connsiteX1" y="connsiteY1"/>
                </a:cxn>
                <a:cxn ang="0">
                  <a:pos x="connsiteX2" y="connsiteY2"/>
                </a:cxn>
              </a:cxnLst>
              <a:rect l="l" t="t" r="r" b="b"/>
              <a:pathLst>
                <a:path w="66064" h="70655">
                  <a:moveTo>
                    <a:pt x="66064" y="70655"/>
                  </a:moveTo>
                  <a:cubicBezTo>
                    <a:pt x="22323" y="67086"/>
                    <a:pt x="11881" y="35386"/>
                    <a:pt x="0" y="4911"/>
                  </a:cubicBezTo>
                  <a:cubicBezTo>
                    <a:pt x="27012" y="-11605"/>
                    <a:pt x="54077" y="14341"/>
                    <a:pt x="66064" y="706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任意多边形: 形状 494"/>
            <p:cNvSpPr/>
            <p:nvPr/>
          </p:nvSpPr>
          <p:spPr>
            <a:xfrm>
              <a:off x="9213034" y="3874325"/>
              <a:ext cx="62085" cy="62545"/>
            </a:xfrm>
            <a:custGeom>
              <a:avLst/>
              <a:gdLst>
                <a:gd name="connsiteX0" fmla="*/ 62069 w 62085"/>
                <a:gd name="connsiteY0" fmla="*/ 54151 h 62545"/>
                <a:gd name="connsiteX1" fmla="*/ 46831 w 62085"/>
                <a:gd name="connsiteY1" fmla="*/ 62356 h 62545"/>
                <a:gd name="connsiteX2" fmla="*/ 0 w 62085"/>
                <a:gd name="connsiteY2" fmla="*/ 14779 h 62545"/>
                <a:gd name="connsiteX3" fmla="*/ 18541 w 62085"/>
                <a:gd name="connsiteY3" fmla="*/ 21 h 62545"/>
                <a:gd name="connsiteX4" fmla="*/ 62069 w 62085"/>
                <a:gd name="connsiteY4" fmla="*/ 54151 h 6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5" h="62545">
                  <a:moveTo>
                    <a:pt x="62069" y="54151"/>
                  </a:moveTo>
                  <a:cubicBezTo>
                    <a:pt x="58552" y="56122"/>
                    <a:pt x="48483" y="63848"/>
                    <a:pt x="46831" y="62356"/>
                  </a:cubicBezTo>
                  <a:cubicBezTo>
                    <a:pt x="30422" y="47385"/>
                    <a:pt x="15397" y="30869"/>
                    <a:pt x="0" y="14779"/>
                  </a:cubicBezTo>
                  <a:cubicBezTo>
                    <a:pt x="6180" y="9611"/>
                    <a:pt x="12147" y="341"/>
                    <a:pt x="18541" y="21"/>
                  </a:cubicBezTo>
                  <a:cubicBezTo>
                    <a:pt x="38467" y="-885"/>
                    <a:pt x="62815" y="27566"/>
                    <a:pt x="62069" y="541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任意多边形: 形状 495"/>
            <p:cNvSpPr/>
            <p:nvPr/>
          </p:nvSpPr>
          <p:spPr>
            <a:xfrm>
              <a:off x="10879505" y="5352902"/>
              <a:ext cx="74375" cy="74325"/>
            </a:xfrm>
            <a:custGeom>
              <a:avLst/>
              <a:gdLst>
                <a:gd name="connsiteX0" fmla="*/ 74375 w 74375"/>
                <a:gd name="connsiteY0" fmla="*/ 74326 h 74325"/>
                <a:gd name="connsiteX1" fmla="*/ 0 w 74375"/>
                <a:gd name="connsiteY1" fmla="*/ 4 h 74325"/>
                <a:gd name="connsiteX2" fmla="*/ 74375 w 74375"/>
                <a:gd name="connsiteY2" fmla="*/ 74326 h 74325"/>
              </a:gdLst>
              <a:ahLst/>
              <a:cxnLst>
                <a:cxn ang="0">
                  <a:pos x="connsiteX0" y="connsiteY0"/>
                </a:cxn>
                <a:cxn ang="0">
                  <a:pos x="connsiteX1" y="connsiteY1"/>
                </a:cxn>
                <a:cxn ang="0">
                  <a:pos x="connsiteX2" y="connsiteY2"/>
                </a:cxn>
              </a:cxnLst>
              <a:rect l="l" t="t" r="r" b="b"/>
              <a:pathLst>
                <a:path w="74375" h="74325">
                  <a:moveTo>
                    <a:pt x="74375" y="74326"/>
                  </a:moveTo>
                  <a:cubicBezTo>
                    <a:pt x="25680" y="68732"/>
                    <a:pt x="14012" y="33835"/>
                    <a:pt x="0" y="4"/>
                  </a:cubicBezTo>
                  <a:cubicBezTo>
                    <a:pt x="35749" y="-263"/>
                    <a:pt x="50560" y="14229"/>
                    <a:pt x="74375" y="743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任意多边形: 形状 496"/>
            <p:cNvSpPr/>
            <p:nvPr/>
          </p:nvSpPr>
          <p:spPr>
            <a:xfrm>
              <a:off x="6880979" y="5554496"/>
              <a:ext cx="56443" cy="52374"/>
            </a:xfrm>
            <a:custGeom>
              <a:avLst/>
              <a:gdLst>
                <a:gd name="connsiteX0" fmla="*/ 40372 w 56443"/>
                <a:gd name="connsiteY0" fmla="*/ 52278 h 52374"/>
                <a:gd name="connsiteX1" fmla="*/ 520 w 56443"/>
                <a:gd name="connsiteY1" fmla="*/ 21803 h 52374"/>
                <a:gd name="connsiteX2" fmla="*/ 27958 w 56443"/>
                <a:gd name="connsiteY2" fmla="*/ 546 h 52374"/>
                <a:gd name="connsiteX3" fmla="*/ 56142 w 56443"/>
                <a:gd name="connsiteY3" fmla="*/ 29422 h 52374"/>
                <a:gd name="connsiteX4" fmla="*/ 40372 w 56443"/>
                <a:gd name="connsiteY4" fmla="*/ 52278 h 5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3" h="52374">
                  <a:moveTo>
                    <a:pt x="40372" y="52278"/>
                  </a:moveTo>
                  <a:cubicBezTo>
                    <a:pt x="9098" y="53610"/>
                    <a:pt x="-2730" y="40983"/>
                    <a:pt x="520" y="21803"/>
                  </a:cubicBezTo>
                  <a:cubicBezTo>
                    <a:pt x="2012" y="13119"/>
                    <a:pt x="17409" y="2464"/>
                    <a:pt x="27958" y="546"/>
                  </a:cubicBezTo>
                  <a:cubicBezTo>
                    <a:pt x="47564" y="-3024"/>
                    <a:pt x="58433" y="11414"/>
                    <a:pt x="56142" y="29422"/>
                  </a:cubicBezTo>
                  <a:cubicBezTo>
                    <a:pt x="54863" y="39278"/>
                    <a:pt x="43622" y="47856"/>
                    <a:pt x="40372" y="522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任意多边形: 形状 497"/>
            <p:cNvSpPr/>
            <p:nvPr/>
          </p:nvSpPr>
          <p:spPr>
            <a:xfrm>
              <a:off x="8434808" y="3876291"/>
              <a:ext cx="52538" cy="54691"/>
            </a:xfrm>
            <a:custGeom>
              <a:avLst/>
              <a:gdLst>
                <a:gd name="connsiteX0" fmla="*/ 0 w 52538"/>
                <a:gd name="connsiteY0" fmla="*/ 2744 h 54691"/>
                <a:gd name="connsiteX1" fmla="*/ 52532 w 52538"/>
                <a:gd name="connsiteY1" fmla="*/ 27837 h 54691"/>
                <a:gd name="connsiteX2" fmla="*/ 34577 w 52538"/>
                <a:gd name="connsiteY2" fmla="*/ 53624 h 54691"/>
                <a:gd name="connsiteX3" fmla="*/ 0 w 52538"/>
                <a:gd name="connsiteY3" fmla="*/ 2744 h 54691"/>
              </a:gdLst>
              <a:ahLst/>
              <a:cxnLst>
                <a:cxn ang="0">
                  <a:pos x="connsiteX0" y="connsiteY0"/>
                </a:cxn>
                <a:cxn ang="0">
                  <a:pos x="connsiteX1" y="connsiteY1"/>
                </a:cxn>
                <a:cxn ang="0">
                  <a:pos x="connsiteX2" y="connsiteY2"/>
                </a:cxn>
                <a:cxn ang="0">
                  <a:pos x="connsiteX3" y="connsiteY3"/>
                </a:cxn>
              </a:cxnLst>
              <a:rect l="l" t="t" r="r" b="b"/>
              <a:pathLst>
                <a:path w="52538" h="54691">
                  <a:moveTo>
                    <a:pt x="0" y="2744"/>
                  </a:moveTo>
                  <a:cubicBezTo>
                    <a:pt x="29889" y="-5088"/>
                    <a:pt x="51626" y="4022"/>
                    <a:pt x="52532" y="27837"/>
                  </a:cubicBezTo>
                  <a:cubicBezTo>
                    <a:pt x="52851" y="36575"/>
                    <a:pt x="42622" y="51546"/>
                    <a:pt x="34577" y="53624"/>
                  </a:cubicBezTo>
                  <a:cubicBezTo>
                    <a:pt x="12520" y="59324"/>
                    <a:pt x="1865" y="42169"/>
                    <a:pt x="0" y="27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任意多边形: 形状 498"/>
            <p:cNvSpPr/>
            <p:nvPr/>
          </p:nvSpPr>
          <p:spPr>
            <a:xfrm>
              <a:off x="10100959" y="4559482"/>
              <a:ext cx="62920" cy="65331"/>
            </a:xfrm>
            <a:custGeom>
              <a:avLst/>
              <a:gdLst>
                <a:gd name="connsiteX0" fmla="*/ 62921 w 62920"/>
                <a:gd name="connsiteY0" fmla="*/ 65332 h 65331"/>
                <a:gd name="connsiteX1" fmla="*/ 0 w 62920"/>
                <a:gd name="connsiteY1" fmla="*/ 706 h 65331"/>
                <a:gd name="connsiteX2" fmla="*/ 62921 w 62920"/>
                <a:gd name="connsiteY2" fmla="*/ 65332 h 65331"/>
              </a:gdLst>
              <a:ahLst/>
              <a:cxnLst>
                <a:cxn ang="0">
                  <a:pos x="connsiteX0" y="connsiteY0"/>
                </a:cxn>
                <a:cxn ang="0">
                  <a:pos x="connsiteX1" y="connsiteY1"/>
                </a:cxn>
                <a:cxn ang="0">
                  <a:pos x="connsiteX2" y="connsiteY2"/>
                </a:cxn>
              </a:cxnLst>
              <a:rect l="l" t="t" r="r" b="b"/>
              <a:pathLst>
                <a:path w="62920" h="65331">
                  <a:moveTo>
                    <a:pt x="62921" y="65332"/>
                  </a:moveTo>
                  <a:cubicBezTo>
                    <a:pt x="15024" y="60110"/>
                    <a:pt x="1065" y="45139"/>
                    <a:pt x="0" y="706"/>
                  </a:cubicBezTo>
                  <a:cubicBezTo>
                    <a:pt x="32073" y="-3396"/>
                    <a:pt x="44806" y="9390"/>
                    <a:pt x="62921" y="65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任意多边形: 形状 499"/>
            <p:cNvSpPr/>
            <p:nvPr/>
          </p:nvSpPr>
          <p:spPr>
            <a:xfrm>
              <a:off x="7369818" y="4645133"/>
              <a:ext cx="55592" cy="53448"/>
            </a:xfrm>
            <a:custGeom>
              <a:avLst/>
              <a:gdLst>
                <a:gd name="connsiteX0" fmla="*/ 41900 w 55592"/>
                <a:gd name="connsiteY0" fmla="*/ 53257 h 53448"/>
                <a:gd name="connsiteX1" fmla="*/ 503 w 55592"/>
                <a:gd name="connsiteY1" fmla="*/ 21398 h 53448"/>
                <a:gd name="connsiteX2" fmla="*/ 24052 w 55592"/>
                <a:gd name="connsiteY2" fmla="*/ 406 h 53448"/>
                <a:gd name="connsiteX3" fmla="*/ 55592 w 55592"/>
                <a:gd name="connsiteY3" fmla="*/ 34397 h 53448"/>
                <a:gd name="connsiteX4" fmla="*/ 41900 w 55592"/>
                <a:gd name="connsiteY4" fmla="*/ 53257 h 5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2" h="53448">
                  <a:moveTo>
                    <a:pt x="41900" y="53257"/>
                  </a:moveTo>
                  <a:cubicBezTo>
                    <a:pt x="9134" y="55176"/>
                    <a:pt x="-2693" y="42549"/>
                    <a:pt x="503" y="21398"/>
                  </a:cubicBezTo>
                  <a:cubicBezTo>
                    <a:pt x="1729" y="13086"/>
                    <a:pt x="14995" y="1738"/>
                    <a:pt x="24052" y="406"/>
                  </a:cubicBezTo>
                  <a:cubicBezTo>
                    <a:pt x="47547" y="-3004"/>
                    <a:pt x="55486" y="15643"/>
                    <a:pt x="55592" y="34397"/>
                  </a:cubicBezTo>
                  <a:cubicBezTo>
                    <a:pt x="55592" y="42336"/>
                    <a:pt x="44138" y="50380"/>
                    <a:pt x="41900" y="5325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任意多边形: 形状 500"/>
            <p:cNvSpPr/>
            <p:nvPr/>
          </p:nvSpPr>
          <p:spPr>
            <a:xfrm>
              <a:off x="11127299" y="5673477"/>
              <a:ext cx="68941" cy="67396"/>
            </a:xfrm>
            <a:custGeom>
              <a:avLst/>
              <a:gdLst>
                <a:gd name="connsiteX0" fmla="*/ 68941 w 68941"/>
                <a:gd name="connsiteY0" fmla="*/ 67396 h 67396"/>
                <a:gd name="connsiteX1" fmla="*/ 0 w 68941"/>
                <a:gd name="connsiteY1" fmla="*/ 0 h 67396"/>
                <a:gd name="connsiteX2" fmla="*/ 68941 w 68941"/>
                <a:gd name="connsiteY2" fmla="*/ 67396 h 67396"/>
              </a:gdLst>
              <a:ahLst/>
              <a:cxnLst>
                <a:cxn ang="0">
                  <a:pos x="connsiteX0" y="connsiteY0"/>
                </a:cxn>
                <a:cxn ang="0">
                  <a:pos x="connsiteX1" y="connsiteY1"/>
                </a:cxn>
                <a:cxn ang="0">
                  <a:pos x="connsiteX2" y="connsiteY2"/>
                </a:cxn>
              </a:cxnLst>
              <a:rect l="l" t="t" r="r" b="b"/>
              <a:pathLst>
                <a:path w="68941" h="67396">
                  <a:moveTo>
                    <a:pt x="68941" y="67396"/>
                  </a:moveTo>
                  <a:cubicBezTo>
                    <a:pt x="29676" y="64999"/>
                    <a:pt x="14971" y="50134"/>
                    <a:pt x="0" y="0"/>
                  </a:cubicBezTo>
                  <a:cubicBezTo>
                    <a:pt x="36176" y="692"/>
                    <a:pt x="51679" y="15450"/>
                    <a:pt x="68941" y="6739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任意多边形: 形状 501"/>
            <p:cNvSpPr/>
            <p:nvPr/>
          </p:nvSpPr>
          <p:spPr>
            <a:xfrm>
              <a:off x="9136900" y="4001002"/>
              <a:ext cx="53223" cy="57430"/>
            </a:xfrm>
            <a:custGeom>
              <a:avLst/>
              <a:gdLst>
                <a:gd name="connsiteX0" fmla="*/ 52851 w 53223"/>
                <a:gd name="connsiteY0" fmla="*/ 57417 h 57430"/>
                <a:gd name="connsiteX1" fmla="*/ 0 w 53223"/>
                <a:gd name="connsiteY1" fmla="*/ 2488 h 57430"/>
                <a:gd name="connsiteX2" fmla="*/ 52851 w 53223"/>
                <a:gd name="connsiteY2" fmla="*/ 57417 h 57430"/>
              </a:gdLst>
              <a:ahLst/>
              <a:cxnLst>
                <a:cxn ang="0">
                  <a:pos x="connsiteX0" y="connsiteY0"/>
                </a:cxn>
                <a:cxn ang="0">
                  <a:pos x="connsiteX1" y="connsiteY1"/>
                </a:cxn>
                <a:cxn ang="0">
                  <a:pos x="connsiteX2" y="connsiteY2"/>
                </a:cxn>
              </a:cxnLst>
              <a:rect l="l" t="t" r="r" b="b"/>
              <a:pathLst>
                <a:path w="53223" h="57430">
                  <a:moveTo>
                    <a:pt x="52851" y="57417"/>
                  </a:moveTo>
                  <a:cubicBezTo>
                    <a:pt x="13053" y="57897"/>
                    <a:pt x="1598" y="45483"/>
                    <a:pt x="0" y="2488"/>
                  </a:cubicBezTo>
                  <a:cubicBezTo>
                    <a:pt x="39319" y="-6835"/>
                    <a:pt x="55995" y="9734"/>
                    <a:pt x="52851" y="574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任意多边形: 形状 502"/>
            <p:cNvSpPr/>
            <p:nvPr/>
          </p:nvSpPr>
          <p:spPr>
            <a:xfrm>
              <a:off x="11551815" y="6151697"/>
              <a:ext cx="78270" cy="83485"/>
            </a:xfrm>
            <a:custGeom>
              <a:avLst/>
              <a:gdLst>
                <a:gd name="connsiteX0" fmla="*/ 15078 w 78270"/>
                <a:gd name="connsiteY0" fmla="*/ 0 h 83485"/>
                <a:gd name="connsiteX1" fmla="*/ 76667 w 78270"/>
                <a:gd name="connsiteY1" fmla="*/ 64093 h 83485"/>
                <a:gd name="connsiteX2" fmla="*/ 77146 w 78270"/>
                <a:gd name="connsiteY2" fmla="*/ 83486 h 83485"/>
                <a:gd name="connsiteX3" fmla="*/ 59937 w 78270"/>
                <a:gd name="connsiteY3" fmla="*/ 80769 h 83485"/>
                <a:gd name="connsiteX4" fmla="*/ 0 w 78270"/>
                <a:gd name="connsiteY4" fmla="*/ 14332 h 83485"/>
                <a:gd name="connsiteX5" fmla="*/ 15078 w 78270"/>
                <a:gd name="connsiteY5" fmla="*/ 0 h 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70" h="83485">
                  <a:moveTo>
                    <a:pt x="15078" y="0"/>
                  </a:moveTo>
                  <a:cubicBezTo>
                    <a:pt x="35750" y="21204"/>
                    <a:pt x="56954" y="42036"/>
                    <a:pt x="76667" y="64093"/>
                  </a:cubicBezTo>
                  <a:cubicBezTo>
                    <a:pt x="79970" y="67769"/>
                    <a:pt x="77146" y="76880"/>
                    <a:pt x="77146" y="83486"/>
                  </a:cubicBezTo>
                  <a:cubicBezTo>
                    <a:pt x="71285" y="82687"/>
                    <a:pt x="63134" y="84072"/>
                    <a:pt x="59937" y="80769"/>
                  </a:cubicBezTo>
                  <a:cubicBezTo>
                    <a:pt x="39372" y="59191"/>
                    <a:pt x="19872" y="36602"/>
                    <a:pt x="0" y="14332"/>
                  </a:cubicBezTo>
                  <a:cubicBezTo>
                    <a:pt x="5008" y="9537"/>
                    <a:pt x="10016" y="4742"/>
                    <a:pt x="150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任意多边形: 形状 503"/>
            <p:cNvSpPr/>
            <p:nvPr/>
          </p:nvSpPr>
          <p:spPr>
            <a:xfrm>
              <a:off x="10379494" y="4792958"/>
              <a:ext cx="63293" cy="63899"/>
            </a:xfrm>
            <a:custGeom>
              <a:avLst/>
              <a:gdLst>
                <a:gd name="connsiteX0" fmla="*/ 63294 w 63293"/>
                <a:gd name="connsiteY0" fmla="*/ 63880 h 63899"/>
                <a:gd name="connsiteX1" fmla="*/ 0 w 63293"/>
                <a:gd name="connsiteY1" fmla="*/ 320 h 63899"/>
                <a:gd name="connsiteX2" fmla="*/ 63294 w 63293"/>
                <a:gd name="connsiteY2" fmla="*/ 63880 h 63899"/>
              </a:gdLst>
              <a:ahLst/>
              <a:cxnLst>
                <a:cxn ang="0">
                  <a:pos x="connsiteX0" y="connsiteY0"/>
                </a:cxn>
                <a:cxn ang="0">
                  <a:pos x="connsiteX1" y="connsiteY1"/>
                </a:cxn>
                <a:cxn ang="0">
                  <a:pos x="connsiteX2" y="connsiteY2"/>
                </a:cxn>
              </a:cxnLst>
              <a:rect l="l" t="t" r="r" b="b"/>
              <a:pathLst>
                <a:path w="63293" h="63899">
                  <a:moveTo>
                    <a:pt x="63294" y="63880"/>
                  </a:moveTo>
                  <a:cubicBezTo>
                    <a:pt x="21098" y="64573"/>
                    <a:pt x="2611" y="46032"/>
                    <a:pt x="0" y="320"/>
                  </a:cubicBezTo>
                  <a:cubicBezTo>
                    <a:pt x="31540" y="-2024"/>
                    <a:pt x="40970" y="7459"/>
                    <a:pt x="63294" y="638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任意多边形: 形状 504"/>
            <p:cNvSpPr/>
            <p:nvPr/>
          </p:nvSpPr>
          <p:spPr>
            <a:xfrm>
              <a:off x="10035534" y="4416232"/>
              <a:ext cx="62515" cy="59600"/>
            </a:xfrm>
            <a:custGeom>
              <a:avLst/>
              <a:gdLst>
                <a:gd name="connsiteX0" fmla="*/ 0 w 62515"/>
                <a:gd name="connsiteY0" fmla="*/ 1333 h 59600"/>
                <a:gd name="connsiteX1" fmla="*/ 61376 w 62515"/>
                <a:gd name="connsiteY1" fmla="*/ 37188 h 59600"/>
                <a:gd name="connsiteX2" fmla="*/ 59618 w 62515"/>
                <a:gd name="connsiteY2" fmla="*/ 56848 h 59600"/>
                <a:gd name="connsiteX3" fmla="*/ 37135 w 62515"/>
                <a:gd name="connsiteY3" fmla="*/ 57114 h 59600"/>
                <a:gd name="connsiteX4" fmla="*/ 0 w 62515"/>
                <a:gd name="connsiteY4" fmla="*/ 1333 h 5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15" h="59599">
                  <a:moveTo>
                    <a:pt x="0" y="1333"/>
                  </a:moveTo>
                  <a:cubicBezTo>
                    <a:pt x="37241" y="-5007"/>
                    <a:pt x="53065" y="11988"/>
                    <a:pt x="61376" y="37188"/>
                  </a:cubicBezTo>
                  <a:cubicBezTo>
                    <a:pt x="63347" y="43262"/>
                    <a:pt x="62761" y="55303"/>
                    <a:pt x="59618" y="56848"/>
                  </a:cubicBezTo>
                  <a:cubicBezTo>
                    <a:pt x="53278" y="59938"/>
                    <a:pt x="40172" y="60950"/>
                    <a:pt x="37135" y="57114"/>
                  </a:cubicBezTo>
                  <a:cubicBezTo>
                    <a:pt x="23389" y="39586"/>
                    <a:pt x="12147" y="20086"/>
                    <a:pt x="0" y="13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任意多边形: 形状 505"/>
            <p:cNvSpPr/>
            <p:nvPr/>
          </p:nvSpPr>
          <p:spPr>
            <a:xfrm>
              <a:off x="9639521" y="4141251"/>
              <a:ext cx="58552" cy="58676"/>
            </a:xfrm>
            <a:custGeom>
              <a:avLst/>
              <a:gdLst>
                <a:gd name="connsiteX0" fmla="*/ 0 w 58552"/>
                <a:gd name="connsiteY0" fmla="*/ 3053 h 58676"/>
                <a:gd name="connsiteX1" fmla="*/ 58552 w 58552"/>
                <a:gd name="connsiteY1" fmla="*/ 58035 h 58676"/>
                <a:gd name="connsiteX2" fmla="*/ 0 w 58552"/>
                <a:gd name="connsiteY2" fmla="*/ 3053 h 58676"/>
              </a:gdLst>
              <a:ahLst/>
              <a:cxnLst>
                <a:cxn ang="0">
                  <a:pos x="connsiteX0" y="connsiteY0"/>
                </a:cxn>
                <a:cxn ang="0">
                  <a:pos x="connsiteX1" y="connsiteY1"/>
                </a:cxn>
                <a:cxn ang="0">
                  <a:pos x="connsiteX2" y="connsiteY2"/>
                </a:cxn>
              </a:cxnLst>
              <a:rect l="l" t="t" r="r" b="b"/>
              <a:pathLst>
                <a:path w="58552" h="58676">
                  <a:moveTo>
                    <a:pt x="0" y="3053"/>
                  </a:moveTo>
                  <a:cubicBezTo>
                    <a:pt x="36069" y="-7816"/>
                    <a:pt x="54343" y="10298"/>
                    <a:pt x="58552" y="58035"/>
                  </a:cubicBezTo>
                  <a:cubicBezTo>
                    <a:pt x="24508" y="61605"/>
                    <a:pt x="13160" y="51216"/>
                    <a:pt x="0" y="30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任意多边形: 形状 506"/>
            <p:cNvSpPr/>
            <p:nvPr/>
          </p:nvSpPr>
          <p:spPr>
            <a:xfrm>
              <a:off x="6829869" y="5363242"/>
              <a:ext cx="52709" cy="67642"/>
            </a:xfrm>
            <a:custGeom>
              <a:avLst/>
              <a:gdLst>
                <a:gd name="connsiteX0" fmla="*/ 27070 w 52709"/>
                <a:gd name="connsiteY0" fmla="*/ 0 h 67642"/>
                <a:gd name="connsiteX1" fmla="*/ 52696 w 52709"/>
                <a:gd name="connsiteY1" fmla="*/ 44434 h 67642"/>
                <a:gd name="connsiteX2" fmla="*/ 27549 w 52709"/>
                <a:gd name="connsiteY2" fmla="*/ 66810 h 67642"/>
                <a:gd name="connsiteX3" fmla="*/ 111 w 52709"/>
                <a:gd name="connsiteY3" fmla="*/ 37720 h 67642"/>
                <a:gd name="connsiteX4" fmla="*/ 27070 w 52709"/>
                <a:gd name="connsiteY4" fmla="*/ 0 h 6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09" h="67642">
                  <a:moveTo>
                    <a:pt x="27070" y="0"/>
                  </a:moveTo>
                  <a:cubicBezTo>
                    <a:pt x="40069" y="21045"/>
                    <a:pt x="51737" y="32340"/>
                    <a:pt x="52696" y="44434"/>
                  </a:cubicBezTo>
                  <a:cubicBezTo>
                    <a:pt x="53229" y="51519"/>
                    <a:pt x="37672" y="64413"/>
                    <a:pt x="27549" y="66810"/>
                  </a:cubicBezTo>
                  <a:cubicBezTo>
                    <a:pt x="6185" y="71765"/>
                    <a:pt x="-1008" y="53651"/>
                    <a:pt x="111" y="37720"/>
                  </a:cubicBezTo>
                  <a:cubicBezTo>
                    <a:pt x="804" y="27971"/>
                    <a:pt x="12845" y="19073"/>
                    <a:pt x="2707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任意多边形: 形状 507"/>
            <p:cNvSpPr/>
            <p:nvPr/>
          </p:nvSpPr>
          <p:spPr>
            <a:xfrm>
              <a:off x="7742935" y="4140665"/>
              <a:ext cx="57390" cy="53091"/>
            </a:xfrm>
            <a:custGeom>
              <a:avLst/>
              <a:gdLst>
                <a:gd name="connsiteX0" fmla="*/ 55739 w 57390"/>
                <a:gd name="connsiteY0" fmla="*/ 39494 h 53091"/>
                <a:gd name="connsiteX1" fmla="*/ 32030 w 57390"/>
                <a:gd name="connsiteY1" fmla="*/ 53079 h 53091"/>
                <a:gd name="connsiteX2" fmla="*/ 437 w 57390"/>
                <a:gd name="connsiteY2" fmla="*/ 23457 h 53091"/>
                <a:gd name="connsiteX3" fmla="*/ 19723 w 57390"/>
                <a:gd name="connsiteY3" fmla="*/ 68 h 53091"/>
                <a:gd name="connsiteX4" fmla="*/ 57390 w 57390"/>
                <a:gd name="connsiteY4" fmla="*/ 25215 h 53091"/>
                <a:gd name="connsiteX5" fmla="*/ 55739 w 57390"/>
                <a:gd name="connsiteY5" fmla="*/ 39494 h 5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89" h="53091">
                  <a:moveTo>
                    <a:pt x="55739" y="39494"/>
                  </a:moveTo>
                  <a:cubicBezTo>
                    <a:pt x="47854" y="44289"/>
                    <a:pt x="40022" y="52920"/>
                    <a:pt x="32030" y="53079"/>
                  </a:cubicBezTo>
                  <a:cubicBezTo>
                    <a:pt x="13596" y="53452"/>
                    <a:pt x="-2920" y="45301"/>
                    <a:pt x="437" y="23457"/>
                  </a:cubicBezTo>
                  <a:cubicBezTo>
                    <a:pt x="1822" y="14400"/>
                    <a:pt x="16740" y="-1157"/>
                    <a:pt x="19723" y="68"/>
                  </a:cubicBezTo>
                  <a:cubicBezTo>
                    <a:pt x="33416" y="5769"/>
                    <a:pt x="45030" y="16371"/>
                    <a:pt x="57390" y="25215"/>
                  </a:cubicBezTo>
                  <a:cubicBezTo>
                    <a:pt x="56804" y="29957"/>
                    <a:pt x="56272" y="34752"/>
                    <a:pt x="55739" y="3949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任意多边形: 形状 508"/>
            <p:cNvSpPr/>
            <p:nvPr/>
          </p:nvSpPr>
          <p:spPr>
            <a:xfrm>
              <a:off x="7020202" y="5361527"/>
              <a:ext cx="57546" cy="65913"/>
            </a:xfrm>
            <a:custGeom>
              <a:avLst/>
              <a:gdLst>
                <a:gd name="connsiteX0" fmla="*/ 27790 w 57546"/>
                <a:gd name="connsiteY0" fmla="*/ 65914 h 65913"/>
                <a:gd name="connsiteX1" fmla="*/ 778 w 57546"/>
                <a:gd name="connsiteY1" fmla="*/ 23239 h 65913"/>
                <a:gd name="connsiteX2" fmla="*/ 26511 w 57546"/>
                <a:gd name="connsiteY2" fmla="*/ 10 h 65913"/>
                <a:gd name="connsiteX3" fmla="*/ 57412 w 57546"/>
                <a:gd name="connsiteY3" fmla="*/ 31923 h 65913"/>
                <a:gd name="connsiteX4" fmla="*/ 27790 w 57546"/>
                <a:gd name="connsiteY4" fmla="*/ 65914 h 65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46" h="65913">
                  <a:moveTo>
                    <a:pt x="27790" y="65914"/>
                  </a:moveTo>
                  <a:cubicBezTo>
                    <a:pt x="14790" y="46095"/>
                    <a:pt x="3655" y="35652"/>
                    <a:pt x="778" y="23239"/>
                  </a:cubicBezTo>
                  <a:cubicBezTo>
                    <a:pt x="-3484" y="5124"/>
                    <a:pt x="10421" y="329"/>
                    <a:pt x="26511" y="10"/>
                  </a:cubicBezTo>
                  <a:cubicBezTo>
                    <a:pt x="48781" y="-417"/>
                    <a:pt x="58851" y="13382"/>
                    <a:pt x="57412" y="31923"/>
                  </a:cubicBezTo>
                  <a:cubicBezTo>
                    <a:pt x="56773" y="40927"/>
                    <a:pt x="43347" y="48865"/>
                    <a:pt x="27790" y="659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任意多边形: 形状 509"/>
            <p:cNvSpPr/>
            <p:nvPr/>
          </p:nvSpPr>
          <p:spPr>
            <a:xfrm>
              <a:off x="11824383" y="6461080"/>
              <a:ext cx="85190" cy="77412"/>
            </a:xfrm>
            <a:custGeom>
              <a:avLst/>
              <a:gdLst>
                <a:gd name="connsiteX0" fmla="*/ 85191 w 85190"/>
                <a:gd name="connsiteY0" fmla="*/ 77413 h 77412"/>
                <a:gd name="connsiteX1" fmla="*/ 0 w 85190"/>
                <a:gd name="connsiteY1" fmla="*/ 0 h 77412"/>
                <a:gd name="connsiteX2" fmla="*/ 85191 w 85190"/>
                <a:gd name="connsiteY2" fmla="*/ 77413 h 77412"/>
              </a:gdLst>
              <a:ahLst/>
              <a:cxnLst>
                <a:cxn ang="0">
                  <a:pos x="connsiteX0" y="connsiteY0"/>
                </a:cxn>
                <a:cxn ang="0">
                  <a:pos x="connsiteX1" y="connsiteY1"/>
                </a:cxn>
                <a:cxn ang="0">
                  <a:pos x="connsiteX2" y="connsiteY2"/>
                </a:cxn>
              </a:cxnLst>
              <a:rect l="l" t="t" r="r" b="b"/>
              <a:pathLst>
                <a:path w="85190" h="77412">
                  <a:moveTo>
                    <a:pt x="85191" y="77413"/>
                  </a:moveTo>
                  <a:cubicBezTo>
                    <a:pt x="47897" y="73470"/>
                    <a:pt x="20352" y="48429"/>
                    <a:pt x="0" y="0"/>
                  </a:cubicBezTo>
                  <a:cubicBezTo>
                    <a:pt x="36815" y="9324"/>
                    <a:pt x="59777" y="30208"/>
                    <a:pt x="85191" y="77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任意多边形: 形状 510"/>
            <p:cNvSpPr/>
            <p:nvPr/>
          </p:nvSpPr>
          <p:spPr>
            <a:xfrm>
              <a:off x="8066551" y="4156942"/>
              <a:ext cx="55304" cy="51778"/>
            </a:xfrm>
            <a:custGeom>
              <a:avLst/>
              <a:gdLst>
                <a:gd name="connsiteX0" fmla="*/ 55304 w 55304"/>
                <a:gd name="connsiteY0" fmla="*/ 48684 h 51778"/>
                <a:gd name="connsiteX1" fmla="*/ 55 w 55304"/>
                <a:gd name="connsiteY1" fmla="*/ 5050 h 51778"/>
                <a:gd name="connsiteX2" fmla="*/ 55304 w 55304"/>
                <a:gd name="connsiteY2" fmla="*/ 48684 h 51778"/>
              </a:gdLst>
              <a:ahLst/>
              <a:cxnLst>
                <a:cxn ang="0">
                  <a:pos x="connsiteX0" y="connsiteY0"/>
                </a:cxn>
                <a:cxn ang="0">
                  <a:pos x="connsiteX1" y="connsiteY1"/>
                </a:cxn>
                <a:cxn ang="0">
                  <a:pos x="connsiteX2" y="connsiteY2"/>
                </a:cxn>
              </a:cxnLst>
              <a:rect l="l" t="t" r="r" b="b"/>
              <a:pathLst>
                <a:path w="55304" h="51778">
                  <a:moveTo>
                    <a:pt x="55304" y="48684"/>
                  </a:moveTo>
                  <a:cubicBezTo>
                    <a:pt x="6609" y="56836"/>
                    <a:pt x="-744" y="51028"/>
                    <a:pt x="55" y="5050"/>
                  </a:cubicBezTo>
                  <a:cubicBezTo>
                    <a:pt x="38469" y="-8376"/>
                    <a:pt x="54878" y="4570"/>
                    <a:pt x="55304" y="486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任意多边形: 形状 511"/>
            <p:cNvSpPr/>
            <p:nvPr/>
          </p:nvSpPr>
          <p:spPr>
            <a:xfrm>
              <a:off x="8021742" y="3992081"/>
              <a:ext cx="51809" cy="69109"/>
            </a:xfrm>
            <a:custGeom>
              <a:avLst/>
              <a:gdLst>
                <a:gd name="connsiteX0" fmla="*/ 31599 w 51809"/>
                <a:gd name="connsiteY0" fmla="*/ 69109 h 69109"/>
                <a:gd name="connsiteX1" fmla="*/ 165 w 51809"/>
                <a:gd name="connsiteY1" fmla="*/ 21426 h 69109"/>
                <a:gd name="connsiteX2" fmla="*/ 17853 w 51809"/>
                <a:gd name="connsiteY2" fmla="*/ 62 h 69109"/>
                <a:gd name="connsiteX3" fmla="*/ 51791 w 51809"/>
                <a:gd name="connsiteY3" fmla="*/ 37676 h 69109"/>
                <a:gd name="connsiteX4" fmla="*/ 31599 w 51809"/>
                <a:gd name="connsiteY4" fmla="*/ 69109 h 69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9" h="69109">
                  <a:moveTo>
                    <a:pt x="31599" y="69109"/>
                  </a:moveTo>
                  <a:cubicBezTo>
                    <a:pt x="16681" y="47639"/>
                    <a:pt x="5599" y="35598"/>
                    <a:pt x="165" y="21426"/>
                  </a:cubicBezTo>
                  <a:cubicBezTo>
                    <a:pt x="-1593" y="16897"/>
                    <a:pt x="11140" y="435"/>
                    <a:pt x="17853" y="62"/>
                  </a:cubicBezTo>
                  <a:cubicBezTo>
                    <a:pt x="41935" y="-1217"/>
                    <a:pt x="50192" y="17590"/>
                    <a:pt x="51791" y="37676"/>
                  </a:cubicBezTo>
                  <a:cubicBezTo>
                    <a:pt x="52270" y="44229"/>
                    <a:pt x="43320" y="51528"/>
                    <a:pt x="31599" y="69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任意多边形: 形状 512"/>
            <p:cNvSpPr/>
            <p:nvPr/>
          </p:nvSpPr>
          <p:spPr>
            <a:xfrm>
              <a:off x="7860258" y="3979247"/>
              <a:ext cx="52487" cy="68197"/>
            </a:xfrm>
            <a:custGeom>
              <a:avLst/>
              <a:gdLst>
                <a:gd name="connsiteX0" fmla="*/ 28561 w 52487"/>
                <a:gd name="connsiteY0" fmla="*/ 68197 h 68197"/>
                <a:gd name="connsiteX1" fmla="*/ 111 w 52487"/>
                <a:gd name="connsiteY1" fmla="*/ 20354 h 68197"/>
                <a:gd name="connsiteX2" fmla="*/ 19131 w 52487"/>
                <a:gd name="connsiteY2" fmla="*/ 2 h 68197"/>
                <a:gd name="connsiteX3" fmla="*/ 52483 w 52487"/>
                <a:gd name="connsiteY3" fmla="*/ 39587 h 68197"/>
                <a:gd name="connsiteX4" fmla="*/ 28561 w 52487"/>
                <a:gd name="connsiteY4" fmla="*/ 68197 h 68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7" h="68197">
                  <a:moveTo>
                    <a:pt x="28561" y="68197"/>
                  </a:moveTo>
                  <a:cubicBezTo>
                    <a:pt x="15401" y="47259"/>
                    <a:pt x="4906" y="34739"/>
                    <a:pt x="111" y="20354"/>
                  </a:cubicBezTo>
                  <a:cubicBezTo>
                    <a:pt x="-1381" y="15826"/>
                    <a:pt x="12578" y="-211"/>
                    <a:pt x="19131" y="2"/>
                  </a:cubicBezTo>
                  <a:cubicBezTo>
                    <a:pt x="42413" y="695"/>
                    <a:pt x="51470" y="19235"/>
                    <a:pt x="52483" y="39587"/>
                  </a:cubicBezTo>
                  <a:cubicBezTo>
                    <a:pt x="52749" y="45874"/>
                    <a:pt x="41987" y="52694"/>
                    <a:pt x="28561" y="681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任意多边形: 形状 513"/>
            <p:cNvSpPr/>
            <p:nvPr/>
          </p:nvSpPr>
          <p:spPr>
            <a:xfrm>
              <a:off x="6763749" y="6481015"/>
              <a:ext cx="57810" cy="62219"/>
            </a:xfrm>
            <a:custGeom>
              <a:avLst/>
              <a:gdLst>
                <a:gd name="connsiteX0" fmla="*/ 27604 w 57810"/>
                <a:gd name="connsiteY0" fmla="*/ 62220 h 62219"/>
                <a:gd name="connsiteX1" fmla="*/ 912 w 57810"/>
                <a:gd name="connsiteY1" fmla="*/ 24180 h 62219"/>
                <a:gd name="connsiteX2" fmla="*/ 29043 w 57810"/>
                <a:gd name="connsiteY2" fmla="*/ 45 h 62219"/>
                <a:gd name="connsiteX3" fmla="*/ 57333 w 57810"/>
                <a:gd name="connsiteY3" fmla="*/ 29827 h 62219"/>
                <a:gd name="connsiteX4" fmla="*/ 27604 w 57810"/>
                <a:gd name="connsiteY4" fmla="*/ 62220 h 6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10" h="62219">
                  <a:moveTo>
                    <a:pt x="27604" y="62220"/>
                  </a:moveTo>
                  <a:cubicBezTo>
                    <a:pt x="15297" y="45331"/>
                    <a:pt x="3683" y="35794"/>
                    <a:pt x="912" y="24180"/>
                  </a:cubicBezTo>
                  <a:cubicBezTo>
                    <a:pt x="-4256" y="2762"/>
                    <a:pt x="13539" y="737"/>
                    <a:pt x="29043" y="45"/>
                  </a:cubicBezTo>
                  <a:cubicBezTo>
                    <a:pt x="49555" y="-861"/>
                    <a:pt x="60263" y="12086"/>
                    <a:pt x="57333" y="29827"/>
                  </a:cubicBezTo>
                  <a:cubicBezTo>
                    <a:pt x="55682" y="39470"/>
                    <a:pt x="41989" y="47195"/>
                    <a:pt x="27604" y="622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任意多边形: 形状 514"/>
            <p:cNvSpPr/>
            <p:nvPr/>
          </p:nvSpPr>
          <p:spPr>
            <a:xfrm>
              <a:off x="11052284" y="5537779"/>
              <a:ext cx="66810" cy="68248"/>
            </a:xfrm>
            <a:custGeom>
              <a:avLst/>
              <a:gdLst>
                <a:gd name="connsiteX0" fmla="*/ 66810 w 66810"/>
                <a:gd name="connsiteY0" fmla="*/ 68249 h 68248"/>
                <a:gd name="connsiteX1" fmla="*/ 0 w 66810"/>
                <a:gd name="connsiteY1" fmla="*/ 0 h 68248"/>
                <a:gd name="connsiteX2" fmla="*/ 66810 w 66810"/>
                <a:gd name="connsiteY2" fmla="*/ 68249 h 68248"/>
              </a:gdLst>
              <a:ahLst/>
              <a:cxnLst>
                <a:cxn ang="0">
                  <a:pos x="connsiteX0" y="connsiteY0"/>
                </a:cxn>
                <a:cxn ang="0">
                  <a:pos x="connsiteX1" y="connsiteY1"/>
                </a:cxn>
                <a:cxn ang="0">
                  <a:pos x="connsiteX2" y="connsiteY2"/>
                </a:cxn>
              </a:cxnLst>
              <a:rect l="l" t="t" r="r" b="b"/>
              <a:pathLst>
                <a:path w="66810" h="68248">
                  <a:moveTo>
                    <a:pt x="66810" y="68249"/>
                  </a:moveTo>
                  <a:cubicBezTo>
                    <a:pt x="31753" y="66704"/>
                    <a:pt x="13159" y="46884"/>
                    <a:pt x="0" y="0"/>
                  </a:cubicBezTo>
                  <a:cubicBezTo>
                    <a:pt x="35163" y="1332"/>
                    <a:pt x="57167" y="23282"/>
                    <a:pt x="66810" y="682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任意多边形: 形状 515"/>
            <p:cNvSpPr/>
            <p:nvPr/>
          </p:nvSpPr>
          <p:spPr>
            <a:xfrm>
              <a:off x="9761448" y="4177655"/>
              <a:ext cx="52067" cy="61267"/>
            </a:xfrm>
            <a:custGeom>
              <a:avLst/>
              <a:gdLst>
                <a:gd name="connsiteX0" fmla="*/ 132 w 52067"/>
                <a:gd name="connsiteY0" fmla="*/ 0 h 61267"/>
                <a:gd name="connsiteX1" fmla="*/ 51865 w 52067"/>
                <a:gd name="connsiteY1" fmla="*/ 61163 h 61267"/>
                <a:gd name="connsiteX2" fmla="*/ 132 w 52067"/>
                <a:gd name="connsiteY2" fmla="*/ 0 h 61267"/>
              </a:gdLst>
              <a:ahLst/>
              <a:cxnLst>
                <a:cxn ang="0">
                  <a:pos x="connsiteX0" y="connsiteY0"/>
                </a:cxn>
                <a:cxn ang="0">
                  <a:pos x="connsiteX1" y="connsiteY1"/>
                </a:cxn>
                <a:cxn ang="0">
                  <a:pos x="connsiteX2" y="connsiteY2"/>
                </a:cxn>
              </a:cxnLst>
              <a:rect l="l" t="t" r="r" b="b"/>
              <a:pathLst>
                <a:path w="52067" h="61267">
                  <a:moveTo>
                    <a:pt x="132" y="0"/>
                  </a:moveTo>
                  <a:cubicBezTo>
                    <a:pt x="41049" y="6766"/>
                    <a:pt x="53889" y="22483"/>
                    <a:pt x="51865" y="61163"/>
                  </a:cubicBezTo>
                  <a:cubicBezTo>
                    <a:pt x="14091" y="62814"/>
                    <a:pt x="-1626" y="45073"/>
                    <a:pt x="13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任意多边形: 形状 516"/>
            <p:cNvSpPr/>
            <p:nvPr/>
          </p:nvSpPr>
          <p:spPr>
            <a:xfrm>
              <a:off x="6968116" y="5188532"/>
              <a:ext cx="56540" cy="50145"/>
            </a:xfrm>
            <a:custGeom>
              <a:avLst/>
              <a:gdLst>
                <a:gd name="connsiteX0" fmla="*/ 56540 w 56540"/>
                <a:gd name="connsiteY0" fmla="*/ 43967 h 50145"/>
                <a:gd name="connsiteX1" fmla="*/ 279 w 56540"/>
                <a:gd name="connsiteY1" fmla="*/ 21111 h 50145"/>
                <a:gd name="connsiteX2" fmla="*/ 27184 w 56540"/>
                <a:gd name="connsiteY2" fmla="*/ 13 h 50145"/>
                <a:gd name="connsiteX3" fmla="*/ 56540 w 56540"/>
                <a:gd name="connsiteY3" fmla="*/ 43967 h 50145"/>
              </a:gdLst>
              <a:ahLst/>
              <a:cxnLst>
                <a:cxn ang="0">
                  <a:pos x="connsiteX0" y="connsiteY0"/>
                </a:cxn>
                <a:cxn ang="0">
                  <a:pos x="connsiteX1" y="connsiteY1"/>
                </a:cxn>
                <a:cxn ang="0">
                  <a:pos x="connsiteX2" y="connsiteY2"/>
                </a:cxn>
                <a:cxn ang="0">
                  <a:pos x="connsiteX3" y="connsiteY3"/>
                </a:cxn>
              </a:cxnLst>
              <a:rect l="l" t="t" r="r" b="b"/>
              <a:pathLst>
                <a:path w="56540" h="50145">
                  <a:moveTo>
                    <a:pt x="56540" y="43967"/>
                  </a:moveTo>
                  <a:cubicBezTo>
                    <a:pt x="14344" y="59204"/>
                    <a:pt x="2996" y="44233"/>
                    <a:pt x="279" y="21111"/>
                  </a:cubicBezTo>
                  <a:cubicBezTo>
                    <a:pt x="-2278" y="-626"/>
                    <a:pt x="13225" y="279"/>
                    <a:pt x="27184" y="13"/>
                  </a:cubicBezTo>
                  <a:cubicBezTo>
                    <a:pt x="60323" y="-626"/>
                    <a:pt x="55688" y="22762"/>
                    <a:pt x="56540" y="439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任意多边形: 形状 517"/>
            <p:cNvSpPr/>
            <p:nvPr/>
          </p:nvSpPr>
          <p:spPr>
            <a:xfrm>
              <a:off x="7105412" y="5001831"/>
              <a:ext cx="54898" cy="50688"/>
            </a:xfrm>
            <a:custGeom>
              <a:avLst/>
              <a:gdLst>
                <a:gd name="connsiteX0" fmla="*/ 41090 w 54898"/>
                <a:gd name="connsiteY0" fmla="*/ 50429 h 50688"/>
                <a:gd name="connsiteX1" fmla="*/ 66 w 54898"/>
                <a:gd name="connsiteY1" fmla="*/ 20328 h 50688"/>
                <a:gd name="connsiteX2" fmla="*/ 21057 w 54898"/>
                <a:gd name="connsiteY2" fmla="*/ 934 h 50688"/>
                <a:gd name="connsiteX3" fmla="*/ 54889 w 54898"/>
                <a:gd name="connsiteY3" fmla="*/ 28532 h 50688"/>
                <a:gd name="connsiteX4" fmla="*/ 41090 w 54898"/>
                <a:gd name="connsiteY4" fmla="*/ 50429 h 5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8" h="50688">
                  <a:moveTo>
                    <a:pt x="41090" y="50429"/>
                  </a:moveTo>
                  <a:cubicBezTo>
                    <a:pt x="9549" y="52720"/>
                    <a:pt x="-946" y="39614"/>
                    <a:pt x="66" y="20328"/>
                  </a:cubicBezTo>
                  <a:cubicBezTo>
                    <a:pt x="439" y="13242"/>
                    <a:pt x="12693" y="2746"/>
                    <a:pt x="21057" y="934"/>
                  </a:cubicBezTo>
                  <a:cubicBezTo>
                    <a:pt x="41409" y="-3488"/>
                    <a:pt x="55315" y="8127"/>
                    <a:pt x="54889" y="28532"/>
                  </a:cubicBezTo>
                  <a:cubicBezTo>
                    <a:pt x="54782" y="37483"/>
                    <a:pt x="43860" y="46327"/>
                    <a:pt x="41090" y="50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任意多边形: 形状 518"/>
            <p:cNvSpPr/>
            <p:nvPr/>
          </p:nvSpPr>
          <p:spPr>
            <a:xfrm>
              <a:off x="11214834" y="5716419"/>
              <a:ext cx="81514" cy="77998"/>
            </a:xfrm>
            <a:custGeom>
              <a:avLst/>
              <a:gdLst>
                <a:gd name="connsiteX0" fmla="*/ 0 w 81514"/>
                <a:gd name="connsiteY0" fmla="*/ 0 h 77998"/>
                <a:gd name="connsiteX1" fmla="*/ 81515 w 81514"/>
                <a:gd name="connsiteY1" fmla="*/ 77999 h 77998"/>
                <a:gd name="connsiteX2" fmla="*/ 0 w 81514"/>
                <a:gd name="connsiteY2" fmla="*/ 0 h 77998"/>
              </a:gdLst>
              <a:ahLst/>
              <a:cxnLst>
                <a:cxn ang="0">
                  <a:pos x="connsiteX0" y="connsiteY0"/>
                </a:cxn>
                <a:cxn ang="0">
                  <a:pos x="connsiteX1" y="connsiteY1"/>
                </a:cxn>
                <a:cxn ang="0">
                  <a:pos x="connsiteX2" y="connsiteY2"/>
                </a:cxn>
              </a:cxnLst>
              <a:rect l="l" t="t" r="r" b="b"/>
              <a:pathLst>
                <a:path w="81514" h="77998">
                  <a:moveTo>
                    <a:pt x="0" y="0"/>
                  </a:moveTo>
                  <a:cubicBezTo>
                    <a:pt x="49335" y="7619"/>
                    <a:pt x="65371" y="38999"/>
                    <a:pt x="81515" y="77999"/>
                  </a:cubicBezTo>
                  <a:cubicBezTo>
                    <a:pt x="33991" y="72191"/>
                    <a:pt x="23229"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任意多边形: 形状 519"/>
            <p:cNvSpPr/>
            <p:nvPr/>
          </p:nvSpPr>
          <p:spPr>
            <a:xfrm>
              <a:off x="7056195" y="4833091"/>
              <a:ext cx="55492" cy="51312"/>
            </a:xfrm>
            <a:custGeom>
              <a:avLst/>
              <a:gdLst>
                <a:gd name="connsiteX0" fmla="*/ 41878 w 55492"/>
                <a:gd name="connsiteY0" fmla="*/ 50919 h 51312"/>
                <a:gd name="connsiteX1" fmla="*/ 1 w 55492"/>
                <a:gd name="connsiteY1" fmla="*/ 17727 h 51312"/>
                <a:gd name="connsiteX2" fmla="*/ 23177 w 55492"/>
                <a:gd name="connsiteY2" fmla="*/ 465 h 51312"/>
                <a:gd name="connsiteX3" fmla="*/ 55357 w 55492"/>
                <a:gd name="connsiteY3" fmla="*/ 29768 h 51312"/>
                <a:gd name="connsiteX4" fmla="*/ 41878 w 55492"/>
                <a:gd name="connsiteY4" fmla="*/ 50919 h 51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2" h="51311">
                  <a:moveTo>
                    <a:pt x="41878" y="50919"/>
                  </a:moveTo>
                  <a:cubicBezTo>
                    <a:pt x="7034" y="54222"/>
                    <a:pt x="534" y="36161"/>
                    <a:pt x="1" y="17727"/>
                  </a:cubicBezTo>
                  <a:cubicBezTo>
                    <a:pt x="-159" y="11920"/>
                    <a:pt x="14333" y="1744"/>
                    <a:pt x="23177" y="465"/>
                  </a:cubicBezTo>
                  <a:cubicBezTo>
                    <a:pt x="43423" y="-2519"/>
                    <a:pt x="57008" y="9043"/>
                    <a:pt x="55357" y="29768"/>
                  </a:cubicBezTo>
                  <a:cubicBezTo>
                    <a:pt x="54664" y="38878"/>
                    <a:pt x="44328" y="47296"/>
                    <a:pt x="41878" y="509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任意多边形: 形状 520"/>
            <p:cNvSpPr/>
            <p:nvPr/>
          </p:nvSpPr>
          <p:spPr>
            <a:xfrm>
              <a:off x="10212096" y="4602065"/>
              <a:ext cx="55621" cy="69154"/>
            </a:xfrm>
            <a:custGeom>
              <a:avLst/>
              <a:gdLst>
                <a:gd name="connsiteX0" fmla="*/ 0 w 55621"/>
                <a:gd name="connsiteY0" fmla="*/ 0 h 69154"/>
                <a:gd name="connsiteX1" fmla="*/ 55622 w 55621"/>
                <a:gd name="connsiteY1" fmla="*/ 69154 h 69154"/>
                <a:gd name="connsiteX2" fmla="*/ 0 w 55621"/>
                <a:gd name="connsiteY2" fmla="*/ 0 h 69154"/>
              </a:gdLst>
              <a:ahLst/>
              <a:cxnLst>
                <a:cxn ang="0">
                  <a:pos x="connsiteX0" y="connsiteY0"/>
                </a:cxn>
                <a:cxn ang="0">
                  <a:pos x="connsiteX1" y="connsiteY1"/>
                </a:cxn>
                <a:cxn ang="0">
                  <a:pos x="connsiteX2" y="connsiteY2"/>
                </a:cxn>
              </a:cxnLst>
              <a:rect l="l" t="t" r="r" b="b"/>
              <a:pathLst>
                <a:path w="55621" h="69154">
                  <a:moveTo>
                    <a:pt x="0" y="0"/>
                  </a:moveTo>
                  <a:cubicBezTo>
                    <a:pt x="38520" y="5754"/>
                    <a:pt x="51413" y="22430"/>
                    <a:pt x="55622" y="69154"/>
                  </a:cubicBezTo>
                  <a:cubicBezTo>
                    <a:pt x="16836" y="61536"/>
                    <a:pt x="426" y="4187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任意多边形: 形状 521"/>
            <p:cNvSpPr/>
            <p:nvPr/>
          </p:nvSpPr>
          <p:spPr>
            <a:xfrm>
              <a:off x="8582388" y="3893176"/>
              <a:ext cx="54501" cy="57630"/>
            </a:xfrm>
            <a:custGeom>
              <a:avLst/>
              <a:gdLst>
                <a:gd name="connsiteX0" fmla="*/ 54502 w 54501"/>
                <a:gd name="connsiteY0" fmla="*/ 54959 h 57630"/>
                <a:gd name="connsiteX1" fmla="*/ 105 w 54501"/>
                <a:gd name="connsiteY1" fmla="*/ 28214 h 57630"/>
                <a:gd name="connsiteX2" fmla="*/ 12146 w 54501"/>
                <a:gd name="connsiteY2" fmla="*/ 1628 h 57630"/>
                <a:gd name="connsiteX3" fmla="*/ 54502 w 54501"/>
                <a:gd name="connsiteY3" fmla="*/ 54959 h 57630"/>
              </a:gdLst>
              <a:ahLst/>
              <a:cxnLst>
                <a:cxn ang="0">
                  <a:pos x="connsiteX0" y="connsiteY0"/>
                </a:cxn>
                <a:cxn ang="0">
                  <a:pos x="connsiteX1" y="connsiteY1"/>
                </a:cxn>
                <a:cxn ang="0">
                  <a:pos x="connsiteX2" y="connsiteY2"/>
                </a:cxn>
                <a:cxn ang="0">
                  <a:pos x="connsiteX3" y="connsiteY3"/>
                </a:cxn>
              </a:cxnLst>
              <a:rect l="l" t="t" r="r" b="b"/>
              <a:pathLst>
                <a:path w="54500" h="57630">
                  <a:moveTo>
                    <a:pt x="54502" y="54959"/>
                  </a:moveTo>
                  <a:cubicBezTo>
                    <a:pt x="21097" y="62471"/>
                    <a:pt x="3249" y="54320"/>
                    <a:pt x="105" y="28214"/>
                  </a:cubicBezTo>
                  <a:cubicBezTo>
                    <a:pt x="-907" y="19583"/>
                    <a:pt x="5540" y="3973"/>
                    <a:pt x="12146" y="1628"/>
                  </a:cubicBezTo>
                  <a:cubicBezTo>
                    <a:pt x="33457" y="-5937"/>
                    <a:pt x="48055" y="13030"/>
                    <a:pt x="54502" y="549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任意多边形: 形状 522"/>
            <p:cNvSpPr/>
            <p:nvPr/>
          </p:nvSpPr>
          <p:spPr>
            <a:xfrm>
              <a:off x="12008242" y="6701149"/>
              <a:ext cx="88069" cy="89559"/>
            </a:xfrm>
            <a:custGeom>
              <a:avLst/>
              <a:gdLst>
                <a:gd name="connsiteX0" fmla="*/ 1014 w 88069"/>
                <a:gd name="connsiteY0" fmla="*/ 28503 h 89559"/>
                <a:gd name="connsiteX1" fmla="*/ 1014 w 88069"/>
                <a:gd name="connsiteY1" fmla="*/ 5967 h 89559"/>
                <a:gd name="connsiteX2" fmla="*/ 11563 w 88069"/>
                <a:gd name="connsiteY2" fmla="*/ 0 h 89559"/>
                <a:gd name="connsiteX3" fmla="*/ 88070 w 88069"/>
                <a:gd name="connsiteY3" fmla="*/ 76933 h 89559"/>
                <a:gd name="connsiteX4" fmla="*/ 77148 w 88069"/>
                <a:gd name="connsiteY4" fmla="*/ 89560 h 89559"/>
                <a:gd name="connsiteX5" fmla="*/ 23444 w 88069"/>
                <a:gd name="connsiteY5" fmla="*/ 45712 h 89559"/>
                <a:gd name="connsiteX6" fmla="*/ 2 w 88069"/>
                <a:gd name="connsiteY6" fmla="*/ 27331 h 89559"/>
                <a:gd name="connsiteX7" fmla="*/ 1014 w 88069"/>
                <a:gd name="connsiteY7" fmla="*/ 28503 h 8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69" h="89559">
                  <a:moveTo>
                    <a:pt x="1014" y="28503"/>
                  </a:moveTo>
                  <a:cubicBezTo>
                    <a:pt x="1014" y="20991"/>
                    <a:pt x="1014" y="13479"/>
                    <a:pt x="1014" y="5967"/>
                  </a:cubicBezTo>
                  <a:cubicBezTo>
                    <a:pt x="4530" y="3996"/>
                    <a:pt x="8047" y="1971"/>
                    <a:pt x="11563" y="0"/>
                  </a:cubicBezTo>
                  <a:cubicBezTo>
                    <a:pt x="37083" y="25627"/>
                    <a:pt x="62550" y="51306"/>
                    <a:pt x="88070" y="76933"/>
                  </a:cubicBezTo>
                  <a:cubicBezTo>
                    <a:pt x="84447" y="81142"/>
                    <a:pt x="80771" y="85351"/>
                    <a:pt x="77148" y="89560"/>
                  </a:cubicBezTo>
                  <a:cubicBezTo>
                    <a:pt x="59247" y="74908"/>
                    <a:pt x="41399" y="60257"/>
                    <a:pt x="23444" y="45712"/>
                  </a:cubicBezTo>
                  <a:cubicBezTo>
                    <a:pt x="15719" y="39426"/>
                    <a:pt x="7780" y="33405"/>
                    <a:pt x="2" y="27331"/>
                  </a:cubicBezTo>
                  <a:cubicBezTo>
                    <a:pt x="-51" y="27385"/>
                    <a:pt x="1014" y="28503"/>
                    <a:pt x="1014" y="2850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任意多边形: 形状 523"/>
            <p:cNvSpPr/>
            <p:nvPr/>
          </p:nvSpPr>
          <p:spPr>
            <a:xfrm>
              <a:off x="7613534" y="4301845"/>
              <a:ext cx="58317" cy="55431"/>
            </a:xfrm>
            <a:custGeom>
              <a:avLst/>
              <a:gdLst>
                <a:gd name="connsiteX0" fmla="*/ 8578 w 58317"/>
                <a:gd name="connsiteY0" fmla="*/ 0 h 55431"/>
                <a:gd name="connsiteX1" fmla="*/ 52478 w 58317"/>
                <a:gd name="connsiteY1" fmla="*/ 11774 h 55431"/>
                <a:gd name="connsiteX2" fmla="*/ 57167 w 58317"/>
                <a:gd name="connsiteY2" fmla="*/ 49655 h 55431"/>
                <a:gd name="connsiteX3" fmla="*/ 29889 w 58317"/>
                <a:gd name="connsiteY3" fmla="*/ 53970 h 55431"/>
                <a:gd name="connsiteX4" fmla="*/ 0 w 58317"/>
                <a:gd name="connsiteY4" fmla="*/ 12094 h 55431"/>
                <a:gd name="connsiteX5" fmla="*/ 8578 w 58317"/>
                <a:gd name="connsiteY5" fmla="*/ 0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17" h="55430">
                  <a:moveTo>
                    <a:pt x="8578" y="0"/>
                  </a:moveTo>
                  <a:cubicBezTo>
                    <a:pt x="23602" y="3463"/>
                    <a:pt x="41823" y="3037"/>
                    <a:pt x="52478" y="11774"/>
                  </a:cubicBezTo>
                  <a:cubicBezTo>
                    <a:pt x="59884" y="17901"/>
                    <a:pt x="58712" y="36921"/>
                    <a:pt x="57167" y="49655"/>
                  </a:cubicBezTo>
                  <a:cubicBezTo>
                    <a:pt x="56794" y="52532"/>
                    <a:pt x="34204" y="58073"/>
                    <a:pt x="29889" y="53970"/>
                  </a:cubicBezTo>
                  <a:cubicBezTo>
                    <a:pt x="17688" y="42356"/>
                    <a:pt x="9696" y="26372"/>
                    <a:pt x="0" y="12094"/>
                  </a:cubicBezTo>
                  <a:cubicBezTo>
                    <a:pt x="2824" y="8045"/>
                    <a:pt x="5701" y="4049"/>
                    <a:pt x="857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任意多边形: 形状 524"/>
            <p:cNvSpPr/>
            <p:nvPr/>
          </p:nvSpPr>
          <p:spPr>
            <a:xfrm>
              <a:off x="9929991" y="4372761"/>
              <a:ext cx="53064" cy="61532"/>
            </a:xfrm>
            <a:custGeom>
              <a:avLst/>
              <a:gdLst>
                <a:gd name="connsiteX0" fmla="*/ 0 w 53064"/>
                <a:gd name="connsiteY0" fmla="*/ 476 h 61532"/>
                <a:gd name="connsiteX1" fmla="*/ 53065 w 53064"/>
                <a:gd name="connsiteY1" fmla="*/ 61533 h 61532"/>
                <a:gd name="connsiteX2" fmla="*/ 0 w 53064"/>
                <a:gd name="connsiteY2" fmla="*/ 476 h 61532"/>
              </a:gdLst>
              <a:ahLst/>
              <a:cxnLst>
                <a:cxn ang="0">
                  <a:pos x="connsiteX0" y="connsiteY0"/>
                </a:cxn>
                <a:cxn ang="0">
                  <a:pos x="connsiteX1" y="connsiteY1"/>
                </a:cxn>
                <a:cxn ang="0">
                  <a:pos x="connsiteX2" y="connsiteY2"/>
                </a:cxn>
              </a:cxnLst>
              <a:rect l="l" t="t" r="r" b="b"/>
              <a:pathLst>
                <a:path w="53063" h="61532">
                  <a:moveTo>
                    <a:pt x="0" y="476"/>
                  </a:moveTo>
                  <a:cubicBezTo>
                    <a:pt x="39479" y="-2987"/>
                    <a:pt x="52425" y="11931"/>
                    <a:pt x="53065" y="61533"/>
                  </a:cubicBezTo>
                  <a:cubicBezTo>
                    <a:pt x="15824" y="56098"/>
                    <a:pt x="3996" y="42459"/>
                    <a:pt x="0" y="4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任意多边形: 形状 525"/>
            <p:cNvSpPr/>
            <p:nvPr/>
          </p:nvSpPr>
          <p:spPr>
            <a:xfrm>
              <a:off x="11300824" y="5840822"/>
              <a:ext cx="80982" cy="81036"/>
            </a:xfrm>
            <a:custGeom>
              <a:avLst/>
              <a:gdLst>
                <a:gd name="connsiteX0" fmla="*/ 8791 w 80982"/>
                <a:gd name="connsiteY0" fmla="*/ 0 h 81036"/>
                <a:gd name="connsiteX1" fmla="*/ 80982 w 80982"/>
                <a:gd name="connsiteY1" fmla="*/ 81035 h 81036"/>
                <a:gd name="connsiteX2" fmla="*/ 0 w 80982"/>
                <a:gd name="connsiteY2" fmla="*/ 7992 h 81036"/>
                <a:gd name="connsiteX3" fmla="*/ 8791 w 80982"/>
                <a:gd name="connsiteY3" fmla="*/ 0 h 81036"/>
              </a:gdLst>
              <a:ahLst/>
              <a:cxnLst>
                <a:cxn ang="0">
                  <a:pos x="connsiteX0" y="connsiteY0"/>
                </a:cxn>
                <a:cxn ang="0">
                  <a:pos x="connsiteX1" y="connsiteY1"/>
                </a:cxn>
                <a:cxn ang="0">
                  <a:pos x="connsiteX2" y="connsiteY2"/>
                </a:cxn>
                <a:cxn ang="0">
                  <a:pos x="connsiteX3" y="connsiteY3"/>
                </a:cxn>
              </a:cxnLst>
              <a:rect l="l" t="t" r="r" b="b"/>
              <a:pathLst>
                <a:path w="80982" h="81036">
                  <a:moveTo>
                    <a:pt x="8791" y="0"/>
                  </a:moveTo>
                  <a:cubicBezTo>
                    <a:pt x="31114" y="25094"/>
                    <a:pt x="53491" y="50187"/>
                    <a:pt x="80982" y="81035"/>
                  </a:cubicBezTo>
                  <a:cubicBezTo>
                    <a:pt x="37081" y="81248"/>
                    <a:pt x="8365" y="50987"/>
                    <a:pt x="0" y="7992"/>
                  </a:cubicBezTo>
                  <a:cubicBezTo>
                    <a:pt x="2931" y="5328"/>
                    <a:pt x="5860" y="2664"/>
                    <a:pt x="879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任意多边形: 形状 526"/>
            <p:cNvSpPr/>
            <p:nvPr/>
          </p:nvSpPr>
          <p:spPr>
            <a:xfrm>
              <a:off x="6779589" y="5209877"/>
              <a:ext cx="52928" cy="53096"/>
            </a:xfrm>
            <a:custGeom>
              <a:avLst/>
              <a:gdLst>
                <a:gd name="connsiteX0" fmla="*/ 20662 w 52928"/>
                <a:gd name="connsiteY0" fmla="*/ 53097 h 53096"/>
                <a:gd name="connsiteX1" fmla="*/ 44 w 52928"/>
                <a:gd name="connsiteY1" fmla="*/ 17933 h 53096"/>
                <a:gd name="connsiteX2" fmla="*/ 23966 w 52928"/>
                <a:gd name="connsiteY2" fmla="*/ 139 h 53096"/>
                <a:gd name="connsiteX3" fmla="*/ 52682 w 52928"/>
                <a:gd name="connsiteY3" fmla="*/ 24433 h 53096"/>
                <a:gd name="connsiteX4" fmla="*/ 33822 w 52928"/>
                <a:gd name="connsiteY4" fmla="*/ 52617 h 53096"/>
                <a:gd name="connsiteX5" fmla="*/ 20662 w 52928"/>
                <a:gd name="connsiteY5" fmla="*/ 53097 h 5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27" h="53096">
                  <a:moveTo>
                    <a:pt x="20662" y="53097"/>
                  </a:moveTo>
                  <a:cubicBezTo>
                    <a:pt x="13310" y="41482"/>
                    <a:pt x="3294" y="30560"/>
                    <a:pt x="44" y="17933"/>
                  </a:cubicBezTo>
                  <a:cubicBezTo>
                    <a:pt x="-1022" y="13831"/>
                    <a:pt x="17625" y="-1619"/>
                    <a:pt x="23966" y="139"/>
                  </a:cubicBezTo>
                  <a:cubicBezTo>
                    <a:pt x="35420" y="3282"/>
                    <a:pt x="48686" y="13778"/>
                    <a:pt x="52682" y="24433"/>
                  </a:cubicBezTo>
                  <a:cubicBezTo>
                    <a:pt x="54973" y="30614"/>
                    <a:pt x="40695" y="43027"/>
                    <a:pt x="33822" y="52617"/>
                  </a:cubicBezTo>
                  <a:cubicBezTo>
                    <a:pt x="29506" y="52777"/>
                    <a:pt x="25084" y="52937"/>
                    <a:pt x="20662" y="530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任意多边形: 形状 527"/>
            <p:cNvSpPr/>
            <p:nvPr/>
          </p:nvSpPr>
          <p:spPr>
            <a:xfrm>
              <a:off x="10539700" y="4976713"/>
              <a:ext cx="65962" cy="69953"/>
            </a:xfrm>
            <a:custGeom>
              <a:avLst/>
              <a:gdLst>
                <a:gd name="connsiteX0" fmla="*/ 14385 w 65962"/>
                <a:gd name="connsiteY0" fmla="*/ 0 h 69953"/>
                <a:gd name="connsiteX1" fmla="*/ 64306 w 65962"/>
                <a:gd name="connsiteY1" fmla="*/ 46938 h 69953"/>
                <a:gd name="connsiteX2" fmla="*/ 63933 w 65962"/>
                <a:gd name="connsiteY2" fmla="*/ 69953 h 69953"/>
                <a:gd name="connsiteX3" fmla="*/ 40970 w 65962"/>
                <a:gd name="connsiteY3" fmla="*/ 67130 h 69953"/>
                <a:gd name="connsiteX4" fmla="*/ 0 w 65962"/>
                <a:gd name="connsiteY4" fmla="*/ 13319 h 69953"/>
                <a:gd name="connsiteX5" fmla="*/ 14385 w 65962"/>
                <a:gd name="connsiteY5" fmla="*/ 0 h 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62" h="69953">
                  <a:moveTo>
                    <a:pt x="14385" y="0"/>
                  </a:moveTo>
                  <a:cubicBezTo>
                    <a:pt x="31221" y="15450"/>
                    <a:pt x="48909" y="30155"/>
                    <a:pt x="64306" y="46938"/>
                  </a:cubicBezTo>
                  <a:cubicBezTo>
                    <a:pt x="68089" y="51040"/>
                    <a:pt x="64253" y="62122"/>
                    <a:pt x="63933" y="69953"/>
                  </a:cubicBezTo>
                  <a:cubicBezTo>
                    <a:pt x="56101" y="69208"/>
                    <a:pt x="44807" y="71445"/>
                    <a:pt x="40970" y="67130"/>
                  </a:cubicBezTo>
                  <a:cubicBezTo>
                    <a:pt x="26053" y="50347"/>
                    <a:pt x="13426" y="31434"/>
                    <a:pt x="0" y="13319"/>
                  </a:cubicBezTo>
                  <a:cubicBezTo>
                    <a:pt x="4795" y="8897"/>
                    <a:pt x="9590" y="4422"/>
                    <a:pt x="1438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任意多边形: 形状 528"/>
            <p:cNvSpPr/>
            <p:nvPr/>
          </p:nvSpPr>
          <p:spPr>
            <a:xfrm>
              <a:off x="10812854" y="5213265"/>
              <a:ext cx="73203" cy="76719"/>
            </a:xfrm>
            <a:custGeom>
              <a:avLst/>
              <a:gdLst>
                <a:gd name="connsiteX0" fmla="*/ 73203 w 73203"/>
                <a:gd name="connsiteY0" fmla="*/ 76720 h 76719"/>
                <a:gd name="connsiteX1" fmla="*/ 0 w 73203"/>
                <a:gd name="connsiteY1" fmla="*/ 0 h 76719"/>
                <a:gd name="connsiteX2" fmla="*/ 73203 w 73203"/>
                <a:gd name="connsiteY2" fmla="*/ 76720 h 76719"/>
              </a:gdLst>
              <a:ahLst/>
              <a:cxnLst>
                <a:cxn ang="0">
                  <a:pos x="connsiteX0" y="connsiteY0"/>
                </a:cxn>
                <a:cxn ang="0">
                  <a:pos x="connsiteX1" y="connsiteY1"/>
                </a:cxn>
                <a:cxn ang="0">
                  <a:pos x="connsiteX2" y="connsiteY2"/>
                </a:cxn>
              </a:cxnLst>
              <a:rect l="l" t="t" r="r" b="b"/>
              <a:pathLst>
                <a:path w="73203" h="76719">
                  <a:moveTo>
                    <a:pt x="73203" y="76720"/>
                  </a:moveTo>
                  <a:cubicBezTo>
                    <a:pt x="26852" y="67449"/>
                    <a:pt x="9004" y="40171"/>
                    <a:pt x="0" y="0"/>
                  </a:cubicBezTo>
                  <a:cubicBezTo>
                    <a:pt x="46724" y="5061"/>
                    <a:pt x="54556" y="42143"/>
                    <a:pt x="73203" y="7672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任意多边形: 形状 529"/>
            <p:cNvSpPr/>
            <p:nvPr/>
          </p:nvSpPr>
          <p:spPr>
            <a:xfrm>
              <a:off x="9089688" y="3843390"/>
              <a:ext cx="49432" cy="58436"/>
            </a:xfrm>
            <a:custGeom>
              <a:avLst/>
              <a:gdLst>
                <a:gd name="connsiteX0" fmla="*/ 115 w 49432"/>
                <a:gd name="connsiteY0" fmla="*/ 267 h 58436"/>
                <a:gd name="connsiteX1" fmla="*/ 48225 w 49432"/>
                <a:gd name="connsiteY1" fmla="*/ 58340 h 58436"/>
                <a:gd name="connsiteX2" fmla="*/ 115 w 49432"/>
                <a:gd name="connsiteY2" fmla="*/ 267 h 58436"/>
              </a:gdLst>
              <a:ahLst/>
              <a:cxnLst>
                <a:cxn ang="0">
                  <a:pos x="connsiteX0" y="connsiteY0"/>
                </a:cxn>
                <a:cxn ang="0">
                  <a:pos x="connsiteX1" y="connsiteY1"/>
                </a:cxn>
                <a:cxn ang="0">
                  <a:pos x="connsiteX2" y="connsiteY2"/>
                </a:cxn>
              </a:cxnLst>
              <a:rect l="l" t="t" r="r" b="b"/>
              <a:pathLst>
                <a:path w="49432" h="58436">
                  <a:moveTo>
                    <a:pt x="115" y="267"/>
                  </a:moveTo>
                  <a:cubicBezTo>
                    <a:pt x="40340" y="-2343"/>
                    <a:pt x="53819" y="13960"/>
                    <a:pt x="48225" y="58340"/>
                  </a:cubicBezTo>
                  <a:cubicBezTo>
                    <a:pt x="13541" y="59938"/>
                    <a:pt x="-1483" y="41771"/>
                    <a:pt x="115" y="2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任意多边形: 形状 530"/>
            <p:cNvSpPr/>
            <p:nvPr/>
          </p:nvSpPr>
          <p:spPr>
            <a:xfrm>
              <a:off x="8678780" y="3760761"/>
              <a:ext cx="50923" cy="53231"/>
            </a:xfrm>
            <a:custGeom>
              <a:avLst/>
              <a:gdLst>
                <a:gd name="connsiteX0" fmla="*/ 253 w 50923"/>
                <a:gd name="connsiteY0" fmla="*/ 1062 h 53231"/>
                <a:gd name="connsiteX1" fmla="*/ 50920 w 50923"/>
                <a:gd name="connsiteY1" fmla="*/ 34840 h 53231"/>
                <a:gd name="connsiteX2" fmla="*/ 34084 w 50923"/>
                <a:gd name="connsiteY2" fmla="*/ 53061 h 53231"/>
                <a:gd name="connsiteX3" fmla="*/ 253 w 50923"/>
                <a:gd name="connsiteY3" fmla="*/ 1062 h 53231"/>
              </a:gdLst>
              <a:ahLst/>
              <a:cxnLst>
                <a:cxn ang="0">
                  <a:pos x="connsiteX0" y="connsiteY0"/>
                </a:cxn>
                <a:cxn ang="0">
                  <a:pos x="connsiteX1" y="connsiteY1"/>
                </a:cxn>
                <a:cxn ang="0">
                  <a:pos x="connsiteX2" y="connsiteY2"/>
                </a:cxn>
                <a:cxn ang="0">
                  <a:pos x="connsiteX3" y="connsiteY3"/>
                </a:cxn>
              </a:cxnLst>
              <a:rect l="l" t="t" r="r" b="b"/>
              <a:pathLst>
                <a:path w="50923" h="53231">
                  <a:moveTo>
                    <a:pt x="253" y="1062"/>
                  </a:moveTo>
                  <a:cubicBezTo>
                    <a:pt x="29929" y="-3839"/>
                    <a:pt x="49908" y="8361"/>
                    <a:pt x="50920" y="34840"/>
                  </a:cubicBezTo>
                  <a:cubicBezTo>
                    <a:pt x="51133" y="40967"/>
                    <a:pt x="40584" y="52422"/>
                    <a:pt x="34084" y="53061"/>
                  </a:cubicBezTo>
                  <a:cubicBezTo>
                    <a:pt x="11388" y="55405"/>
                    <a:pt x="-2038" y="33295"/>
                    <a:pt x="253" y="10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任意多边形: 形状 531"/>
            <p:cNvSpPr/>
            <p:nvPr/>
          </p:nvSpPr>
          <p:spPr>
            <a:xfrm>
              <a:off x="11731733" y="6334120"/>
              <a:ext cx="89026" cy="85190"/>
            </a:xfrm>
            <a:custGeom>
              <a:avLst/>
              <a:gdLst>
                <a:gd name="connsiteX0" fmla="*/ 0 w 89026"/>
                <a:gd name="connsiteY0" fmla="*/ 0 h 85190"/>
                <a:gd name="connsiteX1" fmla="*/ 89027 w 89026"/>
                <a:gd name="connsiteY1" fmla="*/ 85191 h 85190"/>
                <a:gd name="connsiteX2" fmla="*/ 0 w 89026"/>
                <a:gd name="connsiteY2" fmla="*/ 0 h 85190"/>
              </a:gdLst>
              <a:ahLst/>
              <a:cxnLst>
                <a:cxn ang="0">
                  <a:pos x="connsiteX0" y="connsiteY0"/>
                </a:cxn>
                <a:cxn ang="0">
                  <a:pos x="connsiteX1" y="connsiteY1"/>
                </a:cxn>
                <a:cxn ang="0">
                  <a:pos x="connsiteX2" y="connsiteY2"/>
                </a:cxn>
              </a:cxnLst>
              <a:rect l="l" t="t" r="r" b="b"/>
              <a:pathLst>
                <a:path w="89026" h="85190">
                  <a:moveTo>
                    <a:pt x="0" y="0"/>
                  </a:moveTo>
                  <a:cubicBezTo>
                    <a:pt x="42303" y="11295"/>
                    <a:pt x="65052" y="33725"/>
                    <a:pt x="89027" y="85191"/>
                  </a:cubicBezTo>
                  <a:cubicBezTo>
                    <a:pt x="45659" y="70753"/>
                    <a:pt x="22856" y="3931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任意多边形: 形状 532"/>
            <p:cNvSpPr/>
            <p:nvPr/>
          </p:nvSpPr>
          <p:spPr>
            <a:xfrm>
              <a:off x="6705312" y="6302260"/>
              <a:ext cx="58239" cy="52127"/>
            </a:xfrm>
            <a:custGeom>
              <a:avLst/>
              <a:gdLst>
                <a:gd name="connsiteX0" fmla="*/ 22002 w 58239"/>
                <a:gd name="connsiteY0" fmla="*/ 0 h 52127"/>
                <a:gd name="connsiteX1" fmla="*/ 58231 w 58239"/>
                <a:gd name="connsiteY1" fmla="*/ 32340 h 52127"/>
                <a:gd name="connsiteX2" fmla="*/ 29567 w 58239"/>
                <a:gd name="connsiteY2" fmla="*/ 51999 h 52127"/>
                <a:gd name="connsiteX3" fmla="*/ 318 w 58239"/>
                <a:gd name="connsiteY3" fmla="*/ 24241 h 52127"/>
                <a:gd name="connsiteX4" fmla="*/ 22002 w 58239"/>
                <a:gd name="connsiteY4" fmla="*/ 0 h 52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9" h="52126">
                  <a:moveTo>
                    <a:pt x="22002" y="0"/>
                  </a:moveTo>
                  <a:cubicBezTo>
                    <a:pt x="46723" y="4102"/>
                    <a:pt x="57805" y="11987"/>
                    <a:pt x="58231" y="32340"/>
                  </a:cubicBezTo>
                  <a:cubicBezTo>
                    <a:pt x="58657" y="53704"/>
                    <a:pt x="43260" y="51040"/>
                    <a:pt x="29567" y="51999"/>
                  </a:cubicBezTo>
                  <a:cubicBezTo>
                    <a:pt x="9215" y="53437"/>
                    <a:pt x="-2079" y="42729"/>
                    <a:pt x="318" y="24241"/>
                  </a:cubicBezTo>
                  <a:cubicBezTo>
                    <a:pt x="1437" y="15344"/>
                    <a:pt x="14383" y="8045"/>
                    <a:pt x="220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任意多边形: 形状 533"/>
            <p:cNvSpPr/>
            <p:nvPr/>
          </p:nvSpPr>
          <p:spPr>
            <a:xfrm>
              <a:off x="9397002" y="4066223"/>
              <a:ext cx="51773" cy="59433"/>
            </a:xfrm>
            <a:custGeom>
              <a:avLst/>
              <a:gdLst>
                <a:gd name="connsiteX0" fmla="*/ 51466 w 51773"/>
                <a:gd name="connsiteY0" fmla="*/ 59433 h 59433"/>
                <a:gd name="connsiteX1" fmla="*/ 0 w 51773"/>
                <a:gd name="connsiteY1" fmla="*/ 1734 h 59433"/>
                <a:gd name="connsiteX2" fmla="*/ 51466 w 51773"/>
                <a:gd name="connsiteY2" fmla="*/ 59433 h 59433"/>
              </a:gdLst>
              <a:ahLst/>
              <a:cxnLst>
                <a:cxn ang="0">
                  <a:pos x="connsiteX0" y="connsiteY0"/>
                </a:cxn>
                <a:cxn ang="0">
                  <a:pos x="connsiteX1" y="connsiteY1"/>
                </a:cxn>
                <a:cxn ang="0">
                  <a:pos x="connsiteX2" y="connsiteY2"/>
                </a:cxn>
              </a:cxnLst>
              <a:rect l="l" t="t" r="r" b="b"/>
              <a:pathLst>
                <a:path w="51773" h="59433">
                  <a:moveTo>
                    <a:pt x="51466" y="59433"/>
                  </a:moveTo>
                  <a:cubicBezTo>
                    <a:pt x="8418" y="55224"/>
                    <a:pt x="266" y="45741"/>
                    <a:pt x="0" y="1734"/>
                  </a:cubicBezTo>
                  <a:cubicBezTo>
                    <a:pt x="31008" y="-7057"/>
                    <a:pt x="54769" y="18409"/>
                    <a:pt x="51466" y="5943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任意多边形: 形状 534"/>
            <p:cNvSpPr/>
            <p:nvPr/>
          </p:nvSpPr>
          <p:spPr>
            <a:xfrm>
              <a:off x="10318438" y="4649641"/>
              <a:ext cx="54534" cy="66437"/>
            </a:xfrm>
            <a:custGeom>
              <a:avLst/>
              <a:gdLst>
                <a:gd name="connsiteX0" fmla="*/ 0 w 54534"/>
                <a:gd name="connsiteY0" fmla="*/ 0 h 66437"/>
                <a:gd name="connsiteX1" fmla="*/ 54503 w 54534"/>
                <a:gd name="connsiteY1" fmla="*/ 66437 h 66437"/>
                <a:gd name="connsiteX2" fmla="*/ 0 w 54534"/>
                <a:gd name="connsiteY2" fmla="*/ 0 h 66437"/>
              </a:gdLst>
              <a:ahLst/>
              <a:cxnLst>
                <a:cxn ang="0">
                  <a:pos x="connsiteX0" y="connsiteY0"/>
                </a:cxn>
                <a:cxn ang="0">
                  <a:pos x="connsiteX1" y="connsiteY1"/>
                </a:cxn>
                <a:cxn ang="0">
                  <a:pos x="connsiteX2" y="connsiteY2"/>
                </a:cxn>
              </a:cxnLst>
              <a:rect l="l" t="t" r="r" b="b"/>
              <a:pathLst>
                <a:path w="54534" h="66437">
                  <a:moveTo>
                    <a:pt x="0" y="0"/>
                  </a:moveTo>
                  <a:cubicBezTo>
                    <a:pt x="36602" y="2238"/>
                    <a:pt x="55409" y="26106"/>
                    <a:pt x="54503" y="66437"/>
                  </a:cubicBezTo>
                  <a:cubicBezTo>
                    <a:pt x="20299" y="61589"/>
                    <a:pt x="4741" y="432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任意多边形: 形状 535"/>
            <p:cNvSpPr/>
            <p:nvPr/>
          </p:nvSpPr>
          <p:spPr>
            <a:xfrm>
              <a:off x="8130425" y="3838043"/>
              <a:ext cx="67564" cy="55347"/>
            </a:xfrm>
            <a:custGeom>
              <a:avLst/>
              <a:gdLst>
                <a:gd name="connsiteX0" fmla="*/ 67564 w 67564"/>
                <a:gd name="connsiteY0" fmla="*/ 35130 h 55347"/>
                <a:gd name="connsiteX1" fmla="*/ 35491 w 67564"/>
                <a:gd name="connsiteY1" fmla="*/ 55163 h 55347"/>
                <a:gd name="connsiteX2" fmla="*/ 328 w 67564"/>
                <a:gd name="connsiteY2" fmla="*/ 15151 h 55347"/>
                <a:gd name="connsiteX3" fmla="*/ 17803 w 67564"/>
                <a:gd name="connsiteY3" fmla="*/ 127 h 55347"/>
                <a:gd name="connsiteX4" fmla="*/ 67564 w 67564"/>
                <a:gd name="connsiteY4" fmla="*/ 35130 h 5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64" h="55347">
                  <a:moveTo>
                    <a:pt x="67564" y="35130"/>
                  </a:moveTo>
                  <a:cubicBezTo>
                    <a:pt x="50516" y="46159"/>
                    <a:pt x="43483" y="54097"/>
                    <a:pt x="35491" y="55163"/>
                  </a:cubicBezTo>
                  <a:cubicBezTo>
                    <a:pt x="17217" y="57613"/>
                    <a:pt x="-2815" y="35184"/>
                    <a:pt x="328" y="15151"/>
                  </a:cubicBezTo>
                  <a:cubicBezTo>
                    <a:pt x="1287" y="9024"/>
                    <a:pt x="15192" y="-1258"/>
                    <a:pt x="17803" y="127"/>
                  </a:cubicBezTo>
                  <a:cubicBezTo>
                    <a:pt x="32827" y="8385"/>
                    <a:pt x="46200" y="19520"/>
                    <a:pt x="67564" y="35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任意多边形: 形状 536"/>
            <p:cNvSpPr/>
            <p:nvPr/>
          </p:nvSpPr>
          <p:spPr>
            <a:xfrm>
              <a:off x="10481148" y="4843936"/>
              <a:ext cx="59830" cy="62769"/>
            </a:xfrm>
            <a:custGeom>
              <a:avLst/>
              <a:gdLst>
                <a:gd name="connsiteX0" fmla="*/ 59831 w 59830"/>
                <a:gd name="connsiteY0" fmla="*/ 62769 h 62769"/>
                <a:gd name="connsiteX1" fmla="*/ 0 w 59830"/>
                <a:gd name="connsiteY1" fmla="*/ 1074 h 62769"/>
                <a:gd name="connsiteX2" fmla="*/ 59831 w 59830"/>
                <a:gd name="connsiteY2" fmla="*/ 62769 h 62769"/>
              </a:gdLst>
              <a:ahLst/>
              <a:cxnLst>
                <a:cxn ang="0">
                  <a:pos x="connsiteX0" y="connsiteY0"/>
                </a:cxn>
                <a:cxn ang="0">
                  <a:pos x="connsiteX1" y="connsiteY1"/>
                </a:cxn>
                <a:cxn ang="0">
                  <a:pos x="connsiteX2" y="connsiteY2"/>
                </a:cxn>
              </a:cxnLst>
              <a:rect l="l" t="t" r="r" b="b"/>
              <a:pathLst>
                <a:path w="59830" h="62769">
                  <a:moveTo>
                    <a:pt x="59831" y="62769"/>
                  </a:moveTo>
                  <a:cubicBezTo>
                    <a:pt x="16037" y="61864"/>
                    <a:pt x="11668" y="28565"/>
                    <a:pt x="0" y="1074"/>
                  </a:cubicBezTo>
                  <a:cubicBezTo>
                    <a:pt x="37348" y="-4201"/>
                    <a:pt x="50401" y="8959"/>
                    <a:pt x="59831" y="627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任意多边形: 形状 537"/>
            <p:cNvSpPr/>
            <p:nvPr/>
          </p:nvSpPr>
          <p:spPr>
            <a:xfrm>
              <a:off x="11908349" y="6586123"/>
              <a:ext cx="94727" cy="78851"/>
            </a:xfrm>
            <a:custGeom>
              <a:avLst/>
              <a:gdLst>
                <a:gd name="connsiteX0" fmla="*/ 0 w 94727"/>
                <a:gd name="connsiteY0" fmla="*/ 0 h 78851"/>
                <a:gd name="connsiteX1" fmla="*/ 94728 w 94727"/>
                <a:gd name="connsiteY1" fmla="*/ 78851 h 78851"/>
                <a:gd name="connsiteX2" fmla="*/ 0 w 94727"/>
                <a:gd name="connsiteY2" fmla="*/ 0 h 78851"/>
              </a:gdLst>
              <a:ahLst/>
              <a:cxnLst>
                <a:cxn ang="0">
                  <a:pos x="connsiteX0" y="connsiteY0"/>
                </a:cxn>
                <a:cxn ang="0">
                  <a:pos x="connsiteX1" y="connsiteY1"/>
                </a:cxn>
                <a:cxn ang="0">
                  <a:pos x="connsiteX2" y="connsiteY2"/>
                </a:cxn>
              </a:cxnLst>
              <a:rect l="l" t="t" r="r" b="b"/>
              <a:pathLst>
                <a:path w="94727" h="78851">
                  <a:moveTo>
                    <a:pt x="0" y="0"/>
                  </a:moveTo>
                  <a:cubicBezTo>
                    <a:pt x="52692" y="4902"/>
                    <a:pt x="68515" y="42249"/>
                    <a:pt x="94728" y="78851"/>
                  </a:cubicBezTo>
                  <a:cubicBezTo>
                    <a:pt x="45446" y="69528"/>
                    <a:pt x="27545" y="3383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任意多边形: 形状 538"/>
            <p:cNvSpPr/>
            <p:nvPr/>
          </p:nvSpPr>
          <p:spPr>
            <a:xfrm>
              <a:off x="9424063" y="3791770"/>
              <a:ext cx="50839" cy="64217"/>
            </a:xfrm>
            <a:custGeom>
              <a:avLst/>
              <a:gdLst>
                <a:gd name="connsiteX0" fmla="*/ 6131 w 50839"/>
                <a:gd name="connsiteY0" fmla="*/ 49 h 64217"/>
                <a:gd name="connsiteX1" fmla="*/ 50032 w 50839"/>
                <a:gd name="connsiteY1" fmla="*/ 57482 h 64217"/>
                <a:gd name="connsiteX2" fmla="*/ 44278 w 50839"/>
                <a:gd name="connsiteY2" fmla="*/ 64195 h 64217"/>
                <a:gd name="connsiteX3" fmla="*/ 8209 w 50839"/>
                <a:gd name="connsiteY3" fmla="*/ 44429 h 64217"/>
                <a:gd name="connsiteX4" fmla="*/ 4 w 50839"/>
                <a:gd name="connsiteY4" fmla="*/ 4045 h 64217"/>
                <a:gd name="connsiteX5" fmla="*/ 6131 w 50839"/>
                <a:gd name="connsiteY5" fmla="*/ 49 h 6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39" h="64217">
                  <a:moveTo>
                    <a:pt x="6131" y="49"/>
                  </a:moveTo>
                  <a:cubicBezTo>
                    <a:pt x="24405" y="-1656"/>
                    <a:pt x="56318" y="41659"/>
                    <a:pt x="50032" y="57482"/>
                  </a:cubicBezTo>
                  <a:cubicBezTo>
                    <a:pt x="48966" y="60199"/>
                    <a:pt x="45023" y="64568"/>
                    <a:pt x="44278" y="64195"/>
                  </a:cubicBezTo>
                  <a:cubicBezTo>
                    <a:pt x="31704" y="58228"/>
                    <a:pt x="15614" y="54499"/>
                    <a:pt x="8209" y="44429"/>
                  </a:cubicBezTo>
                  <a:cubicBezTo>
                    <a:pt x="803" y="34360"/>
                    <a:pt x="1922" y="17844"/>
                    <a:pt x="4" y="4045"/>
                  </a:cubicBezTo>
                  <a:cubicBezTo>
                    <a:pt x="-156" y="2819"/>
                    <a:pt x="4799" y="901"/>
                    <a:pt x="6131" y="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任意多边形: 形状 539"/>
            <p:cNvSpPr/>
            <p:nvPr/>
          </p:nvSpPr>
          <p:spPr>
            <a:xfrm>
              <a:off x="6740606" y="5749123"/>
              <a:ext cx="54104" cy="49680"/>
            </a:xfrm>
            <a:custGeom>
              <a:avLst/>
              <a:gdLst>
                <a:gd name="connsiteX0" fmla="*/ 54104 w 54104"/>
                <a:gd name="connsiteY0" fmla="*/ 43217 h 49680"/>
                <a:gd name="connsiteX1" fmla="*/ 134 w 54104"/>
                <a:gd name="connsiteY1" fmla="*/ 28246 h 49680"/>
                <a:gd name="connsiteX2" fmla="*/ 20166 w 54104"/>
                <a:gd name="connsiteY2" fmla="*/ 1021 h 49680"/>
                <a:gd name="connsiteX3" fmla="*/ 54104 w 54104"/>
                <a:gd name="connsiteY3" fmla="*/ 43217 h 49680"/>
              </a:gdLst>
              <a:ahLst/>
              <a:cxnLst>
                <a:cxn ang="0">
                  <a:pos x="connsiteX0" y="connsiteY0"/>
                </a:cxn>
                <a:cxn ang="0">
                  <a:pos x="connsiteX1" y="connsiteY1"/>
                </a:cxn>
                <a:cxn ang="0">
                  <a:pos x="connsiteX2" y="connsiteY2"/>
                </a:cxn>
                <a:cxn ang="0">
                  <a:pos x="connsiteX3" y="connsiteY3"/>
                </a:cxn>
              </a:cxnLst>
              <a:rect l="l" t="t" r="r" b="b"/>
              <a:pathLst>
                <a:path w="54104" h="49680">
                  <a:moveTo>
                    <a:pt x="54104" y="43217"/>
                  </a:moveTo>
                  <a:cubicBezTo>
                    <a:pt x="30875" y="47479"/>
                    <a:pt x="6740" y="61171"/>
                    <a:pt x="134" y="28246"/>
                  </a:cubicBezTo>
                  <a:cubicBezTo>
                    <a:pt x="-1464" y="20414"/>
                    <a:pt x="11589" y="2726"/>
                    <a:pt x="20166" y="1021"/>
                  </a:cubicBezTo>
                  <a:cubicBezTo>
                    <a:pt x="51227" y="-5159"/>
                    <a:pt x="53412" y="17697"/>
                    <a:pt x="54104" y="432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任意多边形: 形状 540"/>
            <p:cNvSpPr/>
            <p:nvPr/>
          </p:nvSpPr>
          <p:spPr>
            <a:xfrm>
              <a:off x="10985580" y="5396753"/>
              <a:ext cx="67023" cy="81568"/>
            </a:xfrm>
            <a:custGeom>
              <a:avLst/>
              <a:gdLst>
                <a:gd name="connsiteX0" fmla="*/ 67023 w 67023"/>
                <a:gd name="connsiteY0" fmla="*/ 81568 h 81568"/>
                <a:gd name="connsiteX1" fmla="*/ 0 w 67023"/>
                <a:gd name="connsiteY1" fmla="*/ 0 h 81568"/>
                <a:gd name="connsiteX2" fmla="*/ 67023 w 67023"/>
                <a:gd name="connsiteY2" fmla="*/ 81568 h 81568"/>
              </a:gdLst>
              <a:ahLst/>
              <a:cxnLst>
                <a:cxn ang="0">
                  <a:pos x="connsiteX0" y="connsiteY0"/>
                </a:cxn>
                <a:cxn ang="0">
                  <a:pos x="connsiteX1" y="connsiteY1"/>
                </a:cxn>
                <a:cxn ang="0">
                  <a:pos x="connsiteX2" y="connsiteY2"/>
                </a:cxn>
              </a:cxnLst>
              <a:rect l="l" t="t" r="r" b="b"/>
              <a:pathLst>
                <a:path w="67023" h="81568">
                  <a:moveTo>
                    <a:pt x="67023" y="81568"/>
                  </a:moveTo>
                  <a:cubicBezTo>
                    <a:pt x="21897" y="67130"/>
                    <a:pt x="-53" y="40438"/>
                    <a:pt x="0" y="0"/>
                  </a:cubicBezTo>
                  <a:cubicBezTo>
                    <a:pt x="37241" y="15557"/>
                    <a:pt x="52372" y="44487"/>
                    <a:pt x="67023" y="815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任意多边形: 形状 541"/>
            <p:cNvSpPr/>
            <p:nvPr/>
          </p:nvSpPr>
          <p:spPr>
            <a:xfrm>
              <a:off x="9877193" y="4223814"/>
              <a:ext cx="52478" cy="59224"/>
            </a:xfrm>
            <a:custGeom>
              <a:avLst/>
              <a:gdLst>
                <a:gd name="connsiteX0" fmla="*/ 52478 w 52478"/>
                <a:gd name="connsiteY0" fmla="*/ 59224 h 59224"/>
                <a:gd name="connsiteX1" fmla="*/ 0 w 52478"/>
                <a:gd name="connsiteY1" fmla="*/ 939 h 59224"/>
                <a:gd name="connsiteX2" fmla="*/ 52478 w 52478"/>
                <a:gd name="connsiteY2" fmla="*/ 59224 h 59224"/>
              </a:gdLst>
              <a:ahLst/>
              <a:cxnLst>
                <a:cxn ang="0">
                  <a:pos x="connsiteX0" y="connsiteY0"/>
                </a:cxn>
                <a:cxn ang="0">
                  <a:pos x="connsiteX1" y="connsiteY1"/>
                </a:cxn>
                <a:cxn ang="0">
                  <a:pos x="connsiteX2" y="connsiteY2"/>
                </a:cxn>
              </a:cxnLst>
              <a:rect l="l" t="t" r="r" b="b"/>
              <a:pathLst>
                <a:path w="52476" h="59224">
                  <a:moveTo>
                    <a:pt x="52478" y="59224"/>
                  </a:moveTo>
                  <a:cubicBezTo>
                    <a:pt x="13905" y="56987"/>
                    <a:pt x="4582" y="46651"/>
                    <a:pt x="0" y="939"/>
                  </a:cubicBezTo>
                  <a:cubicBezTo>
                    <a:pt x="32233" y="-4922"/>
                    <a:pt x="51892" y="16922"/>
                    <a:pt x="52478" y="592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任意多边形: 形状 542"/>
            <p:cNvSpPr/>
            <p:nvPr/>
          </p:nvSpPr>
          <p:spPr>
            <a:xfrm>
              <a:off x="9709527" y="4025334"/>
              <a:ext cx="54140" cy="67674"/>
            </a:xfrm>
            <a:custGeom>
              <a:avLst/>
              <a:gdLst>
                <a:gd name="connsiteX0" fmla="*/ 161 w 54140"/>
                <a:gd name="connsiteY0" fmla="*/ 0 h 67674"/>
                <a:gd name="connsiteX1" fmla="*/ 53332 w 54140"/>
                <a:gd name="connsiteY1" fmla="*/ 51413 h 67674"/>
                <a:gd name="connsiteX2" fmla="*/ 31115 w 54140"/>
                <a:gd name="connsiteY2" fmla="*/ 64306 h 67674"/>
                <a:gd name="connsiteX3" fmla="*/ 161 w 54140"/>
                <a:gd name="connsiteY3" fmla="*/ 0 h 67674"/>
              </a:gdLst>
              <a:ahLst/>
              <a:cxnLst>
                <a:cxn ang="0">
                  <a:pos x="connsiteX0" y="connsiteY0"/>
                </a:cxn>
                <a:cxn ang="0">
                  <a:pos x="connsiteX1" y="connsiteY1"/>
                </a:cxn>
                <a:cxn ang="0">
                  <a:pos x="connsiteX2" y="connsiteY2"/>
                </a:cxn>
                <a:cxn ang="0">
                  <a:pos x="connsiteX3" y="connsiteY3"/>
                </a:cxn>
              </a:cxnLst>
              <a:rect l="l" t="t" r="r" b="b"/>
              <a:pathLst>
                <a:path w="54140" h="67674">
                  <a:moveTo>
                    <a:pt x="161" y="0"/>
                  </a:moveTo>
                  <a:cubicBezTo>
                    <a:pt x="33992" y="5221"/>
                    <a:pt x="47205" y="26639"/>
                    <a:pt x="53332" y="51413"/>
                  </a:cubicBezTo>
                  <a:cubicBezTo>
                    <a:pt x="57860" y="69740"/>
                    <a:pt x="42410" y="70220"/>
                    <a:pt x="31115" y="64306"/>
                  </a:cubicBezTo>
                  <a:cubicBezTo>
                    <a:pt x="7460" y="51892"/>
                    <a:pt x="-1331" y="30688"/>
                    <a:pt x="16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任意多边形: 形状 543"/>
            <p:cNvSpPr/>
            <p:nvPr/>
          </p:nvSpPr>
          <p:spPr>
            <a:xfrm>
              <a:off x="9468119" y="3946537"/>
              <a:ext cx="57761" cy="61482"/>
            </a:xfrm>
            <a:custGeom>
              <a:avLst/>
              <a:gdLst>
                <a:gd name="connsiteX0" fmla="*/ 3311 w 57761"/>
                <a:gd name="connsiteY0" fmla="*/ 0 h 61482"/>
                <a:gd name="connsiteX1" fmla="*/ 57761 w 57761"/>
                <a:gd name="connsiteY1" fmla="*/ 61482 h 61482"/>
                <a:gd name="connsiteX2" fmla="*/ 24143 w 57761"/>
                <a:gd name="connsiteY2" fmla="*/ 55835 h 61482"/>
                <a:gd name="connsiteX3" fmla="*/ 3311 w 57761"/>
                <a:gd name="connsiteY3" fmla="*/ 0 h 61482"/>
              </a:gdLst>
              <a:ahLst/>
              <a:cxnLst>
                <a:cxn ang="0">
                  <a:pos x="connsiteX0" y="connsiteY0"/>
                </a:cxn>
                <a:cxn ang="0">
                  <a:pos x="connsiteX1" y="connsiteY1"/>
                </a:cxn>
                <a:cxn ang="0">
                  <a:pos x="connsiteX2" y="connsiteY2"/>
                </a:cxn>
                <a:cxn ang="0">
                  <a:pos x="connsiteX3" y="connsiteY3"/>
                </a:cxn>
              </a:cxnLst>
              <a:rect l="l" t="t" r="r" b="b"/>
              <a:pathLst>
                <a:path w="57761" h="61482">
                  <a:moveTo>
                    <a:pt x="3311" y="0"/>
                  </a:moveTo>
                  <a:cubicBezTo>
                    <a:pt x="40605" y="852"/>
                    <a:pt x="49609" y="25627"/>
                    <a:pt x="57761" y="61482"/>
                  </a:cubicBezTo>
                  <a:cubicBezTo>
                    <a:pt x="44548" y="59511"/>
                    <a:pt x="31974" y="61163"/>
                    <a:pt x="24143" y="55835"/>
                  </a:cubicBezTo>
                  <a:cubicBezTo>
                    <a:pt x="5602" y="43155"/>
                    <a:pt x="-6066" y="25413"/>
                    <a:pt x="331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任意多边形: 形状 544"/>
            <p:cNvSpPr/>
            <p:nvPr/>
          </p:nvSpPr>
          <p:spPr>
            <a:xfrm>
              <a:off x="10651690" y="5026794"/>
              <a:ext cx="61428" cy="68514"/>
            </a:xfrm>
            <a:custGeom>
              <a:avLst/>
              <a:gdLst>
                <a:gd name="connsiteX0" fmla="*/ 0 w 61428"/>
                <a:gd name="connsiteY0" fmla="*/ 0 h 68514"/>
                <a:gd name="connsiteX1" fmla="*/ 61429 w 61428"/>
                <a:gd name="connsiteY1" fmla="*/ 68515 h 68514"/>
                <a:gd name="connsiteX2" fmla="*/ 0 w 61428"/>
                <a:gd name="connsiteY2" fmla="*/ 0 h 68514"/>
              </a:gdLst>
              <a:ahLst/>
              <a:cxnLst>
                <a:cxn ang="0">
                  <a:pos x="connsiteX0" y="connsiteY0"/>
                </a:cxn>
                <a:cxn ang="0">
                  <a:pos x="connsiteX1" y="connsiteY1"/>
                </a:cxn>
                <a:cxn ang="0">
                  <a:pos x="connsiteX2" y="connsiteY2"/>
                </a:cxn>
              </a:cxnLst>
              <a:rect l="l" t="t" r="r" b="b"/>
              <a:pathLst>
                <a:path w="61428" h="68514">
                  <a:moveTo>
                    <a:pt x="0" y="0"/>
                  </a:moveTo>
                  <a:cubicBezTo>
                    <a:pt x="41343" y="7459"/>
                    <a:pt x="50347" y="38040"/>
                    <a:pt x="61429" y="68515"/>
                  </a:cubicBezTo>
                  <a:cubicBezTo>
                    <a:pt x="22430" y="68089"/>
                    <a:pt x="7832" y="5205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任意多边形: 形状 545"/>
            <p:cNvSpPr/>
            <p:nvPr/>
          </p:nvSpPr>
          <p:spPr>
            <a:xfrm>
              <a:off x="6551977" y="6513932"/>
              <a:ext cx="59174" cy="48449"/>
            </a:xfrm>
            <a:custGeom>
              <a:avLst/>
              <a:gdLst>
                <a:gd name="connsiteX0" fmla="*/ 9164 w 59174"/>
                <a:gd name="connsiteY0" fmla="*/ 0 h 48449"/>
                <a:gd name="connsiteX1" fmla="*/ 57273 w 59174"/>
                <a:gd name="connsiteY1" fmla="*/ 17262 h 48449"/>
                <a:gd name="connsiteX2" fmla="*/ 55569 w 59174"/>
                <a:gd name="connsiteY2" fmla="*/ 41716 h 48449"/>
                <a:gd name="connsiteX3" fmla="*/ 21045 w 59174"/>
                <a:gd name="connsiteY3" fmla="*/ 46245 h 48449"/>
                <a:gd name="connsiteX4" fmla="*/ 0 w 59174"/>
                <a:gd name="connsiteY4" fmla="*/ 10709 h 48449"/>
                <a:gd name="connsiteX5" fmla="*/ 9164 w 59174"/>
                <a:gd name="connsiteY5" fmla="*/ 0 h 4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74" h="48449">
                  <a:moveTo>
                    <a:pt x="9164" y="0"/>
                  </a:moveTo>
                  <a:cubicBezTo>
                    <a:pt x="25360" y="5381"/>
                    <a:pt x="42249" y="9484"/>
                    <a:pt x="57273" y="17262"/>
                  </a:cubicBezTo>
                  <a:cubicBezTo>
                    <a:pt x="60470" y="18913"/>
                    <a:pt x="59458" y="39852"/>
                    <a:pt x="55569" y="41716"/>
                  </a:cubicBezTo>
                  <a:cubicBezTo>
                    <a:pt x="45179" y="46618"/>
                    <a:pt x="28397" y="51360"/>
                    <a:pt x="21045" y="46245"/>
                  </a:cubicBezTo>
                  <a:cubicBezTo>
                    <a:pt x="10762" y="39106"/>
                    <a:pt x="6713" y="23016"/>
                    <a:pt x="0" y="10709"/>
                  </a:cubicBezTo>
                  <a:cubicBezTo>
                    <a:pt x="3037" y="7139"/>
                    <a:pt x="6127" y="3570"/>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任意多边形: 形状 546"/>
            <p:cNvSpPr/>
            <p:nvPr/>
          </p:nvSpPr>
          <p:spPr>
            <a:xfrm>
              <a:off x="8537407" y="3734439"/>
              <a:ext cx="47902" cy="53375"/>
            </a:xfrm>
            <a:custGeom>
              <a:avLst/>
              <a:gdLst>
                <a:gd name="connsiteX0" fmla="*/ 1612 w 47902"/>
                <a:gd name="connsiteY0" fmla="*/ 0 h 53375"/>
                <a:gd name="connsiteX1" fmla="*/ 47697 w 47902"/>
                <a:gd name="connsiteY1" fmla="*/ 52212 h 53375"/>
                <a:gd name="connsiteX2" fmla="*/ 1612 w 47902"/>
                <a:gd name="connsiteY2" fmla="*/ 0 h 53375"/>
              </a:gdLst>
              <a:ahLst/>
              <a:cxnLst>
                <a:cxn ang="0">
                  <a:pos x="connsiteX0" y="connsiteY0"/>
                </a:cxn>
                <a:cxn ang="0">
                  <a:pos x="connsiteX1" y="connsiteY1"/>
                </a:cxn>
                <a:cxn ang="0">
                  <a:pos x="connsiteX2" y="connsiteY2"/>
                </a:cxn>
              </a:cxnLst>
              <a:rect l="l" t="t" r="r" b="b"/>
              <a:pathLst>
                <a:path w="47902" h="53375">
                  <a:moveTo>
                    <a:pt x="1612" y="0"/>
                  </a:moveTo>
                  <a:cubicBezTo>
                    <a:pt x="40451" y="1918"/>
                    <a:pt x="49455" y="12520"/>
                    <a:pt x="47697" y="52212"/>
                  </a:cubicBezTo>
                  <a:cubicBezTo>
                    <a:pt x="8112" y="57806"/>
                    <a:pt x="-4941" y="43688"/>
                    <a:pt x="161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任意多边形: 形状 547"/>
            <p:cNvSpPr/>
            <p:nvPr/>
          </p:nvSpPr>
          <p:spPr>
            <a:xfrm>
              <a:off x="11396244" y="5904010"/>
              <a:ext cx="68035" cy="74269"/>
            </a:xfrm>
            <a:custGeom>
              <a:avLst/>
              <a:gdLst>
                <a:gd name="connsiteX0" fmla="*/ 0 w 68035"/>
                <a:gd name="connsiteY0" fmla="*/ 0 h 74269"/>
                <a:gd name="connsiteX1" fmla="*/ 68036 w 68035"/>
                <a:gd name="connsiteY1" fmla="*/ 74269 h 74269"/>
                <a:gd name="connsiteX2" fmla="*/ 0 w 68035"/>
                <a:gd name="connsiteY2" fmla="*/ 0 h 74269"/>
              </a:gdLst>
              <a:ahLst/>
              <a:cxnLst>
                <a:cxn ang="0">
                  <a:pos x="connsiteX0" y="connsiteY0"/>
                </a:cxn>
                <a:cxn ang="0">
                  <a:pos x="connsiteX1" y="connsiteY1"/>
                </a:cxn>
                <a:cxn ang="0">
                  <a:pos x="connsiteX2" y="connsiteY2"/>
                </a:cxn>
              </a:cxnLst>
              <a:rect l="l" t="t" r="r" b="b"/>
              <a:pathLst>
                <a:path w="68035" h="74269">
                  <a:moveTo>
                    <a:pt x="0" y="0"/>
                  </a:moveTo>
                  <a:cubicBezTo>
                    <a:pt x="36016" y="5168"/>
                    <a:pt x="67396" y="40704"/>
                    <a:pt x="68036" y="74269"/>
                  </a:cubicBezTo>
                  <a:cubicBezTo>
                    <a:pt x="37720" y="66437"/>
                    <a:pt x="15930" y="4320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任意多边形: 形状 548"/>
            <p:cNvSpPr/>
            <p:nvPr/>
          </p:nvSpPr>
          <p:spPr>
            <a:xfrm>
              <a:off x="6594255" y="5945353"/>
              <a:ext cx="51892" cy="58392"/>
            </a:xfrm>
            <a:custGeom>
              <a:avLst/>
              <a:gdLst>
                <a:gd name="connsiteX0" fmla="*/ 28635 w 51892"/>
                <a:gd name="connsiteY0" fmla="*/ 0 h 58392"/>
                <a:gd name="connsiteX1" fmla="*/ 51651 w 51892"/>
                <a:gd name="connsiteY1" fmla="*/ 32340 h 58392"/>
                <a:gd name="connsiteX2" fmla="*/ 23467 w 51892"/>
                <a:gd name="connsiteY2" fmla="*/ 58392 h 58392"/>
                <a:gd name="connsiteX3" fmla="*/ 78 w 51892"/>
                <a:gd name="connsiteY3" fmla="*/ 26319 h 58392"/>
                <a:gd name="connsiteX4" fmla="*/ 28635 w 51892"/>
                <a:gd name="connsiteY4" fmla="*/ 0 h 5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2" h="58392">
                  <a:moveTo>
                    <a:pt x="28635" y="0"/>
                  </a:moveTo>
                  <a:cubicBezTo>
                    <a:pt x="39451" y="14491"/>
                    <a:pt x="53942" y="26958"/>
                    <a:pt x="51651" y="32340"/>
                  </a:cubicBezTo>
                  <a:cubicBezTo>
                    <a:pt x="47123" y="43048"/>
                    <a:pt x="33430" y="49921"/>
                    <a:pt x="23467" y="58392"/>
                  </a:cubicBezTo>
                  <a:cubicBezTo>
                    <a:pt x="15156" y="47897"/>
                    <a:pt x="4447" y="38253"/>
                    <a:pt x="78" y="26319"/>
                  </a:cubicBezTo>
                  <a:cubicBezTo>
                    <a:pt x="-1253" y="22590"/>
                    <a:pt x="14623" y="12520"/>
                    <a:pt x="286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任意多边形: 形状 549"/>
            <p:cNvSpPr/>
            <p:nvPr/>
          </p:nvSpPr>
          <p:spPr>
            <a:xfrm>
              <a:off x="7188698" y="4652769"/>
              <a:ext cx="55664" cy="46485"/>
            </a:xfrm>
            <a:custGeom>
              <a:avLst/>
              <a:gdLst>
                <a:gd name="connsiteX0" fmla="*/ 55089 w 55664"/>
                <a:gd name="connsiteY0" fmla="*/ 43118 h 46485"/>
                <a:gd name="connsiteX1" fmla="*/ 0 w 55664"/>
                <a:gd name="connsiteY1" fmla="*/ 6463 h 46485"/>
                <a:gd name="connsiteX2" fmla="*/ 55089 w 55664"/>
                <a:gd name="connsiteY2" fmla="*/ 43118 h 46485"/>
              </a:gdLst>
              <a:ahLst/>
              <a:cxnLst>
                <a:cxn ang="0">
                  <a:pos x="connsiteX0" y="connsiteY0"/>
                </a:cxn>
                <a:cxn ang="0">
                  <a:pos x="connsiteX1" y="connsiteY1"/>
                </a:cxn>
                <a:cxn ang="0">
                  <a:pos x="connsiteX2" y="connsiteY2"/>
                </a:cxn>
              </a:cxnLst>
              <a:rect l="l" t="t" r="r" b="b"/>
              <a:pathLst>
                <a:path w="55664" h="46485">
                  <a:moveTo>
                    <a:pt x="55089" y="43118"/>
                  </a:moveTo>
                  <a:cubicBezTo>
                    <a:pt x="7779" y="51163"/>
                    <a:pt x="1385" y="46954"/>
                    <a:pt x="0" y="6463"/>
                  </a:cubicBezTo>
                  <a:cubicBezTo>
                    <a:pt x="44860" y="-8135"/>
                    <a:pt x="58819" y="1135"/>
                    <a:pt x="55089" y="4311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任意多边形: 形状 550"/>
            <p:cNvSpPr/>
            <p:nvPr/>
          </p:nvSpPr>
          <p:spPr>
            <a:xfrm>
              <a:off x="11465292" y="6027667"/>
              <a:ext cx="85776" cy="86416"/>
            </a:xfrm>
            <a:custGeom>
              <a:avLst/>
              <a:gdLst>
                <a:gd name="connsiteX0" fmla="*/ 75175 w 85776"/>
                <a:gd name="connsiteY0" fmla="*/ 86416 h 86416"/>
                <a:gd name="connsiteX1" fmla="*/ 0 w 85776"/>
                <a:gd name="connsiteY1" fmla="*/ 6606 h 86416"/>
                <a:gd name="connsiteX2" fmla="*/ 6766 w 85776"/>
                <a:gd name="connsiteY2" fmla="*/ 0 h 86416"/>
                <a:gd name="connsiteX3" fmla="*/ 85777 w 85776"/>
                <a:gd name="connsiteY3" fmla="*/ 76400 h 86416"/>
                <a:gd name="connsiteX4" fmla="*/ 75175 w 85776"/>
                <a:gd name="connsiteY4" fmla="*/ 86416 h 8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6" h="86416">
                  <a:moveTo>
                    <a:pt x="75175" y="86416"/>
                  </a:moveTo>
                  <a:cubicBezTo>
                    <a:pt x="50134" y="59831"/>
                    <a:pt x="25041" y="33192"/>
                    <a:pt x="0" y="6606"/>
                  </a:cubicBezTo>
                  <a:cubicBezTo>
                    <a:pt x="2238" y="4422"/>
                    <a:pt x="4475" y="2184"/>
                    <a:pt x="6766" y="0"/>
                  </a:cubicBezTo>
                  <a:cubicBezTo>
                    <a:pt x="48217" y="9750"/>
                    <a:pt x="68196" y="41823"/>
                    <a:pt x="85777" y="76400"/>
                  </a:cubicBezTo>
                  <a:cubicBezTo>
                    <a:pt x="82261" y="79703"/>
                    <a:pt x="78744" y="83060"/>
                    <a:pt x="75175" y="864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任意多边形: 形状 551"/>
            <p:cNvSpPr/>
            <p:nvPr/>
          </p:nvSpPr>
          <p:spPr>
            <a:xfrm>
              <a:off x="8955474" y="3814552"/>
              <a:ext cx="54626" cy="54246"/>
            </a:xfrm>
            <a:custGeom>
              <a:avLst/>
              <a:gdLst>
                <a:gd name="connsiteX0" fmla="*/ 54626 w 54626"/>
                <a:gd name="connsiteY0" fmla="*/ 53401 h 54246"/>
                <a:gd name="connsiteX1" fmla="*/ 70 w 54626"/>
                <a:gd name="connsiteY1" fmla="*/ 20369 h 54246"/>
                <a:gd name="connsiteX2" fmla="*/ 15201 w 54626"/>
                <a:gd name="connsiteY2" fmla="*/ 230 h 54246"/>
                <a:gd name="connsiteX3" fmla="*/ 54626 w 54626"/>
                <a:gd name="connsiteY3" fmla="*/ 53401 h 54246"/>
              </a:gdLst>
              <a:ahLst/>
              <a:cxnLst>
                <a:cxn ang="0">
                  <a:pos x="connsiteX0" y="connsiteY0"/>
                </a:cxn>
                <a:cxn ang="0">
                  <a:pos x="connsiteX1" y="connsiteY1"/>
                </a:cxn>
                <a:cxn ang="0">
                  <a:pos x="connsiteX2" y="connsiteY2"/>
                </a:cxn>
                <a:cxn ang="0">
                  <a:pos x="connsiteX3" y="connsiteY3"/>
                </a:cxn>
              </a:cxnLst>
              <a:rect l="l" t="t" r="r" b="b"/>
              <a:pathLst>
                <a:path w="54626" h="54246">
                  <a:moveTo>
                    <a:pt x="54626" y="53401"/>
                  </a:moveTo>
                  <a:cubicBezTo>
                    <a:pt x="23458" y="57290"/>
                    <a:pt x="4545" y="48020"/>
                    <a:pt x="70" y="20369"/>
                  </a:cubicBezTo>
                  <a:cubicBezTo>
                    <a:pt x="-942" y="14295"/>
                    <a:pt x="9287" y="709"/>
                    <a:pt x="15201" y="230"/>
                  </a:cubicBezTo>
                  <a:cubicBezTo>
                    <a:pt x="52282" y="-2967"/>
                    <a:pt x="46847" y="27827"/>
                    <a:pt x="54626" y="534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任意多边形: 形状 552"/>
            <p:cNvSpPr/>
            <p:nvPr/>
          </p:nvSpPr>
          <p:spPr>
            <a:xfrm>
              <a:off x="8816755" y="3786162"/>
              <a:ext cx="51298" cy="51395"/>
            </a:xfrm>
            <a:custGeom>
              <a:avLst/>
              <a:gdLst>
                <a:gd name="connsiteX0" fmla="*/ 0 w 51298"/>
                <a:gd name="connsiteY0" fmla="*/ 329 h 51395"/>
                <a:gd name="connsiteX1" fmla="*/ 50241 w 51298"/>
                <a:gd name="connsiteY1" fmla="*/ 51315 h 51395"/>
                <a:gd name="connsiteX2" fmla="*/ 0 w 51298"/>
                <a:gd name="connsiteY2" fmla="*/ 329 h 51395"/>
              </a:gdLst>
              <a:ahLst/>
              <a:cxnLst>
                <a:cxn ang="0">
                  <a:pos x="connsiteX0" y="connsiteY0"/>
                </a:cxn>
                <a:cxn ang="0">
                  <a:pos x="connsiteX1" y="connsiteY1"/>
                </a:cxn>
                <a:cxn ang="0">
                  <a:pos x="connsiteX2" y="connsiteY2"/>
                </a:cxn>
              </a:cxnLst>
              <a:rect l="l" t="t" r="r" b="b"/>
              <a:pathLst>
                <a:path w="51296" h="51395">
                  <a:moveTo>
                    <a:pt x="0" y="329"/>
                  </a:moveTo>
                  <a:cubicBezTo>
                    <a:pt x="40704" y="-2548"/>
                    <a:pt x="55622" y="13382"/>
                    <a:pt x="50241" y="51315"/>
                  </a:cubicBezTo>
                  <a:cubicBezTo>
                    <a:pt x="9910" y="52221"/>
                    <a:pt x="3623" y="46094"/>
                    <a:pt x="0" y="3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任意多边形: 形状 553"/>
            <p:cNvSpPr/>
            <p:nvPr/>
          </p:nvSpPr>
          <p:spPr>
            <a:xfrm>
              <a:off x="9168654" y="3723839"/>
              <a:ext cx="54730" cy="53920"/>
            </a:xfrm>
            <a:custGeom>
              <a:avLst/>
              <a:gdLst>
                <a:gd name="connsiteX0" fmla="*/ 0 w 54730"/>
                <a:gd name="connsiteY0" fmla="*/ 1649 h 53920"/>
                <a:gd name="connsiteX1" fmla="*/ 54503 w 54730"/>
                <a:gd name="connsiteY1" fmla="*/ 41075 h 53920"/>
                <a:gd name="connsiteX2" fmla="*/ 36175 w 54730"/>
                <a:gd name="connsiteY2" fmla="*/ 53861 h 53920"/>
                <a:gd name="connsiteX3" fmla="*/ 0 w 54730"/>
                <a:gd name="connsiteY3" fmla="*/ 1649 h 53920"/>
              </a:gdLst>
              <a:ahLst/>
              <a:cxnLst>
                <a:cxn ang="0">
                  <a:pos x="connsiteX0" y="connsiteY0"/>
                </a:cxn>
                <a:cxn ang="0">
                  <a:pos x="connsiteX1" y="connsiteY1"/>
                </a:cxn>
                <a:cxn ang="0">
                  <a:pos x="connsiteX2" y="connsiteY2"/>
                </a:cxn>
                <a:cxn ang="0">
                  <a:pos x="connsiteX3" y="connsiteY3"/>
                </a:cxn>
              </a:cxnLst>
              <a:rect l="l" t="t" r="r" b="b"/>
              <a:pathLst>
                <a:path w="54729" h="53920">
                  <a:moveTo>
                    <a:pt x="0" y="1649"/>
                  </a:moveTo>
                  <a:cubicBezTo>
                    <a:pt x="31700" y="-5863"/>
                    <a:pt x="57433" y="13157"/>
                    <a:pt x="54503" y="41075"/>
                  </a:cubicBezTo>
                  <a:cubicBezTo>
                    <a:pt x="53970" y="46189"/>
                    <a:pt x="41769" y="54714"/>
                    <a:pt x="36175" y="53861"/>
                  </a:cubicBezTo>
                  <a:cubicBezTo>
                    <a:pt x="8364" y="49492"/>
                    <a:pt x="4155" y="26690"/>
                    <a:pt x="0" y="16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任意多边形: 形状 554"/>
            <p:cNvSpPr/>
            <p:nvPr/>
          </p:nvSpPr>
          <p:spPr>
            <a:xfrm>
              <a:off x="10152909" y="4457935"/>
              <a:ext cx="56422" cy="66290"/>
            </a:xfrm>
            <a:custGeom>
              <a:avLst/>
              <a:gdLst>
                <a:gd name="connsiteX0" fmla="*/ 56311 w 56422"/>
                <a:gd name="connsiteY0" fmla="*/ 66291 h 66290"/>
                <a:gd name="connsiteX1" fmla="*/ 475 w 56422"/>
                <a:gd name="connsiteY1" fmla="*/ 15517 h 66290"/>
                <a:gd name="connsiteX2" fmla="*/ 3885 w 56422"/>
                <a:gd name="connsiteY2" fmla="*/ 1718 h 66290"/>
                <a:gd name="connsiteX3" fmla="*/ 20881 w 56422"/>
                <a:gd name="connsiteY3" fmla="*/ 2038 h 66290"/>
                <a:gd name="connsiteX4" fmla="*/ 56311 w 56422"/>
                <a:gd name="connsiteY4" fmla="*/ 66291 h 6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 h="66290">
                  <a:moveTo>
                    <a:pt x="56311" y="66291"/>
                  </a:moveTo>
                  <a:cubicBezTo>
                    <a:pt x="21413" y="65065"/>
                    <a:pt x="9906" y="41037"/>
                    <a:pt x="475" y="15517"/>
                  </a:cubicBezTo>
                  <a:cubicBezTo>
                    <a:pt x="-963" y="11628"/>
                    <a:pt x="1061" y="2997"/>
                    <a:pt x="3885" y="1718"/>
                  </a:cubicBezTo>
                  <a:cubicBezTo>
                    <a:pt x="8680" y="-466"/>
                    <a:pt x="16885" y="-786"/>
                    <a:pt x="20881" y="2038"/>
                  </a:cubicBezTo>
                  <a:cubicBezTo>
                    <a:pt x="42245" y="17329"/>
                    <a:pt x="57909" y="36402"/>
                    <a:pt x="56311" y="662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任意多边形: 形状 555"/>
            <p:cNvSpPr/>
            <p:nvPr/>
          </p:nvSpPr>
          <p:spPr>
            <a:xfrm>
              <a:off x="6617982" y="6693314"/>
              <a:ext cx="52422" cy="59460"/>
            </a:xfrm>
            <a:custGeom>
              <a:avLst/>
              <a:gdLst>
                <a:gd name="connsiteX0" fmla="*/ 24460 w 52422"/>
                <a:gd name="connsiteY0" fmla="*/ 59461 h 59460"/>
                <a:gd name="connsiteX1" fmla="*/ 6 w 52422"/>
                <a:gd name="connsiteY1" fmla="*/ 19130 h 59460"/>
                <a:gd name="connsiteX2" fmla="*/ 28403 w 52422"/>
                <a:gd name="connsiteY2" fmla="*/ 56 h 59460"/>
                <a:gd name="connsiteX3" fmla="*/ 52378 w 52422"/>
                <a:gd name="connsiteY3" fmla="*/ 25203 h 59460"/>
                <a:gd name="connsiteX4" fmla="*/ 24460 w 52422"/>
                <a:gd name="connsiteY4" fmla="*/ 59461 h 5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2" h="59460">
                  <a:moveTo>
                    <a:pt x="24460" y="59461"/>
                  </a:moveTo>
                  <a:cubicBezTo>
                    <a:pt x="12207" y="40707"/>
                    <a:pt x="-314" y="29732"/>
                    <a:pt x="6" y="19130"/>
                  </a:cubicBezTo>
                  <a:cubicBezTo>
                    <a:pt x="219" y="11937"/>
                    <a:pt x="19079" y="-956"/>
                    <a:pt x="28403" y="56"/>
                  </a:cubicBezTo>
                  <a:cubicBezTo>
                    <a:pt x="37780" y="1069"/>
                    <a:pt x="51206" y="15454"/>
                    <a:pt x="52378" y="25203"/>
                  </a:cubicBezTo>
                  <a:cubicBezTo>
                    <a:pt x="53337" y="33142"/>
                    <a:pt x="38686" y="42892"/>
                    <a:pt x="24460" y="594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任意多边形: 形状 556"/>
            <p:cNvSpPr/>
            <p:nvPr/>
          </p:nvSpPr>
          <p:spPr>
            <a:xfrm>
              <a:off x="8283870" y="3859229"/>
              <a:ext cx="51606" cy="47811"/>
            </a:xfrm>
            <a:custGeom>
              <a:avLst/>
              <a:gdLst>
                <a:gd name="connsiteX0" fmla="*/ 50510 w 51606"/>
                <a:gd name="connsiteY0" fmla="*/ 46177 h 47811"/>
                <a:gd name="connsiteX1" fmla="*/ 3 w 51606"/>
                <a:gd name="connsiteY1" fmla="*/ 2916 h 47811"/>
                <a:gd name="connsiteX2" fmla="*/ 50510 w 51606"/>
                <a:gd name="connsiteY2" fmla="*/ 46177 h 47811"/>
              </a:gdLst>
              <a:ahLst/>
              <a:cxnLst>
                <a:cxn ang="0">
                  <a:pos x="connsiteX0" y="connsiteY0"/>
                </a:cxn>
                <a:cxn ang="0">
                  <a:pos x="connsiteX1" y="connsiteY1"/>
                </a:cxn>
                <a:cxn ang="0">
                  <a:pos x="connsiteX2" y="connsiteY2"/>
                </a:cxn>
              </a:cxnLst>
              <a:rect l="l" t="t" r="r" b="b"/>
              <a:pathLst>
                <a:path w="51606" h="47811">
                  <a:moveTo>
                    <a:pt x="50510" y="46177"/>
                  </a:moveTo>
                  <a:cubicBezTo>
                    <a:pt x="6503" y="51452"/>
                    <a:pt x="-157" y="45698"/>
                    <a:pt x="3" y="2916"/>
                  </a:cubicBezTo>
                  <a:cubicBezTo>
                    <a:pt x="42518" y="-6142"/>
                    <a:pt x="55784" y="5260"/>
                    <a:pt x="50510" y="4617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任意多边形: 形状 557"/>
            <p:cNvSpPr/>
            <p:nvPr/>
          </p:nvSpPr>
          <p:spPr>
            <a:xfrm>
              <a:off x="6687327" y="5563459"/>
              <a:ext cx="51580" cy="60101"/>
            </a:xfrm>
            <a:custGeom>
              <a:avLst/>
              <a:gdLst>
                <a:gd name="connsiteX0" fmla="*/ 22779 w 51580"/>
                <a:gd name="connsiteY0" fmla="*/ 0 h 60101"/>
                <a:gd name="connsiteX1" fmla="*/ 51549 w 51580"/>
                <a:gd name="connsiteY1" fmla="*/ 37614 h 60101"/>
                <a:gd name="connsiteX2" fmla="*/ 27520 w 51580"/>
                <a:gd name="connsiteY2" fmla="*/ 59991 h 60101"/>
                <a:gd name="connsiteX3" fmla="*/ 242 w 51580"/>
                <a:gd name="connsiteY3" fmla="*/ 33458 h 60101"/>
                <a:gd name="connsiteX4" fmla="*/ 22779 w 51580"/>
                <a:gd name="connsiteY4" fmla="*/ 0 h 60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0" h="60099">
                  <a:moveTo>
                    <a:pt x="22779" y="0"/>
                  </a:moveTo>
                  <a:cubicBezTo>
                    <a:pt x="36950" y="17369"/>
                    <a:pt x="50057" y="26692"/>
                    <a:pt x="51549" y="37614"/>
                  </a:cubicBezTo>
                  <a:cubicBezTo>
                    <a:pt x="52454" y="44434"/>
                    <a:pt x="33594" y="61642"/>
                    <a:pt x="27520" y="59991"/>
                  </a:cubicBezTo>
                  <a:cubicBezTo>
                    <a:pt x="16439" y="56901"/>
                    <a:pt x="5090" y="44647"/>
                    <a:pt x="242" y="33458"/>
                  </a:cubicBezTo>
                  <a:cubicBezTo>
                    <a:pt x="-1942" y="28397"/>
                    <a:pt x="11058" y="16729"/>
                    <a:pt x="2277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任意多边形: 形状 558"/>
            <p:cNvSpPr/>
            <p:nvPr/>
          </p:nvSpPr>
          <p:spPr>
            <a:xfrm>
              <a:off x="6919912" y="5004950"/>
              <a:ext cx="53185" cy="61746"/>
            </a:xfrm>
            <a:custGeom>
              <a:avLst/>
              <a:gdLst>
                <a:gd name="connsiteX0" fmla="*/ 24401 w 53185"/>
                <a:gd name="connsiteY0" fmla="*/ 0 h 61746"/>
                <a:gd name="connsiteX1" fmla="*/ 53118 w 53185"/>
                <a:gd name="connsiteY1" fmla="*/ 41663 h 61746"/>
                <a:gd name="connsiteX2" fmla="*/ 28983 w 53185"/>
                <a:gd name="connsiteY2" fmla="*/ 61003 h 61746"/>
                <a:gd name="connsiteX3" fmla="*/ 0 w 53185"/>
                <a:gd name="connsiteY3" fmla="*/ 31753 h 61746"/>
                <a:gd name="connsiteX4" fmla="*/ 24401 w 53185"/>
                <a:gd name="connsiteY4" fmla="*/ 0 h 6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84" h="61746">
                  <a:moveTo>
                    <a:pt x="24401" y="0"/>
                  </a:moveTo>
                  <a:cubicBezTo>
                    <a:pt x="37987" y="18541"/>
                    <a:pt x="48430" y="29036"/>
                    <a:pt x="53118" y="41663"/>
                  </a:cubicBezTo>
                  <a:cubicBezTo>
                    <a:pt x="54343" y="44966"/>
                    <a:pt x="38520" y="58978"/>
                    <a:pt x="28983" y="61003"/>
                  </a:cubicBezTo>
                  <a:cubicBezTo>
                    <a:pt x="7566" y="65585"/>
                    <a:pt x="267" y="48163"/>
                    <a:pt x="0" y="31753"/>
                  </a:cubicBezTo>
                  <a:cubicBezTo>
                    <a:pt x="-53" y="24081"/>
                    <a:pt x="11455" y="16196"/>
                    <a:pt x="244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任意多边形: 形状 559"/>
            <p:cNvSpPr/>
            <p:nvPr/>
          </p:nvSpPr>
          <p:spPr>
            <a:xfrm>
              <a:off x="9589973" y="3990603"/>
              <a:ext cx="51892" cy="54598"/>
            </a:xfrm>
            <a:custGeom>
              <a:avLst/>
              <a:gdLst>
                <a:gd name="connsiteX0" fmla="*/ 51892 w 51892"/>
                <a:gd name="connsiteY0" fmla="*/ 54338 h 54598"/>
                <a:gd name="connsiteX1" fmla="*/ 0 w 51892"/>
                <a:gd name="connsiteY1" fmla="*/ 1540 h 54598"/>
                <a:gd name="connsiteX2" fmla="*/ 51892 w 51892"/>
                <a:gd name="connsiteY2" fmla="*/ 54338 h 54598"/>
              </a:gdLst>
              <a:ahLst/>
              <a:cxnLst>
                <a:cxn ang="0">
                  <a:pos x="connsiteX0" y="connsiteY0"/>
                </a:cxn>
                <a:cxn ang="0">
                  <a:pos x="connsiteX1" y="connsiteY1"/>
                </a:cxn>
                <a:cxn ang="0">
                  <a:pos x="connsiteX2" y="connsiteY2"/>
                </a:cxn>
              </a:cxnLst>
              <a:rect l="l" t="t" r="r" b="b"/>
              <a:pathLst>
                <a:path w="51892" h="54598">
                  <a:moveTo>
                    <a:pt x="51892" y="54338"/>
                  </a:moveTo>
                  <a:cubicBezTo>
                    <a:pt x="15291" y="56096"/>
                    <a:pt x="9643" y="50076"/>
                    <a:pt x="0" y="1540"/>
                  </a:cubicBezTo>
                  <a:cubicBezTo>
                    <a:pt x="33299" y="-5333"/>
                    <a:pt x="49495" y="10544"/>
                    <a:pt x="51892" y="5433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任意多边形: 形状 560"/>
            <p:cNvSpPr/>
            <p:nvPr/>
          </p:nvSpPr>
          <p:spPr>
            <a:xfrm>
              <a:off x="10422330" y="4701799"/>
              <a:ext cx="59404" cy="67557"/>
            </a:xfrm>
            <a:custGeom>
              <a:avLst/>
              <a:gdLst>
                <a:gd name="connsiteX0" fmla="*/ 59404 w 59404"/>
                <a:gd name="connsiteY0" fmla="*/ 67558 h 67557"/>
                <a:gd name="connsiteX1" fmla="*/ 0 w 59404"/>
                <a:gd name="connsiteY1" fmla="*/ 961 h 67557"/>
                <a:gd name="connsiteX2" fmla="*/ 59404 w 59404"/>
                <a:gd name="connsiteY2" fmla="*/ 67558 h 67557"/>
              </a:gdLst>
              <a:ahLst/>
              <a:cxnLst>
                <a:cxn ang="0">
                  <a:pos x="connsiteX0" y="connsiteY0"/>
                </a:cxn>
                <a:cxn ang="0">
                  <a:pos x="connsiteX1" y="connsiteY1"/>
                </a:cxn>
                <a:cxn ang="0">
                  <a:pos x="connsiteX2" y="connsiteY2"/>
                </a:cxn>
              </a:cxnLst>
              <a:rect l="l" t="t" r="r" b="b"/>
              <a:pathLst>
                <a:path w="59404" h="67557">
                  <a:moveTo>
                    <a:pt x="59404" y="67558"/>
                  </a:moveTo>
                  <a:cubicBezTo>
                    <a:pt x="22643" y="57062"/>
                    <a:pt x="5967" y="34099"/>
                    <a:pt x="0" y="961"/>
                  </a:cubicBezTo>
                  <a:cubicBezTo>
                    <a:pt x="32393" y="-4101"/>
                    <a:pt x="44966" y="9805"/>
                    <a:pt x="59404" y="675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任意多边形: 形状 561"/>
            <p:cNvSpPr/>
            <p:nvPr/>
          </p:nvSpPr>
          <p:spPr>
            <a:xfrm>
              <a:off x="7573735" y="4139063"/>
              <a:ext cx="51309" cy="47883"/>
            </a:xfrm>
            <a:custGeom>
              <a:avLst/>
              <a:gdLst>
                <a:gd name="connsiteX0" fmla="*/ 0 w 51309"/>
                <a:gd name="connsiteY0" fmla="*/ 1298 h 47883"/>
                <a:gd name="connsiteX1" fmla="*/ 51253 w 51309"/>
                <a:gd name="connsiteY1" fmla="*/ 21970 h 47883"/>
                <a:gd name="connsiteX2" fmla="*/ 29569 w 51309"/>
                <a:gd name="connsiteY2" fmla="*/ 47703 h 47883"/>
                <a:gd name="connsiteX3" fmla="*/ 0 w 51309"/>
                <a:gd name="connsiteY3" fmla="*/ 1298 h 47883"/>
              </a:gdLst>
              <a:ahLst/>
              <a:cxnLst>
                <a:cxn ang="0">
                  <a:pos x="connsiteX0" y="connsiteY0"/>
                </a:cxn>
                <a:cxn ang="0">
                  <a:pos x="connsiteX1" y="connsiteY1"/>
                </a:cxn>
                <a:cxn ang="0">
                  <a:pos x="connsiteX2" y="connsiteY2"/>
                </a:cxn>
                <a:cxn ang="0">
                  <a:pos x="connsiteX3" y="connsiteY3"/>
                </a:cxn>
              </a:cxnLst>
              <a:rect l="l" t="t" r="r" b="b"/>
              <a:pathLst>
                <a:path w="51309" h="47883">
                  <a:moveTo>
                    <a:pt x="0" y="1298"/>
                  </a:moveTo>
                  <a:cubicBezTo>
                    <a:pt x="23922" y="1138"/>
                    <a:pt x="47364" y="-7493"/>
                    <a:pt x="51253" y="21970"/>
                  </a:cubicBezTo>
                  <a:cubicBezTo>
                    <a:pt x="52318" y="29855"/>
                    <a:pt x="37934" y="46957"/>
                    <a:pt x="29569" y="47703"/>
                  </a:cubicBezTo>
                  <a:cubicBezTo>
                    <a:pt x="-1119" y="50260"/>
                    <a:pt x="3836" y="25220"/>
                    <a:pt x="0" y="12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任意多边形: 形状 562"/>
            <p:cNvSpPr/>
            <p:nvPr/>
          </p:nvSpPr>
          <p:spPr>
            <a:xfrm>
              <a:off x="7324582" y="4475630"/>
              <a:ext cx="50011" cy="62607"/>
            </a:xfrm>
            <a:custGeom>
              <a:avLst/>
              <a:gdLst>
                <a:gd name="connsiteX0" fmla="*/ 26560 w 50011"/>
                <a:gd name="connsiteY0" fmla="*/ 62608 h 62607"/>
                <a:gd name="connsiteX1" fmla="*/ 81 w 50011"/>
                <a:gd name="connsiteY1" fmla="*/ 22437 h 62607"/>
                <a:gd name="connsiteX2" fmla="*/ 21445 w 50011"/>
                <a:gd name="connsiteY2" fmla="*/ 273 h 62607"/>
                <a:gd name="connsiteX3" fmla="*/ 50002 w 50011"/>
                <a:gd name="connsiteY3" fmla="*/ 34051 h 62607"/>
                <a:gd name="connsiteX4" fmla="*/ 26560 w 50011"/>
                <a:gd name="connsiteY4" fmla="*/ 62608 h 6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11" h="62607">
                  <a:moveTo>
                    <a:pt x="26560" y="62608"/>
                  </a:moveTo>
                  <a:cubicBezTo>
                    <a:pt x="14039" y="44813"/>
                    <a:pt x="2638" y="34584"/>
                    <a:pt x="81" y="22437"/>
                  </a:cubicBezTo>
                  <a:cubicBezTo>
                    <a:pt x="-1198" y="16470"/>
                    <a:pt x="13027" y="1285"/>
                    <a:pt x="21445" y="273"/>
                  </a:cubicBezTo>
                  <a:cubicBezTo>
                    <a:pt x="44088" y="-2551"/>
                    <a:pt x="49149" y="17056"/>
                    <a:pt x="50002" y="34051"/>
                  </a:cubicBezTo>
                  <a:cubicBezTo>
                    <a:pt x="50375" y="40444"/>
                    <a:pt x="39559" y="47424"/>
                    <a:pt x="26560" y="626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任意多边形: 形状 563"/>
            <p:cNvSpPr/>
            <p:nvPr/>
          </p:nvSpPr>
          <p:spPr>
            <a:xfrm>
              <a:off x="9988168" y="4267801"/>
              <a:ext cx="61750" cy="56428"/>
            </a:xfrm>
            <a:custGeom>
              <a:avLst/>
              <a:gdLst>
                <a:gd name="connsiteX0" fmla="*/ 61751 w 61750"/>
                <a:gd name="connsiteY0" fmla="*/ 55675 h 56428"/>
                <a:gd name="connsiteX1" fmla="*/ 2 w 61750"/>
                <a:gd name="connsiteY1" fmla="*/ 12147 h 56428"/>
                <a:gd name="connsiteX2" fmla="*/ 6289 w 61750"/>
                <a:gd name="connsiteY2" fmla="*/ 0 h 56428"/>
                <a:gd name="connsiteX3" fmla="*/ 29038 w 61750"/>
                <a:gd name="connsiteY3" fmla="*/ 5168 h 56428"/>
                <a:gd name="connsiteX4" fmla="*/ 61751 w 61750"/>
                <a:gd name="connsiteY4" fmla="*/ 55675 h 56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50" h="56428">
                  <a:moveTo>
                    <a:pt x="61751" y="55675"/>
                  </a:moveTo>
                  <a:cubicBezTo>
                    <a:pt x="26001" y="60630"/>
                    <a:pt x="695" y="40598"/>
                    <a:pt x="2" y="12147"/>
                  </a:cubicBezTo>
                  <a:cubicBezTo>
                    <a:pt x="-104" y="7938"/>
                    <a:pt x="4158" y="0"/>
                    <a:pt x="6289" y="0"/>
                  </a:cubicBezTo>
                  <a:cubicBezTo>
                    <a:pt x="14121" y="107"/>
                    <a:pt x="25096" y="266"/>
                    <a:pt x="29038" y="5168"/>
                  </a:cubicBezTo>
                  <a:cubicBezTo>
                    <a:pt x="40706" y="19659"/>
                    <a:pt x="49550" y="36335"/>
                    <a:pt x="61751" y="55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任意多边形: 形状 564"/>
            <p:cNvSpPr/>
            <p:nvPr/>
          </p:nvSpPr>
          <p:spPr>
            <a:xfrm>
              <a:off x="10913922" y="5257592"/>
              <a:ext cx="75014" cy="81568"/>
            </a:xfrm>
            <a:custGeom>
              <a:avLst/>
              <a:gdLst>
                <a:gd name="connsiteX0" fmla="*/ 8684 w 75014"/>
                <a:gd name="connsiteY0" fmla="*/ 0 h 81568"/>
                <a:gd name="connsiteX1" fmla="*/ 75015 w 75014"/>
                <a:gd name="connsiteY1" fmla="*/ 81568 h 81568"/>
                <a:gd name="connsiteX2" fmla="*/ 0 w 75014"/>
                <a:gd name="connsiteY2" fmla="*/ 7832 h 81568"/>
                <a:gd name="connsiteX3" fmla="*/ 8684 w 75014"/>
                <a:gd name="connsiteY3" fmla="*/ 0 h 81568"/>
              </a:gdLst>
              <a:ahLst/>
              <a:cxnLst>
                <a:cxn ang="0">
                  <a:pos x="connsiteX0" y="connsiteY0"/>
                </a:cxn>
                <a:cxn ang="0">
                  <a:pos x="connsiteX1" y="connsiteY1"/>
                </a:cxn>
                <a:cxn ang="0">
                  <a:pos x="connsiteX2" y="connsiteY2"/>
                </a:cxn>
                <a:cxn ang="0">
                  <a:pos x="connsiteX3" y="connsiteY3"/>
                </a:cxn>
              </a:cxnLst>
              <a:rect l="l" t="t" r="r" b="b"/>
              <a:pathLst>
                <a:path w="75014" h="81568">
                  <a:moveTo>
                    <a:pt x="8684" y="0"/>
                  </a:moveTo>
                  <a:cubicBezTo>
                    <a:pt x="29143" y="25200"/>
                    <a:pt x="49655" y="50347"/>
                    <a:pt x="75015" y="81568"/>
                  </a:cubicBezTo>
                  <a:cubicBezTo>
                    <a:pt x="27758" y="73790"/>
                    <a:pt x="8951" y="52851"/>
                    <a:pt x="0" y="7832"/>
                  </a:cubicBezTo>
                  <a:cubicBezTo>
                    <a:pt x="2877" y="5221"/>
                    <a:pt x="5807" y="2611"/>
                    <a:pt x="86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任意多边形: 形状 565"/>
            <p:cNvSpPr/>
            <p:nvPr/>
          </p:nvSpPr>
          <p:spPr>
            <a:xfrm>
              <a:off x="7143625" y="4481863"/>
              <a:ext cx="56314" cy="46993"/>
            </a:xfrm>
            <a:custGeom>
              <a:avLst/>
              <a:gdLst>
                <a:gd name="connsiteX0" fmla="*/ 55462 w 56314"/>
                <a:gd name="connsiteY0" fmla="*/ 33253 h 46993"/>
                <a:gd name="connsiteX1" fmla="*/ 30635 w 56314"/>
                <a:gd name="connsiteY1" fmla="*/ 46679 h 46993"/>
                <a:gd name="connsiteX2" fmla="*/ 0 w 56314"/>
                <a:gd name="connsiteY2" fmla="*/ 20946 h 46993"/>
                <a:gd name="connsiteX3" fmla="*/ 19713 w 56314"/>
                <a:gd name="connsiteY3" fmla="*/ 61 h 46993"/>
                <a:gd name="connsiteX4" fmla="*/ 56314 w 56314"/>
                <a:gd name="connsiteY4" fmla="*/ 19880 h 46993"/>
                <a:gd name="connsiteX5" fmla="*/ 55462 w 56314"/>
                <a:gd name="connsiteY5" fmla="*/ 33253 h 4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14" h="46993">
                  <a:moveTo>
                    <a:pt x="55462" y="33253"/>
                  </a:moveTo>
                  <a:cubicBezTo>
                    <a:pt x="46991" y="38154"/>
                    <a:pt x="36016" y="48970"/>
                    <a:pt x="30635" y="46679"/>
                  </a:cubicBezTo>
                  <a:cubicBezTo>
                    <a:pt x="18914" y="41617"/>
                    <a:pt x="10016" y="29950"/>
                    <a:pt x="0" y="20946"/>
                  </a:cubicBezTo>
                  <a:cubicBezTo>
                    <a:pt x="6660" y="13540"/>
                    <a:pt x="15078" y="-1058"/>
                    <a:pt x="19713" y="61"/>
                  </a:cubicBezTo>
                  <a:cubicBezTo>
                    <a:pt x="32766" y="3204"/>
                    <a:pt x="44220" y="12794"/>
                    <a:pt x="56314" y="19880"/>
                  </a:cubicBezTo>
                  <a:cubicBezTo>
                    <a:pt x="55995" y="24355"/>
                    <a:pt x="55728" y="28831"/>
                    <a:pt x="55462" y="332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任意多边形: 形状 566"/>
            <p:cNvSpPr/>
            <p:nvPr/>
          </p:nvSpPr>
          <p:spPr>
            <a:xfrm>
              <a:off x="8908996" y="3655981"/>
              <a:ext cx="49795" cy="53532"/>
            </a:xfrm>
            <a:custGeom>
              <a:avLst/>
              <a:gdLst>
                <a:gd name="connsiteX0" fmla="*/ 1048 w 49795"/>
                <a:gd name="connsiteY0" fmla="*/ 193 h 53532"/>
                <a:gd name="connsiteX1" fmla="*/ 49584 w 49795"/>
                <a:gd name="connsiteY1" fmla="*/ 40737 h 53532"/>
                <a:gd name="connsiteX2" fmla="*/ 31363 w 49795"/>
                <a:gd name="connsiteY2" fmla="*/ 53418 h 53532"/>
                <a:gd name="connsiteX3" fmla="*/ 1048 w 49795"/>
                <a:gd name="connsiteY3" fmla="*/ 193 h 53532"/>
              </a:gdLst>
              <a:ahLst/>
              <a:cxnLst>
                <a:cxn ang="0">
                  <a:pos x="connsiteX0" y="connsiteY0"/>
                </a:cxn>
                <a:cxn ang="0">
                  <a:pos x="connsiteX1" y="connsiteY1"/>
                </a:cxn>
                <a:cxn ang="0">
                  <a:pos x="connsiteX2" y="connsiteY2"/>
                </a:cxn>
                <a:cxn ang="0">
                  <a:pos x="connsiteX3" y="connsiteY3"/>
                </a:cxn>
              </a:cxnLst>
              <a:rect l="l" t="t" r="r" b="b"/>
              <a:pathLst>
                <a:path w="49795" h="53532">
                  <a:moveTo>
                    <a:pt x="1048" y="193"/>
                  </a:moveTo>
                  <a:cubicBezTo>
                    <a:pt x="32162" y="-1991"/>
                    <a:pt x="52088" y="14525"/>
                    <a:pt x="49584" y="40737"/>
                  </a:cubicBezTo>
                  <a:cubicBezTo>
                    <a:pt x="49105" y="45799"/>
                    <a:pt x="36424" y="54643"/>
                    <a:pt x="31363" y="53418"/>
                  </a:cubicBezTo>
                  <a:cubicBezTo>
                    <a:pt x="5257" y="46971"/>
                    <a:pt x="-3214" y="28057"/>
                    <a:pt x="1048" y="1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任意多边形: 形状 567"/>
            <p:cNvSpPr/>
            <p:nvPr/>
          </p:nvSpPr>
          <p:spPr>
            <a:xfrm>
              <a:off x="8388510" y="3715733"/>
              <a:ext cx="51316" cy="50533"/>
            </a:xfrm>
            <a:custGeom>
              <a:avLst/>
              <a:gdLst>
                <a:gd name="connsiteX0" fmla="*/ 0 w 51316"/>
                <a:gd name="connsiteY0" fmla="*/ 2616 h 50533"/>
                <a:gd name="connsiteX1" fmla="*/ 51306 w 51316"/>
                <a:gd name="connsiteY1" fmla="*/ 27230 h 50533"/>
                <a:gd name="connsiteX2" fmla="*/ 35643 w 51316"/>
                <a:gd name="connsiteY2" fmla="*/ 50353 h 50533"/>
                <a:gd name="connsiteX3" fmla="*/ 0 w 51316"/>
                <a:gd name="connsiteY3" fmla="*/ 2616 h 50533"/>
              </a:gdLst>
              <a:ahLst/>
              <a:cxnLst>
                <a:cxn ang="0">
                  <a:pos x="connsiteX0" y="connsiteY0"/>
                </a:cxn>
                <a:cxn ang="0">
                  <a:pos x="connsiteX1" y="connsiteY1"/>
                </a:cxn>
                <a:cxn ang="0">
                  <a:pos x="connsiteX2" y="connsiteY2"/>
                </a:cxn>
                <a:cxn ang="0">
                  <a:pos x="connsiteX3" y="connsiteY3"/>
                </a:cxn>
              </a:cxnLst>
              <a:rect l="l" t="t" r="r" b="b"/>
              <a:pathLst>
                <a:path w="51316" h="50533">
                  <a:moveTo>
                    <a:pt x="0" y="2616"/>
                  </a:moveTo>
                  <a:cubicBezTo>
                    <a:pt x="31061" y="-4843"/>
                    <a:pt x="50187" y="3735"/>
                    <a:pt x="51306" y="27230"/>
                  </a:cubicBezTo>
                  <a:cubicBezTo>
                    <a:pt x="51679" y="35009"/>
                    <a:pt x="41716" y="49927"/>
                    <a:pt x="35643" y="50353"/>
                  </a:cubicBezTo>
                  <a:cubicBezTo>
                    <a:pt x="-213" y="53123"/>
                    <a:pt x="6180" y="23394"/>
                    <a:pt x="0" y="26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任意多边形: 形状 568"/>
            <p:cNvSpPr/>
            <p:nvPr/>
          </p:nvSpPr>
          <p:spPr>
            <a:xfrm>
              <a:off x="11914688" y="6513612"/>
              <a:ext cx="85084" cy="76453"/>
            </a:xfrm>
            <a:custGeom>
              <a:avLst/>
              <a:gdLst>
                <a:gd name="connsiteX0" fmla="*/ 0 w 85084"/>
                <a:gd name="connsiteY0" fmla="*/ 0 h 76453"/>
                <a:gd name="connsiteX1" fmla="*/ 85085 w 85084"/>
                <a:gd name="connsiteY1" fmla="*/ 76454 h 76453"/>
                <a:gd name="connsiteX2" fmla="*/ 0 w 85084"/>
                <a:gd name="connsiteY2" fmla="*/ 0 h 76453"/>
              </a:gdLst>
              <a:ahLst/>
              <a:cxnLst>
                <a:cxn ang="0">
                  <a:pos x="connsiteX0" y="connsiteY0"/>
                </a:cxn>
                <a:cxn ang="0">
                  <a:pos x="connsiteX1" y="connsiteY1"/>
                </a:cxn>
                <a:cxn ang="0">
                  <a:pos x="connsiteX2" y="connsiteY2"/>
                </a:cxn>
              </a:cxnLst>
              <a:rect l="l" t="t" r="r" b="b"/>
              <a:pathLst>
                <a:path w="85084" h="76453">
                  <a:moveTo>
                    <a:pt x="0" y="0"/>
                  </a:moveTo>
                  <a:cubicBezTo>
                    <a:pt x="39586" y="9270"/>
                    <a:pt x="58019" y="26426"/>
                    <a:pt x="85085" y="76454"/>
                  </a:cubicBezTo>
                  <a:cubicBezTo>
                    <a:pt x="42356" y="67183"/>
                    <a:pt x="24455" y="3431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任意多边形: 形状 569"/>
            <p:cNvSpPr/>
            <p:nvPr/>
          </p:nvSpPr>
          <p:spPr>
            <a:xfrm>
              <a:off x="7405381" y="4127254"/>
              <a:ext cx="51861" cy="58501"/>
            </a:xfrm>
            <a:custGeom>
              <a:avLst/>
              <a:gdLst>
                <a:gd name="connsiteX0" fmla="*/ 27702 w 51861"/>
                <a:gd name="connsiteY0" fmla="*/ 0 h 58501"/>
                <a:gd name="connsiteX1" fmla="*/ 51836 w 51861"/>
                <a:gd name="connsiteY1" fmla="*/ 42782 h 58501"/>
                <a:gd name="connsiteX2" fmla="*/ 28128 w 51861"/>
                <a:gd name="connsiteY2" fmla="*/ 58286 h 58501"/>
                <a:gd name="connsiteX3" fmla="*/ 51 w 51861"/>
                <a:gd name="connsiteY3" fmla="*/ 25360 h 58501"/>
                <a:gd name="connsiteX4" fmla="*/ 27702 w 51861"/>
                <a:gd name="connsiteY4" fmla="*/ 0 h 58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61" h="58501">
                  <a:moveTo>
                    <a:pt x="27702" y="0"/>
                  </a:moveTo>
                  <a:cubicBezTo>
                    <a:pt x="38890" y="18541"/>
                    <a:pt x="47734" y="29889"/>
                    <a:pt x="51836" y="42782"/>
                  </a:cubicBezTo>
                  <a:cubicBezTo>
                    <a:pt x="52689" y="45446"/>
                    <a:pt x="31165" y="60470"/>
                    <a:pt x="28128" y="58286"/>
                  </a:cubicBezTo>
                  <a:cubicBezTo>
                    <a:pt x="16567" y="50134"/>
                    <a:pt x="7403" y="37721"/>
                    <a:pt x="51" y="25360"/>
                  </a:cubicBezTo>
                  <a:cubicBezTo>
                    <a:pt x="-961" y="23762"/>
                    <a:pt x="13370" y="12947"/>
                    <a:pt x="277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任意多边形: 形状 570"/>
            <p:cNvSpPr/>
            <p:nvPr/>
          </p:nvSpPr>
          <p:spPr>
            <a:xfrm>
              <a:off x="7449895" y="4304121"/>
              <a:ext cx="55484" cy="46837"/>
            </a:xfrm>
            <a:custGeom>
              <a:avLst/>
              <a:gdLst>
                <a:gd name="connsiteX0" fmla="*/ 55485 w 55484"/>
                <a:gd name="connsiteY0" fmla="*/ 44502 h 46837"/>
                <a:gd name="connsiteX1" fmla="*/ 23 w 55484"/>
                <a:gd name="connsiteY1" fmla="*/ 20474 h 46837"/>
                <a:gd name="connsiteX2" fmla="*/ 19895 w 55484"/>
                <a:gd name="connsiteY2" fmla="*/ 229 h 46837"/>
                <a:gd name="connsiteX3" fmla="*/ 55485 w 55484"/>
                <a:gd name="connsiteY3" fmla="*/ 44502 h 46837"/>
              </a:gdLst>
              <a:ahLst/>
              <a:cxnLst>
                <a:cxn ang="0">
                  <a:pos x="connsiteX0" y="connsiteY0"/>
                </a:cxn>
                <a:cxn ang="0">
                  <a:pos x="connsiteX1" y="connsiteY1"/>
                </a:cxn>
                <a:cxn ang="0">
                  <a:pos x="connsiteX2" y="connsiteY2"/>
                </a:cxn>
                <a:cxn ang="0">
                  <a:pos x="connsiteX3" y="connsiteY3"/>
                </a:cxn>
              </a:cxnLst>
              <a:rect l="l" t="t" r="r" b="b"/>
              <a:pathLst>
                <a:path w="55484" h="46837">
                  <a:moveTo>
                    <a:pt x="55485" y="44502"/>
                  </a:moveTo>
                  <a:cubicBezTo>
                    <a:pt x="29006" y="46740"/>
                    <a:pt x="3379" y="54412"/>
                    <a:pt x="23" y="20474"/>
                  </a:cubicBezTo>
                  <a:cubicBezTo>
                    <a:pt x="-616" y="14134"/>
                    <a:pt x="12330" y="921"/>
                    <a:pt x="19895" y="229"/>
                  </a:cubicBezTo>
                  <a:cubicBezTo>
                    <a:pt x="49837" y="-2489"/>
                    <a:pt x="53354" y="19409"/>
                    <a:pt x="55485" y="445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任意多边形: 形状 571"/>
            <p:cNvSpPr/>
            <p:nvPr/>
          </p:nvSpPr>
          <p:spPr>
            <a:xfrm>
              <a:off x="8490744" y="3573484"/>
              <a:ext cx="62606" cy="53474"/>
            </a:xfrm>
            <a:custGeom>
              <a:avLst/>
              <a:gdLst>
                <a:gd name="connsiteX0" fmla="*/ 62607 w 62606"/>
                <a:gd name="connsiteY0" fmla="*/ 37936 h 53474"/>
                <a:gd name="connsiteX1" fmla="*/ 34210 w 62606"/>
                <a:gd name="connsiteY1" fmla="*/ 53440 h 53474"/>
                <a:gd name="connsiteX2" fmla="*/ 6 w 62606"/>
                <a:gd name="connsiteY2" fmla="*/ 14068 h 53474"/>
                <a:gd name="connsiteX3" fmla="*/ 14710 w 62606"/>
                <a:gd name="connsiteY3" fmla="*/ 56 h 53474"/>
                <a:gd name="connsiteX4" fmla="*/ 62607 w 62606"/>
                <a:gd name="connsiteY4" fmla="*/ 37936 h 53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 h="53474">
                  <a:moveTo>
                    <a:pt x="62607" y="37936"/>
                  </a:moveTo>
                  <a:cubicBezTo>
                    <a:pt x="46570" y="46993"/>
                    <a:pt x="40017" y="54026"/>
                    <a:pt x="34210" y="53440"/>
                  </a:cubicBezTo>
                  <a:cubicBezTo>
                    <a:pt x="11407" y="51309"/>
                    <a:pt x="1391" y="34846"/>
                    <a:pt x="6" y="14068"/>
                  </a:cubicBezTo>
                  <a:cubicBezTo>
                    <a:pt x="-314" y="9486"/>
                    <a:pt x="13378" y="-850"/>
                    <a:pt x="14710" y="56"/>
                  </a:cubicBezTo>
                  <a:cubicBezTo>
                    <a:pt x="29148" y="9859"/>
                    <a:pt x="42308" y="21367"/>
                    <a:pt x="62607" y="379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任意多边形: 形状 572"/>
            <p:cNvSpPr/>
            <p:nvPr/>
          </p:nvSpPr>
          <p:spPr>
            <a:xfrm>
              <a:off x="11660088" y="6217689"/>
              <a:ext cx="70739" cy="74447"/>
            </a:xfrm>
            <a:custGeom>
              <a:avLst/>
              <a:gdLst>
                <a:gd name="connsiteX0" fmla="*/ 58113 w 70739"/>
                <a:gd name="connsiteY0" fmla="*/ 74448 h 74447"/>
                <a:gd name="connsiteX1" fmla="*/ 1852 w 70739"/>
                <a:gd name="connsiteY1" fmla="*/ 17761 h 74447"/>
                <a:gd name="connsiteX2" fmla="*/ 146 w 70739"/>
                <a:gd name="connsiteY2" fmla="*/ 605 h 74447"/>
                <a:gd name="connsiteX3" fmla="*/ 19167 w 70739"/>
                <a:gd name="connsiteY3" fmla="*/ 1830 h 74447"/>
                <a:gd name="connsiteX4" fmla="*/ 70739 w 70739"/>
                <a:gd name="connsiteY4" fmla="*/ 63153 h 74447"/>
                <a:gd name="connsiteX5" fmla="*/ 58113 w 70739"/>
                <a:gd name="connsiteY5" fmla="*/ 74448 h 7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39" h="74447">
                  <a:moveTo>
                    <a:pt x="58113" y="74448"/>
                  </a:moveTo>
                  <a:cubicBezTo>
                    <a:pt x="39253" y="55694"/>
                    <a:pt x="19966" y="37260"/>
                    <a:pt x="1852" y="17761"/>
                  </a:cubicBezTo>
                  <a:cubicBezTo>
                    <a:pt x="-1238" y="14404"/>
                    <a:pt x="573" y="6466"/>
                    <a:pt x="146" y="605"/>
                  </a:cubicBezTo>
                  <a:cubicBezTo>
                    <a:pt x="6647" y="871"/>
                    <a:pt x="16077" y="-1579"/>
                    <a:pt x="19167" y="1830"/>
                  </a:cubicBezTo>
                  <a:cubicBezTo>
                    <a:pt x="37175" y="21543"/>
                    <a:pt x="53744" y="42588"/>
                    <a:pt x="70739" y="63153"/>
                  </a:cubicBezTo>
                  <a:cubicBezTo>
                    <a:pt x="66584" y="66936"/>
                    <a:pt x="62375" y="70665"/>
                    <a:pt x="58113" y="7444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任意多边形: 形状 573"/>
            <p:cNvSpPr/>
            <p:nvPr/>
          </p:nvSpPr>
          <p:spPr>
            <a:xfrm>
              <a:off x="9044622" y="3687818"/>
              <a:ext cx="48454" cy="55342"/>
            </a:xfrm>
            <a:custGeom>
              <a:avLst/>
              <a:gdLst>
                <a:gd name="connsiteX0" fmla="*/ 2 w 48454"/>
                <a:gd name="connsiteY0" fmla="*/ 109 h 55342"/>
                <a:gd name="connsiteX1" fmla="*/ 48431 w 48454"/>
                <a:gd name="connsiteY1" fmla="*/ 39215 h 55342"/>
                <a:gd name="connsiteX2" fmla="*/ 31595 w 48454"/>
                <a:gd name="connsiteY2" fmla="*/ 55305 h 55342"/>
                <a:gd name="connsiteX3" fmla="*/ 2 w 48454"/>
                <a:gd name="connsiteY3" fmla="*/ 109 h 55342"/>
              </a:gdLst>
              <a:ahLst/>
              <a:cxnLst>
                <a:cxn ang="0">
                  <a:pos x="connsiteX0" y="connsiteY0"/>
                </a:cxn>
                <a:cxn ang="0">
                  <a:pos x="connsiteX1" y="connsiteY1"/>
                </a:cxn>
                <a:cxn ang="0">
                  <a:pos x="connsiteX2" y="connsiteY2"/>
                </a:cxn>
                <a:cxn ang="0">
                  <a:pos x="connsiteX3" y="connsiteY3"/>
                </a:cxn>
              </a:cxnLst>
              <a:rect l="l" t="t" r="r" b="b"/>
              <a:pathLst>
                <a:path w="48454" h="55342">
                  <a:moveTo>
                    <a:pt x="2" y="109"/>
                  </a:moveTo>
                  <a:cubicBezTo>
                    <a:pt x="31702" y="-1489"/>
                    <a:pt x="45075" y="14601"/>
                    <a:pt x="48431" y="39215"/>
                  </a:cubicBezTo>
                  <a:cubicBezTo>
                    <a:pt x="49070" y="44010"/>
                    <a:pt x="36550" y="56104"/>
                    <a:pt x="31595" y="55305"/>
                  </a:cubicBezTo>
                  <a:cubicBezTo>
                    <a:pt x="1067" y="50510"/>
                    <a:pt x="-52" y="26961"/>
                    <a:pt x="2" y="1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任意多边形: 形状 574"/>
            <p:cNvSpPr/>
            <p:nvPr/>
          </p:nvSpPr>
          <p:spPr>
            <a:xfrm>
              <a:off x="6636783" y="5400025"/>
              <a:ext cx="56166" cy="45781"/>
            </a:xfrm>
            <a:custGeom>
              <a:avLst/>
              <a:gdLst>
                <a:gd name="connsiteX0" fmla="*/ 56167 w 56166"/>
                <a:gd name="connsiteY0" fmla="*/ 42760 h 45781"/>
                <a:gd name="connsiteX1" fmla="*/ 119 w 56166"/>
                <a:gd name="connsiteY1" fmla="*/ 24965 h 45781"/>
                <a:gd name="connsiteX2" fmla="*/ 19725 w 56166"/>
                <a:gd name="connsiteY2" fmla="*/ 884 h 45781"/>
                <a:gd name="connsiteX3" fmla="*/ 56167 w 56166"/>
                <a:gd name="connsiteY3" fmla="*/ 42760 h 45781"/>
              </a:gdLst>
              <a:ahLst/>
              <a:cxnLst>
                <a:cxn ang="0">
                  <a:pos x="connsiteX0" y="connsiteY0"/>
                </a:cxn>
                <a:cxn ang="0">
                  <a:pos x="connsiteX1" y="connsiteY1"/>
                </a:cxn>
                <a:cxn ang="0">
                  <a:pos x="connsiteX2" y="connsiteY2"/>
                </a:cxn>
                <a:cxn ang="0">
                  <a:pos x="connsiteX3" y="connsiteY3"/>
                </a:cxn>
              </a:cxnLst>
              <a:rect l="l" t="t" r="r" b="b"/>
              <a:pathLst>
                <a:path w="56166" h="45781">
                  <a:moveTo>
                    <a:pt x="56167" y="42760"/>
                  </a:moveTo>
                  <a:cubicBezTo>
                    <a:pt x="31872" y="42813"/>
                    <a:pt x="7311" y="56559"/>
                    <a:pt x="119" y="24965"/>
                  </a:cubicBezTo>
                  <a:cubicBezTo>
                    <a:pt x="-1373" y="18412"/>
                    <a:pt x="11520" y="2482"/>
                    <a:pt x="19725" y="884"/>
                  </a:cubicBezTo>
                  <a:cubicBezTo>
                    <a:pt x="48229" y="-4710"/>
                    <a:pt x="51478" y="17080"/>
                    <a:pt x="56167" y="4276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任意多边形: 形状 575"/>
            <p:cNvSpPr/>
            <p:nvPr/>
          </p:nvSpPr>
          <p:spPr>
            <a:xfrm>
              <a:off x="11153192" y="5583332"/>
              <a:ext cx="74002" cy="73789"/>
            </a:xfrm>
            <a:custGeom>
              <a:avLst/>
              <a:gdLst>
                <a:gd name="connsiteX0" fmla="*/ 9537 w 74002"/>
                <a:gd name="connsiteY0" fmla="*/ 0 h 73789"/>
                <a:gd name="connsiteX1" fmla="*/ 74002 w 74002"/>
                <a:gd name="connsiteY1" fmla="*/ 73790 h 73789"/>
                <a:gd name="connsiteX2" fmla="*/ 0 w 74002"/>
                <a:gd name="connsiteY2" fmla="*/ 8524 h 73789"/>
                <a:gd name="connsiteX3" fmla="*/ 9537 w 74002"/>
                <a:gd name="connsiteY3" fmla="*/ 0 h 73789"/>
              </a:gdLst>
              <a:ahLst/>
              <a:cxnLst>
                <a:cxn ang="0">
                  <a:pos x="connsiteX0" y="connsiteY0"/>
                </a:cxn>
                <a:cxn ang="0">
                  <a:pos x="connsiteX1" y="connsiteY1"/>
                </a:cxn>
                <a:cxn ang="0">
                  <a:pos x="connsiteX2" y="connsiteY2"/>
                </a:cxn>
                <a:cxn ang="0">
                  <a:pos x="connsiteX3" y="connsiteY3"/>
                </a:cxn>
              </a:cxnLst>
              <a:rect l="l" t="t" r="r" b="b"/>
              <a:pathLst>
                <a:path w="74002" h="73789">
                  <a:moveTo>
                    <a:pt x="9537" y="0"/>
                  </a:moveTo>
                  <a:cubicBezTo>
                    <a:pt x="29462" y="22749"/>
                    <a:pt x="49335" y="45552"/>
                    <a:pt x="74002" y="73790"/>
                  </a:cubicBezTo>
                  <a:cubicBezTo>
                    <a:pt x="30901" y="72831"/>
                    <a:pt x="16889" y="58446"/>
                    <a:pt x="0" y="8524"/>
                  </a:cubicBezTo>
                  <a:cubicBezTo>
                    <a:pt x="3197" y="5647"/>
                    <a:pt x="6393" y="2824"/>
                    <a:pt x="953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任意多边形: 形状 576"/>
            <p:cNvSpPr/>
            <p:nvPr/>
          </p:nvSpPr>
          <p:spPr>
            <a:xfrm>
              <a:off x="6541415" y="5775992"/>
              <a:ext cx="53077" cy="53056"/>
            </a:xfrm>
            <a:custGeom>
              <a:avLst/>
              <a:gdLst>
                <a:gd name="connsiteX0" fmla="*/ 22497 w 53077"/>
                <a:gd name="connsiteY0" fmla="*/ 53056 h 53056"/>
                <a:gd name="connsiteX1" fmla="*/ 13 w 53077"/>
                <a:gd name="connsiteY1" fmla="*/ 19811 h 53056"/>
                <a:gd name="connsiteX2" fmla="*/ 24681 w 53077"/>
                <a:gd name="connsiteY2" fmla="*/ 205 h 53056"/>
                <a:gd name="connsiteX3" fmla="*/ 53078 w 53077"/>
                <a:gd name="connsiteY3" fmla="*/ 27323 h 53056"/>
                <a:gd name="connsiteX4" fmla="*/ 22497 w 53077"/>
                <a:gd name="connsiteY4" fmla="*/ 53056 h 5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77" h="53056">
                  <a:moveTo>
                    <a:pt x="22497" y="53056"/>
                  </a:moveTo>
                  <a:cubicBezTo>
                    <a:pt x="12054" y="38725"/>
                    <a:pt x="-466" y="28975"/>
                    <a:pt x="13" y="19811"/>
                  </a:cubicBezTo>
                  <a:cubicBezTo>
                    <a:pt x="386" y="12352"/>
                    <a:pt x="19140" y="-1873"/>
                    <a:pt x="24681" y="205"/>
                  </a:cubicBezTo>
                  <a:cubicBezTo>
                    <a:pt x="35976" y="4467"/>
                    <a:pt x="43808" y="17733"/>
                    <a:pt x="53078" y="27323"/>
                  </a:cubicBezTo>
                  <a:cubicBezTo>
                    <a:pt x="44820" y="34303"/>
                    <a:pt x="36615" y="41176"/>
                    <a:pt x="22497" y="530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任意多边形: 形状 577"/>
            <p:cNvSpPr/>
            <p:nvPr/>
          </p:nvSpPr>
          <p:spPr>
            <a:xfrm>
              <a:off x="10365216" y="4559123"/>
              <a:ext cx="54236" cy="65904"/>
            </a:xfrm>
            <a:custGeom>
              <a:avLst/>
              <a:gdLst>
                <a:gd name="connsiteX0" fmla="*/ 0 w 54236"/>
                <a:gd name="connsiteY0" fmla="*/ 0 h 65904"/>
                <a:gd name="connsiteX1" fmla="*/ 54237 w 54236"/>
                <a:gd name="connsiteY1" fmla="*/ 65904 h 65904"/>
                <a:gd name="connsiteX2" fmla="*/ 0 w 54236"/>
                <a:gd name="connsiteY2" fmla="*/ 0 h 65904"/>
              </a:gdLst>
              <a:ahLst/>
              <a:cxnLst>
                <a:cxn ang="0">
                  <a:pos x="connsiteX0" y="connsiteY0"/>
                </a:cxn>
                <a:cxn ang="0">
                  <a:pos x="connsiteX1" y="connsiteY1"/>
                </a:cxn>
                <a:cxn ang="0">
                  <a:pos x="connsiteX2" y="connsiteY2"/>
                </a:cxn>
              </a:cxnLst>
              <a:rect l="l" t="t" r="r" b="b"/>
              <a:pathLst>
                <a:path w="54236" h="65904">
                  <a:moveTo>
                    <a:pt x="0" y="0"/>
                  </a:moveTo>
                  <a:cubicBezTo>
                    <a:pt x="34257" y="746"/>
                    <a:pt x="51306" y="22590"/>
                    <a:pt x="54237" y="65904"/>
                  </a:cubicBezTo>
                  <a:cubicBezTo>
                    <a:pt x="20459" y="57913"/>
                    <a:pt x="5168" y="3479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任意多边形: 形状 578"/>
            <p:cNvSpPr/>
            <p:nvPr/>
          </p:nvSpPr>
          <p:spPr>
            <a:xfrm>
              <a:off x="7009950" y="4648895"/>
              <a:ext cx="53145" cy="58367"/>
            </a:xfrm>
            <a:custGeom>
              <a:avLst/>
              <a:gdLst>
                <a:gd name="connsiteX0" fmla="*/ 24616 w 53145"/>
                <a:gd name="connsiteY0" fmla="*/ 0 h 58367"/>
                <a:gd name="connsiteX1" fmla="*/ 53119 w 53145"/>
                <a:gd name="connsiteY1" fmla="*/ 41876 h 58367"/>
                <a:gd name="connsiteX2" fmla="*/ 30210 w 53145"/>
                <a:gd name="connsiteY2" fmla="*/ 58179 h 58367"/>
                <a:gd name="connsiteX3" fmla="*/ 108 w 53145"/>
                <a:gd name="connsiteY3" fmla="*/ 28983 h 58367"/>
                <a:gd name="connsiteX4" fmla="*/ 24616 w 53145"/>
                <a:gd name="connsiteY4" fmla="*/ 0 h 5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5" h="58367">
                  <a:moveTo>
                    <a:pt x="24616" y="0"/>
                  </a:moveTo>
                  <a:cubicBezTo>
                    <a:pt x="37882" y="18381"/>
                    <a:pt x="47258" y="29303"/>
                    <a:pt x="53119" y="41876"/>
                  </a:cubicBezTo>
                  <a:cubicBezTo>
                    <a:pt x="53971" y="43688"/>
                    <a:pt x="34152" y="60310"/>
                    <a:pt x="30210" y="58179"/>
                  </a:cubicBezTo>
                  <a:cubicBezTo>
                    <a:pt x="18169" y="51839"/>
                    <a:pt x="7886" y="40491"/>
                    <a:pt x="108" y="28983"/>
                  </a:cubicBezTo>
                  <a:cubicBezTo>
                    <a:pt x="-1331" y="26852"/>
                    <a:pt x="11882" y="14811"/>
                    <a:pt x="2461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任意多边形: 形状 579"/>
            <p:cNvSpPr/>
            <p:nvPr/>
          </p:nvSpPr>
          <p:spPr>
            <a:xfrm>
              <a:off x="11069492" y="5456158"/>
              <a:ext cx="73097" cy="77518"/>
            </a:xfrm>
            <a:custGeom>
              <a:avLst/>
              <a:gdLst>
                <a:gd name="connsiteX0" fmla="*/ 63826 w 73097"/>
                <a:gd name="connsiteY0" fmla="*/ 77519 h 77518"/>
                <a:gd name="connsiteX1" fmla="*/ 0 w 73097"/>
                <a:gd name="connsiteY1" fmla="*/ 0 h 77518"/>
                <a:gd name="connsiteX2" fmla="*/ 73097 w 73097"/>
                <a:gd name="connsiteY2" fmla="*/ 69581 h 77518"/>
                <a:gd name="connsiteX3" fmla="*/ 63826 w 73097"/>
                <a:gd name="connsiteY3" fmla="*/ 77519 h 77518"/>
              </a:gdLst>
              <a:ahLst/>
              <a:cxnLst>
                <a:cxn ang="0">
                  <a:pos x="connsiteX0" y="connsiteY0"/>
                </a:cxn>
                <a:cxn ang="0">
                  <a:pos x="connsiteX1" y="connsiteY1"/>
                </a:cxn>
                <a:cxn ang="0">
                  <a:pos x="connsiteX2" y="connsiteY2"/>
                </a:cxn>
                <a:cxn ang="0">
                  <a:pos x="connsiteX3" y="connsiteY3"/>
                </a:cxn>
              </a:cxnLst>
              <a:rect l="l" t="t" r="r" b="b"/>
              <a:pathLst>
                <a:path w="73097" h="77518">
                  <a:moveTo>
                    <a:pt x="63826" y="77519"/>
                  </a:moveTo>
                  <a:cubicBezTo>
                    <a:pt x="42569" y="51679"/>
                    <a:pt x="21258" y="25840"/>
                    <a:pt x="0" y="0"/>
                  </a:cubicBezTo>
                  <a:cubicBezTo>
                    <a:pt x="41716" y="6447"/>
                    <a:pt x="60683" y="27598"/>
                    <a:pt x="73097" y="69581"/>
                  </a:cubicBezTo>
                  <a:cubicBezTo>
                    <a:pt x="70007" y="72244"/>
                    <a:pt x="66917" y="74855"/>
                    <a:pt x="63826" y="775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任意多边形: 形状 580"/>
            <p:cNvSpPr/>
            <p:nvPr/>
          </p:nvSpPr>
          <p:spPr>
            <a:xfrm>
              <a:off x="7976010" y="3828032"/>
              <a:ext cx="48934" cy="51805"/>
            </a:xfrm>
            <a:custGeom>
              <a:avLst/>
              <a:gdLst>
                <a:gd name="connsiteX0" fmla="*/ 12172 w 48934"/>
                <a:gd name="connsiteY0" fmla="*/ 15 h 51805"/>
                <a:gd name="connsiteX1" fmla="*/ 48933 w 48934"/>
                <a:gd name="connsiteY1" fmla="*/ 33687 h 51805"/>
                <a:gd name="connsiteX2" fmla="*/ 34282 w 48934"/>
                <a:gd name="connsiteY2" fmla="*/ 51801 h 51805"/>
                <a:gd name="connsiteX3" fmla="*/ 25 w 48934"/>
                <a:gd name="connsiteY3" fmla="*/ 18396 h 51805"/>
                <a:gd name="connsiteX4" fmla="*/ 12172 w 48934"/>
                <a:gd name="connsiteY4" fmla="*/ 15 h 5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34" h="51804">
                  <a:moveTo>
                    <a:pt x="12172" y="15"/>
                  </a:moveTo>
                  <a:cubicBezTo>
                    <a:pt x="42540" y="-571"/>
                    <a:pt x="48614" y="15679"/>
                    <a:pt x="48933" y="33687"/>
                  </a:cubicBezTo>
                  <a:cubicBezTo>
                    <a:pt x="49040" y="39974"/>
                    <a:pt x="39557" y="51748"/>
                    <a:pt x="34282" y="51801"/>
                  </a:cubicBezTo>
                  <a:cubicBezTo>
                    <a:pt x="13344" y="52068"/>
                    <a:pt x="-668" y="40187"/>
                    <a:pt x="25" y="18396"/>
                  </a:cubicBezTo>
                  <a:cubicBezTo>
                    <a:pt x="291" y="10991"/>
                    <a:pt x="9508" y="3851"/>
                    <a:pt x="12172" y="1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任意多边形: 形状 581"/>
            <p:cNvSpPr/>
            <p:nvPr/>
          </p:nvSpPr>
          <p:spPr>
            <a:xfrm>
              <a:off x="6442439" y="6149406"/>
              <a:ext cx="55408" cy="54475"/>
            </a:xfrm>
            <a:custGeom>
              <a:avLst/>
              <a:gdLst>
                <a:gd name="connsiteX0" fmla="*/ 25893 w 55408"/>
                <a:gd name="connsiteY0" fmla="*/ 0 h 54475"/>
                <a:gd name="connsiteX1" fmla="*/ 55409 w 55408"/>
                <a:gd name="connsiteY1" fmla="*/ 36069 h 54475"/>
                <a:gd name="connsiteX2" fmla="*/ 31540 w 55408"/>
                <a:gd name="connsiteY2" fmla="*/ 54343 h 54475"/>
                <a:gd name="connsiteX3" fmla="*/ 0 w 55408"/>
                <a:gd name="connsiteY3" fmla="*/ 31647 h 54475"/>
                <a:gd name="connsiteX4" fmla="*/ 25893 w 55408"/>
                <a:gd name="connsiteY4" fmla="*/ 0 h 5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8" h="54475">
                  <a:moveTo>
                    <a:pt x="25893" y="0"/>
                  </a:moveTo>
                  <a:cubicBezTo>
                    <a:pt x="39319" y="16410"/>
                    <a:pt x="47364" y="26212"/>
                    <a:pt x="55409" y="36069"/>
                  </a:cubicBezTo>
                  <a:cubicBezTo>
                    <a:pt x="47311" y="42622"/>
                    <a:pt x="37348" y="55941"/>
                    <a:pt x="31540" y="54343"/>
                  </a:cubicBezTo>
                  <a:cubicBezTo>
                    <a:pt x="19819" y="51093"/>
                    <a:pt x="10389" y="39692"/>
                    <a:pt x="0" y="31647"/>
                  </a:cubicBezTo>
                  <a:cubicBezTo>
                    <a:pt x="6713" y="23442"/>
                    <a:pt x="13426" y="15237"/>
                    <a:pt x="2589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任意多边形: 形状 582"/>
            <p:cNvSpPr/>
            <p:nvPr/>
          </p:nvSpPr>
          <p:spPr>
            <a:xfrm>
              <a:off x="11318725" y="5772414"/>
              <a:ext cx="68728" cy="68635"/>
            </a:xfrm>
            <a:custGeom>
              <a:avLst/>
              <a:gdLst>
                <a:gd name="connsiteX0" fmla="*/ 0 w 68728"/>
                <a:gd name="connsiteY0" fmla="*/ 0 h 68635"/>
                <a:gd name="connsiteX1" fmla="*/ 68728 w 68728"/>
                <a:gd name="connsiteY1" fmla="*/ 68622 h 68635"/>
                <a:gd name="connsiteX2" fmla="*/ 0 w 68728"/>
                <a:gd name="connsiteY2" fmla="*/ 0 h 68635"/>
              </a:gdLst>
              <a:ahLst/>
              <a:cxnLst>
                <a:cxn ang="0">
                  <a:pos x="connsiteX0" y="connsiteY0"/>
                </a:cxn>
                <a:cxn ang="0">
                  <a:pos x="connsiteX1" y="connsiteY1"/>
                </a:cxn>
                <a:cxn ang="0">
                  <a:pos x="connsiteX2" y="connsiteY2"/>
                </a:cxn>
              </a:cxnLst>
              <a:rect l="l" t="t" r="r" b="b"/>
              <a:pathLst>
                <a:path w="68728" h="68635">
                  <a:moveTo>
                    <a:pt x="0" y="0"/>
                  </a:moveTo>
                  <a:cubicBezTo>
                    <a:pt x="36548" y="10922"/>
                    <a:pt x="46459" y="21204"/>
                    <a:pt x="68728" y="68622"/>
                  </a:cubicBezTo>
                  <a:cubicBezTo>
                    <a:pt x="37721" y="69208"/>
                    <a:pt x="19926" y="519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任意多边形: 形状 583"/>
            <p:cNvSpPr/>
            <p:nvPr/>
          </p:nvSpPr>
          <p:spPr>
            <a:xfrm>
              <a:off x="10263720" y="4505366"/>
              <a:ext cx="51361" cy="60423"/>
            </a:xfrm>
            <a:custGeom>
              <a:avLst/>
              <a:gdLst>
                <a:gd name="connsiteX0" fmla="*/ 428 w 51361"/>
                <a:gd name="connsiteY0" fmla="*/ 0 h 60423"/>
                <a:gd name="connsiteX1" fmla="*/ 51362 w 51361"/>
                <a:gd name="connsiteY1" fmla="*/ 60044 h 60423"/>
                <a:gd name="connsiteX2" fmla="*/ 428 w 51361"/>
                <a:gd name="connsiteY2" fmla="*/ 0 h 60423"/>
              </a:gdLst>
              <a:ahLst/>
              <a:cxnLst>
                <a:cxn ang="0">
                  <a:pos x="connsiteX0" y="connsiteY0"/>
                </a:cxn>
                <a:cxn ang="0">
                  <a:pos x="connsiteX1" y="connsiteY1"/>
                </a:cxn>
                <a:cxn ang="0">
                  <a:pos x="connsiteX2" y="connsiteY2"/>
                </a:cxn>
              </a:cxnLst>
              <a:rect l="l" t="t" r="r" b="b"/>
              <a:pathLst>
                <a:path w="51361" h="60423">
                  <a:moveTo>
                    <a:pt x="428" y="0"/>
                  </a:moveTo>
                  <a:cubicBezTo>
                    <a:pt x="36977" y="3729"/>
                    <a:pt x="45075" y="30794"/>
                    <a:pt x="51362" y="60044"/>
                  </a:cubicBezTo>
                  <a:cubicBezTo>
                    <a:pt x="16998" y="63773"/>
                    <a:pt x="-3248" y="39745"/>
                    <a:pt x="4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任意多边形: 形状 584"/>
            <p:cNvSpPr/>
            <p:nvPr/>
          </p:nvSpPr>
          <p:spPr>
            <a:xfrm>
              <a:off x="6872787" y="4842640"/>
              <a:ext cx="51770" cy="47124"/>
            </a:xfrm>
            <a:custGeom>
              <a:avLst/>
              <a:gdLst>
                <a:gd name="connsiteX0" fmla="*/ 51547 w 51770"/>
                <a:gd name="connsiteY0" fmla="*/ 40784 h 47124"/>
                <a:gd name="connsiteX1" fmla="*/ 81 w 51770"/>
                <a:gd name="connsiteY1" fmla="*/ 24108 h 47124"/>
                <a:gd name="connsiteX2" fmla="*/ 19314 w 51770"/>
                <a:gd name="connsiteY2" fmla="*/ 240 h 47124"/>
                <a:gd name="connsiteX3" fmla="*/ 51547 w 51770"/>
                <a:gd name="connsiteY3" fmla="*/ 40784 h 47124"/>
              </a:gdLst>
              <a:ahLst/>
              <a:cxnLst>
                <a:cxn ang="0">
                  <a:pos x="connsiteX0" y="connsiteY0"/>
                </a:cxn>
                <a:cxn ang="0">
                  <a:pos x="connsiteX1" y="connsiteY1"/>
                </a:cxn>
                <a:cxn ang="0">
                  <a:pos x="connsiteX2" y="connsiteY2"/>
                </a:cxn>
                <a:cxn ang="0">
                  <a:pos x="connsiteX3" y="connsiteY3"/>
                </a:cxn>
              </a:cxnLst>
              <a:rect l="l" t="t" r="r" b="b"/>
              <a:pathLst>
                <a:path w="51768" h="47124">
                  <a:moveTo>
                    <a:pt x="51547" y="40784"/>
                  </a:moveTo>
                  <a:cubicBezTo>
                    <a:pt x="28052" y="47976"/>
                    <a:pt x="5515" y="55489"/>
                    <a:pt x="81" y="24108"/>
                  </a:cubicBezTo>
                  <a:cubicBezTo>
                    <a:pt x="-1144" y="17075"/>
                    <a:pt x="11802" y="932"/>
                    <a:pt x="19314" y="240"/>
                  </a:cubicBezTo>
                  <a:cubicBezTo>
                    <a:pt x="45420" y="-2264"/>
                    <a:pt x="53252" y="15104"/>
                    <a:pt x="51547" y="4078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任意多边形: 形状 585"/>
            <p:cNvSpPr/>
            <p:nvPr/>
          </p:nvSpPr>
          <p:spPr>
            <a:xfrm>
              <a:off x="10753769" y="5075916"/>
              <a:ext cx="59511" cy="70486"/>
            </a:xfrm>
            <a:custGeom>
              <a:avLst/>
              <a:gdLst>
                <a:gd name="connsiteX0" fmla="*/ 59511 w 59511"/>
                <a:gd name="connsiteY0" fmla="*/ 70486 h 70486"/>
                <a:gd name="connsiteX1" fmla="*/ 0 w 59511"/>
                <a:gd name="connsiteY1" fmla="*/ 0 h 70486"/>
                <a:gd name="connsiteX2" fmla="*/ 59511 w 59511"/>
                <a:gd name="connsiteY2" fmla="*/ 70486 h 70486"/>
              </a:gdLst>
              <a:ahLst/>
              <a:cxnLst>
                <a:cxn ang="0">
                  <a:pos x="connsiteX0" y="connsiteY0"/>
                </a:cxn>
                <a:cxn ang="0">
                  <a:pos x="connsiteX1" y="connsiteY1"/>
                </a:cxn>
                <a:cxn ang="0">
                  <a:pos x="connsiteX2" y="connsiteY2"/>
                </a:cxn>
              </a:cxnLst>
              <a:rect l="l" t="t" r="r" b="b"/>
              <a:pathLst>
                <a:path w="59511" h="70486">
                  <a:moveTo>
                    <a:pt x="59511" y="70486"/>
                  </a:moveTo>
                  <a:cubicBezTo>
                    <a:pt x="14758" y="59511"/>
                    <a:pt x="2291" y="44061"/>
                    <a:pt x="0" y="0"/>
                  </a:cubicBezTo>
                  <a:cubicBezTo>
                    <a:pt x="35856" y="9004"/>
                    <a:pt x="45659" y="38307"/>
                    <a:pt x="59511" y="7048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任意多边形: 形状 586"/>
            <p:cNvSpPr/>
            <p:nvPr/>
          </p:nvSpPr>
          <p:spPr>
            <a:xfrm>
              <a:off x="8770404" y="3627004"/>
              <a:ext cx="50770" cy="51881"/>
            </a:xfrm>
            <a:custGeom>
              <a:avLst/>
              <a:gdLst>
                <a:gd name="connsiteX0" fmla="*/ 0 w 50770"/>
                <a:gd name="connsiteY0" fmla="*/ 4875 h 51881"/>
                <a:gd name="connsiteX1" fmla="*/ 50507 w 50770"/>
                <a:gd name="connsiteY1" fmla="*/ 30608 h 51881"/>
                <a:gd name="connsiteX2" fmla="*/ 43208 w 50770"/>
                <a:gd name="connsiteY2" fmla="*/ 51866 h 51881"/>
                <a:gd name="connsiteX3" fmla="*/ 0 w 50770"/>
                <a:gd name="connsiteY3" fmla="*/ 4875 h 51881"/>
              </a:gdLst>
              <a:ahLst/>
              <a:cxnLst>
                <a:cxn ang="0">
                  <a:pos x="connsiteX0" y="connsiteY0"/>
                </a:cxn>
                <a:cxn ang="0">
                  <a:pos x="connsiteX1" y="connsiteY1"/>
                </a:cxn>
                <a:cxn ang="0">
                  <a:pos x="connsiteX2" y="connsiteY2"/>
                </a:cxn>
                <a:cxn ang="0">
                  <a:pos x="connsiteX3" y="connsiteY3"/>
                </a:cxn>
              </a:cxnLst>
              <a:rect l="l" t="t" r="r" b="b"/>
              <a:pathLst>
                <a:path w="50770" h="51881">
                  <a:moveTo>
                    <a:pt x="0" y="4875"/>
                  </a:moveTo>
                  <a:cubicBezTo>
                    <a:pt x="29729" y="-7858"/>
                    <a:pt x="44220" y="5621"/>
                    <a:pt x="50507" y="30608"/>
                  </a:cubicBezTo>
                  <a:cubicBezTo>
                    <a:pt x="52105" y="37001"/>
                    <a:pt x="46032" y="51812"/>
                    <a:pt x="43208" y="51866"/>
                  </a:cubicBezTo>
                  <a:cubicBezTo>
                    <a:pt x="14012" y="52505"/>
                    <a:pt x="3516" y="33378"/>
                    <a:pt x="0" y="48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任意多边形: 形状 587"/>
            <p:cNvSpPr/>
            <p:nvPr/>
          </p:nvSpPr>
          <p:spPr>
            <a:xfrm>
              <a:off x="7931003" y="3662295"/>
              <a:ext cx="48346" cy="48446"/>
            </a:xfrm>
            <a:custGeom>
              <a:avLst/>
              <a:gdLst>
                <a:gd name="connsiteX0" fmla="*/ 11520 w 48346"/>
                <a:gd name="connsiteY0" fmla="*/ 645 h 48446"/>
                <a:gd name="connsiteX1" fmla="*/ 48335 w 48346"/>
                <a:gd name="connsiteY1" fmla="*/ 32185 h 48446"/>
                <a:gd name="connsiteX2" fmla="*/ 33098 w 48346"/>
                <a:gd name="connsiteY2" fmla="*/ 48435 h 48446"/>
                <a:gd name="connsiteX3" fmla="*/ 119 w 48346"/>
                <a:gd name="connsiteY3" fmla="*/ 15989 h 48446"/>
                <a:gd name="connsiteX4" fmla="*/ 11520 w 48346"/>
                <a:gd name="connsiteY4" fmla="*/ 645 h 48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46" h="48446">
                  <a:moveTo>
                    <a:pt x="11520" y="645"/>
                  </a:moveTo>
                  <a:cubicBezTo>
                    <a:pt x="45298" y="-3830"/>
                    <a:pt x="46790" y="15882"/>
                    <a:pt x="48335" y="32185"/>
                  </a:cubicBezTo>
                  <a:cubicBezTo>
                    <a:pt x="48815" y="37300"/>
                    <a:pt x="33684" y="48861"/>
                    <a:pt x="33098" y="48435"/>
                  </a:cubicBezTo>
                  <a:cubicBezTo>
                    <a:pt x="21164" y="38632"/>
                    <a:pt x="9389" y="28189"/>
                    <a:pt x="119" y="15989"/>
                  </a:cubicBezTo>
                  <a:cubicBezTo>
                    <a:pt x="-1266" y="14124"/>
                    <a:pt x="9869" y="2776"/>
                    <a:pt x="11520" y="6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任意多边形: 形状 588"/>
            <p:cNvSpPr/>
            <p:nvPr/>
          </p:nvSpPr>
          <p:spPr>
            <a:xfrm>
              <a:off x="9935852" y="4121667"/>
              <a:ext cx="50560" cy="58012"/>
            </a:xfrm>
            <a:custGeom>
              <a:avLst/>
              <a:gdLst>
                <a:gd name="connsiteX0" fmla="*/ 0 w 50560"/>
                <a:gd name="connsiteY0" fmla="*/ 579 h 58012"/>
                <a:gd name="connsiteX1" fmla="*/ 50560 w 50560"/>
                <a:gd name="connsiteY1" fmla="*/ 58012 h 58012"/>
                <a:gd name="connsiteX2" fmla="*/ 0 w 50560"/>
                <a:gd name="connsiteY2" fmla="*/ 579 h 58012"/>
              </a:gdLst>
              <a:ahLst/>
              <a:cxnLst>
                <a:cxn ang="0">
                  <a:pos x="connsiteX0" y="connsiteY0"/>
                </a:cxn>
                <a:cxn ang="0">
                  <a:pos x="connsiteX1" y="connsiteY1"/>
                </a:cxn>
                <a:cxn ang="0">
                  <a:pos x="connsiteX2" y="connsiteY2"/>
                </a:cxn>
              </a:cxnLst>
              <a:rect l="l" t="t" r="r" b="b"/>
              <a:pathLst>
                <a:path w="50560" h="58011">
                  <a:moveTo>
                    <a:pt x="0" y="579"/>
                  </a:moveTo>
                  <a:cubicBezTo>
                    <a:pt x="31700" y="-3097"/>
                    <a:pt x="43368" y="10116"/>
                    <a:pt x="50560" y="58012"/>
                  </a:cubicBezTo>
                  <a:cubicBezTo>
                    <a:pt x="18541" y="54230"/>
                    <a:pt x="3889" y="37607"/>
                    <a:pt x="0" y="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任意多边形: 形状 589"/>
            <p:cNvSpPr/>
            <p:nvPr/>
          </p:nvSpPr>
          <p:spPr>
            <a:xfrm>
              <a:off x="7808849" y="3811052"/>
              <a:ext cx="55226" cy="51937"/>
            </a:xfrm>
            <a:custGeom>
              <a:avLst/>
              <a:gdLst>
                <a:gd name="connsiteX0" fmla="*/ 11029 w 55226"/>
                <a:gd name="connsiteY0" fmla="*/ 0 h 51937"/>
                <a:gd name="connsiteX1" fmla="*/ 51733 w 55226"/>
                <a:gd name="connsiteY1" fmla="*/ 19766 h 51937"/>
                <a:gd name="connsiteX2" fmla="*/ 51679 w 55226"/>
                <a:gd name="connsiteY2" fmla="*/ 47897 h 51937"/>
                <a:gd name="connsiteX3" fmla="*/ 25840 w 55226"/>
                <a:gd name="connsiteY3" fmla="*/ 49175 h 51937"/>
                <a:gd name="connsiteX4" fmla="*/ 0 w 55226"/>
                <a:gd name="connsiteY4" fmla="*/ 12946 h 51937"/>
                <a:gd name="connsiteX5" fmla="*/ 11029 w 55226"/>
                <a:gd name="connsiteY5" fmla="*/ 0 h 5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6" h="51937">
                  <a:moveTo>
                    <a:pt x="11029" y="0"/>
                  </a:moveTo>
                  <a:cubicBezTo>
                    <a:pt x="24881" y="6233"/>
                    <a:pt x="40491" y="10389"/>
                    <a:pt x="51733" y="19766"/>
                  </a:cubicBezTo>
                  <a:cubicBezTo>
                    <a:pt x="56687" y="23922"/>
                    <a:pt x="56101" y="40704"/>
                    <a:pt x="51679" y="47897"/>
                  </a:cubicBezTo>
                  <a:cubicBezTo>
                    <a:pt x="48962" y="52372"/>
                    <a:pt x="30741" y="53597"/>
                    <a:pt x="25840" y="49175"/>
                  </a:cubicBezTo>
                  <a:cubicBezTo>
                    <a:pt x="15078" y="39479"/>
                    <a:pt x="8365" y="25307"/>
                    <a:pt x="0" y="12946"/>
                  </a:cubicBezTo>
                  <a:cubicBezTo>
                    <a:pt x="3676" y="8631"/>
                    <a:pt x="7352" y="4315"/>
                    <a:pt x="1102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任意多边形: 形状 590"/>
            <p:cNvSpPr/>
            <p:nvPr/>
          </p:nvSpPr>
          <p:spPr>
            <a:xfrm>
              <a:off x="9534565" y="3840324"/>
              <a:ext cx="58463" cy="53051"/>
            </a:xfrm>
            <a:custGeom>
              <a:avLst/>
              <a:gdLst>
                <a:gd name="connsiteX0" fmla="*/ 0 w 58463"/>
                <a:gd name="connsiteY0" fmla="*/ 350 h 53051"/>
                <a:gd name="connsiteX1" fmla="*/ 58339 w 58463"/>
                <a:gd name="connsiteY1" fmla="*/ 41640 h 53051"/>
                <a:gd name="connsiteX2" fmla="*/ 50187 w 58463"/>
                <a:gd name="connsiteY2" fmla="*/ 52828 h 53051"/>
                <a:gd name="connsiteX3" fmla="*/ 29729 w 58463"/>
                <a:gd name="connsiteY3" fmla="*/ 48779 h 53051"/>
                <a:gd name="connsiteX4" fmla="*/ 0 w 58463"/>
                <a:gd name="connsiteY4" fmla="*/ 350 h 5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62" h="53051">
                  <a:moveTo>
                    <a:pt x="0" y="350"/>
                  </a:moveTo>
                  <a:cubicBezTo>
                    <a:pt x="35003" y="-3006"/>
                    <a:pt x="60470" y="18305"/>
                    <a:pt x="58339" y="41640"/>
                  </a:cubicBezTo>
                  <a:cubicBezTo>
                    <a:pt x="57966" y="45796"/>
                    <a:pt x="53331" y="52562"/>
                    <a:pt x="50187" y="52828"/>
                  </a:cubicBezTo>
                  <a:cubicBezTo>
                    <a:pt x="43315" y="53414"/>
                    <a:pt x="32979" y="53095"/>
                    <a:pt x="29729" y="48779"/>
                  </a:cubicBezTo>
                  <a:cubicBezTo>
                    <a:pt x="19233" y="35087"/>
                    <a:pt x="11348" y="19370"/>
                    <a:pt x="0" y="35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任意多边形: 形状 591"/>
            <p:cNvSpPr/>
            <p:nvPr/>
          </p:nvSpPr>
          <p:spPr>
            <a:xfrm>
              <a:off x="6437857" y="5422699"/>
              <a:ext cx="61375" cy="45570"/>
            </a:xfrm>
            <a:custGeom>
              <a:avLst/>
              <a:gdLst>
                <a:gd name="connsiteX0" fmla="*/ 61376 w 61375"/>
                <a:gd name="connsiteY0" fmla="*/ 25308 h 45570"/>
                <a:gd name="connsiteX1" fmla="*/ 28770 w 61375"/>
                <a:gd name="connsiteY1" fmla="*/ 45287 h 45570"/>
                <a:gd name="connsiteX2" fmla="*/ 0 w 61375"/>
                <a:gd name="connsiteY2" fmla="*/ 18648 h 45570"/>
                <a:gd name="connsiteX3" fmla="*/ 26905 w 61375"/>
                <a:gd name="connsiteY3" fmla="*/ 1 h 45570"/>
                <a:gd name="connsiteX4" fmla="*/ 61376 w 61375"/>
                <a:gd name="connsiteY4" fmla="*/ 25308 h 4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75" h="45570">
                  <a:moveTo>
                    <a:pt x="61376" y="25308"/>
                  </a:moveTo>
                  <a:cubicBezTo>
                    <a:pt x="44487" y="36123"/>
                    <a:pt x="33192" y="47524"/>
                    <a:pt x="28770" y="45287"/>
                  </a:cubicBezTo>
                  <a:cubicBezTo>
                    <a:pt x="17528" y="39692"/>
                    <a:pt x="9377" y="27918"/>
                    <a:pt x="0" y="18648"/>
                  </a:cubicBezTo>
                  <a:cubicBezTo>
                    <a:pt x="8951" y="11935"/>
                    <a:pt x="18008" y="-106"/>
                    <a:pt x="26905" y="1"/>
                  </a:cubicBezTo>
                  <a:cubicBezTo>
                    <a:pt x="35856" y="54"/>
                    <a:pt x="44647" y="12254"/>
                    <a:pt x="61376" y="253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任意多边形: 形状 592"/>
            <p:cNvSpPr/>
            <p:nvPr/>
          </p:nvSpPr>
          <p:spPr>
            <a:xfrm>
              <a:off x="11495234" y="5964480"/>
              <a:ext cx="72777" cy="67076"/>
            </a:xfrm>
            <a:custGeom>
              <a:avLst/>
              <a:gdLst>
                <a:gd name="connsiteX0" fmla="*/ 0 w 72777"/>
                <a:gd name="connsiteY0" fmla="*/ 0 h 67076"/>
                <a:gd name="connsiteX1" fmla="*/ 72777 w 72777"/>
                <a:gd name="connsiteY1" fmla="*/ 67077 h 67076"/>
                <a:gd name="connsiteX2" fmla="*/ 0 w 72777"/>
                <a:gd name="connsiteY2" fmla="*/ 0 h 67076"/>
              </a:gdLst>
              <a:ahLst/>
              <a:cxnLst>
                <a:cxn ang="0">
                  <a:pos x="connsiteX0" y="connsiteY0"/>
                </a:cxn>
                <a:cxn ang="0">
                  <a:pos x="connsiteX1" y="connsiteY1"/>
                </a:cxn>
                <a:cxn ang="0">
                  <a:pos x="connsiteX2" y="connsiteY2"/>
                </a:cxn>
              </a:cxnLst>
              <a:rect l="l" t="t" r="r" b="b"/>
              <a:pathLst>
                <a:path w="72777" h="67076">
                  <a:moveTo>
                    <a:pt x="0" y="0"/>
                  </a:moveTo>
                  <a:cubicBezTo>
                    <a:pt x="40172" y="746"/>
                    <a:pt x="47417" y="36708"/>
                    <a:pt x="72777" y="67077"/>
                  </a:cubicBezTo>
                  <a:cubicBezTo>
                    <a:pt x="26852" y="59724"/>
                    <a:pt x="14012" y="2951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任意多边形: 形状 593"/>
            <p:cNvSpPr/>
            <p:nvPr/>
          </p:nvSpPr>
          <p:spPr>
            <a:xfrm>
              <a:off x="12005740" y="6635404"/>
              <a:ext cx="87908" cy="82207"/>
            </a:xfrm>
            <a:custGeom>
              <a:avLst/>
              <a:gdLst>
                <a:gd name="connsiteX0" fmla="*/ 77999 w 87908"/>
                <a:gd name="connsiteY0" fmla="*/ 82208 h 82207"/>
                <a:gd name="connsiteX1" fmla="*/ 0 w 87908"/>
                <a:gd name="connsiteY1" fmla="*/ 9111 h 82207"/>
                <a:gd name="connsiteX2" fmla="*/ 7992 w 87908"/>
                <a:gd name="connsiteY2" fmla="*/ 0 h 82207"/>
                <a:gd name="connsiteX3" fmla="*/ 87908 w 87908"/>
                <a:gd name="connsiteY3" fmla="*/ 70966 h 82207"/>
                <a:gd name="connsiteX4" fmla="*/ 77999 w 87908"/>
                <a:gd name="connsiteY4" fmla="*/ 82208 h 8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08" h="82207">
                  <a:moveTo>
                    <a:pt x="77999" y="82208"/>
                  </a:moveTo>
                  <a:cubicBezTo>
                    <a:pt x="51999" y="57860"/>
                    <a:pt x="26000" y="33458"/>
                    <a:pt x="0" y="9111"/>
                  </a:cubicBezTo>
                  <a:cubicBezTo>
                    <a:pt x="2664" y="6074"/>
                    <a:pt x="5328" y="3037"/>
                    <a:pt x="7992" y="0"/>
                  </a:cubicBezTo>
                  <a:cubicBezTo>
                    <a:pt x="44753" y="11455"/>
                    <a:pt x="64092" y="43901"/>
                    <a:pt x="87908" y="70966"/>
                  </a:cubicBezTo>
                  <a:cubicBezTo>
                    <a:pt x="84605" y="74695"/>
                    <a:pt x="81302" y="78425"/>
                    <a:pt x="77999" y="8220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任意多边形: 形状 594"/>
            <p:cNvSpPr/>
            <p:nvPr/>
          </p:nvSpPr>
          <p:spPr>
            <a:xfrm>
              <a:off x="6732071" y="5022478"/>
              <a:ext cx="52410" cy="54466"/>
            </a:xfrm>
            <a:custGeom>
              <a:avLst/>
              <a:gdLst>
                <a:gd name="connsiteX0" fmla="*/ 23214 w 52410"/>
                <a:gd name="connsiteY0" fmla="*/ 0 h 54466"/>
                <a:gd name="connsiteX1" fmla="*/ 52410 w 52410"/>
                <a:gd name="connsiteY1" fmla="*/ 38733 h 54466"/>
                <a:gd name="connsiteX2" fmla="*/ 23480 w 52410"/>
                <a:gd name="connsiteY2" fmla="*/ 54237 h 54466"/>
                <a:gd name="connsiteX3" fmla="*/ 145 w 52410"/>
                <a:gd name="connsiteY3" fmla="*/ 28290 h 54466"/>
                <a:gd name="connsiteX4" fmla="*/ 23214 w 52410"/>
                <a:gd name="connsiteY4" fmla="*/ 0 h 5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10" h="54464">
                  <a:moveTo>
                    <a:pt x="23214" y="0"/>
                  </a:moveTo>
                  <a:cubicBezTo>
                    <a:pt x="36427" y="17528"/>
                    <a:pt x="44418" y="28131"/>
                    <a:pt x="52410" y="38733"/>
                  </a:cubicBezTo>
                  <a:cubicBezTo>
                    <a:pt x="42660" y="44434"/>
                    <a:pt x="31259" y="56261"/>
                    <a:pt x="23480" y="54237"/>
                  </a:cubicBezTo>
                  <a:cubicBezTo>
                    <a:pt x="13731" y="51679"/>
                    <a:pt x="4247" y="38839"/>
                    <a:pt x="145" y="28290"/>
                  </a:cubicBezTo>
                  <a:cubicBezTo>
                    <a:pt x="-1507" y="24028"/>
                    <a:pt x="11280" y="14119"/>
                    <a:pt x="232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任意多边形: 形状 595"/>
            <p:cNvSpPr/>
            <p:nvPr/>
          </p:nvSpPr>
          <p:spPr>
            <a:xfrm>
              <a:off x="6391330" y="5967730"/>
              <a:ext cx="48125" cy="59319"/>
            </a:xfrm>
            <a:custGeom>
              <a:avLst/>
              <a:gdLst>
                <a:gd name="connsiteX0" fmla="*/ 27081 w 48125"/>
                <a:gd name="connsiteY0" fmla="*/ 0 h 59319"/>
                <a:gd name="connsiteX1" fmla="*/ 48125 w 48125"/>
                <a:gd name="connsiteY1" fmla="*/ 38093 h 59319"/>
                <a:gd name="connsiteX2" fmla="*/ 27987 w 48125"/>
                <a:gd name="connsiteY2" fmla="*/ 58605 h 59319"/>
                <a:gd name="connsiteX3" fmla="*/ 335 w 48125"/>
                <a:gd name="connsiteY3" fmla="*/ 33618 h 59319"/>
                <a:gd name="connsiteX4" fmla="*/ 27081 w 48125"/>
                <a:gd name="connsiteY4" fmla="*/ 0 h 5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5" h="59319">
                  <a:moveTo>
                    <a:pt x="27081" y="0"/>
                  </a:moveTo>
                  <a:cubicBezTo>
                    <a:pt x="38163" y="18753"/>
                    <a:pt x="48072" y="28397"/>
                    <a:pt x="48125" y="38093"/>
                  </a:cubicBezTo>
                  <a:cubicBezTo>
                    <a:pt x="48179" y="45179"/>
                    <a:pt x="36245" y="56847"/>
                    <a:pt x="27987" y="58605"/>
                  </a:cubicBezTo>
                  <a:cubicBezTo>
                    <a:pt x="10671" y="62228"/>
                    <a:pt x="-2275" y="51786"/>
                    <a:pt x="335" y="33618"/>
                  </a:cubicBezTo>
                  <a:cubicBezTo>
                    <a:pt x="1721" y="24561"/>
                    <a:pt x="13069" y="16996"/>
                    <a:pt x="270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任意多边形: 形状 596"/>
            <p:cNvSpPr/>
            <p:nvPr/>
          </p:nvSpPr>
          <p:spPr>
            <a:xfrm>
              <a:off x="12105742" y="6754373"/>
              <a:ext cx="86469" cy="72900"/>
            </a:xfrm>
            <a:custGeom>
              <a:avLst/>
              <a:gdLst>
                <a:gd name="connsiteX0" fmla="*/ 8258 w 86469"/>
                <a:gd name="connsiteY0" fmla="*/ 0 h 72900"/>
                <a:gd name="connsiteX1" fmla="*/ 86469 w 86469"/>
                <a:gd name="connsiteY1" fmla="*/ 72617 h 72900"/>
                <a:gd name="connsiteX2" fmla="*/ 0 w 86469"/>
                <a:gd name="connsiteY2" fmla="*/ 8471 h 72900"/>
                <a:gd name="connsiteX3" fmla="*/ 8258 w 86469"/>
                <a:gd name="connsiteY3" fmla="*/ 0 h 72900"/>
              </a:gdLst>
              <a:ahLst/>
              <a:cxnLst>
                <a:cxn ang="0">
                  <a:pos x="connsiteX0" y="connsiteY0"/>
                </a:cxn>
                <a:cxn ang="0">
                  <a:pos x="connsiteX1" y="connsiteY1"/>
                </a:cxn>
                <a:cxn ang="0">
                  <a:pos x="connsiteX2" y="connsiteY2"/>
                </a:cxn>
                <a:cxn ang="0">
                  <a:pos x="connsiteX3" y="connsiteY3"/>
                </a:cxn>
              </a:cxnLst>
              <a:rect l="l" t="t" r="r" b="b"/>
              <a:pathLst>
                <a:path w="86469" h="72900">
                  <a:moveTo>
                    <a:pt x="8258" y="0"/>
                  </a:moveTo>
                  <a:cubicBezTo>
                    <a:pt x="34310" y="24188"/>
                    <a:pt x="60417" y="48429"/>
                    <a:pt x="86469" y="72617"/>
                  </a:cubicBezTo>
                  <a:cubicBezTo>
                    <a:pt x="53278" y="75921"/>
                    <a:pt x="23548" y="50028"/>
                    <a:pt x="0" y="8471"/>
                  </a:cubicBezTo>
                  <a:cubicBezTo>
                    <a:pt x="2770" y="5647"/>
                    <a:pt x="5540" y="2824"/>
                    <a:pt x="825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任意多边形: 形状 597"/>
            <p:cNvSpPr/>
            <p:nvPr/>
          </p:nvSpPr>
          <p:spPr>
            <a:xfrm>
              <a:off x="10585998" y="4891417"/>
              <a:ext cx="57539" cy="65369"/>
            </a:xfrm>
            <a:custGeom>
              <a:avLst/>
              <a:gdLst>
                <a:gd name="connsiteX0" fmla="*/ 57540 w 57539"/>
                <a:gd name="connsiteY0" fmla="*/ 65369 h 65369"/>
                <a:gd name="connsiteX1" fmla="*/ 0 w 57539"/>
                <a:gd name="connsiteY1" fmla="*/ 158 h 65369"/>
                <a:gd name="connsiteX2" fmla="*/ 57540 w 57539"/>
                <a:gd name="connsiteY2" fmla="*/ 65369 h 65369"/>
              </a:gdLst>
              <a:ahLst/>
              <a:cxnLst>
                <a:cxn ang="0">
                  <a:pos x="connsiteX0" y="connsiteY0"/>
                </a:cxn>
                <a:cxn ang="0">
                  <a:pos x="connsiteX1" y="connsiteY1"/>
                </a:cxn>
                <a:cxn ang="0">
                  <a:pos x="connsiteX2" y="connsiteY2"/>
                </a:cxn>
              </a:cxnLst>
              <a:rect l="l" t="t" r="r" b="b"/>
              <a:pathLst>
                <a:path w="57539" h="65369">
                  <a:moveTo>
                    <a:pt x="57540" y="65369"/>
                  </a:moveTo>
                  <a:cubicBezTo>
                    <a:pt x="14119" y="61160"/>
                    <a:pt x="12946" y="26530"/>
                    <a:pt x="0" y="158"/>
                  </a:cubicBezTo>
                  <a:cubicBezTo>
                    <a:pt x="29676" y="-2240"/>
                    <a:pt x="52585" y="22854"/>
                    <a:pt x="57540" y="653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任意多边形: 形状 598"/>
            <p:cNvSpPr/>
            <p:nvPr/>
          </p:nvSpPr>
          <p:spPr>
            <a:xfrm>
              <a:off x="6409509" y="6729507"/>
              <a:ext cx="49695" cy="55022"/>
            </a:xfrm>
            <a:custGeom>
              <a:avLst/>
              <a:gdLst>
                <a:gd name="connsiteX0" fmla="*/ 24565 w 49695"/>
                <a:gd name="connsiteY0" fmla="*/ 55022 h 55022"/>
                <a:gd name="connsiteX1" fmla="*/ 4 w 49695"/>
                <a:gd name="connsiteY1" fmla="*/ 20871 h 55022"/>
                <a:gd name="connsiteX2" fmla="*/ 22274 w 49695"/>
                <a:gd name="connsiteY2" fmla="*/ 146 h 55022"/>
                <a:gd name="connsiteX3" fmla="*/ 49605 w 49695"/>
                <a:gd name="connsiteY3" fmla="*/ 27744 h 55022"/>
                <a:gd name="connsiteX4" fmla="*/ 24565 w 49695"/>
                <a:gd name="connsiteY4" fmla="*/ 55022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95" h="55022">
                  <a:moveTo>
                    <a:pt x="24565" y="55022"/>
                  </a:moveTo>
                  <a:cubicBezTo>
                    <a:pt x="12631" y="39518"/>
                    <a:pt x="484" y="30461"/>
                    <a:pt x="4" y="20871"/>
                  </a:cubicBezTo>
                  <a:cubicBezTo>
                    <a:pt x="-316" y="13838"/>
                    <a:pt x="18438" y="-1665"/>
                    <a:pt x="22274" y="146"/>
                  </a:cubicBezTo>
                  <a:cubicBezTo>
                    <a:pt x="33516" y="5527"/>
                    <a:pt x="42946" y="16716"/>
                    <a:pt x="49605" y="27744"/>
                  </a:cubicBezTo>
                  <a:cubicBezTo>
                    <a:pt x="50937" y="30035"/>
                    <a:pt x="37298" y="41383"/>
                    <a:pt x="24565" y="550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任意多边形: 形状 599"/>
            <p:cNvSpPr/>
            <p:nvPr/>
          </p:nvSpPr>
          <p:spPr>
            <a:xfrm>
              <a:off x="7698061" y="3976899"/>
              <a:ext cx="50424" cy="45881"/>
            </a:xfrm>
            <a:custGeom>
              <a:avLst/>
              <a:gdLst>
                <a:gd name="connsiteX0" fmla="*/ 50425 w 50424"/>
                <a:gd name="connsiteY0" fmla="*/ 44013 h 45881"/>
                <a:gd name="connsiteX1" fmla="*/ 24 w 50424"/>
                <a:gd name="connsiteY1" fmla="*/ 20518 h 45881"/>
                <a:gd name="connsiteX2" fmla="*/ 16274 w 50424"/>
                <a:gd name="connsiteY2" fmla="*/ 1018 h 45881"/>
                <a:gd name="connsiteX3" fmla="*/ 50425 w 50424"/>
                <a:gd name="connsiteY3" fmla="*/ 44013 h 45881"/>
              </a:gdLst>
              <a:ahLst/>
              <a:cxnLst>
                <a:cxn ang="0">
                  <a:pos x="connsiteX0" y="connsiteY0"/>
                </a:cxn>
                <a:cxn ang="0">
                  <a:pos x="connsiteX1" y="connsiteY1"/>
                </a:cxn>
                <a:cxn ang="0">
                  <a:pos x="connsiteX2" y="connsiteY2"/>
                </a:cxn>
                <a:cxn ang="0">
                  <a:pos x="connsiteX3" y="connsiteY3"/>
                </a:cxn>
              </a:cxnLst>
              <a:rect l="l" t="t" r="r" b="b"/>
              <a:pathLst>
                <a:path w="50424" h="45881">
                  <a:moveTo>
                    <a:pt x="50425" y="44013"/>
                  </a:moveTo>
                  <a:cubicBezTo>
                    <a:pt x="26503" y="45931"/>
                    <a:pt x="3168" y="52484"/>
                    <a:pt x="24" y="20518"/>
                  </a:cubicBezTo>
                  <a:cubicBezTo>
                    <a:pt x="-562" y="14337"/>
                    <a:pt x="9561" y="2350"/>
                    <a:pt x="16274" y="1018"/>
                  </a:cubicBezTo>
                  <a:cubicBezTo>
                    <a:pt x="48400" y="-5215"/>
                    <a:pt x="48827" y="18173"/>
                    <a:pt x="50425" y="440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任意多边形: 形状 600"/>
            <p:cNvSpPr/>
            <p:nvPr/>
          </p:nvSpPr>
          <p:spPr>
            <a:xfrm>
              <a:off x="6964453" y="4491195"/>
              <a:ext cx="54236" cy="44423"/>
            </a:xfrm>
            <a:custGeom>
              <a:avLst/>
              <a:gdLst>
                <a:gd name="connsiteX0" fmla="*/ 54023 w 54236"/>
                <a:gd name="connsiteY0" fmla="*/ 30474 h 44423"/>
                <a:gd name="connsiteX1" fmla="*/ 29835 w 54236"/>
                <a:gd name="connsiteY1" fmla="*/ 44113 h 44423"/>
                <a:gd name="connsiteX2" fmla="*/ 0 w 54236"/>
                <a:gd name="connsiteY2" fmla="*/ 18113 h 44423"/>
                <a:gd name="connsiteX3" fmla="*/ 20778 w 54236"/>
                <a:gd name="connsiteY3" fmla="*/ 52 h 44423"/>
                <a:gd name="connsiteX4" fmla="*/ 54237 w 54236"/>
                <a:gd name="connsiteY4" fmla="*/ 17314 h 44423"/>
                <a:gd name="connsiteX5" fmla="*/ 54023 w 54236"/>
                <a:gd name="connsiteY5" fmla="*/ 30474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44423">
                  <a:moveTo>
                    <a:pt x="54023" y="30474"/>
                  </a:moveTo>
                  <a:cubicBezTo>
                    <a:pt x="45765" y="35428"/>
                    <a:pt x="34790" y="46403"/>
                    <a:pt x="29835" y="44113"/>
                  </a:cubicBezTo>
                  <a:cubicBezTo>
                    <a:pt x="18328" y="38838"/>
                    <a:pt x="9750" y="27170"/>
                    <a:pt x="0" y="18113"/>
                  </a:cubicBezTo>
                  <a:cubicBezTo>
                    <a:pt x="6979" y="11667"/>
                    <a:pt x="14971" y="-907"/>
                    <a:pt x="20778" y="52"/>
                  </a:cubicBezTo>
                  <a:cubicBezTo>
                    <a:pt x="32553" y="1917"/>
                    <a:pt x="43155" y="11134"/>
                    <a:pt x="54237" y="17314"/>
                  </a:cubicBezTo>
                  <a:cubicBezTo>
                    <a:pt x="54183" y="21683"/>
                    <a:pt x="54077" y="26051"/>
                    <a:pt x="54023" y="304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任意多边形: 形状 601"/>
            <p:cNvSpPr/>
            <p:nvPr/>
          </p:nvSpPr>
          <p:spPr>
            <a:xfrm>
              <a:off x="11567478" y="6083928"/>
              <a:ext cx="73096" cy="81514"/>
            </a:xfrm>
            <a:custGeom>
              <a:avLst/>
              <a:gdLst>
                <a:gd name="connsiteX0" fmla="*/ 8418 w 73096"/>
                <a:gd name="connsiteY0" fmla="*/ 0 h 81514"/>
                <a:gd name="connsiteX1" fmla="*/ 73097 w 73096"/>
                <a:gd name="connsiteY1" fmla="*/ 73470 h 81514"/>
                <a:gd name="connsiteX2" fmla="*/ 63826 w 73096"/>
                <a:gd name="connsiteY2" fmla="*/ 81515 h 81514"/>
                <a:gd name="connsiteX3" fmla="*/ 0 w 73096"/>
                <a:gd name="connsiteY3" fmla="*/ 7139 h 81514"/>
                <a:gd name="connsiteX4" fmla="*/ 8418 w 73096"/>
                <a:gd name="connsiteY4" fmla="*/ 0 h 8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96" h="81514">
                  <a:moveTo>
                    <a:pt x="8418" y="0"/>
                  </a:moveTo>
                  <a:cubicBezTo>
                    <a:pt x="40278" y="15717"/>
                    <a:pt x="64252" y="38147"/>
                    <a:pt x="73097" y="73470"/>
                  </a:cubicBezTo>
                  <a:cubicBezTo>
                    <a:pt x="70007" y="76134"/>
                    <a:pt x="66916" y="78851"/>
                    <a:pt x="63826" y="81515"/>
                  </a:cubicBezTo>
                  <a:cubicBezTo>
                    <a:pt x="42569" y="56740"/>
                    <a:pt x="21258" y="31967"/>
                    <a:pt x="0" y="7139"/>
                  </a:cubicBezTo>
                  <a:cubicBezTo>
                    <a:pt x="2771" y="4795"/>
                    <a:pt x="5594" y="2397"/>
                    <a:pt x="841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任意多边形: 形状 602"/>
            <p:cNvSpPr/>
            <p:nvPr/>
          </p:nvSpPr>
          <p:spPr>
            <a:xfrm>
              <a:off x="10527659" y="4746820"/>
              <a:ext cx="59031" cy="65957"/>
            </a:xfrm>
            <a:custGeom>
              <a:avLst/>
              <a:gdLst>
                <a:gd name="connsiteX0" fmla="*/ 59032 w 59031"/>
                <a:gd name="connsiteY0" fmla="*/ 65958 h 65957"/>
                <a:gd name="connsiteX1" fmla="*/ 0 w 59031"/>
                <a:gd name="connsiteY1" fmla="*/ 0 h 65957"/>
                <a:gd name="connsiteX2" fmla="*/ 59032 w 59031"/>
                <a:gd name="connsiteY2" fmla="*/ 65958 h 65957"/>
              </a:gdLst>
              <a:ahLst/>
              <a:cxnLst>
                <a:cxn ang="0">
                  <a:pos x="connsiteX0" y="connsiteY0"/>
                </a:cxn>
                <a:cxn ang="0">
                  <a:pos x="connsiteX1" y="connsiteY1"/>
                </a:cxn>
                <a:cxn ang="0">
                  <a:pos x="connsiteX2" y="connsiteY2"/>
                </a:cxn>
              </a:cxnLst>
              <a:rect l="l" t="t" r="r" b="b"/>
              <a:pathLst>
                <a:path w="59031" h="65957">
                  <a:moveTo>
                    <a:pt x="59032" y="65958"/>
                  </a:moveTo>
                  <a:cubicBezTo>
                    <a:pt x="21684" y="63613"/>
                    <a:pt x="1758" y="40544"/>
                    <a:pt x="0" y="0"/>
                  </a:cubicBezTo>
                  <a:cubicBezTo>
                    <a:pt x="32979" y="10709"/>
                    <a:pt x="46512" y="34524"/>
                    <a:pt x="59032" y="659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任意多边形: 形状 603"/>
            <p:cNvSpPr/>
            <p:nvPr/>
          </p:nvSpPr>
          <p:spPr>
            <a:xfrm>
              <a:off x="10837948" y="5130951"/>
              <a:ext cx="74109" cy="69314"/>
            </a:xfrm>
            <a:custGeom>
              <a:avLst/>
              <a:gdLst>
                <a:gd name="connsiteX0" fmla="*/ 0 w 74109"/>
                <a:gd name="connsiteY0" fmla="*/ 0 h 69314"/>
                <a:gd name="connsiteX1" fmla="*/ 74109 w 74109"/>
                <a:gd name="connsiteY1" fmla="*/ 69314 h 69314"/>
                <a:gd name="connsiteX2" fmla="*/ 0 w 74109"/>
                <a:gd name="connsiteY2" fmla="*/ 0 h 69314"/>
              </a:gdLst>
              <a:ahLst/>
              <a:cxnLst>
                <a:cxn ang="0">
                  <a:pos x="connsiteX0" y="connsiteY0"/>
                </a:cxn>
                <a:cxn ang="0">
                  <a:pos x="connsiteX1" y="connsiteY1"/>
                </a:cxn>
                <a:cxn ang="0">
                  <a:pos x="connsiteX2" y="connsiteY2"/>
                </a:cxn>
              </a:cxnLst>
              <a:rect l="l" t="t" r="r" b="b"/>
              <a:pathLst>
                <a:path w="74109" h="69314">
                  <a:moveTo>
                    <a:pt x="0" y="0"/>
                  </a:moveTo>
                  <a:cubicBezTo>
                    <a:pt x="47684" y="5168"/>
                    <a:pt x="58179" y="37774"/>
                    <a:pt x="74109" y="69314"/>
                  </a:cubicBezTo>
                  <a:cubicBezTo>
                    <a:pt x="31221" y="66437"/>
                    <a:pt x="23016" y="31114"/>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任意多边形: 形状 604"/>
            <p:cNvSpPr/>
            <p:nvPr/>
          </p:nvSpPr>
          <p:spPr>
            <a:xfrm>
              <a:off x="7531806" y="3971570"/>
              <a:ext cx="61482" cy="47542"/>
            </a:xfrm>
            <a:custGeom>
              <a:avLst/>
              <a:gdLst>
                <a:gd name="connsiteX0" fmla="*/ 61482 w 61482"/>
                <a:gd name="connsiteY0" fmla="*/ 37835 h 47542"/>
                <a:gd name="connsiteX1" fmla="*/ 32659 w 61482"/>
                <a:gd name="connsiteY1" fmla="*/ 46892 h 47542"/>
                <a:gd name="connsiteX2" fmla="*/ 0 w 61482"/>
                <a:gd name="connsiteY2" fmla="*/ 18921 h 47542"/>
                <a:gd name="connsiteX3" fmla="*/ 18594 w 61482"/>
                <a:gd name="connsiteY3" fmla="*/ 61 h 47542"/>
                <a:gd name="connsiteX4" fmla="*/ 52638 w 61482"/>
                <a:gd name="connsiteY4" fmla="*/ 18388 h 47542"/>
                <a:gd name="connsiteX5" fmla="*/ 61482 w 61482"/>
                <a:gd name="connsiteY5" fmla="*/ 37835 h 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2" h="47542">
                  <a:moveTo>
                    <a:pt x="61482" y="37835"/>
                  </a:moveTo>
                  <a:cubicBezTo>
                    <a:pt x="51679" y="41244"/>
                    <a:pt x="39532" y="49982"/>
                    <a:pt x="32659" y="46892"/>
                  </a:cubicBezTo>
                  <a:cubicBezTo>
                    <a:pt x="20139" y="41244"/>
                    <a:pt x="10709" y="28671"/>
                    <a:pt x="0" y="18921"/>
                  </a:cubicBezTo>
                  <a:cubicBezTo>
                    <a:pt x="6287" y="12208"/>
                    <a:pt x="14119" y="-1005"/>
                    <a:pt x="18594" y="61"/>
                  </a:cubicBezTo>
                  <a:cubicBezTo>
                    <a:pt x="30688" y="2938"/>
                    <a:pt x="41397" y="11835"/>
                    <a:pt x="52638" y="18388"/>
                  </a:cubicBezTo>
                  <a:cubicBezTo>
                    <a:pt x="55569" y="24835"/>
                    <a:pt x="58499" y="31335"/>
                    <a:pt x="61482" y="37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任意多边形: 形状 605"/>
            <p:cNvSpPr/>
            <p:nvPr/>
          </p:nvSpPr>
          <p:spPr>
            <a:xfrm>
              <a:off x="8090707" y="3675583"/>
              <a:ext cx="46470" cy="49601"/>
            </a:xfrm>
            <a:custGeom>
              <a:avLst/>
              <a:gdLst>
                <a:gd name="connsiteX0" fmla="*/ 300 w 46470"/>
                <a:gd name="connsiteY0" fmla="*/ 11332 h 49601"/>
                <a:gd name="connsiteX1" fmla="*/ 15644 w 46470"/>
                <a:gd name="connsiteY1" fmla="*/ 90 h 49601"/>
                <a:gd name="connsiteX2" fmla="*/ 46439 w 46470"/>
                <a:gd name="connsiteY2" fmla="*/ 34188 h 49601"/>
                <a:gd name="connsiteX3" fmla="*/ 30402 w 46470"/>
                <a:gd name="connsiteY3" fmla="*/ 49532 h 49601"/>
                <a:gd name="connsiteX4" fmla="*/ 300 w 46470"/>
                <a:gd name="connsiteY4" fmla="*/ 11332 h 49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 h="49601">
                  <a:moveTo>
                    <a:pt x="300" y="11332"/>
                  </a:moveTo>
                  <a:cubicBezTo>
                    <a:pt x="2751" y="9520"/>
                    <a:pt x="14206" y="-1082"/>
                    <a:pt x="15644" y="90"/>
                  </a:cubicBezTo>
                  <a:cubicBezTo>
                    <a:pt x="27259" y="10000"/>
                    <a:pt x="37435" y="21828"/>
                    <a:pt x="46439" y="34188"/>
                  </a:cubicBezTo>
                  <a:cubicBezTo>
                    <a:pt x="47131" y="35147"/>
                    <a:pt x="36263" y="49265"/>
                    <a:pt x="30402" y="49532"/>
                  </a:cubicBezTo>
                  <a:cubicBezTo>
                    <a:pt x="11222" y="50491"/>
                    <a:pt x="-2204" y="41807"/>
                    <a:pt x="300" y="113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任意多边形: 形状 606"/>
            <p:cNvSpPr/>
            <p:nvPr/>
          </p:nvSpPr>
          <p:spPr>
            <a:xfrm>
              <a:off x="11741696" y="6261769"/>
              <a:ext cx="79916" cy="78371"/>
            </a:xfrm>
            <a:custGeom>
              <a:avLst/>
              <a:gdLst>
                <a:gd name="connsiteX0" fmla="*/ 79916 w 79916"/>
                <a:gd name="connsiteY0" fmla="*/ 78371 h 78371"/>
                <a:gd name="connsiteX1" fmla="*/ 0 w 79916"/>
                <a:gd name="connsiteY1" fmla="*/ 0 h 78371"/>
                <a:gd name="connsiteX2" fmla="*/ 79916 w 79916"/>
                <a:gd name="connsiteY2" fmla="*/ 78371 h 78371"/>
              </a:gdLst>
              <a:ahLst/>
              <a:cxnLst>
                <a:cxn ang="0">
                  <a:pos x="connsiteX0" y="connsiteY0"/>
                </a:cxn>
                <a:cxn ang="0">
                  <a:pos x="connsiteX1" y="connsiteY1"/>
                </a:cxn>
                <a:cxn ang="0">
                  <a:pos x="connsiteX2" y="connsiteY2"/>
                </a:cxn>
              </a:cxnLst>
              <a:rect l="l" t="t" r="r" b="b"/>
              <a:pathLst>
                <a:path w="79916" h="78371">
                  <a:moveTo>
                    <a:pt x="79916" y="78371"/>
                  </a:moveTo>
                  <a:cubicBezTo>
                    <a:pt x="34524" y="66917"/>
                    <a:pt x="19286" y="35749"/>
                    <a:pt x="0" y="0"/>
                  </a:cubicBezTo>
                  <a:cubicBezTo>
                    <a:pt x="42249" y="12840"/>
                    <a:pt x="58979" y="43048"/>
                    <a:pt x="79916" y="783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任意多边形: 形状 607"/>
            <p:cNvSpPr/>
            <p:nvPr/>
          </p:nvSpPr>
          <p:spPr>
            <a:xfrm>
              <a:off x="8238320" y="3696997"/>
              <a:ext cx="51431" cy="46774"/>
            </a:xfrm>
            <a:custGeom>
              <a:avLst/>
              <a:gdLst>
                <a:gd name="connsiteX0" fmla="*/ 0 w 51431"/>
                <a:gd name="connsiteY0" fmla="*/ 2172 h 46774"/>
                <a:gd name="connsiteX1" fmla="*/ 51413 w 51431"/>
                <a:gd name="connsiteY1" fmla="*/ 30089 h 46774"/>
                <a:gd name="connsiteX2" fmla="*/ 35483 w 51431"/>
                <a:gd name="connsiteY2" fmla="*/ 46765 h 46774"/>
                <a:gd name="connsiteX3" fmla="*/ 0 w 51431"/>
                <a:gd name="connsiteY3" fmla="*/ 2172 h 46774"/>
              </a:gdLst>
              <a:ahLst/>
              <a:cxnLst>
                <a:cxn ang="0">
                  <a:pos x="connsiteX0" y="connsiteY0"/>
                </a:cxn>
                <a:cxn ang="0">
                  <a:pos x="connsiteX1" y="connsiteY1"/>
                </a:cxn>
                <a:cxn ang="0">
                  <a:pos x="connsiteX2" y="connsiteY2"/>
                </a:cxn>
                <a:cxn ang="0">
                  <a:pos x="connsiteX3" y="connsiteY3"/>
                </a:cxn>
              </a:cxnLst>
              <a:rect l="l" t="t" r="r" b="b"/>
              <a:pathLst>
                <a:path w="51431" h="46774">
                  <a:moveTo>
                    <a:pt x="0" y="2172"/>
                  </a:moveTo>
                  <a:cubicBezTo>
                    <a:pt x="30475" y="-4062"/>
                    <a:pt x="48696" y="2491"/>
                    <a:pt x="51413" y="30089"/>
                  </a:cubicBezTo>
                  <a:cubicBezTo>
                    <a:pt x="51946" y="35364"/>
                    <a:pt x="41184" y="46659"/>
                    <a:pt x="35483" y="46765"/>
                  </a:cubicBezTo>
                  <a:cubicBezTo>
                    <a:pt x="6287" y="47298"/>
                    <a:pt x="3463" y="25667"/>
                    <a:pt x="0" y="217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任意多边形: 形状 608"/>
            <p:cNvSpPr/>
            <p:nvPr/>
          </p:nvSpPr>
          <p:spPr>
            <a:xfrm>
              <a:off x="6539137" y="5050219"/>
              <a:ext cx="59457" cy="45368"/>
            </a:xfrm>
            <a:custGeom>
              <a:avLst/>
              <a:gdLst>
                <a:gd name="connsiteX0" fmla="*/ 59458 w 59457"/>
                <a:gd name="connsiteY0" fmla="*/ 31131 h 45368"/>
                <a:gd name="connsiteX1" fmla="*/ 23602 w 59457"/>
                <a:gd name="connsiteY1" fmla="*/ 44770 h 45368"/>
                <a:gd name="connsiteX2" fmla="*/ 0 w 59457"/>
                <a:gd name="connsiteY2" fmla="*/ 16586 h 45368"/>
                <a:gd name="connsiteX3" fmla="*/ 25307 w 59457"/>
                <a:gd name="connsiteY3" fmla="*/ 230 h 45368"/>
                <a:gd name="connsiteX4" fmla="*/ 59458 w 59457"/>
                <a:gd name="connsiteY4" fmla="*/ 31131 h 45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6" h="45368">
                  <a:moveTo>
                    <a:pt x="59458" y="31131"/>
                  </a:moveTo>
                  <a:cubicBezTo>
                    <a:pt x="41876" y="38324"/>
                    <a:pt x="29463" y="47860"/>
                    <a:pt x="23602" y="44770"/>
                  </a:cubicBezTo>
                  <a:cubicBezTo>
                    <a:pt x="13586" y="39496"/>
                    <a:pt x="7619" y="26389"/>
                    <a:pt x="0" y="16586"/>
                  </a:cubicBezTo>
                  <a:cubicBezTo>
                    <a:pt x="8578" y="10673"/>
                    <a:pt x="19446" y="-1848"/>
                    <a:pt x="25307" y="230"/>
                  </a:cubicBezTo>
                  <a:cubicBezTo>
                    <a:pt x="36122" y="4013"/>
                    <a:pt x="43954" y="16213"/>
                    <a:pt x="59458" y="311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任意多边形: 形状 609"/>
            <p:cNvSpPr/>
            <p:nvPr/>
          </p:nvSpPr>
          <p:spPr>
            <a:xfrm>
              <a:off x="10681738" y="4931587"/>
              <a:ext cx="67928" cy="75707"/>
            </a:xfrm>
            <a:custGeom>
              <a:avLst/>
              <a:gdLst>
                <a:gd name="connsiteX0" fmla="*/ 11295 w 67928"/>
                <a:gd name="connsiteY0" fmla="*/ 0 h 75707"/>
                <a:gd name="connsiteX1" fmla="*/ 67929 w 67928"/>
                <a:gd name="connsiteY1" fmla="*/ 68621 h 75707"/>
                <a:gd name="connsiteX2" fmla="*/ 59564 w 67928"/>
                <a:gd name="connsiteY2" fmla="*/ 75707 h 75707"/>
                <a:gd name="connsiteX3" fmla="*/ 0 w 67928"/>
                <a:gd name="connsiteY3" fmla="*/ 9643 h 75707"/>
                <a:gd name="connsiteX4" fmla="*/ 11295 w 67928"/>
                <a:gd name="connsiteY4" fmla="*/ 0 h 7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8" h="75707">
                  <a:moveTo>
                    <a:pt x="11295" y="0"/>
                  </a:moveTo>
                  <a:cubicBezTo>
                    <a:pt x="30155" y="22856"/>
                    <a:pt x="49068" y="45712"/>
                    <a:pt x="67929" y="68621"/>
                  </a:cubicBezTo>
                  <a:cubicBezTo>
                    <a:pt x="65158" y="70966"/>
                    <a:pt x="62335" y="73363"/>
                    <a:pt x="59564" y="75707"/>
                  </a:cubicBezTo>
                  <a:cubicBezTo>
                    <a:pt x="19180" y="72351"/>
                    <a:pt x="14598" y="36442"/>
                    <a:pt x="0" y="9643"/>
                  </a:cubicBezTo>
                  <a:cubicBezTo>
                    <a:pt x="3729" y="6393"/>
                    <a:pt x="7512" y="3197"/>
                    <a:pt x="1129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任意多边形: 形状 610"/>
            <p:cNvSpPr/>
            <p:nvPr/>
          </p:nvSpPr>
          <p:spPr>
            <a:xfrm>
              <a:off x="8632255" y="3601924"/>
              <a:ext cx="50400" cy="47128"/>
            </a:xfrm>
            <a:custGeom>
              <a:avLst/>
              <a:gdLst>
                <a:gd name="connsiteX0" fmla="*/ 0 w 50400"/>
                <a:gd name="connsiteY0" fmla="*/ 3317 h 47128"/>
                <a:gd name="connsiteX1" fmla="*/ 50401 w 50400"/>
                <a:gd name="connsiteY1" fmla="*/ 42476 h 47128"/>
                <a:gd name="connsiteX2" fmla="*/ 0 w 50400"/>
                <a:gd name="connsiteY2" fmla="*/ 3317 h 47128"/>
              </a:gdLst>
              <a:ahLst/>
              <a:cxnLst>
                <a:cxn ang="0">
                  <a:pos x="connsiteX0" y="connsiteY0"/>
                </a:cxn>
                <a:cxn ang="0">
                  <a:pos x="connsiteX1" y="connsiteY1"/>
                </a:cxn>
                <a:cxn ang="0">
                  <a:pos x="connsiteX2" y="connsiteY2"/>
                </a:cxn>
              </a:cxnLst>
              <a:rect l="l" t="t" r="r" b="b"/>
              <a:pathLst>
                <a:path w="50400" h="47128">
                  <a:moveTo>
                    <a:pt x="0" y="3317"/>
                  </a:moveTo>
                  <a:cubicBezTo>
                    <a:pt x="34204" y="-5954"/>
                    <a:pt x="45553" y="3317"/>
                    <a:pt x="50401" y="42476"/>
                  </a:cubicBezTo>
                  <a:cubicBezTo>
                    <a:pt x="17209" y="53185"/>
                    <a:pt x="9430" y="47484"/>
                    <a:pt x="0" y="33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任意多边形: 形状 611"/>
            <p:cNvSpPr/>
            <p:nvPr/>
          </p:nvSpPr>
          <p:spPr>
            <a:xfrm>
              <a:off x="7230627" y="4140083"/>
              <a:ext cx="53330" cy="43881"/>
            </a:xfrm>
            <a:custGeom>
              <a:avLst/>
              <a:gdLst>
                <a:gd name="connsiteX0" fmla="*/ 51999 w 53330"/>
                <a:gd name="connsiteY0" fmla="*/ 30646 h 43881"/>
                <a:gd name="connsiteX1" fmla="*/ 30848 w 53330"/>
                <a:gd name="connsiteY1" fmla="*/ 43646 h 43881"/>
                <a:gd name="connsiteX2" fmla="*/ 0 w 53330"/>
                <a:gd name="connsiteY2" fmla="*/ 14077 h 43881"/>
                <a:gd name="connsiteX3" fmla="*/ 22004 w 53330"/>
                <a:gd name="connsiteY3" fmla="*/ 118 h 43881"/>
                <a:gd name="connsiteX4" fmla="*/ 53331 w 53330"/>
                <a:gd name="connsiteY4" fmla="*/ 18392 h 43881"/>
                <a:gd name="connsiteX5" fmla="*/ 51999 w 53330"/>
                <a:gd name="connsiteY5" fmla="*/ 30646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30" h="43881">
                  <a:moveTo>
                    <a:pt x="51999" y="30646"/>
                  </a:moveTo>
                  <a:cubicBezTo>
                    <a:pt x="44700" y="35281"/>
                    <a:pt x="33671" y="45564"/>
                    <a:pt x="30848" y="43646"/>
                  </a:cubicBezTo>
                  <a:cubicBezTo>
                    <a:pt x="19180" y="35814"/>
                    <a:pt x="10070" y="24253"/>
                    <a:pt x="0" y="14077"/>
                  </a:cubicBezTo>
                  <a:cubicBezTo>
                    <a:pt x="7406" y="9069"/>
                    <a:pt x="16037" y="-1214"/>
                    <a:pt x="22004" y="118"/>
                  </a:cubicBezTo>
                  <a:cubicBezTo>
                    <a:pt x="33245" y="2675"/>
                    <a:pt x="42995" y="11946"/>
                    <a:pt x="53331" y="18392"/>
                  </a:cubicBezTo>
                  <a:cubicBezTo>
                    <a:pt x="52851" y="22495"/>
                    <a:pt x="52425" y="26597"/>
                    <a:pt x="51999" y="306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任意多边形: 形状 612"/>
            <p:cNvSpPr/>
            <p:nvPr/>
          </p:nvSpPr>
          <p:spPr>
            <a:xfrm>
              <a:off x="8730531" y="3466174"/>
              <a:ext cx="55216" cy="51652"/>
            </a:xfrm>
            <a:custGeom>
              <a:avLst/>
              <a:gdLst>
                <a:gd name="connsiteX0" fmla="*/ 55216 w 55216"/>
                <a:gd name="connsiteY0" fmla="*/ 36773 h 51652"/>
                <a:gd name="connsiteX1" fmla="*/ 33639 w 55216"/>
                <a:gd name="connsiteY1" fmla="*/ 51585 h 51652"/>
                <a:gd name="connsiteX2" fmla="*/ 21 w 55216"/>
                <a:gd name="connsiteY2" fmla="*/ 14610 h 51652"/>
                <a:gd name="connsiteX3" fmla="*/ 14193 w 55216"/>
                <a:gd name="connsiteY3" fmla="*/ 12 h 51652"/>
                <a:gd name="connsiteX4" fmla="*/ 55216 w 55216"/>
                <a:gd name="connsiteY4" fmla="*/ 36773 h 5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15" h="51652">
                  <a:moveTo>
                    <a:pt x="55216" y="36773"/>
                  </a:moveTo>
                  <a:cubicBezTo>
                    <a:pt x="43282" y="45085"/>
                    <a:pt x="34545" y="52437"/>
                    <a:pt x="33639" y="51585"/>
                  </a:cubicBezTo>
                  <a:cubicBezTo>
                    <a:pt x="21545" y="40130"/>
                    <a:pt x="10250" y="27769"/>
                    <a:pt x="21" y="14610"/>
                  </a:cubicBezTo>
                  <a:cubicBezTo>
                    <a:pt x="-618" y="13811"/>
                    <a:pt x="13660" y="-468"/>
                    <a:pt x="14193" y="12"/>
                  </a:cubicBezTo>
                  <a:cubicBezTo>
                    <a:pt x="27086" y="10241"/>
                    <a:pt x="38967" y="21643"/>
                    <a:pt x="55216" y="36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任意多边形: 形状 613"/>
            <p:cNvSpPr/>
            <p:nvPr/>
          </p:nvSpPr>
          <p:spPr>
            <a:xfrm>
              <a:off x="9823382" y="4077344"/>
              <a:ext cx="49921" cy="54090"/>
            </a:xfrm>
            <a:custGeom>
              <a:avLst/>
              <a:gdLst>
                <a:gd name="connsiteX0" fmla="*/ 49921 w 49921"/>
                <a:gd name="connsiteY0" fmla="*/ 54066 h 54090"/>
                <a:gd name="connsiteX1" fmla="*/ 0 w 49921"/>
                <a:gd name="connsiteY1" fmla="*/ 1694 h 54090"/>
                <a:gd name="connsiteX2" fmla="*/ 49921 w 49921"/>
                <a:gd name="connsiteY2" fmla="*/ 54066 h 54090"/>
              </a:gdLst>
              <a:ahLst/>
              <a:cxnLst>
                <a:cxn ang="0">
                  <a:pos x="connsiteX0" y="connsiteY0"/>
                </a:cxn>
                <a:cxn ang="0">
                  <a:pos x="connsiteX1" y="connsiteY1"/>
                </a:cxn>
                <a:cxn ang="0">
                  <a:pos x="connsiteX2" y="connsiteY2"/>
                </a:cxn>
              </a:cxnLst>
              <a:rect l="l" t="t" r="r" b="b"/>
              <a:pathLst>
                <a:path w="49921" h="54090">
                  <a:moveTo>
                    <a:pt x="49921" y="54066"/>
                  </a:moveTo>
                  <a:cubicBezTo>
                    <a:pt x="10762" y="55025"/>
                    <a:pt x="7299" y="27001"/>
                    <a:pt x="0" y="1694"/>
                  </a:cubicBezTo>
                  <a:cubicBezTo>
                    <a:pt x="34577" y="-4646"/>
                    <a:pt x="44700" y="5530"/>
                    <a:pt x="49921" y="540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任意多边形: 形状 614"/>
            <p:cNvSpPr/>
            <p:nvPr/>
          </p:nvSpPr>
          <p:spPr>
            <a:xfrm>
              <a:off x="10207247" y="4365246"/>
              <a:ext cx="46824" cy="57912"/>
            </a:xfrm>
            <a:custGeom>
              <a:avLst/>
              <a:gdLst>
                <a:gd name="connsiteX0" fmla="*/ 46778 w 46824"/>
                <a:gd name="connsiteY0" fmla="*/ 57913 h 57912"/>
                <a:gd name="connsiteX1" fmla="*/ 0 w 46824"/>
                <a:gd name="connsiteY1" fmla="*/ 0 h 57912"/>
                <a:gd name="connsiteX2" fmla="*/ 46778 w 46824"/>
                <a:gd name="connsiteY2" fmla="*/ 57913 h 57912"/>
              </a:gdLst>
              <a:ahLst/>
              <a:cxnLst>
                <a:cxn ang="0">
                  <a:pos x="connsiteX0" y="connsiteY0"/>
                </a:cxn>
                <a:cxn ang="0">
                  <a:pos x="connsiteX1" y="connsiteY1"/>
                </a:cxn>
                <a:cxn ang="0">
                  <a:pos x="connsiteX2" y="connsiteY2"/>
                </a:cxn>
              </a:cxnLst>
              <a:rect l="l" t="t" r="r" b="b"/>
              <a:pathLst>
                <a:path w="46824" h="57911">
                  <a:moveTo>
                    <a:pt x="46778" y="57913"/>
                  </a:moveTo>
                  <a:cubicBezTo>
                    <a:pt x="12840" y="52052"/>
                    <a:pt x="6607" y="44274"/>
                    <a:pt x="0" y="0"/>
                  </a:cubicBezTo>
                  <a:cubicBezTo>
                    <a:pt x="34044" y="4688"/>
                    <a:pt x="47737" y="21631"/>
                    <a:pt x="46778" y="579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任意多边形: 形状 615"/>
            <p:cNvSpPr/>
            <p:nvPr/>
          </p:nvSpPr>
          <p:spPr>
            <a:xfrm>
              <a:off x="11171945" y="5509436"/>
              <a:ext cx="69101" cy="71338"/>
            </a:xfrm>
            <a:custGeom>
              <a:avLst/>
              <a:gdLst>
                <a:gd name="connsiteX0" fmla="*/ 0 w 69101"/>
                <a:gd name="connsiteY0" fmla="*/ 0 h 71338"/>
                <a:gd name="connsiteX1" fmla="*/ 69101 w 69101"/>
                <a:gd name="connsiteY1" fmla="*/ 71339 h 71338"/>
                <a:gd name="connsiteX2" fmla="*/ 0 w 69101"/>
                <a:gd name="connsiteY2" fmla="*/ 0 h 71338"/>
              </a:gdLst>
              <a:ahLst/>
              <a:cxnLst>
                <a:cxn ang="0">
                  <a:pos x="connsiteX0" y="connsiteY0"/>
                </a:cxn>
                <a:cxn ang="0">
                  <a:pos x="connsiteX1" y="connsiteY1"/>
                </a:cxn>
                <a:cxn ang="0">
                  <a:pos x="connsiteX2" y="connsiteY2"/>
                </a:cxn>
              </a:cxnLst>
              <a:rect l="l" t="t" r="r" b="b"/>
              <a:pathLst>
                <a:path w="69101" h="71338">
                  <a:moveTo>
                    <a:pt x="0" y="0"/>
                  </a:moveTo>
                  <a:cubicBezTo>
                    <a:pt x="40172" y="8791"/>
                    <a:pt x="51520" y="41929"/>
                    <a:pt x="69101" y="71339"/>
                  </a:cubicBezTo>
                  <a:cubicBezTo>
                    <a:pt x="35749" y="65425"/>
                    <a:pt x="17049" y="4608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任意多边形: 形状 616"/>
            <p:cNvSpPr/>
            <p:nvPr/>
          </p:nvSpPr>
          <p:spPr>
            <a:xfrm>
              <a:off x="7277616" y="4304768"/>
              <a:ext cx="47113" cy="46517"/>
            </a:xfrm>
            <a:custGeom>
              <a:avLst/>
              <a:gdLst>
                <a:gd name="connsiteX0" fmla="*/ 46887 w 47113"/>
                <a:gd name="connsiteY0" fmla="*/ 45453 h 46517"/>
                <a:gd name="connsiteX1" fmla="*/ 56 w 47113"/>
                <a:gd name="connsiteY1" fmla="*/ 26060 h 46517"/>
                <a:gd name="connsiteX2" fmla="*/ 17691 w 47113"/>
                <a:gd name="connsiteY2" fmla="*/ 274 h 46517"/>
                <a:gd name="connsiteX3" fmla="*/ 46887 w 47113"/>
                <a:gd name="connsiteY3" fmla="*/ 45453 h 46517"/>
              </a:gdLst>
              <a:ahLst/>
              <a:cxnLst>
                <a:cxn ang="0">
                  <a:pos x="connsiteX0" y="connsiteY0"/>
                </a:cxn>
                <a:cxn ang="0">
                  <a:pos x="connsiteX1" y="connsiteY1"/>
                </a:cxn>
                <a:cxn ang="0">
                  <a:pos x="connsiteX2" y="connsiteY2"/>
                </a:cxn>
                <a:cxn ang="0">
                  <a:pos x="connsiteX3" y="connsiteY3"/>
                </a:cxn>
              </a:cxnLst>
              <a:rect l="l" t="t" r="r" b="b"/>
              <a:pathLst>
                <a:path w="47113" h="46517">
                  <a:moveTo>
                    <a:pt x="46887" y="45453"/>
                  </a:moveTo>
                  <a:cubicBezTo>
                    <a:pt x="26801" y="43908"/>
                    <a:pt x="3626" y="55736"/>
                    <a:pt x="56" y="26060"/>
                  </a:cubicBezTo>
                  <a:cubicBezTo>
                    <a:pt x="-903" y="17856"/>
                    <a:pt x="10658" y="1020"/>
                    <a:pt x="17691" y="274"/>
                  </a:cubicBezTo>
                  <a:cubicBezTo>
                    <a:pt x="47047" y="-2710"/>
                    <a:pt x="47846" y="19081"/>
                    <a:pt x="46887" y="454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任意多边形: 形状 617"/>
            <p:cNvSpPr/>
            <p:nvPr/>
          </p:nvSpPr>
          <p:spPr>
            <a:xfrm>
              <a:off x="6487085" y="5592176"/>
              <a:ext cx="50670" cy="51718"/>
            </a:xfrm>
            <a:custGeom>
              <a:avLst/>
              <a:gdLst>
                <a:gd name="connsiteX0" fmla="*/ 32126 w 50670"/>
                <a:gd name="connsiteY0" fmla="*/ 0 h 51718"/>
                <a:gd name="connsiteX1" fmla="*/ 50560 w 50670"/>
                <a:gd name="connsiteY1" fmla="*/ 33458 h 51718"/>
                <a:gd name="connsiteX2" fmla="*/ 26319 w 50670"/>
                <a:gd name="connsiteY2" fmla="*/ 51519 h 51718"/>
                <a:gd name="connsiteX3" fmla="*/ 0 w 50670"/>
                <a:gd name="connsiteY3" fmla="*/ 26585 h 51718"/>
                <a:gd name="connsiteX4" fmla="*/ 32126 w 50670"/>
                <a:gd name="connsiteY4" fmla="*/ 0 h 5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70" h="51718">
                  <a:moveTo>
                    <a:pt x="32126" y="0"/>
                  </a:moveTo>
                  <a:cubicBezTo>
                    <a:pt x="40811" y="14651"/>
                    <a:pt x="51892" y="25040"/>
                    <a:pt x="50560" y="33458"/>
                  </a:cubicBezTo>
                  <a:cubicBezTo>
                    <a:pt x="49335" y="41077"/>
                    <a:pt x="32499" y="53437"/>
                    <a:pt x="26319" y="51519"/>
                  </a:cubicBezTo>
                  <a:cubicBezTo>
                    <a:pt x="15930" y="48270"/>
                    <a:pt x="8578" y="35376"/>
                    <a:pt x="0" y="26585"/>
                  </a:cubicBezTo>
                  <a:cubicBezTo>
                    <a:pt x="8791" y="19340"/>
                    <a:pt x="17582" y="12041"/>
                    <a:pt x="3212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任意多边形: 形状 618"/>
            <p:cNvSpPr/>
            <p:nvPr/>
          </p:nvSpPr>
          <p:spPr>
            <a:xfrm>
              <a:off x="10101438" y="4315058"/>
              <a:ext cx="49495" cy="56101"/>
            </a:xfrm>
            <a:custGeom>
              <a:avLst/>
              <a:gdLst>
                <a:gd name="connsiteX0" fmla="*/ 49495 w 49495"/>
                <a:gd name="connsiteY0" fmla="*/ 56101 h 56101"/>
                <a:gd name="connsiteX1" fmla="*/ 0 w 49495"/>
                <a:gd name="connsiteY1" fmla="*/ 0 h 56101"/>
                <a:gd name="connsiteX2" fmla="*/ 49495 w 49495"/>
                <a:gd name="connsiteY2" fmla="*/ 56101 h 56101"/>
              </a:gdLst>
              <a:ahLst/>
              <a:cxnLst>
                <a:cxn ang="0">
                  <a:pos x="connsiteX0" y="connsiteY0"/>
                </a:cxn>
                <a:cxn ang="0">
                  <a:pos x="connsiteX1" y="connsiteY1"/>
                </a:cxn>
                <a:cxn ang="0">
                  <a:pos x="connsiteX2" y="connsiteY2"/>
                </a:cxn>
              </a:cxnLst>
              <a:rect l="l" t="t" r="r" b="b"/>
              <a:pathLst>
                <a:path w="49495" h="56101">
                  <a:moveTo>
                    <a:pt x="49495" y="56101"/>
                  </a:moveTo>
                  <a:cubicBezTo>
                    <a:pt x="10336" y="51413"/>
                    <a:pt x="1545" y="40971"/>
                    <a:pt x="0" y="0"/>
                  </a:cubicBezTo>
                  <a:cubicBezTo>
                    <a:pt x="30422" y="2451"/>
                    <a:pt x="38467" y="11188"/>
                    <a:pt x="49495" y="5610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任意多边形: 形状 619"/>
            <p:cNvSpPr/>
            <p:nvPr/>
          </p:nvSpPr>
          <p:spPr>
            <a:xfrm>
              <a:off x="8199469" y="3533171"/>
              <a:ext cx="44459" cy="46660"/>
            </a:xfrm>
            <a:custGeom>
              <a:avLst/>
              <a:gdLst>
                <a:gd name="connsiteX0" fmla="*/ 12 w 44459"/>
                <a:gd name="connsiteY0" fmla="*/ 2116 h 46660"/>
                <a:gd name="connsiteX1" fmla="*/ 44445 w 44459"/>
                <a:gd name="connsiteY1" fmla="*/ 26944 h 46660"/>
                <a:gd name="connsiteX2" fmla="*/ 28249 w 44459"/>
                <a:gd name="connsiteY2" fmla="*/ 46656 h 46660"/>
                <a:gd name="connsiteX3" fmla="*/ 12 w 44459"/>
                <a:gd name="connsiteY3" fmla="*/ 2116 h 46660"/>
              </a:gdLst>
              <a:ahLst/>
              <a:cxnLst>
                <a:cxn ang="0">
                  <a:pos x="connsiteX0" y="connsiteY0"/>
                </a:cxn>
                <a:cxn ang="0">
                  <a:pos x="connsiteX1" y="connsiteY1"/>
                </a:cxn>
                <a:cxn ang="0">
                  <a:pos x="connsiteX2" y="connsiteY2"/>
                </a:cxn>
                <a:cxn ang="0">
                  <a:pos x="connsiteX3" y="connsiteY3"/>
                </a:cxn>
              </a:cxnLst>
              <a:rect l="l" t="t" r="r" b="b"/>
              <a:pathLst>
                <a:path w="44459" h="46660">
                  <a:moveTo>
                    <a:pt x="12" y="2116"/>
                  </a:moveTo>
                  <a:cubicBezTo>
                    <a:pt x="23933" y="-2998"/>
                    <a:pt x="42367" y="-334"/>
                    <a:pt x="44445" y="26944"/>
                  </a:cubicBezTo>
                  <a:cubicBezTo>
                    <a:pt x="44925" y="33390"/>
                    <a:pt x="33630" y="46923"/>
                    <a:pt x="28249" y="46656"/>
                  </a:cubicBezTo>
                  <a:cubicBezTo>
                    <a:pt x="971" y="45378"/>
                    <a:pt x="-148" y="24919"/>
                    <a:pt x="12" y="211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任意多边形: 形状 620"/>
            <p:cNvSpPr/>
            <p:nvPr/>
          </p:nvSpPr>
          <p:spPr>
            <a:xfrm>
              <a:off x="9653320" y="3882121"/>
              <a:ext cx="58818" cy="60100"/>
            </a:xfrm>
            <a:custGeom>
              <a:avLst/>
              <a:gdLst>
                <a:gd name="connsiteX0" fmla="*/ 43421 w 58818"/>
                <a:gd name="connsiteY0" fmla="*/ 60100 h 60100"/>
                <a:gd name="connsiteX1" fmla="*/ 0 w 58818"/>
                <a:gd name="connsiteY1" fmla="*/ 11564 h 60100"/>
                <a:gd name="connsiteX2" fmla="*/ 4209 w 58818"/>
                <a:gd name="connsiteY2" fmla="*/ 1655 h 60100"/>
                <a:gd name="connsiteX3" fmla="*/ 34364 w 58818"/>
                <a:gd name="connsiteY3" fmla="*/ 2454 h 60100"/>
                <a:gd name="connsiteX4" fmla="*/ 58818 w 58818"/>
                <a:gd name="connsiteY4" fmla="*/ 50350 h 60100"/>
                <a:gd name="connsiteX5" fmla="*/ 43421 w 58818"/>
                <a:gd name="connsiteY5" fmla="*/ 60100 h 6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18" h="60099">
                  <a:moveTo>
                    <a:pt x="43421" y="60100"/>
                  </a:moveTo>
                  <a:cubicBezTo>
                    <a:pt x="28930" y="43904"/>
                    <a:pt x="14491" y="27761"/>
                    <a:pt x="0" y="11564"/>
                  </a:cubicBezTo>
                  <a:cubicBezTo>
                    <a:pt x="1385" y="8261"/>
                    <a:pt x="2824" y="4958"/>
                    <a:pt x="4209" y="1655"/>
                  </a:cubicBezTo>
                  <a:cubicBezTo>
                    <a:pt x="14598" y="1655"/>
                    <a:pt x="30422" y="-2554"/>
                    <a:pt x="34364" y="2454"/>
                  </a:cubicBezTo>
                  <a:cubicBezTo>
                    <a:pt x="45179" y="16359"/>
                    <a:pt x="50987" y="34101"/>
                    <a:pt x="58818" y="50350"/>
                  </a:cubicBezTo>
                  <a:cubicBezTo>
                    <a:pt x="53651" y="53600"/>
                    <a:pt x="48536" y="56850"/>
                    <a:pt x="43421" y="6010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任意多边形: 形状 621"/>
            <p:cNvSpPr/>
            <p:nvPr/>
          </p:nvSpPr>
          <p:spPr>
            <a:xfrm>
              <a:off x="8861775" y="3499305"/>
              <a:ext cx="48129" cy="50101"/>
            </a:xfrm>
            <a:custGeom>
              <a:avLst/>
              <a:gdLst>
                <a:gd name="connsiteX0" fmla="*/ 0 w 48129"/>
                <a:gd name="connsiteY0" fmla="*/ 2204 h 50101"/>
                <a:gd name="connsiteX1" fmla="*/ 48057 w 48129"/>
                <a:gd name="connsiteY1" fmla="*/ 31880 h 50101"/>
                <a:gd name="connsiteX2" fmla="*/ 39159 w 48129"/>
                <a:gd name="connsiteY2" fmla="*/ 50101 h 50101"/>
                <a:gd name="connsiteX3" fmla="*/ 0 w 48129"/>
                <a:gd name="connsiteY3" fmla="*/ 2204 h 50101"/>
              </a:gdLst>
              <a:ahLst/>
              <a:cxnLst>
                <a:cxn ang="0">
                  <a:pos x="connsiteX0" y="connsiteY0"/>
                </a:cxn>
                <a:cxn ang="0">
                  <a:pos x="connsiteX1" y="connsiteY1"/>
                </a:cxn>
                <a:cxn ang="0">
                  <a:pos x="connsiteX2" y="connsiteY2"/>
                </a:cxn>
                <a:cxn ang="0">
                  <a:pos x="connsiteX3" y="connsiteY3"/>
                </a:cxn>
              </a:cxnLst>
              <a:rect l="l" t="t" r="r" b="b"/>
              <a:pathLst>
                <a:path w="48129" h="50101">
                  <a:moveTo>
                    <a:pt x="0" y="2204"/>
                  </a:moveTo>
                  <a:cubicBezTo>
                    <a:pt x="31168" y="-5468"/>
                    <a:pt x="44487" y="7479"/>
                    <a:pt x="48057" y="31880"/>
                  </a:cubicBezTo>
                  <a:cubicBezTo>
                    <a:pt x="48909" y="37687"/>
                    <a:pt x="42089" y="50207"/>
                    <a:pt x="39159" y="50101"/>
                  </a:cubicBezTo>
                  <a:cubicBezTo>
                    <a:pt x="10283" y="49195"/>
                    <a:pt x="6020" y="26925"/>
                    <a:pt x="0" y="2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任意多边形: 形状 622"/>
            <p:cNvSpPr/>
            <p:nvPr/>
          </p:nvSpPr>
          <p:spPr>
            <a:xfrm>
              <a:off x="8348579" y="3553018"/>
              <a:ext cx="44992" cy="48955"/>
            </a:xfrm>
            <a:custGeom>
              <a:avLst/>
              <a:gdLst>
                <a:gd name="connsiteX0" fmla="*/ 2050 w 44992"/>
                <a:gd name="connsiteY0" fmla="*/ 170 h 48955"/>
                <a:gd name="connsiteX1" fmla="*/ 44992 w 44992"/>
                <a:gd name="connsiteY1" fmla="*/ 30805 h 48955"/>
                <a:gd name="connsiteX2" fmla="*/ 27676 w 44992"/>
                <a:gd name="connsiteY2" fmla="*/ 48919 h 48955"/>
                <a:gd name="connsiteX3" fmla="*/ 2050 w 44992"/>
                <a:gd name="connsiteY3" fmla="*/ 170 h 48955"/>
              </a:gdLst>
              <a:ahLst/>
              <a:cxnLst>
                <a:cxn ang="0">
                  <a:pos x="connsiteX0" y="connsiteY0"/>
                </a:cxn>
                <a:cxn ang="0">
                  <a:pos x="connsiteX1" y="connsiteY1"/>
                </a:cxn>
                <a:cxn ang="0">
                  <a:pos x="connsiteX2" y="connsiteY2"/>
                </a:cxn>
                <a:cxn ang="0">
                  <a:pos x="connsiteX3" y="connsiteY3"/>
                </a:cxn>
              </a:cxnLst>
              <a:rect l="l" t="t" r="r" b="b"/>
              <a:pathLst>
                <a:path w="44992" h="48955">
                  <a:moveTo>
                    <a:pt x="2050" y="170"/>
                  </a:moveTo>
                  <a:cubicBezTo>
                    <a:pt x="26558" y="-1055"/>
                    <a:pt x="45152" y="3847"/>
                    <a:pt x="44992" y="30805"/>
                  </a:cubicBezTo>
                  <a:cubicBezTo>
                    <a:pt x="44939" y="37198"/>
                    <a:pt x="32685" y="49719"/>
                    <a:pt x="27676" y="48919"/>
                  </a:cubicBezTo>
                  <a:cubicBezTo>
                    <a:pt x="-347" y="44604"/>
                    <a:pt x="-2958" y="24891"/>
                    <a:pt x="2050" y="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任意多边形: 形状 623"/>
            <p:cNvSpPr/>
            <p:nvPr/>
          </p:nvSpPr>
          <p:spPr>
            <a:xfrm>
              <a:off x="6587087" y="5228243"/>
              <a:ext cx="53064" cy="42312"/>
            </a:xfrm>
            <a:custGeom>
              <a:avLst/>
              <a:gdLst>
                <a:gd name="connsiteX0" fmla="*/ 52319 w 53064"/>
                <a:gd name="connsiteY0" fmla="*/ 29723 h 42312"/>
                <a:gd name="connsiteX1" fmla="*/ 26426 w 53064"/>
                <a:gd name="connsiteY1" fmla="*/ 41977 h 42312"/>
                <a:gd name="connsiteX2" fmla="*/ 0 w 53064"/>
                <a:gd name="connsiteY2" fmla="*/ 17948 h 42312"/>
                <a:gd name="connsiteX3" fmla="*/ 22963 w 53064"/>
                <a:gd name="connsiteY3" fmla="*/ 47 h 42312"/>
                <a:gd name="connsiteX4" fmla="*/ 53065 w 53064"/>
                <a:gd name="connsiteY4" fmla="*/ 18321 h 42312"/>
                <a:gd name="connsiteX5" fmla="*/ 52319 w 53064"/>
                <a:gd name="connsiteY5" fmla="*/ 29723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63" h="42312">
                  <a:moveTo>
                    <a:pt x="52319" y="29723"/>
                  </a:moveTo>
                  <a:cubicBezTo>
                    <a:pt x="43528" y="34251"/>
                    <a:pt x="32712" y="44267"/>
                    <a:pt x="26426" y="41977"/>
                  </a:cubicBezTo>
                  <a:cubicBezTo>
                    <a:pt x="16090" y="38194"/>
                    <a:pt x="8631" y="26366"/>
                    <a:pt x="0" y="17948"/>
                  </a:cubicBezTo>
                  <a:cubicBezTo>
                    <a:pt x="7725" y="11555"/>
                    <a:pt x="16250" y="-859"/>
                    <a:pt x="22963" y="47"/>
                  </a:cubicBezTo>
                  <a:cubicBezTo>
                    <a:pt x="33618" y="1432"/>
                    <a:pt x="43102" y="11768"/>
                    <a:pt x="53065" y="18321"/>
                  </a:cubicBezTo>
                  <a:cubicBezTo>
                    <a:pt x="52851" y="22157"/>
                    <a:pt x="52585" y="25940"/>
                    <a:pt x="52319" y="297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任意多边形: 形状 624"/>
            <p:cNvSpPr/>
            <p:nvPr/>
          </p:nvSpPr>
          <p:spPr>
            <a:xfrm>
              <a:off x="11653042" y="6141628"/>
              <a:ext cx="68994" cy="74428"/>
            </a:xfrm>
            <a:custGeom>
              <a:avLst/>
              <a:gdLst>
                <a:gd name="connsiteX0" fmla="*/ 68995 w 68994"/>
                <a:gd name="connsiteY0" fmla="*/ 74429 h 74428"/>
                <a:gd name="connsiteX1" fmla="*/ 0 w 68994"/>
                <a:gd name="connsiteY1" fmla="*/ 0 h 74428"/>
                <a:gd name="connsiteX2" fmla="*/ 68995 w 68994"/>
                <a:gd name="connsiteY2" fmla="*/ 74429 h 74428"/>
              </a:gdLst>
              <a:ahLst/>
              <a:cxnLst>
                <a:cxn ang="0">
                  <a:pos x="connsiteX0" y="connsiteY0"/>
                </a:cxn>
                <a:cxn ang="0">
                  <a:pos x="connsiteX1" y="connsiteY1"/>
                </a:cxn>
                <a:cxn ang="0">
                  <a:pos x="connsiteX2" y="connsiteY2"/>
                </a:cxn>
              </a:cxnLst>
              <a:rect l="l" t="t" r="r" b="b"/>
              <a:pathLst>
                <a:path w="68994" h="74428">
                  <a:moveTo>
                    <a:pt x="68995" y="74429"/>
                  </a:moveTo>
                  <a:cubicBezTo>
                    <a:pt x="47577" y="51306"/>
                    <a:pt x="26106" y="28184"/>
                    <a:pt x="0" y="0"/>
                  </a:cubicBezTo>
                  <a:cubicBezTo>
                    <a:pt x="40864" y="4955"/>
                    <a:pt x="61855" y="26426"/>
                    <a:pt x="68995" y="74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任意多边形: 形状 625"/>
            <p:cNvSpPr/>
            <p:nvPr/>
          </p:nvSpPr>
          <p:spPr>
            <a:xfrm>
              <a:off x="7364970" y="3967489"/>
              <a:ext cx="48026" cy="44875"/>
            </a:xfrm>
            <a:custGeom>
              <a:avLst/>
              <a:gdLst>
                <a:gd name="connsiteX0" fmla="*/ 48027 w 48026"/>
                <a:gd name="connsiteY0" fmla="*/ 38452 h 44875"/>
                <a:gd name="connsiteX1" fmla="*/ 397 w 48026"/>
                <a:gd name="connsiteY1" fmla="*/ 26092 h 44875"/>
                <a:gd name="connsiteX2" fmla="*/ 11532 w 48026"/>
                <a:gd name="connsiteY2" fmla="*/ 625 h 44875"/>
                <a:gd name="connsiteX3" fmla="*/ 48027 w 48026"/>
                <a:gd name="connsiteY3" fmla="*/ 38452 h 44875"/>
              </a:gdLst>
              <a:ahLst/>
              <a:cxnLst>
                <a:cxn ang="0">
                  <a:pos x="connsiteX0" y="connsiteY0"/>
                </a:cxn>
                <a:cxn ang="0">
                  <a:pos x="connsiteX1" y="connsiteY1"/>
                </a:cxn>
                <a:cxn ang="0">
                  <a:pos x="connsiteX2" y="connsiteY2"/>
                </a:cxn>
                <a:cxn ang="0">
                  <a:pos x="connsiteX3" y="connsiteY3"/>
                </a:cxn>
              </a:cxnLst>
              <a:rect l="l" t="t" r="r" b="b"/>
              <a:pathLst>
                <a:path w="48026" h="44875">
                  <a:moveTo>
                    <a:pt x="48027" y="38452"/>
                  </a:moveTo>
                  <a:cubicBezTo>
                    <a:pt x="27675" y="46550"/>
                    <a:pt x="8815" y="51132"/>
                    <a:pt x="397" y="26092"/>
                  </a:cubicBezTo>
                  <a:cubicBezTo>
                    <a:pt x="-1894" y="19219"/>
                    <a:pt x="6257" y="1478"/>
                    <a:pt x="11532" y="625"/>
                  </a:cubicBezTo>
                  <a:cubicBezTo>
                    <a:pt x="38490" y="-3797"/>
                    <a:pt x="44138" y="15916"/>
                    <a:pt x="48027" y="384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任意多边形: 形状 626"/>
            <p:cNvSpPr/>
            <p:nvPr/>
          </p:nvSpPr>
          <p:spPr>
            <a:xfrm>
              <a:off x="9374146" y="3644293"/>
              <a:ext cx="47582" cy="52786"/>
            </a:xfrm>
            <a:custGeom>
              <a:avLst/>
              <a:gdLst>
                <a:gd name="connsiteX0" fmla="*/ 0 w 47582"/>
                <a:gd name="connsiteY0" fmla="*/ 0 h 52786"/>
                <a:gd name="connsiteX1" fmla="*/ 47577 w 47582"/>
                <a:gd name="connsiteY1" fmla="*/ 39585 h 52786"/>
                <a:gd name="connsiteX2" fmla="*/ 34311 w 47582"/>
                <a:gd name="connsiteY2" fmla="*/ 52745 h 52786"/>
                <a:gd name="connsiteX3" fmla="*/ 0 w 47582"/>
                <a:gd name="connsiteY3" fmla="*/ 0 h 52786"/>
              </a:gdLst>
              <a:ahLst/>
              <a:cxnLst>
                <a:cxn ang="0">
                  <a:pos x="connsiteX0" y="connsiteY0"/>
                </a:cxn>
                <a:cxn ang="0">
                  <a:pos x="connsiteX1" y="connsiteY1"/>
                </a:cxn>
                <a:cxn ang="0">
                  <a:pos x="connsiteX2" y="connsiteY2"/>
                </a:cxn>
                <a:cxn ang="0">
                  <a:pos x="connsiteX3" y="connsiteY3"/>
                </a:cxn>
              </a:cxnLst>
              <a:rect l="l" t="t" r="r" b="b"/>
              <a:pathLst>
                <a:path w="47582" h="52786">
                  <a:moveTo>
                    <a:pt x="0" y="0"/>
                  </a:moveTo>
                  <a:cubicBezTo>
                    <a:pt x="30422" y="160"/>
                    <a:pt x="46032" y="13160"/>
                    <a:pt x="47577" y="39585"/>
                  </a:cubicBezTo>
                  <a:cubicBezTo>
                    <a:pt x="47844" y="43954"/>
                    <a:pt x="37934" y="53491"/>
                    <a:pt x="34311" y="52745"/>
                  </a:cubicBezTo>
                  <a:cubicBezTo>
                    <a:pt x="7352" y="47151"/>
                    <a:pt x="2451" y="2584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任意多边形: 形状 627"/>
            <p:cNvSpPr/>
            <p:nvPr/>
          </p:nvSpPr>
          <p:spPr>
            <a:xfrm>
              <a:off x="9257285" y="3606093"/>
              <a:ext cx="42222" cy="50986"/>
            </a:xfrm>
            <a:custGeom>
              <a:avLst/>
              <a:gdLst>
                <a:gd name="connsiteX0" fmla="*/ 42219 w 42222"/>
                <a:gd name="connsiteY0" fmla="*/ 50987 h 50986"/>
                <a:gd name="connsiteX1" fmla="*/ 2527 w 42222"/>
                <a:gd name="connsiteY1" fmla="*/ 0 h 50986"/>
                <a:gd name="connsiteX2" fmla="*/ 42219 w 42222"/>
                <a:gd name="connsiteY2" fmla="*/ 50987 h 50986"/>
              </a:gdLst>
              <a:ahLst/>
              <a:cxnLst>
                <a:cxn ang="0">
                  <a:pos x="connsiteX0" y="connsiteY0"/>
                </a:cxn>
                <a:cxn ang="0">
                  <a:pos x="connsiteX1" y="connsiteY1"/>
                </a:cxn>
                <a:cxn ang="0">
                  <a:pos x="connsiteX2" y="connsiteY2"/>
                </a:cxn>
              </a:cxnLst>
              <a:rect l="l" t="t" r="r" b="b"/>
              <a:pathLst>
                <a:path w="42222" h="50986">
                  <a:moveTo>
                    <a:pt x="42219" y="50987"/>
                  </a:moveTo>
                  <a:cubicBezTo>
                    <a:pt x="-137" y="44487"/>
                    <a:pt x="-4027" y="39212"/>
                    <a:pt x="2527" y="0"/>
                  </a:cubicBezTo>
                  <a:cubicBezTo>
                    <a:pt x="34120" y="2184"/>
                    <a:pt x="42432" y="12360"/>
                    <a:pt x="42219" y="509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任意多边形: 形状 628"/>
            <p:cNvSpPr/>
            <p:nvPr/>
          </p:nvSpPr>
          <p:spPr>
            <a:xfrm>
              <a:off x="6996099" y="5903162"/>
              <a:ext cx="50572" cy="49809"/>
            </a:xfrm>
            <a:custGeom>
              <a:avLst/>
              <a:gdLst>
                <a:gd name="connsiteX0" fmla="*/ 0 w 50572"/>
                <a:gd name="connsiteY0" fmla="*/ 3458 h 49809"/>
                <a:gd name="connsiteX1" fmla="*/ 50401 w 50572"/>
                <a:gd name="connsiteY1" fmla="*/ 31002 h 49809"/>
                <a:gd name="connsiteX2" fmla="*/ 41130 w 50572"/>
                <a:gd name="connsiteY2" fmla="*/ 49810 h 49809"/>
                <a:gd name="connsiteX3" fmla="*/ 0 w 50572"/>
                <a:gd name="connsiteY3" fmla="*/ 3458 h 49809"/>
              </a:gdLst>
              <a:ahLst/>
              <a:cxnLst>
                <a:cxn ang="0">
                  <a:pos x="connsiteX0" y="connsiteY0"/>
                </a:cxn>
                <a:cxn ang="0">
                  <a:pos x="connsiteX1" y="connsiteY1"/>
                </a:cxn>
                <a:cxn ang="0">
                  <a:pos x="connsiteX2" y="connsiteY2"/>
                </a:cxn>
                <a:cxn ang="0">
                  <a:pos x="connsiteX3" y="connsiteY3"/>
                </a:cxn>
              </a:cxnLst>
              <a:rect l="l" t="t" r="r" b="b"/>
              <a:pathLst>
                <a:path w="50572" h="49809">
                  <a:moveTo>
                    <a:pt x="0" y="3458"/>
                  </a:moveTo>
                  <a:cubicBezTo>
                    <a:pt x="31647" y="-7144"/>
                    <a:pt x="44593" y="7933"/>
                    <a:pt x="50401" y="31002"/>
                  </a:cubicBezTo>
                  <a:cubicBezTo>
                    <a:pt x="51786" y="36437"/>
                    <a:pt x="44434" y="49810"/>
                    <a:pt x="41130" y="49810"/>
                  </a:cubicBezTo>
                  <a:cubicBezTo>
                    <a:pt x="11987" y="49863"/>
                    <a:pt x="7459" y="26900"/>
                    <a:pt x="0" y="345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任意多边形: 形状 629"/>
            <p:cNvSpPr/>
            <p:nvPr/>
          </p:nvSpPr>
          <p:spPr>
            <a:xfrm>
              <a:off x="11832695" y="6385586"/>
              <a:ext cx="75067" cy="78051"/>
            </a:xfrm>
            <a:custGeom>
              <a:avLst/>
              <a:gdLst>
                <a:gd name="connsiteX0" fmla="*/ 9164 w 75067"/>
                <a:gd name="connsiteY0" fmla="*/ 0 h 78051"/>
                <a:gd name="connsiteX1" fmla="*/ 75068 w 75067"/>
                <a:gd name="connsiteY1" fmla="*/ 70273 h 78051"/>
                <a:gd name="connsiteX2" fmla="*/ 67130 w 75067"/>
                <a:gd name="connsiteY2" fmla="*/ 78052 h 78051"/>
                <a:gd name="connsiteX3" fmla="*/ 0 w 75067"/>
                <a:gd name="connsiteY3" fmla="*/ 8311 h 78051"/>
                <a:gd name="connsiteX4" fmla="*/ 9164 w 75067"/>
                <a:gd name="connsiteY4" fmla="*/ 0 h 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67" h="78051">
                  <a:moveTo>
                    <a:pt x="9164" y="0"/>
                  </a:moveTo>
                  <a:cubicBezTo>
                    <a:pt x="31114" y="23442"/>
                    <a:pt x="53118" y="46831"/>
                    <a:pt x="75068" y="70273"/>
                  </a:cubicBezTo>
                  <a:cubicBezTo>
                    <a:pt x="72404" y="72884"/>
                    <a:pt x="69740" y="75441"/>
                    <a:pt x="67130" y="78052"/>
                  </a:cubicBezTo>
                  <a:cubicBezTo>
                    <a:pt x="34790" y="64999"/>
                    <a:pt x="15184" y="38946"/>
                    <a:pt x="0" y="8311"/>
                  </a:cubicBezTo>
                  <a:cubicBezTo>
                    <a:pt x="3037" y="5594"/>
                    <a:pt x="6126" y="2824"/>
                    <a:pt x="916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任意多边形: 形状 630"/>
            <p:cNvSpPr/>
            <p:nvPr/>
          </p:nvSpPr>
          <p:spPr>
            <a:xfrm>
              <a:off x="10471940" y="4606327"/>
              <a:ext cx="46608" cy="67076"/>
            </a:xfrm>
            <a:custGeom>
              <a:avLst/>
              <a:gdLst>
                <a:gd name="connsiteX0" fmla="*/ 46609 w 46608"/>
                <a:gd name="connsiteY0" fmla="*/ 67076 h 67076"/>
                <a:gd name="connsiteX1" fmla="*/ 311 w 46608"/>
                <a:gd name="connsiteY1" fmla="*/ 0 h 67076"/>
                <a:gd name="connsiteX2" fmla="*/ 46609 w 46608"/>
                <a:gd name="connsiteY2" fmla="*/ 67076 h 67076"/>
              </a:gdLst>
              <a:ahLst/>
              <a:cxnLst>
                <a:cxn ang="0">
                  <a:pos x="connsiteX0" y="connsiteY0"/>
                </a:cxn>
                <a:cxn ang="0">
                  <a:pos x="connsiteX1" y="connsiteY1"/>
                </a:cxn>
                <a:cxn ang="0">
                  <a:pos x="connsiteX2" y="connsiteY2"/>
                </a:cxn>
              </a:cxnLst>
              <a:rect l="l" t="t" r="r" b="b"/>
              <a:pathLst>
                <a:path w="46608" h="67076">
                  <a:moveTo>
                    <a:pt x="46609" y="67076"/>
                  </a:moveTo>
                  <a:cubicBezTo>
                    <a:pt x="8462" y="53651"/>
                    <a:pt x="-2034" y="38520"/>
                    <a:pt x="311" y="0"/>
                  </a:cubicBezTo>
                  <a:cubicBezTo>
                    <a:pt x="31424" y="11614"/>
                    <a:pt x="44691" y="32713"/>
                    <a:pt x="46609" y="670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任意多边形: 形状 631"/>
            <p:cNvSpPr/>
            <p:nvPr/>
          </p:nvSpPr>
          <p:spPr>
            <a:xfrm>
              <a:off x="7652209" y="3809315"/>
              <a:ext cx="48953" cy="46278"/>
            </a:xfrm>
            <a:custGeom>
              <a:avLst/>
              <a:gdLst>
                <a:gd name="connsiteX0" fmla="*/ 4 w 48953"/>
                <a:gd name="connsiteY0" fmla="*/ 3921 h 46278"/>
                <a:gd name="connsiteX1" fmla="*/ 48913 w 48953"/>
                <a:gd name="connsiteY1" fmla="*/ 29707 h 46278"/>
                <a:gd name="connsiteX2" fmla="*/ 32930 w 48953"/>
                <a:gd name="connsiteY2" fmla="*/ 46277 h 46278"/>
                <a:gd name="connsiteX3" fmla="*/ 4 w 48953"/>
                <a:gd name="connsiteY3" fmla="*/ 3921 h 46278"/>
              </a:gdLst>
              <a:ahLst/>
              <a:cxnLst>
                <a:cxn ang="0">
                  <a:pos x="connsiteX0" y="connsiteY0"/>
                </a:cxn>
                <a:cxn ang="0">
                  <a:pos x="connsiteX1" y="connsiteY1"/>
                </a:cxn>
                <a:cxn ang="0">
                  <a:pos x="connsiteX2" y="connsiteY2"/>
                </a:cxn>
                <a:cxn ang="0">
                  <a:pos x="connsiteX3" y="connsiteY3"/>
                </a:cxn>
              </a:cxnLst>
              <a:rect l="l" t="t" r="r" b="b"/>
              <a:pathLst>
                <a:path w="48953" h="46278">
                  <a:moveTo>
                    <a:pt x="4" y="3921"/>
                  </a:moveTo>
                  <a:cubicBezTo>
                    <a:pt x="29520" y="-6521"/>
                    <a:pt x="44598" y="4507"/>
                    <a:pt x="48913" y="29707"/>
                  </a:cubicBezTo>
                  <a:cubicBezTo>
                    <a:pt x="49712" y="34502"/>
                    <a:pt x="38417" y="46437"/>
                    <a:pt x="32930" y="46277"/>
                  </a:cubicBezTo>
                  <a:cubicBezTo>
                    <a:pt x="7463" y="45637"/>
                    <a:pt x="-209" y="28482"/>
                    <a:pt x="4" y="392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任意多边形: 形状 632"/>
            <p:cNvSpPr/>
            <p:nvPr/>
          </p:nvSpPr>
          <p:spPr>
            <a:xfrm>
              <a:off x="6827369" y="4675045"/>
              <a:ext cx="52212" cy="41344"/>
            </a:xfrm>
            <a:custGeom>
              <a:avLst/>
              <a:gdLst>
                <a:gd name="connsiteX0" fmla="*/ 51519 w 52212"/>
                <a:gd name="connsiteY0" fmla="*/ 29579 h 41344"/>
                <a:gd name="connsiteX1" fmla="*/ 28503 w 52212"/>
                <a:gd name="connsiteY1" fmla="*/ 41033 h 41344"/>
                <a:gd name="connsiteX2" fmla="*/ 0 w 52212"/>
                <a:gd name="connsiteY2" fmla="*/ 18177 h 41344"/>
                <a:gd name="connsiteX3" fmla="*/ 17582 w 52212"/>
                <a:gd name="connsiteY3" fmla="*/ 63 h 41344"/>
                <a:gd name="connsiteX4" fmla="*/ 52212 w 52212"/>
                <a:gd name="connsiteY4" fmla="*/ 18231 h 41344"/>
                <a:gd name="connsiteX5" fmla="*/ 51519 w 52212"/>
                <a:gd name="connsiteY5" fmla="*/ 29579 h 4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12" h="41344">
                  <a:moveTo>
                    <a:pt x="51519" y="29579"/>
                  </a:moveTo>
                  <a:cubicBezTo>
                    <a:pt x="43688" y="33788"/>
                    <a:pt x="33778" y="43164"/>
                    <a:pt x="28503" y="41033"/>
                  </a:cubicBezTo>
                  <a:cubicBezTo>
                    <a:pt x="17688" y="36665"/>
                    <a:pt x="9324" y="26169"/>
                    <a:pt x="0" y="18177"/>
                  </a:cubicBezTo>
                  <a:cubicBezTo>
                    <a:pt x="5967" y="11731"/>
                    <a:pt x="13586" y="-1003"/>
                    <a:pt x="17582" y="63"/>
                  </a:cubicBezTo>
                  <a:cubicBezTo>
                    <a:pt x="29889" y="3260"/>
                    <a:pt x="40811" y="11784"/>
                    <a:pt x="52212" y="18231"/>
                  </a:cubicBezTo>
                  <a:cubicBezTo>
                    <a:pt x="51999" y="22013"/>
                    <a:pt x="51733" y="25796"/>
                    <a:pt x="51519" y="295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任意多边形: 形状 633"/>
            <p:cNvSpPr/>
            <p:nvPr/>
          </p:nvSpPr>
          <p:spPr>
            <a:xfrm>
              <a:off x="9000804" y="3534273"/>
              <a:ext cx="45844" cy="47059"/>
            </a:xfrm>
            <a:custGeom>
              <a:avLst/>
              <a:gdLst>
                <a:gd name="connsiteX0" fmla="*/ 45844 w 45844"/>
                <a:gd name="connsiteY0" fmla="*/ 45714 h 47059"/>
                <a:gd name="connsiteX1" fmla="*/ 26 w 45844"/>
                <a:gd name="connsiteY1" fmla="*/ 19394 h 47059"/>
                <a:gd name="connsiteX2" fmla="*/ 13558 w 45844"/>
                <a:gd name="connsiteY2" fmla="*/ 1 h 47059"/>
                <a:gd name="connsiteX3" fmla="*/ 45844 w 45844"/>
                <a:gd name="connsiteY3" fmla="*/ 45714 h 47059"/>
              </a:gdLst>
              <a:ahLst/>
              <a:cxnLst>
                <a:cxn ang="0">
                  <a:pos x="connsiteX0" y="connsiteY0"/>
                </a:cxn>
                <a:cxn ang="0">
                  <a:pos x="connsiteX1" y="connsiteY1"/>
                </a:cxn>
                <a:cxn ang="0">
                  <a:pos x="connsiteX2" y="connsiteY2"/>
                </a:cxn>
                <a:cxn ang="0">
                  <a:pos x="connsiteX3" y="connsiteY3"/>
                </a:cxn>
              </a:cxnLst>
              <a:rect l="l" t="t" r="r" b="b"/>
              <a:pathLst>
                <a:path w="45844" h="47059">
                  <a:moveTo>
                    <a:pt x="45844" y="45714"/>
                  </a:moveTo>
                  <a:cubicBezTo>
                    <a:pt x="18513" y="50242"/>
                    <a:pt x="2157" y="43796"/>
                    <a:pt x="26" y="19394"/>
                  </a:cubicBezTo>
                  <a:cubicBezTo>
                    <a:pt x="-561" y="13054"/>
                    <a:pt x="9029" y="-158"/>
                    <a:pt x="13558" y="1"/>
                  </a:cubicBezTo>
                  <a:cubicBezTo>
                    <a:pt x="40836" y="1067"/>
                    <a:pt x="43074" y="21739"/>
                    <a:pt x="45844" y="457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任意多边形: 形状 634"/>
            <p:cNvSpPr/>
            <p:nvPr/>
          </p:nvSpPr>
          <p:spPr>
            <a:xfrm>
              <a:off x="7775577" y="3639498"/>
              <a:ext cx="43488" cy="58285"/>
            </a:xfrm>
            <a:custGeom>
              <a:avLst/>
              <a:gdLst>
                <a:gd name="connsiteX0" fmla="*/ 19740 w 43488"/>
                <a:gd name="connsiteY0" fmla="*/ 0 h 58285"/>
                <a:gd name="connsiteX1" fmla="*/ 43395 w 43488"/>
                <a:gd name="connsiteY1" fmla="*/ 40704 h 58285"/>
                <a:gd name="connsiteX2" fmla="*/ 27998 w 43488"/>
                <a:gd name="connsiteY2" fmla="*/ 58286 h 58285"/>
                <a:gd name="connsiteX3" fmla="*/ 134 w 43488"/>
                <a:gd name="connsiteY3" fmla="*/ 26159 h 58285"/>
                <a:gd name="connsiteX4" fmla="*/ 19740 w 43488"/>
                <a:gd name="connsiteY4" fmla="*/ 0 h 5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8" h="58285">
                  <a:moveTo>
                    <a:pt x="19740" y="0"/>
                  </a:moveTo>
                  <a:cubicBezTo>
                    <a:pt x="30662" y="17848"/>
                    <a:pt x="39293" y="28504"/>
                    <a:pt x="43395" y="40704"/>
                  </a:cubicBezTo>
                  <a:cubicBezTo>
                    <a:pt x="44621" y="44380"/>
                    <a:pt x="33486" y="52319"/>
                    <a:pt x="27998" y="58286"/>
                  </a:cubicBezTo>
                  <a:cubicBezTo>
                    <a:pt x="18408" y="47790"/>
                    <a:pt x="7753" y="37934"/>
                    <a:pt x="134" y="26159"/>
                  </a:cubicBezTo>
                  <a:cubicBezTo>
                    <a:pt x="-1305" y="23868"/>
                    <a:pt x="9085" y="13959"/>
                    <a:pt x="1974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任意多边形: 形状 635"/>
            <p:cNvSpPr/>
            <p:nvPr/>
          </p:nvSpPr>
          <p:spPr>
            <a:xfrm>
              <a:off x="7056889" y="4140116"/>
              <a:ext cx="56527" cy="43660"/>
            </a:xfrm>
            <a:custGeom>
              <a:avLst/>
              <a:gdLst>
                <a:gd name="connsiteX0" fmla="*/ 56528 w 56527"/>
                <a:gd name="connsiteY0" fmla="*/ 22035 h 43660"/>
                <a:gd name="connsiteX1" fmla="*/ 28503 w 56527"/>
                <a:gd name="connsiteY1" fmla="*/ 43506 h 43660"/>
                <a:gd name="connsiteX2" fmla="*/ 0 w 56527"/>
                <a:gd name="connsiteY2" fmla="*/ 15749 h 43660"/>
                <a:gd name="connsiteX3" fmla="*/ 18061 w 56527"/>
                <a:gd name="connsiteY3" fmla="*/ 85 h 43660"/>
                <a:gd name="connsiteX4" fmla="*/ 56528 w 56527"/>
                <a:gd name="connsiteY4" fmla="*/ 22035 h 4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43660">
                  <a:moveTo>
                    <a:pt x="56528" y="22035"/>
                  </a:moveTo>
                  <a:cubicBezTo>
                    <a:pt x="42302" y="33224"/>
                    <a:pt x="31008" y="45158"/>
                    <a:pt x="28503" y="43506"/>
                  </a:cubicBezTo>
                  <a:cubicBezTo>
                    <a:pt x="17582" y="36367"/>
                    <a:pt x="9270" y="25392"/>
                    <a:pt x="0" y="15749"/>
                  </a:cubicBezTo>
                  <a:cubicBezTo>
                    <a:pt x="6127" y="10154"/>
                    <a:pt x="13799" y="-1087"/>
                    <a:pt x="18061" y="85"/>
                  </a:cubicBezTo>
                  <a:cubicBezTo>
                    <a:pt x="29409" y="3175"/>
                    <a:pt x="39319" y="11646"/>
                    <a:pt x="56528" y="220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任意多边形: 形状 636"/>
            <p:cNvSpPr/>
            <p:nvPr/>
          </p:nvSpPr>
          <p:spPr>
            <a:xfrm>
              <a:off x="6683839" y="4861135"/>
              <a:ext cx="47478" cy="42638"/>
            </a:xfrm>
            <a:custGeom>
              <a:avLst/>
              <a:gdLst>
                <a:gd name="connsiteX0" fmla="*/ 0 w 47478"/>
                <a:gd name="connsiteY0" fmla="*/ 5346 h 42638"/>
                <a:gd name="connsiteX1" fmla="*/ 47311 w 47478"/>
                <a:gd name="connsiteY1" fmla="*/ 18399 h 42638"/>
                <a:gd name="connsiteX2" fmla="*/ 31061 w 47478"/>
                <a:gd name="connsiteY2" fmla="*/ 41894 h 42638"/>
                <a:gd name="connsiteX3" fmla="*/ 0 w 47478"/>
                <a:gd name="connsiteY3" fmla="*/ 5346 h 42638"/>
              </a:gdLst>
              <a:ahLst/>
              <a:cxnLst>
                <a:cxn ang="0">
                  <a:pos x="connsiteX0" y="connsiteY0"/>
                </a:cxn>
                <a:cxn ang="0">
                  <a:pos x="connsiteX1" y="connsiteY1"/>
                </a:cxn>
                <a:cxn ang="0">
                  <a:pos x="connsiteX2" y="connsiteY2"/>
                </a:cxn>
                <a:cxn ang="0">
                  <a:pos x="connsiteX3" y="connsiteY3"/>
                </a:cxn>
              </a:cxnLst>
              <a:rect l="l" t="t" r="r" b="b"/>
              <a:pathLst>
                <a:path w="47478" h="42638">
                  <a:moveTo>
                    <a:pt x="0" y="5346"/>
                  </a:moveTo>
                  <a:cubicBezTo>
                    <a:pt x="19393" y="1936"/>
                    <a:pt x="40011" y="-9838"/>
                    <a:pt x="47311" y="18399"/>
                  </a:cubicBezTo>
                  <a:cubicBezTo>
                    <a:pt x="48962" y="24792"/>
                    <a:pt x="38040" y="40669"/>
                    <a:pt x="31061" y="41894"/>
                  </a:cubicBezTo>
                  <a:cubicBezTo>
                    <a:pt x="4369" y="46636"/>
                    <a:pt x="426" y="28042"/>
                    <a:pt x="0" y="53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任意多边形: 形状 637"/>
            <p:cNvSpPr/>
            <p:nvPr/>
          </p:nvSpPr>
          <p:spPr>
            <a:xfrm>
              <a:off x="10153210" y="4220364"/>
              <a:ext cx="54357" cy="56982"/>
            </a:xfrm>
            <a:custGeom>
              <a:avLst/>
              <a:gdLst>
                <a:gd name="connsiteX0" fmla="*/ 54357 w 54357"/>
                <a:gd name="connsiteY0" fmla="*/ 56814 h 56982"/>
                <a:gd name="connsiteX1" fmla="*/ 280 w 54357"/>
                <a:gd name="connsiteY1" fmla="*/ 13179 h 56982"/>
                <a:gd name="connsiteX2" fmla="*/ 5821 w 54357"/>
                <a:gd name="connsiteY2" fmla="*/ 552 h 56982"/>
                <a:gd name="connsiteX3" fmla="*/ 22497 w 54357"/>
                <a:gd name="connsiteY3" fmla="*/ 3642 h 56982"/>
                <a:gd name="connsiteX4" fmla="*/ 54357 w 54357"/>
                <a:gd name="connsiteY4" fmla="*/ 56814 h 5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7" h="56981">
                  <a:moveTo>
                    <a:pt x="54357" y="56814"/>
                  </a:moveTo>
                  <a:cubicBezTo>
                    <a:pt x="14825" y="59318"/>
                    <a:pt x="9657" y="33531"/>
                    <a:pt x="280" y="13179"/>
                  </a:cubicBezTo>
                  <a:cubicBezTo>
                    <a:pt x="-1105" y="10196"/>
                    <a:pt x="2944" y="1245"/>
                    <a:pt x="5821" y="552"/>
                  </a:cubicBezTo>
                  <a:cubicBezTo>
                    <a:pt x="10989" y="-726"/>
                    <a:pt x="20100" y="179"/>
                    <a:pt x="22497" y="3642"/>
                  </a:cubicBezTo>
                  <a:cubicBezTo>
                    <a:pt x="33153" y="19093"/>
                    <a:pt x="41997" y="35769"/>
                    <a:pt x="54357" y="568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任意多边形: 形状 638"/>
            <p:cNvSpPr/>
            <p:nvPr/>
          </p:nvSpPr>
          <p:spPr>
            <a:xfrm>
              <a:off x="7099458" y="4312290"/>
              <a:ext cx="48895" cy="51464"/>
            </a:xfrm>
            <a:custGeom>
              <a:avLst/>
              <a:gdLst>
                <a:gd name="connsiteX0" fmla="*/ 28397 w 48895"/>
                <a:gd name="connsiteY0" fmla="*/ 51464 h 51464"/>
                <a:gd name="connsiteX1" fmla="*/ 0 w 48895"/>
                <a:gd name="connsiteY1" fmla="*/ 18219 h 51464"/>
                <a:gd name="connsiteX2" fmla="*/ 22164 w 48895"/>
                <a:gd name="connsiteY2" fmla="*/ 158 h 51464"/>
                <a:gd name="connsiteX3" fmla="*/ 48749 w 48895"/>
                <a:gd name="connsiteY3" fmla="*/ 25411 h 51464"/>
                <a:gd name="connsiteX4" fmla="*/ 28397 w 48895"/>
                <a:gd name="connsiteY4" fmla="*/ 51464 h 5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5" h="51464">
                  <a:moveTo>
                    <a:pt x="28397" y="51464"/>
                  </a:moveTo>
                  <a:cubicBezTo>
                    <a:pt x="16090" y="37079"/>
                    <a:pt x="8045" y="27649"/>
                    <a:pt x="0" y="18219"/>
                  </a:cubicBezTo>
                  <a:cubicBezTo>
                    <a:pt x="7565" y="11772"/>
                    <a:pt x="18221" y="-1600"/>
                    <a:pt x="22164" y="158"/>
                  </a:cubicBezTo>
                  <a:cubicBezTo>
                    <a:pt x="32926" y="4953"/>
                    <a:pt x="42302" y="15129"/>
                    <a:pt x="48749" y="25411"/>
                  </a:cubicBezTo>
                  <a:cubicBezTo>
                    <a:pt x="50347" y="27916"/>
                    <a:pt x="38520" y="38837"/>
                    <a:pt x="28397" y="5146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任意多边形: 形状 639"/>
            <p:cNvSpPr/>
            <p:nvPr/>
          </p:nvSpPr>
          <p:spPr>
            <a:xfrm>
              <a:off x="9130492" y="3567680"/>
              <a:ext cx="45727" cy="57486"/>
            </a:xfrm>
            <a:custGeom>
              <a:avLst/>
              <a:gdLst>
                <a:gd name="connsiteX0" fmla="*/ 32195 w 45727"/>
                <a:gd name="connsiteY0" fmla="*/ 57487 h 57486"/>
                <a:gd name="connsiteX1" fmla="*/ 1347 w 45727"/>
                <a:gd name="connsiteY1" fmla="*/ 25680 h 57486"/>
                <a:gd name="connsiteX2" fmla="*/ 3585 w 45727"/>
                <a:gd name="connsiteY2" fmla="*/ 0 h 57486"/>
                <a:gd name="connsiteX3" fmla="*/ 28786 w 45727"/>
                <a:gd name="connsiteY3" fmla="*/ 7885 h 57486"/>
                <a:gd name="connsiteX4" fmla="*/ 45728 w 45727"/>
                <a:gd name="connsiteY4" fmla="*/ 49069 h 57486"/>
                <a:gd name="connsiteX5" fmla="*/ 32195 w 45727"/>
                <a:gd name="connsiteY5" fmla="*/ 57487 h 5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7" h="57486">
                  <a:moveTo>
                    <a:pt x="32195" y="57487"/>
                  </a:moveTo>
                  <a:cubicBezTo>
                    <a:pt x="21646" y="47044"/>
                    <a:pt x="9286" y="37827"/>
                    <a:pt x="1347" y="25680"/>
                  </a:cubicBezTo>
                  <a:cubicBezTo>
                    <a:pt x="-2329" y="20032"/>
                    <a:pt x="2573" y="8738"/>
                    <a:pt x="3585" y="0"/>
                  </a:cubicBezTo>
                  <a:cubicBezTo>
                    <a:pt x="12269" y="2451"/>
                    <a:pt x="24949" y="2184"/>
                    <a:pt x="28786" y="7885"/>
                  </a:cubicBezTo>
                  <a:cubicBezTo>
                    <a:pt x="36884" y="19979"/>
                    <a:pt x="40347" y="35163"/>
                    <a:pt x="45728" y="49069"/>
                  </a:cubicBezTo>
                  <a:cubicBezTo>
                    <a:pt x="41199" y="51892"/>
                    <a:pt x="36724" y="54716"/>
                    <a:pt x="32195" y="574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任意多边形: 形状 640"/>
            <p:cNvSpPr/>
            <p:nvPr/>
          </p:nvSpPr>
          <p:spPr>
            <a:xfrm>
              <a:off x="11008383" y="5320566"/>
              <a:ext cx="61748" cy="71978"/>
            </a:xfrm>
            <a:custGeom>
              <a:avLst/>
              <a:gdLst>
                <a:gd name="connsiteX0" fmla="*/ 0 w 61748"/>
                <a:gd name="connsiteY0" fmla="*/ 0 h 71978"/>
                <a:gd name="connsiteX1" fmla="*/ 61749 w 61748"/>
                <a:gd name="connsiteY1" fmla="*/ 71978 h 71978"/>
                <a:gd name="connsiteX2" fmla="*/ 0 w 61748"/>
                <a:gd name="connsiteY2" fmla="*/ 0 h 71978"/>
              </a:gdLst>
              <a:ahLst/>
              <a:cxnLst>
                <a:cxn ang="0">
                  <a:pos x="connsiteX0" y="connsiteY0"/>
                </a:cxn>
                <a:cxn ang="0">
                  <a:pos x="connsiteX1" y="connsiteY1"/>
                </a:cxn>
                <a:cxn ang="0">
                  <a:pos x="connsiteX2" y="connsiteY2"/>
                </a:cxn>
              </a:cxnLst>
              <a:rect l="l" t="t" r="r" b="b"/>
              <a:pathLst>
                <a:path w="61748" h="71978">
                  <a:moveTo>
                    <a:pt x="0" y="0"/>
                  </a:moveTo>
                  <a:cubicBezTo>
                    <a:pt x="40011" y="7512"/>
                    <a:pt x="49388" y="35803"/>
                    <a:pt x="61749" y="71978"/>
                  </a:cubicBezTo>
                  <a:cubicBezTo>
                    <a:pt x="24881" y="56847"/>
                    <a:pt x="11454" y="32073"/>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任意多边形: 形状 641"/>
            <p:cNvSpPr/>
            <p:nvPr/>
          </p:nvSpPr>
          <p:spPr>
            <a:xfrm>
              <a:off x="9615136" y="3732734"/>
              <a:ext cx="46708" cy="57326"/>
            </a:xfrm>
            <a:custGeom>
              <a:avLst/>
              <a:gdLst>
                <a:gd name="connsiteX0" fmla="*/ 34934 w 46708"/>
                <a:gd name="connsiteY0" fmla="*/ 57327 h 57326"/>
                <a:gd name="connsiteX1" fmla="*/ 1476 w 46708"/>
                <a:gd name="connsiteY1" fmla="*/ 21791 h 57326"/>
                <a:gd name="connsiteX2" fmla="*/ 1955 w 46708"/>
                <a:gd name="connsiteY2" fmla="*/ 0 h 57326"/>
                <a:gd name="connsiteX3" fmla="*/ 24652 w 46708"/>
                <a:gd name="connsiteY3" fmla="*/ 3143 h 57326"/>
                <a:gd name="connsiteX4" fmla="*/ 46708 w 46708"/>
                <a:gd name="connsiteY4" fmla="*/ 48749 h 57326"/>
                <a:gd name="connsiteX5" fmla="*/ 34934 w 46708"/>
                <a:gd name="connsiteY5" fmla="*/ 57327 h 5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8" h="57325">
                  <a:moveTo>
                    <a:pt x="34934" y="57327"/>
                  </a:moveTo>
                  <a:cubicBezTo>
                    <a:pt x="23586" y="45659"/>
                    <a:pt x="11119" y="34790"/>
                    <a:pt x="1476" y="21791"/>
                  </a:cubicBezTo>
                  <a:cubicBezTo>
                    <a:pt x="-1934" y="17155"/>
                    <a:pt x="1582" y="7406"/>
                    <a:pt x="1955" y="0"/>
                  </a:cubicBezTo>
                  <a:cubicBezTo>
                    <a:pt x="9787" y="852"/>
                    <a:pt x="21881" y="-1066"/>
                    <a:pt x="24652" y="3143"/>
                  </a:cubicBezTo>
                  <a:cubicBezTo>
                    <a:pt x="33815" y="17155"/>
                    <a:pt x="39623" y="33405"/>
                    <a:pt x="46708" y="48749"/>
                  </a:cubicBezTo>
                  <a:cubicBezTo>
                    <a:pt x="42766" y="51626"/>
                    <a:pt x="38877" y="54450"/>
                    <a:pt x="34934"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任意多边形: 形状 642"/>
            <p:cNvSpPr/>
            <p:nvPr/>
          </p:nvSpPr>
          <p:spPr>
            <a:xfrm>
              <a:off x="10876947" y="5049330"/>
              <a:ext cx="53064" cy="64945"/>
            </a:xfrm>
            <a:custGeom>
              <a:avLst/>
              <a:gdLst>
                <a:gd name="connsiteX0" fmla="*/ 0 w 53064"/>
                <a:gd name="connsiteY0" fmla="*/ 0 h 64945"/>
                <a:gd name="connsiteX1" fmla="*/ 53065 w 53064"/>
                <a:gd name="connsiteY1" fmla="*/ 64945 h 64945"/>
                <a:gd name="connsiteX2" fmla="*/ 0 w 53064"/>
                <a:gd name="connsiteY2" fmla="*/ 0 h 64945"/>
              </a:gdLst>
              <a:ahLst/>
              <a:cxnLst>
                <a:cxn ang="0">
                  <a:pos x="connsiteX0" y="connsiteY0"/>
                </a:cxn>
                <a:cxn ang="0">
                  <a:pos x="connsiteX1" y="connsiteY1"/>
                </a:cxn>
                <a:cxn ang="0">
                  <a:pos x="connsiteX2" y="connsiteY2"/>
                </a:cxn>
              </a:cxnLst>
              <a:rect l="l" t="t" r="r" b="b"/>
              <a:pathLst>
                <a:path w="53063" h="64945">
                  <a:moveTo>
                    <a:pt x="0" y="0"/>
                  </a:moveTo>
                  <a:cubicBezTo>
                    <a:pt x="37454" y="12094"/>
                    <a:pt x="47098" y="37028"/>
                    <a:pt x="53065" y="64945"/>
                  </a:cubicBezTo>
                  <a:cubicBezTo>
                    <a:pt x="20405" y="59511"/>
                    <a:pt x="11614" y="33778"/>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任意多边形: 形状 643"/>
            <p:cNvSpPr/>
            <p:nvPr/>
          </p:nvSpPr>
          <p:spPr>
            <a:xfrm>
              <a:off x="9771490" y="3928457"/>
              <a:ext cx="48535" cy="53296"/>
            </a:xfrm>
            <a:custGeom>
              <a:avLst/>
              <a:gdLst>
                <a:gd name="connsiteX0" fmla="*/ 0 w 48535"/>
                <a:gd name="connsiteY0" fmla="*/ 178 h 53296"/>
                <a:gd name="connsiteX1" fmla="*/ 48536 w 48535"/>
                <a:gd name="connsiteY1" fmla="*/ 53296 h 53296"/>
                <a:gd name="connsiteX2" fmla="*/ 0 w 48535"/>
                <a:gd name="connsiteY2" fmla="*/ 178 h 53296"/>
              </a:gdLst>
              <a:ahLst/>
              <a:cxnLst>
                <a:cxn ang="0">
                  <a:pos x="connsiteX0" y="connsiteY0"/>
                </a:cxn>
                <a:cxn ang="0">
                  <a:pos x="connsiteX1" y="connsiteY1"/>
                </a:cxn>
                <a:cxn ang="0">
                  <a:pos x="connsiteX2" y="connsiteY2"/>
                </a:cxn>
              </a:cxnLst>
              <a:rect l="l" t="t" r="r" b="b"/>
              <a:pathLst>
                <a:path w="48535" h="53296">
                  <a:moveTo>
                    <a:pt x="0" y="178"/>
                  </a:moveTo>
                  <a:cubicBezTo>
                    <a:pt x="35696" y="-1686"/>
                    <a:pt x="47204" y="10727"/>
                    <a:pt x="48536" y="53296"/>
                  </a:cubicBezTo>
                  <a:cubicBezTo>
                    <a:pt x="15344" y="50313"/>
                    <a:pt x="7139" y="26231"/>
                    <a:pt x="0" y="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任意多边形: 形状 644"/>
            <p:cNvSpPr/>
            <p:nvPr/>
          </p:nvSpPr>
          <p:spPr>
            <a:xfrm>
              <a:off x="6295657" y="6374737"/>
              <a:ext cx="48431" cy="48622"/>
            </a:xfrm>
            <a:custGeom>
              <a:avLst/>
              <a:gdLst>
                <a:gd name="connsiteX0" fmla="*/ 19342 w 48431"/>
                <a:gd name="connsiteY0" fmla="*/ 48623 h 48622"/>
                <a:gd name="connsiteX1" fmla="*/ 2 w 48431"/>
                <a:gd name="connsiteY1" fmla="*/ 15804 h 48622"/>
                <a:gd name="connsiteX2" fmla="*/ 22219 w 48431"/>
                <a:gd name="connsiteY2" fmla="*/ 194 h 48622"/>
                <a:gd name="connsiteX3" fmla="*/ 48431 w 48431"/>
                <a:gd name="connsiteY3" fmla="*/ 23422 h 48622"/>
                <a:gd name="connsiteX4" fmla="*/ 19342 w 48431"/>
                <a:gd name="connsiteY4" fmla="*/ 48623 h 4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31" h="48622">
                  <a:moveTo>
                    <a:pt x="19342" y="48623"/>
                  </a:moveTo>
                  <a:cubicBezTo>
                    <a:pt x="10018" y="33971"/>
                    <a:pt x="322" y="25021"/>
                    <a:pt x="2" y="15804"/>
                  </a:cubicBezTo>
                  <a:cubicBezTo>
                    <a:pt x="-211" y="10423"/>
                    <a:pt x="16784" y="-1671"/>
                    <a:pt x="22219" y="194"/>
                  </a:cubicBezTo>
                  <a:cubicBezTo>
                    <a:pt x="32395" y="3763"/>
                    <a:pt x="39854" y="15271"/>
                    <a:pt x="48431" y="23422"/>
                  </a:cubicBezTo>
                  <a:cubicBezTo>
                    <a:pt x="40866" y="30029"/>
                    <a:pt x="33300" y="36582"/>
                    <a:pt x="19342" y="486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任意多边形: 形状 645"/>
            <p:cNvSpPr/>
            <p:nvPr/>
          </p:nvSpPr>
          <p:spPr>
            <a:xfrm>
              <a:off x="10050450" y="4164336"/>
              <a:ext cx="43543" cy="64146"/>
            </a:xfrm>
            <a:custGeom>
              <a:avLst/>
              <a:gdLst>
                <a:gd name="connsiteX0" fmla="*/ 748 w 43543"/>
                <a:gd name="connsiteY0" fmla="*/ 0 h 64146"/>
                <a:gd name="connsiteX1" fmla="*/ 43316 w 43543"/>
                <a:gd name="connsiteY1" fmla="*/ 64146 h 64146"/>
                <a:gd name="connsiteX2" fmla="*/ 748 w 43543"/>
                <a:gd name="connsiteY2" fmla="*/ 0 h 64146"/>
              </a:gdLst>
              <a:ahLst/>
              <a:cxnLst>
                <a:cxn ang="0">
                  <a:pos x="connsiteX0" y="connsiteY0"/>
                </a:cxn>
                <a:cxn ang="0">
                  <a:pos x="connsiteX1" y="connsiteY1"/>
                </a:cxn>
                <a:cxn ang="0">
                  <a:pos x="connsiteX2" y="connsiteY2"/>
                </a:cxn>
              </a:cxnLst>
              <a:rect l="l" t="t" r="r" b="b"/>
              <a:pathLst>
                <a:path w="43543" h="64146">
                  <a:moveTo>
                    <a:pt x="748" y="0"/>
                  </a:moveTo>
                  <a:cubicBezTo>
                    <a:pt x="31275" y="13586"/>
                    <a:pt x="45554" y="33032"/>
                    <a:pt x="43316" y="64146"/>
                  </a:cubicBezTo>
                  <a:cubicBezTo>
                    <a:pt x="6288" y="54876"/>
                    <a:pt x="-2929" y="41237"/>
                    <a:pt x="7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任意多边形: 形状 646"/>
            <p:cNvSpPr/>
            <p:nvPr/>
          </p:nvSpPr>
          <p:spPr>
            <a:xfrm>
              <a:off x="6238918" y="6192878"/>
              <a:ext cx="59670" cy="42671"/>
            </a:xfrm>
            <a:custGeom>
              <a:avLst/>
              <a:gdLst>
                <a:gd name="connsiteX0" fmla="*/ 59671 w 59670"/>
                <a:gd name="connsiteY0" fmla="*/ 21261 h 42671"/>
                <a:gd name="connsiteX1" fmla="*/ 25573 w 59670"/>
                <a:gd name="connsiteY1" fmla="*/ 42412 h 42671"/>
                <a:gd name="connsiteX2" fmla="*/ 0 w 59670"/>
                <a:gd name="connsiteY2" fmla="*/ 16999 h 42671"/>
                <a:gd name="connsiteX3" fmla="*/ 23975 w 59670"/>
                <a:gd name="connsiteY3" fmla="*/ 3 h 42671"/>
                <a:gd name="connsiteX4" fmla="*/ 59671 w 59670"/>
                <a:gd name="connsiteY4" fmla="*/ 21261 h 4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70" h="42671">
                  <a:moveTo>
                    <a:pt x="59671" y="21261"/>
                  </a:moveTo>
                  <a:cubicBezTo>
                    <a:pt x="42196" y="32609"/>
                    <a:pt x="31008" y="44597"/>
                    <a:pt x="25573" y="42412"/>
                  </a:cubicBezTo>
                  <a:cubicBezTo>
                    <a:pt x="15291" y="38257"/>
                    <a:pt x="8365" y="25950"/>
                    <a:pt x="0" y="16999"/>
                  </a:cubicBezTo>
                  <a:cubicBezTo>
                    <a:pt x="7992" y="10925"/>
                    <a:pt x="16143" y="-210"/>
                    <a:pt x="23975" y="3"/>
                  </a:cubicBezTo>
                  <a:cubicBezTo>
                    <a:pt x="33299" y="270"/>
                    <a:pt x="42302" y="10286"/>
                    <a:pt x="59671" y="2126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任意多边形: 形状 647"/>
            <p:cNvSpPr/>
            <p:nvPr/>
          </p:nvSpPr>
          <p:spPr>
            <a:xfrm>
              <a:off x="6346379" y="6553314"/>
              <a:ext cx="51680" cy="50070"/>
            </a:xfrm>
            <a:custGeom>
              <a:avLst/>
              <a:gdLst>
                <a:gd name="connsiteX0" fmla="*/ 28930 w 51680"/>
                <a:gd name="connsiteY0" fmla="*/ 50071 h 50070"/>
                <a:gd name="connsiteX1" fmla="*/ 0 w 51680"/>
                <a:gd name="connsiteY1" fmla="*/ 17518 h 50070"/>
                <a:gd name="connsiteX2" fmla="*/ 27385 w 51680"/>
                <a:gd name="connsiteY2" fmla="*/ 43 h 50070"/>
                <a:gd name="connsiteX3" fmla="*/ 51519 w 51680"/>
                <a:gd name="connsiteY3" fmla="*/ 22100 h 50070"/>
                <a:gd name="connsiteX4" fmla="*/ 28930 w 51680"/>
                <a:gd name="connsiteY4" fmla="*/ 50071 h 50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80" h="50070">
                  <a:moveTo>
                    <a:pt x="28930" y="50071"/>
                  </a:moveTo>
                  <a:cubicBezTo>
                    <a:pt x="15877" y="35366"/>
                    <a:pt x="7938" y="26469"/>
                    <a:pt x="0" y="17518"/>
                  </a:cubicBezTo>
                  <a:cubicBezTo>
                    <a:pt x="9164" y="11178"/>
                    <a:pt x="18860" y="-809"/>
                    <a:pt x="27385" y="43"/>
                  </a:cubicBezTo>
                  <a:cubicBezTo>
                    <a:pt x="36442" y="895"/>
                    <a:pt x="46938" y="12563"/>
                    <a:pt x="51519" y="22100"/>
                  </a:cubicBezTo>
                  <a:cubicBezTo>
                    <a:pt x="53278" y="25670"/>
                    <a:pt x="40331" y="36379"/>
                    <a:pt x="28930" y="500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任意多边形: 形状 648"/>
            <p:cNvSpPr/>
            <p:nvPr/>
          </p:nvSpPr>
          <p:spPr>
            <a:xfrm>
              <a:off x="10782806" y="4994774"/>
              <a:ext cx="57753" cy="66490"/>
            </a:xfrm>
            <a:custGeom>
              <a:avLst/>
              <a:gdLst>
                <a:gd name="connsiteX0" fmla="*/ 57753 w 57753"/>
                <a:gd name="connsiteY0" fmla="*/ 66491 h 66490"/>
                <a:gd name="connsiteX1" fmla="*/ 0 w 57753"/>
                <a:gd name="connsiteY1" fmla="*/ 0 h 66490"/>
                <a:gd name="connsiteX2" fmla="*/ 57753 w 57753"/>
                <a:gd name="connsiteY2" fmla="*/ 66491 h 66490"/>
              </a:gdLst>
              <a:ahLst/>
              <a:cxnLst>
                <a:cxn ang="0">
                  <a:pos x="connsiteX0" y="connsiteY0"/>
                </a:cxn>
                <a:cxn ang="0">
                  <a:pos x="connsiteX1" y="connsiteY1"/>
                </a:cxn>
                <a:cxn ang="0">
                  <a:pos x="connsiteX2" y="connsiteY2"/>
                </a:cxn>
              </a:cxnLst>
              <a:rect l="l" t="t" r="r" b="b"/>
              <a:pathLst>
                <a:path w="57753" h="66490">
                  <a:moveTo>
                    <a:pt x="57753" y="66491"/>
                  </a:moveTo>
                  <a:cubicBezTo>
                    <a:pt x="19446" y="59298"/>
                    <a:pt x="10283" y="32340"/>
                    <a:pt x="0" y="0"/>
                  </a:cubicBezTo>
                  <a:cubicBezTo>
                    <a:pt x="37987" y="8844"/>
                    <a:pt x="48696" y="34524"/>
                    <a:pt x="57753" y="664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任意多边形: 形状 649"/>
            <p:cNvSpPr/>
            <p:nvPr/>
          </p:nvSpPr>
          <p:spPr>
            <a:xfrm>
              <a:off x="11098369" y="5379758"/>
              <a:ext cx="65265" cy="66916"/>
            </a:xfrm>
            <a:custGeom>
              <a:avLst/>
              <a:gdLst>
                <a:gd name="connsiteX0" fmla="*/ 65265 w 65265"/>
                <a:gd name="connsiteY0" fmla="*/ 66917 h 66916"/>
                <a:gd name="connsiteX1" fmla="*/ 0 w 65265"/>
                <a:gd name="connsiteY1" fmla="*/ 0 h 66916"/>
                <a:gd name="connsiteX2" fmla="*/ 65265 w 65265"/>
                <a:gd name="connsiteY2" fmla="*/ 66917 h 66916"/>
              </a:gdLst>
              <a:ahLst/>
              <a:cxnLst>
                <a:cxn ang="0">
                  <a:pos x="connsiteX0" y="connsiteY0"/>
                </a:cxn>
                <a:cxn ang="0">
                  <a:pos x="connsiteX1" y="connsiteY1"/>
                </a:cxn>
                <a:cxn ang="0">
                  <a:pos x="connsiteX2" y="connsiteY2"/>
                </a:cxn>
              </a:cxnLst>
              <a:rect l="l" t="t" r="r" b="b"/>
              <a:pathLst>
                <a:path w="65265" h="66916">
                  <a:moveTo>
                    <a:pt x="65265" y="66917"/>
                  </a:moveTo>
                  <a:cubicBezTo>
                    <a:pt x="25946" y="59191"/>
                    <a:pt x="18807" y="24881"/>
                    <a:pt x="0" y="0"/>
                  </a:cubicBezTo>
                  <a:cubicBezTo>
                    <a:pt x="31327" y="2717"/>
                    <a:pt x="49069" y="20778"/>
                    <a:pt x="65265" y="6691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任意多边形: 形状 650"/>
            <p:cNvSpPr/>
            <p:nvPr/>
          </p:nvSpPr>
          <p:spPr>
            <a:xfrm>
              <a:off x="11578400" y="6018769"/>
              <a:ext cx="58978" cy="67236"/>
            </a:xfrm>
            <a:custGeom>
              <a:avLst/>
              <a:gdLst>
                <a:gd name="connsiteX0" fmla="*/ 58979 w 58978"/>
                <a:gd name="connsiteY0" fmla="*/ 67236 h 67236"/>
                <a:gd name="connsiteX1" fmla="*/ 0 w 58978"/>
                <a:gd name="connsiteY1" fmla="*/ 0 h 67236"/>
                <a:gd name="connsiteX2" fmla="*/ 58979 w 58978"/>
                <a:gd name="connsiteY2" fmla="*/ 67236 h 67236"/>
              </a:gdLst>
              <a:ahLst/>
              <a:cxnLst>
                <a:cxn ang="0">
                  <a:pos x="connsiteX0" y="connsiteY0"/>
                </a:cxn>
                <a:cxn ang="0">
                  <a:pos x="connsiteX1" y="connsiteY1"/>
                </a:cxn>
                <a:cxn ang="0">
                  <a:pos x="connsiteX2" y="connsiteY2"/>
                </a:cxn>
              </a:cxnLst>
              <a:rect l="l" t="t" r="r" b="b"/>
              <a:pathLst>
                <a:path w="58977" h="67236">
                  <a:moveTo>
                    <a:pt x="58979" y="67236"/>
                  </a:moveTo>
                  <a:cubicBezTo>
                    <a:pt x="39319" y="44807"/>
                    <a:pt x="19660" y="22430"/>
                    <a:pt x="0" y="0"/>
                  </a:cubicBezTo>
                  <a:cubicBezTo>
                    <a:pt x="36229" y="3729"/>
                    <a:pt x="53544" y="22856"/>
                    <a:pt x="58979" y="672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任意多边形: 形状 651"/>
            <p:cNvSpPr/>
            <p:nvPr/>
          </p:nvSpPr>
          <p:spPr>
            <a:xfrm>
              <a:off x="11247173" y="5647744"/>
              <a:ext cx="59884" cy="64465"/>
            </a:xfrm>
            <a:custGeom>
              <a:avLst/>
              <a:gdLst>
                <a:gd name="connsiteX0" fmla="*/ 59884 w 59884"/>
                <a:gd name="connsiteY0" fmla="*/ 64466 h 64465"/>
                <a:gd name="connsiteX1" fmla="*/ 0 w 59884"/>
                <a:gd name="connsiteY1" fmla="*/ 0 h 64465"/>
                <a:gd name="connsiteX2" fmla="*/ 59884 w 59884"/>
                <a:gd name="connsiteY2" fmla="*/ 64466 h 64465"/>
              </a:gdLst>
              <a:ahLst/>
              <a:cxnLst>
                <a:cxn ang="0">
                  <a:pos x="connsiteX0" y="connsiteY0"/>
                </a:cxn>
                <a:cxn ang="0">
                  <a:pos x="connsiteX1" y="connsiteY1"/>
                </a:cxn>
                <a:cxn ang="0">
                  <a:pos x="connsiteX2" y="connsiteY2"/>
                </a:cxn>
              </a:cxnLst>
              <a:rect l="l" t="t" r="r" b="b"/>
              <a:pathLst>
                <a:path w="59884" h="64465">
                  <a:moveTo>
                    <a:pt x="59884" y="64466"/>
                  </a:moveTo>
                  <a:cubicBezTo>
                    <a:pt x="21684" y="56528"/>
                    <a:pt x="13746" y="26745"/>
                    <a:pt x="0" y="0"/>
                  </a:cubicBezTo>
                  <a:cubicBezTo>
                    <a:pt x="33246" y="4902"/>
                    <a:pt x="49069" y="21578"/>
                    <a:pt x="59884" y="64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任意多边形: 形状 652"/>
            <p:cNvSpPr/>
            <p:nvPr/>
          </p:nvSpPr>
          <p:spPr>
            <a:xfrm>
              <a:off x="9492902" y="3688087"/>
              <a:ext cx="46027" cy="53916"/>
            </a:xfrm>
            <a:custGeom>
              <a:avLst/>
              <a:gdLst>
                <a:gd name="connsiteX0" fmla="*/ 0 w 46027"/>
                <a:gd name="connsiteY0" fmla="*/ 0 h 53916"/>
                <a:gd name="connsiteX1" fmla="*/ 45446 w 46027"/>
                <a:gd name="connsiteY1" fmla="*/ 53917 h 53916"/>
                <a:gd name="connsiteX2" fmla="*/ 0 w 46027"/>
                <a:gd name="connsiteY2" fmla="*/ 0 h 53916"/>
              </a:gdLst>
              <a:ahLst/>
              <a:cxnLst>
                <a:cxn ang="0">
                  <a:pos x="connsiteX0" y="connsiteY0"/>
                </a:cxn>
                <a:cxn ang="0">
                  <a:pos x="connsiteX1" y="connsiteY1"/>
                </a:cxn>
                <a:cxn ang="0">
                  <a:pos x="connsiteX2" y="connsiteY2"/>
                </a:cxn>
              </a:cxnLst>
              <a:rect l="l" t="t" r="r" b="b"/>
              <a:pathLst>
                <a:path w="46027" h="53916">
                  <a:moveTo>
                    <a:pt x="0" y="0"/>
                  </a:moveTo>
                  <a:cubicBezTo>
                    <a:pt x="38573" y="213"/>
                    <a:pt x="48749" y="13160"/>
                    <a:pt x="45446" y="53917"/>
                  </a:cubicBezTo>
                  <a:cubicBezTo>
                    <a:pt x="13159" y="51040"/>
                    <a:pt x="7725" y="2663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任意多边形: 形状 653"/>
            <p:cNvSpPr/>
            <p:nvPr/>
          </p:nvSpPr>
          <p:spPr>
            <a:xfrm>
              <a:off x="10942639" y="5187745"/>
              <a:ext cx="67023" cy="71232"/>
            </a:xfrm>
            <a:custGeom>
              <a:avLst/>
              <a:gdLst>
                <a:gd name="connsiteX0" fmla="*/ 67023 w 67023"/>
                <a:gd name="connsiteY0" fmla="*/ 71232 h 71232"/>
                <a:gd name="connsiteX1" fmla="*/ 0 w 67023"/>
                <a:gd name="connsiteY1" fmla="*/ 0 h 71232"/>
                <a:gd name="connsiteX2" fmla="*/ 67023 w 67023"/>
                <a:gd name="connsiteY2" fmla="*/ 71232 h 71232"/>
              </a:gdLst>
              <a:ahLst/>
              <a:cxnLst>
                <a:cxn ang="0">
                  <a:pos x="connsiteX0" y="connsiteY0"/>
                </a:cxn>
                <a:cxn ang="0">
                  <a:pos x="connsiteX1" y="connsiteY1"/>
                </a:cxn>
                <a:cxn ang="0">
                  <a:pos x="connsiteX2" y="connsiteY2"/>
                </a:cxn>
              </a:cxnLst>
              <a:rect l="l" t="t" r="r" b="b"/>
              <a:pathLst>
                <a:path w="67023" h="71232">
                  <a:moveTo>
                    <a:pt x="67023" y="71232"/>
                  </a:moveTo>
                  <a:cubicBezTo>
                    <a:pt x="27012" y="61376"/>
                    <a:pt x="12680" y="34897"/>
                    <a:pt x="0" y="0"/>
                  </a:cubicBezTo>
                  <a:cubicBezTo>
                    <a:pt x="40385" y="9217"/>
                    <a:pt x="49495" y="40491"/>
                    <a:pt x="67023" y="712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任意多边形: 形状 654"/>
            <p:cNvSpPr/>
            <p:nvPr/>
          </p:nvSpPr>
          <p:spPr>
            <a:xfrm>
              <a:off x="10627501" y="4805692"/>
              <a:ext cx="48749" cy="62068"/>
            </a:xfrm>
            <a:custGeom>
              <a:avLst/>
              <a:gdLst>
                <a:gd name="connsiteX0" fmla="*/ 0 w 48749"/>
                <a:gd name="connsiteY0" fmla="*/ 0 h 62068"/>
                <a:gd name="connsiteX1" fmla="*/ 48749 w 48749"/>
                <a:gd name="connsiteY1" fmla="*/ 62068 h 62068"/>
                <a:gd name="connsiteX2" fmla="*/ 0 w 48749"/>
                <a:gd name="connsiteY2" fmla="*/ 0 h 62068"/>
              </a:gdLst>
              <a:ahLst/>
              <a:cxnLst>
                <a:cxn ang="0">
                  <a:pos x="connsiteX0" y="connsiteY0"/>
                </a:cxn>
                <a:cxn ang="0">
                  <a:pos x="connsiteX1" y="connsiteY1"/>
                </a:cxn>
                <a:cxn ang="0">
                  <a:pos x="connsiteX2" y="connsiteY2"/>
                </a:cxn>
              </a:cxnLst>
              <a:rect l="l" t="t" r="r" b="b"/>
              <a:pathLst>
                <a:path w="48749" h="62068">
                  <a:moveTo>
                    <a:pt x="0" y="0"/>
                  </a:moveTo>
                  <a:cubicBezTo>
                    <a:pt x="35962" y="5647"/>
                    <a:pt x="46405" y="27598"/>
                    <a:pt x="48749" y="62068"/>
                  </a:cubicBezTo>
                  <a:cubicBezTo>
                    <a:pt x="16143" y="51892"/>
                    <a:pt x="4315" y="31061"/>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任意多边形: 形状 655"/>
            <p:cNvSpPr/>
            <p:nvPr/>
          </p:nvSpPr>
          <p:spPr>
            <a:xfrm>
              <a:off x="6500991" y="6340408"/>
              <a:ext cx="50921" cy="39965"/>
            </a:xfrm>
            <a:custGeom>
              <a:avLst/>
              <a:gdLst>
                <a:gd name="connsiteX0" fmla="*/ 0 w 50921"/>
                <a:gd name="connsiteY0" fmla="*/ 4847 h 39965"/>
                <a:gd name="connsiteX1" fmla="*/ 50720 w 50921"/>
                <a:gd name="connsiteY1" fmla="*/ 19711 h 39965"/>
                <a:gd name="connsiteX2" fmla="*/ 37721 w 50921"/>
                <a:gd name="connsiteY2" fmla="*/ 38731 h 39965"/>
                <a:gd name="connsiteX3" fmla="*/ 0 w 50921"/>
                <a:gd name="connsiteY3" fmla="*/ 4847 h 39965"/>
              </a:gdLst>
              <a:ahLst/>
              <a:cxnLst>
                <a:cxn ang="0">
                  <a:pos x="connsiteX0" y="connsiteY0"/>
                </a:cxn>
                <a:cxn ang="0">
                  <a:pos x="connsiteX1" y="connsiteY1"/>
                </a:cxn>
                <a:cxn ang="0">
                  <a:pos x="connsiteX2" y="connsiteY2"/>
                </a:cxn>
                <a:cxn ang="0">
                  <a:pos x="connsiteX3" y="connsiteY3"/>
                </a:cxn>
              </a:cxnLst>
              <a:rect l="l" t="t" r="r" b="b"/>
              <a:pathLst>
                <a:path w="50921" h="39965">
                  <a:moveTo>
                    <a:pt x="0" y="4847"/>
                  </a:moveTo>
                  <a:cubicBezTo>
                    <a:pt x="21258" y="-1387"/>
                    <a:pt x="41184" y="-5915"/>
                    <a:pt x="50720" y="19711"/>
                  </a:cubicBezTo>
                  <a:cubicBezTo>
                    <a:pt x="52372" y="24133"/>
                    <a:pt x="43475" y="37506"/>
                    <a:pt x="37721" y="38731"/>
                  </a:cubicBezTo>
                  <a:cubicBezTo>
                    <a:pt x="12467" y="44166"/>
                    <a:pt x="480" y="31432"/>
                    <a:pt x="0" y="48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任意多边形: 形状 656"/>
            <p:cNvSpPr/>
            <p:nvPr/>
          </p:nvSpPr>
          <p:spPr>
            <a:xfrm>
              <a:off x="6648982" y="6132943"/>
              <a:ext cx="49455" cy="42630"/>
            </a:xfrm>
            <a:custGeom>
              <a:avLst/>
              <a:gdLst>
                <a:gd name="connsiteX0" fmla="*/ 49456 w 49455"/>
                <a:gd name="connsiteY0" fmla="*/ 38467 h 42630"/>
                <a:gd name="connsiteX1" fmla="*/ 440 w 49455"/>
                <a:gd name="connsiteY1" fmla="*/ 25041 h 42630"/>
                <a:gd name="connsiteX2" fmla="*/ 10190 w 49455"/>
                <a:gd name="connsiteY2" fmla="*/ 0 h 42630"/>
                <a:gd name="connsiteX3" fmla="*/ 49456 w 49455"/>
                <a:gd name="connsiteY3" fmla="*/ 38467 h 42630"/>
              </a:gdLst>
              <a:ahLst/>
              <a:cxnLst>
                <a:cxn ang="0">
                  <a:pos x="connsiteX0" y="connsiteY0"/>
                </a:cxn>
                <a:cxn ang="0">
                  <a:pos x="connsiteX1" y="connsiteY1"/>
                </a:cxn>
                <a:cxn ang="0">
                  <a:pos x="connsiteX2" y="connsiteY2"/>
                </a:cxn>
                <a:cxn ang="0">
                  <a:pos x="connsiteX3" y="connsiteY3"/>
                </a:cxn>
              </a:cxnLst>
              <a:rect l="l" t="t" r="r" b="b"/>
              <a:pathLst>
                <a:path w="49455" h="42630">
                  <a:moveTo>
                    <a:pt x="49456" y="38467"/>
                  </a:moveTo>
                  <a:cubicBezTo>
                    <a:pt x="29690" y="42622"/>
                    <a:pt x="9604" y="49495"/>
                    <a:pt x="440" y="25041"/>
                  </a:cubicBezTo>
                  <a:cubicBezTo>
                    <a:pt x="-2064" y="18434"/>
                    <a:pt x="6780" y="-53"/>
                    <a:pt x="10190" y="0"/>
                  </a:cubicBezTo>
                  <a:cubicBezTo>
                    <a:pt x="32940" y="426"/>
                    <a:pt x="47431" y="12467"/>
                    <a:pt x="49456" y="384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任意多边形: 形状 657"/>
            <p:cNvSpPr/>
            <p:nvPr/>
          </p:nvSpPr>
          <p:spPr>
            <a:xfrm>
              <a:off x="8956921" y="3374229"/>
              <a:ext cx="40105" cy="45392"/>
            </a:xfrm>
            <a:custGeom>
              <a:avLst/>
              <a:gdLst>
                <a:gd name="connsiteX0" fmla="*/ 1819 w 40105"/>
                <a:gd name="connsiteY0" fmla="*/ 0 h 45392"/>
                <a:gd name="connsiteX1" fmla="*/ 39433 w 40105"/>
                <a:gd name="connsiteY1" fmla="*/ 45393 h 45392"/>
                <a:gd name="connsiteX2" fmla="*/ 1819 w 40105"/>
                <a:gd name="connsiteY2" fmla="*/ 0 h 45392"/>
              </a:gdLst>
              <a:ahLst/>
              <a:cxnLst>
                <a:cxn ang="0">
                  <a:pos x="connsiteX0" y="connsiteY0"/>
                </a:cxn>
                <a:cxn ang="0">
                  <a:pos x="connsiteX1" y="connsiteY1"/>
                </a:cxn>
                <a:cxn ang="0">
                  <a:pos x="connsiteX2" y="connsiteY2"/>
                </a:cxn>
              </a:cxnLst>
              <a:rect l="l" t="t" r="r" b="b"/>
              <a:pathLst>
                <a:path w="40105" h="45392">
                  <a:moveTo>
                    <a:pt x="1819" y="0"/>
                  </a:moveTo>
                  <a:cubicBezTo>
                    <a:pt x="34105" y="2397"/>
                    <a:pt x="42789" y="12840"/>
                    <a:pt x="39433" y="45393"/>
                  </a:cubicBezTo>
                  <a:cubicBezTo>
                    <a:pt x="5175" y="45446"/>
                    <a:pt x="-4521" y="33725"/>
                    <a:pt x="181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任意多边形: 形状 658"/>
            <p:cNvSpPr/>
            <p:nvPr/>
          </p:nvSpPr>
          <p:spPr>
            <a:xfrm>
              <a:off x="8046773" y="3512641"/>
              <a:ext cx="57074" cy="44387"/>
            </a:xfrm>
            <a:custGeom>
              <a:avLst/>
              <a:gdLst>
                <a:gd name="connsiteX0" fmla="*/ 57075 w 57074"/>
                <a:gd name="connsiteY0" fmla="*/ 28667 h 44387"/>
                <a:gd name="connsiteX1" fmla="*/ 24415 w 57074"/>
                <a:gd name="connsiteY1" fmla="*/ 44011 h 44387"/>
                <a:gd name="connsiteX2" fmla="*/ 14 w 57074"/>
                <a:gd name="connsiteY2" fmla="*/ 13642 h 44387"/>
                <a:gd name="connsiteX3" fmla="*/ 17436 w 57074"/>
                <a:gd name="connsiteY3" fmla="*/ 110 h 44387"/>
                <a:gd name="connsiteX4" fmla="*/ 57075 w 57074"/>
                <a:gd name="connsiteY4" fmla="*/ 28667 h 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4" h="44387">
                  <a:moveTo>
                    <a:pt x="57075" y="28667"/>
                  </a:moveTo>
                  <a:cubicBezTo>
                    <a:pt x="39280" y="37351"/>
                    <a:pt x="27559" y="46355"/>
                    <a:pt x="24415" y="44011"/>
                  </a:cubicBezTo>
                  <a:cubicBezTo>
                    <a:pt x="14293" y="36339"/>
                    <a:pt x="6887" y="24724"/>
                    <a:pt x="14" y="13642"/>
                  </a:cubicBezTo>
                  <a:cubicBezTo>
                    <a:pt x="-519" y="12790"/>
                    <a:pt x="14133" y="-1382"/>
                    <a:pt x="17436" y="110"/>
                  </a:cubicBezTo>
                  <a:cubicBezTo>
                    <a:pt x="28997" y="5331"/>
                    <a:pt x="38587" y="14708"/>
                    <a:pt x="57075" y="2866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任意多边形: 形状 659"/>
            <p:cNvSpPr/>
            <p:nvPr/>
          </p:nvSpPr>
          <p:spPr>
            <a:xfrm>
              <a:off x="8594841" y="3441719"/>
              <a:ext cx="42688" cy="43835"/>
            </a:xfrm>
            <a:custGeom>
              <a:avLst/>
              <a:gdLst>
                <a:gd name="connsiteX0" fmla="*/ 67 w 42688"/>
                <a:gd name="connsiteY0" fmla="*/ 1451 h 43835"/>
                <a:gd name="connsiteX1" fmla="*/ 42689 w 42688"/>
                <a:gd name="connsiteY1" fmla="*/ 40716 h 43835"/>
                <a:gd name="connsiteX2" fmla="*/ 67 w 42688"/>
                <a:gd name="connsiteY2" fmla="*/ 1451 h 43835"/>
              </a:gdLst>
              <a:ahLst/>
              <a:cxnLst>
                <a:cxn ang="0">
                  <a:pos x="connsiteX0" y="connsiteY0"/>
                </a:cxn>
                <a:cxn ang="0">
                  <a:pos x="connsiteX1" y="connsiteY1"/>
                </a:cxn>
                <a:cxn ang="0">
                  <a:pos x="connsiteX2" y="connsiteY2"/>
                </a:cxn>
              </a:cxnLst>
              <a:rect l="l" t="t" r="r" b="b"/>
              <a:pathLst>
                <a:path w="42688" h="43835">
                  <a:moveTo>
                    <a:pt x="67" y="1451"/>
                  </a:moveTo>
                  <a:cubicBezTo>
                    <a:pt x="35762" y="-5742"/>
                    <a:pt x="41570" y="14823"/>
                    <a:pt x="42689" y="40716"/>
                  </a:cubicBezTo>
                  <a:cubicBezTo>
                    <a:pt x="7206" y="49134"/>
                    <a:pt x="-839" y="41942"/>
                    <a:pt x="67" y="145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任意多边形: 形状 660"/>
            <p:cNvSpPr/>
            <p:nvPr/>
          </p:nvSpPr>
          <p:spPr>
            <a:xfrm>
              <a:off x="11263423" y="5561701"/>
              <a:ext cx="68567" cy="68408"/>
            </a:xfrm>
            <a:custGeom>
              <a:avLst/>
              <a:gdLst>
                <a:gd name="connsiteX0" fmla="*/ 7992 w 68567"/>
                <a:gd name="connsiteY0" fmla="*/ 0 h 68408"/>
                <a:gd name="connsiteX1" fmla="*/ 68568 w 68567"/>
                <a:gd name="connsiteY1" fmla="*/ 68408 h 68408"/>
                <a:gd name="connsiteX2" fmla="*/ 0 w 68567"/>
                <a:gd name="connsiteY2" fmla="*/ 6979 h 68408"/>
                <a:gd name="connsiteX3" fmla="*/ 7992 w 68567"/>
                <a:gd name="connsiteY3" fmla="*/ 0 h 68408"/>
              </a:gdLst>
              <a:ahLst/>
              <a:cxnLst>
                <a:cxn ang="0">
                  <a:pos x="connsiteX0" y="connsiteY0"/>
                </a:cxn>
                <a:cxn ang="0">
                  <a:pos x="connsiteX1" y="connsiteY1"/>
                </a:cxn>
                <a:cxn ang="0">
                  <a:pos x="connsiteX2" y="connsiteY2"/>
                </a:cxn>
                <a:cxn ang="0">
                  <a:pos x="connsiteX3" y="connsiteY3"/>
                </a:cxn>
              </a:cxnLst>
              <a:rect l="l" t="t" r="r" b="b"/>
              <a:pathLst>
                <a:path w="68567" h="68408">
                  <a:moveTo>
                    <a:pt x="7992" y="0"/>
                  </a:moveTo>
                  <a:cubicBezTo>
                    <a:pt x="26905" y="21364"/>
                    <a:pt x="45872" y="42729"/>
                    <a:pt x="68568" y="68408"/>
                  </a:cubicBezTo>
                  <a:cubicBezTo>
                    <a:pt x="32606" y="66704"/>
                    <a:pt x="21151" y="55089"/>
                    <a:pt x="0" y="6979"/>
                  </a:cubicBezTo>
                  <a:cubicBezTo>
                    <a:pt x="2664" y="4582"/>
                    <a:pt x="5328" y="2291"/>
                    <a:pt x="79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任意多边形: 形状 661"/>
            <p:cNvSpPr/>
            <p:nvPr/>
          </p:nvSpPr>
          <p:spPr>
            <a:xfrm>
              <a:off x="9889298" y="3971524"/>
              <a:ext cx="42745" cy="54449"/>
            </a:xfrm>
            <a:custGeom>
              <a:avLst/>
              <a:gdLst>
                <a:gd name="connsiteX0" fmla="*/ 681 w 42745"/>
                <a:gd name="connsiteY0" fmla="*/ 0 h 54449"/>
                <a:gd name="connsiteX1" fmla="*/ 42078 w 42745"/>
                <a:gd name="connsiteY1" fmla="*/ 54450 h 54449"/>
                <a:gd name="connsiteX2" fmla="*/ 681 w 42745"/>
                <a:gd name="connsiteY2" fmla="*/ 0 h 54449"/>
              </a:gdLst>
              <a:ahLst/>
              <a:cxnLst>
                <a:cxn ang="0">
                  <a:pos x="connsiteX0" y="connsiteY0"/>
                </a:cxn>
                <a:cxn ang="0">
                  <a:pos x="connsiteX1" y="connsiteY1"/>
                </a:cxn>
                <a:cxn ang="0">
                  <a:pos x="connsiteX2" y="connsiteY2"/>
                </a:cxn>
              </a:cxnLst>
              <a:rect l="l" t="t" r="r" b="b"/>
              <a:pathLst>
                <a:path w="42745" h="54449">
                  <a:moveTo>
                    <a:pt x="681" y="0"/>
                  </a:moveTo>
                  <a:cubicBezTo>
                    <a:pt x="31263" y="8311"/>
                    <a:pt x="46181" y="23389"/>
                    <a:pt x="42078" y="54450"/>
                  </a:cubicBezTo>
                  <a:cubicBezTo>
                    <a:pt x="9419" y="51306"/>
                    <a:pt x="-3208" y="34524"/>
                    <a:pt x="68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任意多边形: 形状 662"/>
            <p:cNvSpPr/>
            <p:nvPr/>
          </p:nvSpPr>
          <p:spPr>
            <a:xfrm>
              <a:off x="6921220" y="4307173"/>
              <a:ext cx="46467" cy="51758"/>
            </a:xfrm>
            <a:custGeom>
              <a:avLst/>
              <a:gdLst>
                <a:gd name="connsiteX0" fmla="*/ 20856 w 46467"/>
                <a:gd name="connsiteY0" fmla="*/ 0 h 51758"/>
                <a:gd name="connsiteX1" fmla="*/ 46429 w 46467"/>
                <a:gd name="connsiteY1" fmla="*/ 35962 h 51758"/>
                <a:gd name="connsiteX2" fmla="*/ 26503 w 46467"/>
                <a:gd name="connsiteY2" fmla="*/ 51626 h 51758"/>
                <a:gd name="connsiteX3" fmla="*/ 131 w 46467"/>
                <a:gd name="connsiteY3" fmla="*/ 26532 h 51758"/>
                <a:gd name="connsiteX4" fmla="*/ 20856 w 46467"/>
                <a:gd name="connsiteY4" fmla="*/ 0 h 51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67" h="51758">
                  <a:moveTo>
                    <a:pt x="20856" y="0"/>
                  </a:moveTo>
                  <a:cubicBezTo>
                    <a:pt x="32683" y="15664"/>
                    <a:pt x="41474" y="24934"/>
                    <a:pt x="46429" y="35962"/>
                  </a:cubicBezTo>
                  <a:cubicBezTo>
                    <a:pt x="47388" y="38093"/>
                    <a:pt x="30019" y="53331"/>
                    <a:pt x="26503" y="51626"/>
                  </a:cubicBezTo>
                  <a:cubicBezTo>
                    <a:pt x="15954" y="46352"/>
                    <a:pt x="6577" y="36655"/>
                    <a:pt x="131" y="26532"/>
                  </a:cubicBezTo>
                  <a:cubicBezTo>
                    <a:pt x="-1361" y="24081"/>
                    <a:pt x="10200" y="13319"/>
                    <a:pt x="208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任意多边形: 形状 663"/>
            <p:cNvSpPr/>
            <p:nvPr/>
          </p:nvSpPr>
          <p:spPr>
            <a:xfrm>
              <a:off x="9843716" y="3815367"/>
              <a:ext cx="49513" cy="63080"/>
            </a:xfrm>
            <a:custGeom>
              <a:avLst/>
              <a:gdLst>
                <a:gd name="connsiteX0" fmla="*/ 49514 w 49513"/>
                <a:gd name="connsiteY0" fmla="*/ 63081 h 63080"/>
                <a:gd name="connsiteX1" fmla="*/ 4388 w 49513"/>
                <a:gd name="connsiteY1" fmla="*/ 0 h 63080"/>
                <a:gd name="connsiteX2" fmla="*/ 49514 w 49513"/>
                <a:gd name="connsiteY2" fmla="*/ 63081 h 63080"/>
              </a:gdLst>
              <a:ahLst/>
              <a:cxnLst>
                <a:cxn ang="0">
                  <a:pos x="connsiteX0" y="connsiteY0"/>
                </a:cxn>
                <a:cxn ang="0">
                  <a:pos x="connsiteX1" y="connsiteY1"/>
                </a:cxn>
                <a:cxn ang="0">
                  <a:pos x="connsiteX2" y="connsiteY2"/>
                </a:cxn>
              </a:cxnLst>
              <a:rect l="l" t="t" r="r" b="b"/>
              <a:pathLst>
                <a:path w="49513" h="63080">
                  <a:moveTo>
                    <a:pt x="49514" y="63081"/>
                  </a:moveTo>
                  <a:cubicBezTo>
                    <a:pt x="4867" y="60683"/>
                    <a:pt x="-7813" y="43261"/>
                    <a:pt x="4388" y="0"/>
                  </a:cubicBezTo>
                  <a:cubicBezTo>
                    <a:pt x="20851" y="23016"/>
                    <a:pt x="33264" y="40438"/>
                    <a:pt x="49514" y="63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任意多边形: 形状 664"/>
            <p:cNvSpPr/>
            <p:nvPr/>
          </p:nvSpPr>
          <p:spPr>
            <a:xfrm>
              <a:off x="10725372" y="4862699"/>
              <a:ext cx="44167" cy="57326"/>
            </a:xfrm>
            <a:custGeom>
              <a:avLst/>
              <a:gdLst>
                <a:gd name="connsiteX0" fmla="*/ 44167 w 44167"/>
                <a:gd name="connsiteY0" fmla="*/ 57327 h 57326"/>
                <a:gd name="connsiteX1" fmla="*/ 0 w 44167"/>
                <a:gd name="connsiteY1" fmla="*/ 0 h 57326"/>
                <a:gd name="connsiteX2" fmla="*/ 44167 w 44167"/>
                <a:gd name="connsiteY2" fmla="*/ 57327 h 57326"/>
              </a:gdLst>
              <a:ahLst/>
              <a:cxnLst>
                <a:cxn ang="0">
                  <a:pos x="connsiteX0" y="connsiteY0"/>
                </a:cxn>
                <a:cxn ang="0">
                  <a:pos x="connsiteX1" y="connsiteY1"/>
                </a:cxn>
                <a:cxn ang="0">
                  <a:pos x="connsiteX2" y="connsiteY2"/>
                </a:cxn>
              </a:cxnLst>
              <a:rect l="l" t="t" r="r" b="b"/>
              <a:pathLst>
                <a:path w="44167" h="57325">
                  <a:moveTo>
                    <a:pt x="44167" y="57327"/>
                  </a:moveTo>
                  <a:cubicBezTo>
                    <a:pt x="14225" y="49175"/>
                    <a:pt x="2771" y="28610"/>
                    <a:pt x="0" y="0"/>
                  </a:cubicBezTo>
                  <a:cubicBezTo>
                    <a:pt x="32446" y="6447"/>
                    <a:pt x="42675" y="19766"/>
                    <a:pt x="44167" y="57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任意多边形: 形状 665"/>
            <p:cNvSpPr/>
            <p:nvPr/>
          </p:nvSpPr>
          <p:spPr>
            <a:xfrm>
              <a:off x="10298992" y="4418044"/>
              <a:ext cx="50579" cy="60203"/>
            </a:xfrm>
            <a:custGeom>
              <a:avLst/>
              <a:gdLst>
                <a:gd name="connsiteX0" fmla="*/ 49548 w 50579"/>
                <a:gd name="connsiteY0" fmla="*/ 60204 h 60203"/>
                <a:gd name="connsiteX1" fmla="*/ 0 w 50579"/>
                <a:gd name="connsiteY1" fmla="*/ 0 h 60203"/>
                <a:gd name="connsiteX2" fmla="*/ 49548 w 50579"/>
                <a:gd name="connsiteY2" fmla="*/ 60204 h 60203"/>
              </a:gdLst>
              <a:ahLst/>
              <a:cxnLst>
                <a:cxn ang="0">
                  <a:pos x="connsiteX0" y="connsiteY0"/>
                </a:cxn>
                <a:cxn ang="0">
                  <a:pos x="connsiteX1" y="connsiteY1"/>
                </a:cxn>
                <a:cxn ang="0">
                  <a:pos x="connsiteX2" y="connsiteY2"/>
                </a:cxn>
              </a:cxnLst>
              <a:rect l="l" t="t" r="r" b="b"/>
              <a:pathLst>
                <a:path w="50579" h="60203">
                  <a:moveTo>
                    <a:pt x="49548" y="60204"/>
                  </a:moveTo>
                  <a:cubicBezTo>
                    <a:pt x="34257" y="41610"/>
                    <a:pt x="18967" y="23069"/>
                    <a:pt x="0" y="0"/>
                  </a:cubicBezTo>
                  <a:cubicBezTo>
                    <a:pt x="42515" y="0"/>
                    <a:pt x="54450" y="13479"/>
                    <a:pt x="49548" y="60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任意多边形: 形状 666"/>
            <p:cNvSpPr/>
            <p:nvPr/>
          </p:nvSpPr>
          <p:spPr>
            <a:xfrm>
              <a:off x="7892648" y="3485632"/>
              <a:ext cx="42404" cy="56953"/>
            </a:xfrm>
            <a:custGeom>
              <a:avLst/>
              <a:gdLst>
                <a:gd name="connsiteX0" fmla="*/ 19187 w 42404"/>
                <a:gd name="connsiteY0" fmla="*/ 0 h 56953"/>
                <a:gd name="connsiteX1" fmla="*/ 42310 w 42404"/>
                <a:gd name="connsiteY1" fmla="*/ 41237 h 56953"/>
                <a:gd name="connsiteX2" fmla="*/ 28617 w 42404"/>
                <a:gd name="connsiteY2" fmla="*/ 56954 h 56953"/>
                <a:gd name="connsiteX3" fmla="*/ 167 w 42404"/>
                <a:gd name="connsiteY3" fmla="*/ 27704 h 56953"/>
                <a:gd name="connsiteX4" fmla="*/ 19187 w 42404"/>
                <a:gd name="connsiteY4" fmla="*/ 0 h 5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4" h="56953">
                  <a:moveTo>
                    <a:pt x="19187" y="0"/>
                  </a:moveTo>
                  <a:cubicBezTo>
                    <a:pt x="29949" y="18381"/>
                    <a:pt x="37941" y="29143"/>
                    <a:pt x="42310" y="41237"/>
                  </a:cubicBezTo>
                  <a:cubicBezTo>
                    <a:pt x="43482" y="44434"/>
                    <a:pt x="33466" y="51626"/>
                    <a:pt x="28617" y="56954"/>
                  </a:cubicBezTo>
                  <a:cubicBezTo>
                    <a:pt x="18814" y="47417"/>
                    <a:pt x="7946" y="38680"/>
                    <a:pt x="167" y="27704"/>
                  </a:cubicBezTo>
                  <a:cubicBezTo>
                    <a:pt x="-1431" y="25520"/>
                    <a:pt x="8692" y="14971"/>
                    <a:pt x="1918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任意多边形: 形状 667"/>
            <p:cNvSpPr/>
            <p:nvPr/>
          </p:nvSpPr>
          <p:spPr>
            <a:xfrm>
              <a:off x="9325024" y="3491013"/>
              <a:ext cx="46087" cy="47909"/>
            </a:xfrm>
            <a:custGeom>
              <a:avLst/>
              <a:gdLst>
                <a:gd name="connsiteX0" fmla="*/ 0 w 46087"/>
                <a:gd name="connsiteY0" fmla="*/ 0 h 47909"/>
                <a:gd name="connsiteX1" fmla="*/ 44860 w 46087"/>
                <a:gd name="connsiteY1" fmla="*/ 47790 h 47909"/>
                <a:gd name="connsiteX2" fmla="*/ 0 w 46087"/>
                <a:gd name="connsiteY2" fmla="*/ 0 h 47909"/>
              </a:gdLst>
              <a:ahLst/>
              <a:cxnLst>
                <a:cxn ang="0">
                  <a:pos x="connsiteX0" y="connsiteY0"/>
                </a:cxn>
                <a:cxn ang="0">
                  <a:pos x="connsiteX1" y="connsiteY1"/>
                </a:cxn>
                <a:cxn ang="0">
                  <a:pos x="connsiteX2" y="connsiteY2"/>
                </a:cxn>
              </a:cxnLst>
              <a:rect l="l" t="t" r="r" b="b"/>
              <a:pathLst>
                <a:path w="46087" h="47909">
                  <a:moveTo>
                    <a:pt x="0" y="0"/>
                  </a:moveTo>
                  <a:cubicBezTo>
                    <a:pt x="41556" y="426"/>
                    <a:pt x="49655" y="10442"/>
                    <a:pt x="44860" y="47790"/>
                  </a:cubicBezTo>
                  <a:cubicBezTo>
                    <a:pt x="11668" y="49921"/>
                    <a:pt x="11668" y="2322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任意多边形: 形状 668"/>
            <p:cNvSpPr/>
            <p:nvPr/>
          </p:nvSpPr>
          <p:spPr>
            <a:xfrm>
              <a:off x="7189231" y="3966480"/>
              <a:ext cx="55621" cy="41642"/>
            </a:xfrm>
            <a:custGeom>
              <a:avLst/>
              <a:gdLst>
                <a:gd name="connsiteX0" fmla="*/ 55622 w 55621"/>
                <a:gd name="connsiteY0" fmla="*/ 23691 h 41642"/>
                <a:gd name="connsiteX1" fmla="*/ 28024 w 55621"/>
                <a:gd name="connsiteY1" fmla="*/ 41433 h 41642"/>
                <a:gd name="connsiteX2" fmla="*/ 0 w 55621"/>
                <a:gd name="connsiteY2" fmla="*/ 16392 h 41642"/>
                <a:gd name="connsiteX3" fmla="*/ 17795 w 55621"/>
                <a:gd name="connsiteY3" fmla="*/ 89 h 41642"/>
                <a:gd name="connsiteX4" fmla="*/ 55622 w 55621"/>
                <a:gd name="connsiteY4" fmla="*/ 23691 h 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21" h="41642">
                  <a:moveTo>
                    <a:pt x="55622" y="23691"/>
                  </a:moveTo>
                  <a:cubicBezTo>
                    <a:pt x="40704" y="33601"/>
                    <a:pt x="31008" y="43191"/>
                    <a:pt x="28024" y="41433"/>
                  </a:cubicBezTo>
                  <a:cubicBezTo>
                    <a:pt x="17475" y="35199"/>
                    <a:pt x="9164" y="25076"/>
                    <a:pt x="0" y="16392"/>
                  </a:cubicBezTo>
                  <a:cubicBezTo>
                    <a:pt x="6074" y="10585"/>
                    <a:pt x="13959" y="-1136"/>
                    <a:pt x="17795" y="89"/>
                  </a:cubicBezTo>
                  <a:cubicBezTo>
                    <a:pt x="28930" y="3552"/>
                    <a:pt x="38307" y="12236"/>
                    <a:pt x="55622" y="2369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任意多边形: 形状 669"/>
            <p:cNvSpPr/>
            <p:nvPr/>
          </p:nvSpPr>
          <p:spPr>
            <a:xfrm>
              <a:off x="6137371" y="6588043"/>
              <a:ext cx="56953" cy="40407"/>
            </a:xfrm>
            <a:custGeom>
              <a:avLst/>
              <a:gdLst>
                <a:gd name="connsiteX0" fmla="*/ 56954 w 56953"/>
                <a:gd name="connsiteY0" fmla="*/ 19178 h 40407"/>
                <a:gd name="connsiteX1" fmla="*/ 22270 w 56953"/>
                <a:gd name="connsiteY1" fmla="*/ 40329 h 40407"/>
                <a:gd name="connsiteX2" fmla="*/ 0 w 56953"/>
                <a:gd name="connsiteY2" fmla="*/ 18752 h 40407"/>
                <a:gd name="connsiteX3" fmla="*/ 23389 w 56953"/>
                <a:gd name="connsiteY3" fmla="*/ 52 h 40407"/>
                <a:gd name="connsiteX4" fmla="*/ 56954 w 56953"/>
                <a:gd name="connsiteY4" fmla="*/ 19178 h 40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3" h="40407">
                  <a:moveTo>
                    <a:pt x="56954" y="19178"/>
                  </a:moveTo>
                  <a:cubicBezTo>
                    <a:pt x="39585" y="30420"/>
                    <a:pt x="30049" y="41448"/>
                    <a:pt x="22270" y="40329"/>
                  </a:cubicBezTo>
                  <a:cubicBezTo>
                    <a:pt x="14012" y="39157"/>
                    <a:pt x="7352" y="26424"/>
                    <a:pt x="0" y="18752"/>
                  </a:cubicBezTo>
                  <a:cubicBezTo>
                    <a:pt x="7725" y="12092"/>
                    <a:pt x="14971" y="1011"/>
                    <a:pt x="23389" y="52"/>
                  </a:cubicBezTo>
                  <a:cubicBezTo>
                    <a:pt x="31221" y="-801"/>
                    <a:pt x="40225" y="9056"/>
                    <a:pt x="56954" y="191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任意多边形: 形状 670"/>
            <p:cNvSpPr/>
            <p:nvPr/>
          </p:nvSpPr>
          <p:spPr>
            <a:xfrm>
              <a:off x="6341555" y="5806171"/>
              <a:ext cx="48031" cy="49834"/>
            </a:xfrm>
            <a:custGeom>
              <a:avLst/>
              <a:gdLst>
                <a:gd name="connsiteX0" fmla="*/ 21872 w 48031"/>
                <a:gd name="connsiteY0" fmla="*/ 49835 h 49834"/>
                <a:gd name="connsiteX1" fmla="*/ 29 w 48031"/>
                <a:gd name="connsiteY1" fmla="*/ 15524 h 49834"/>
                <a:gd name="connsiteX2" fmla="*/ 20967 w 48031"/>
                <a:gd name="connsiteY2" fmla="*/ 127 h 49834"/>
                <a:gd name="connsiteX3" fmla="*/ 48032 w 48031"/>
                <a:gd name="connsiteY3" fmla="*/ 20852 h 49834"/>
                <a:gd name="connsiteX4" fmla="*/ 21872 w 48031"/>
                <a:gd name="connsiteY4" fmla="*/ 49835 h 4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31" h="49834">
                  <a:moveTo>
                    <a:pt x="21872" y="49835"/>
                  </a:moveTo>
                  <a:cubicBezTo>
                    <a:pt x="11004" y="33905"/>
                    <a:pt x="2053" y="25434"/>
                    <a:pt x="29" y="15524"/>
                  </a:cubicBezTo>
                  <a:cubicBezTo>
                    <a:pt x="-771" y="11582"/>
                    <a:pt x="15426" y="-1418"/>
                    <a:pt x="20967" y="127"/>
                  </a:cubicBezTo>
                  <a:cubicBezTo>
                    <a:pt x="31143" y="2951"/>
                    <a:pt x="39134" y="13553"/>
                    <a:pt x="48032" y="20852"/>
                  </a:cubicBezTo>
                  <a:cubicBezTo>
                    <a:pt x="41319" y="28311"/>
                    <a:pt x="34659" y="35717"/>
                    <a:pt x="21872" y="49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任意多边形: 形状 671"/>
            <p:cNvSpPr/>
            <p:nvPr/>
          </p:nvSpPr>
          <p:spPr>
            <a:xfrm>
              <a:off x="6243182" y="5447935"/>
              <a:ext cx="53276" cy="41530"/>
            </a:xfrm>
            <a:custGeom>
              <a:avLst/>
              <a:gdLst>
                <a:gd name="connsiteX0" fmla="*/ 53276 w 53276"/>
                <a:gd name="connsiteY0" fmla="*/ 20583 h 41530"/>
                <a:gd name="connsiteX1" fmla="*/ 24027 w 53276"/>
                <a:gd name="connsiteY1" fmla="*/ 41361 h 41530"/>
                <a:gd name="connsiteX2" fmla="*/ 105 w 53276"/>
                <a:gd name="connsiteY2" fmla="*/ 18825 h 41530"/>
                <a:gd name="connsiteX3" fmla="*/ 17900 w 53276"/>
                <a:gd name="connsiteY3" fmla="*/ 18 h 41530"/>
                <a:gd name="connsiteX4" fmla="*/ 53276 w 53276"/>
                <a:gd name="connsiteY4" fmla="*/ 20583 h 41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76" h="41530">
                  <a:moveTo>
                    <a:pt x="53276" y="20583"/>
                  </a:moveTo>
                  <a:cubicBezTo>
                    <a:pt x="38518" y="31558"/>
                    <a:pt x="28928" y="43066"/>
                    <a:pt x="24027" y="41361"/>
                  </a:cubicBezTo>
                  <a:cubicBezTo>
                    <a:pt x="14277" y="37951"/>
                    <a:pt x="5273" y="28255"/>
                    <a:pt x="105" y="18825"/>
                  </a:cubicBezTo>
                  <a:cubicBezTo>
                    <a:pt x="-1333" y="16214"/>
                    <a:pt x="12359" y="-622"/>
                    <a:pt x="17900" y="18"/>
                  </a:cubicBezTo>
                  <a:cubicBezTo>
                    <a:pt x="27916" y="1083"/>
                    <a:pt x="37027" y="10460"/>
                    <a:pt x="53276" y="205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任意多边形: 形状 672"/>
            <p:cNvSpPr/>
            <p:nvPr/>
          </p:nvSpPr>
          <p:spPr>
            <a:xfrm>
              <a:off x="8452177" y="3415931"/>
              <a:ext cx="43474" cy="44455"/>
            </a:xfrm>
            <a:custGeom>
              <a:avLst/>
              <a:gdLst>
                <a:gd name="connsiteX0" fmla="*/ 0 w 43474"/>
                <a:gd name="connsiteY0" fmla="*/ 1773 h 44455"/>
                <a:gd name="connsiteX1" fmla="*/ 43475 w 43474"/>
                <a:gd name="connsiteY1" fmla="*/ 40665 h 44455"/>
                <a:gd name="connsiteX2" fmla="*/ 0 w 43474"/>
                <a:gd name="connsiteY2" fmla="*/ 1773 h 44455"/>
              </a:gdLst>
              <a:ahLst/>
              <a:cxnLst>
                <a:cxn ang="0">
                  <a:pos x="connsiteX0" y="connsiteY0"/>
                </a:cxn>
                <a:cxn ang="0">
                  <a:pos x="connsiteX1" y="connsiteY1"/>
                </a:cxn>
                <a:cxn ang="0">
                  <a:pos x="connsiteX2" y="connsiteY2"/>
                </a:cxn>
              </a:cxnLst>
              <a:rect l="l" t="t" r="r" b="b"/>
              <a:pathLst>
                <a:path w="43474" h="44455">
                  <a:moveTo>
                    <a:pt x="0" y="1773"/>
                  </a:moveTo>
                  <a:cubicBezTo>
                    <a:pt x="36602" y="-6432"/>
                    <a:pt x="41663" y="15092"/>
                    <a:pt x="43475" y="40665"/>
                  </a:cubicBezTo>
                  <a:cubicBezTo>
                    <a:pt x="11508" y="50362"/>
                    <a:pt x="2664" y="42850"/>
                    <a:pt x="0" y="177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任意多边形: 形状 673"/>
            <p:cNvSpPr/>
            <p:nvPr/>
          </p:nvSpPr>
          <p:spPr>
            <a:xfrm>
              <a:off x="11410096" y="5822868"/>
              <a:ext cx="71818" cy="80449"/>
            </a:xfrm>
            <a:custGeom>
              <a:avLst/>
              <a:gdLst>
                <a:gd name="connsiteX0" fmla="*/ 57806 w 71818"/>
                <a:gd name="connsiteY0" fmla="*/ 80449 h 80449"/>
                <a:gd name="connsiteX1" fmla="*/ 0 w 71818"/>
                <a:gd name="connsiteY1" fmla="*/ 10869 h 80449"/>
                <a:gd name="connsiteX2" fmla="*/ 12840 w 71818"/>
                <a:gd name="connsiteY2" fmla="*/ 0 h 80449"/>
                <a:gd name="connsiteX3" fmla="*/ 71818 w 71818"/>
                <a:gd name="connsiteY3" fmla="*/ 68035 h 80449"/>
                <a:gd name="connsiteX4" fmla="*/ 57806 w 71818"/>
                <a:gd name="connsiteY4" fmla="*/ 80449 h 8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8" h="80449">
                  <a:moveTo>
                    <a:pt x="57806" y="80449"/>
                  </a:moveTo>
                  <a:cubicBezTo>
                    <a:pt x="38520" y="57273"/>
                    <a:pt x="19286" y="34097"/>
                    <a:pt x="0" y="10869"/>
                  </a:cubicBezTo>
                  <a:cubicBezTo>
                    <a:pt x="4262" y="7246"/>
                    <a:pt x="8578" y="3623"/>
                    <a:pt x="12840" y="0"/>
                  </a:cubicBezTo>
                  <a:cubicBezTo>
                    <a:pt x="32499" y="22696"/>
                    <a:pt x="52159" y="45392"/>
                    <a:pt x="71818" y="68035"/>
                  </a:cubicBezTo>
                  <a:cubicBezTo>
                    <a:pt x="67130" y="72191"/>
                    <a:pt x="62495" y="76294"/>
                    <a:pt x="57806" y="804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任意多边形: 形状 674"/>
            <p:cNvSpPr/>
            <p:nvPr/>
          </p:nvSpPr>
          <p:spPr>
            <a:xfrm>
              <a:off x="6392511" y="5248797"/>
              <a:ext cx="43412" cy="49552"/>
            </a:xfrm>
            <a:custGeom>
              <a:avLst/>
              <a:gdLst>
                <a:gd name="connsiteX0" fmla="*/ 22756 w 43412"/>
                <a:gd name="connsiteY0" fmla="*/ 49553 h 49552"/>
                <a:gd name="connsiteX1" fmla="*/ 7 w 43412"/>
                <a:gd name="connsiteY1" fmla="*/ 18172 h 49552"/>
                <a:gd name="connsiteX2" fmla="*/ 21744 w 43412"/>
                <a:gd name="connsiteY2" fmla="*/ 4 h 49552"/>
                <a:gd name="connsiteX3" fmla="*/ 43321 w 43412"/>
                <a:gd name="connsiteY3" fmla="*/ 19344 h 49552"/>
                <a:gd name="connsiteX4" fmla="*/ 22756 w 43412"/>
                <a:gd name="connsiteY4" fmla="*/ 49553 h 49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12" h="49552">
                  <a:moveTo>
                    <a:pt x="22756" y="49553"/>
                  </a:moveTo>
                  <a:cubicBezTo>
                    <a:pt x="11142" y="34582"/>
                    <a:pt x="-313" y="26164"/>
                    <a:pt x="7" y="18172"/>
                  </a:cubicBezTo>
                  <a:cubicBezTo>
                    <a:pt x="220" y="11406"/>
                    <a:pt x="14232" y="-262"/>
                    <a:pt x="21744" y="4"/>
                  </a:cubicBezTo>
                  <a:cubicBezTo>
                    <a:pt x="29629" y="271"/>
                    <a:pt x="41829" y="11353"/>
                    <a:pt x="43321" y="19344"/>
                  </a:cubicBezTo>
                  <a:cubicBezTo>
                    <a:pt x="44547" y="26110"/>
                    <a:pt x="33145" y="35168"/>
                    <a:pt x="22756" y="4955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任意多边形: 形状 675"/>
            <p:cNvSpPr/>
            <p:nvPr/>
          </p:nvSpPr>
          <p:spPr>
            <a:xfrm>
              <a:off x="7448587" y="3629695"/>
              <a:ext cx="48002" cy="41602"/>
            </a:xfrm>
            <a:custGeom>
              <a:avLst/>
              <a:gdLst>
                <a:gd name="connsiteX0" fmla="*/ 48003 w 48002"/>
                <a:gd name="connsiteY0" fmla="*/ 31327 h 41602"/>
                <a:gd name="connsiteX1" fmla="*/ 53 w 48002"/>
                <a:gd name="connsiteY1" fmla="*/ 20618 h 41602"/>
                <a:gd name="connsiteX2" fmla="*/ 13745 w 48002"/>
                <a:gd name="connsiteY2" fmla="*/ 0 h 41602"/>
                <a:gd name="connsiteX3" fmla="*/ 48003 w 48002"/>
                <a:gd name="connsiteY3" fmla="*/ 31327 h 41602"/>
              </a:gdLst>
              <a:ahLst/>
              <a:cxnLst>
                <a:cxn ang="0">
                  <a:pos x="connsiteX0" y="connsiteY0"/>
                </a:cxn>
                <a:cxn ang="0">
                  <a:pos x="connsiteX1" y="connsiteY1"/>
                </a:cxn>
                <a:cxn ang="0">
                  <a:pos x="connsiteX2" y="connsiteY2"/>
                </a:cxn>
                <a:cxn ang="0">
                  <a:pos x="connsiteX3" y="connsiteY3"/>
                </a:cxn>
              </a:cxnLst>
              <a:rect l="l" t="t" r="r" b="b"/>
              <a:pathLst>
                <a:path w="48002" h="41602">
                  <a:moveTo>
                    <a:pt x="48003" y="31327"/>
                  </a:moveTo>
                  <a:cubicBezTo>
                    <a:pt x="19179" y="48163"/>
                    <a:pt x="3249" y="44114"/>
                    <a:pt x="53" y="20618"/>
                  </a:cubicBezTo>
                  <a:cubicBezTo>
                    <a:pt x="-800" y="14492"/>
                    <a:pt x="8897" y="6926"/>
                    <a:pt x="13745" y="0"/>
                  </a:cubicBezTo>
                  <a:cubicBezTo>
                    <a:pt x="25146" y="10442"/>
                    <a:pt x="36601" y="20885"/>
                    <a:pt x="48003" y="3132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任意多边形: 形状 676"/>
            <p:cNvSpPr/>
            <p:nvPr/>
          </p:nvSpPr>
          <p:spPr>
            <a:xfrm>
              <a:off x="9721835" y="3776475"/>
              <a:ext cx="44269" cy="57273"/>
            </a:xfrm>
            <a:custGeom>
              <a:avLst/>
              <a:gdLst>
                <a:gd name="connsiteX0" fmla="*/ 9430 w 44269"/>
                <a:gd name="connsiteY0" fmla="*/ 0 h 57273"/>
                <a:gd name="connsiteX1" fmla="*/ 36708 w 44269"/>
                <a:gd name="connsiteY1" fmla="*/ 57273 h 57273"/>
                <a:gd name="connsiteX2" fmla="*/ 0 w 44269"/>
                <a:gd name="connsiteY2" fmla="*/ 7033 h 57273"/>
                <a:gd name="connsiteX3" fmla="*/ 9430 w 44269"/>
                <a:gd name="connsiteY3" fmla="*/ 0 h 57273"/>
              </a:gdLst>
              <a:ahLst/>
              <a:cxnLst>
                <a:cxn ang="0">
                  <a:pos x="connsiteX0" y="connsiteY0"/>
                </a:cxn>
                <a:cxn ang="0">
                  <a:pos x="connsiteX1" y="connsiteY1"/>
                </a:cxn>
                <a:cxn ang="0">
                  <a:pos x="connsiteX2" y="connsiteY2"/>
                </a:cxn>
                <a:cxn ang="0">
                  <a:pos x="connsiteX3" y="connsiteY3"/>
                </a:cxn>
              </a:cxnLst>
              <a:rect l="l" t="t" r="r" b="b"/>
              <a:pathLst>
                <a:path w="44269" h="57273">
                  <a:moveTo>
                    <a:pt x="9430" y="0"/>
                  </a:moveTo>
                  <a:cubicBezTo>
                    <a:pt x="45552" y="9270"/>
                    <a:pt x="51573" y="18168"/>
                    <a:pt x="36708" y="57273"/>
                  </a:cubicBezTo>
                  <a:cubicBezTo>
                    <a:pt x="24455" y="40544"/>
                    <a:pt x="12254" y="23762"/>
                    <a:pt x="0" y="7033"/>
                  </a:cubicBezTo>
                  <a:cubicBezTo>
                    <a:pt x="3144" y="4742"/>
                    <a:pt x="6287" y="2397"/>
                    <a:pt x="943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任意多边形: 形状 677"/>
            <p:cNvSpPr/>
            <p:nvPr/>
          </p:nvSpPr>
          <p:spPr>
            <a:xfrm>
              <a:off x="10407572" y="4476155"/>
              <a:ext cx="43670" cy="54996"/>
            </a:xfrm>
            <a:custGeom>
              <a:avLst/>
              <a:gdLst>
                <a:gd name="connsiteX0" fmla="*/ 0 w 43670"/>
                <a:gd name="connsiteY0" fmla="*/ 14 h 54996"/>
                <a:gd name="connsiteX1" fmla="*/ 39532 w 43670"/>
                <a:gd name="connsiteY1" fmla="*/ 54997 h 54996"/>
                <a:gd name="connsiteX2" fmla="*/ 0 w 43670"/>
                <a:gd name="connsiteY2" fmla="*/ 14 h 54996"/>
              </a:gdLst>
              <a:ahLst/>
              <a:cxnLst>
                <a:cxn ang="0">
                  <a:pos x="connsiteX0" y="connsiteY0"/>
                </a:cxn>
                <a:cxn ang="0">
                  <a:pos x="connsiteX1" y="connsiteY1"/>
                </a:cxn>
                <a:cxn ang="0">
                  <a:pos x="connsiteX2" y="connsiteY2"/>
                </a:cxn>
              </a:cxnLst>
              <a:rect l="l" t="t" r="r" b="b"/>
              <a:pathLst>
                <a:path w="43670" h="54996">
                  <a:moveTo>
                    <a:pt x="0" y="14"/>
                  </a:moveTo>
                  <a:cubicBezTo>
                    <a:pt x="37028" y="-625"/>
                    <a:pt x="51573" y="20047"/>
                    <a:pt x="39532" y="54997"/>
                  </a:cubicBezTo>
                  <a:cubicBezTo>
                    <a:pt x="26319" y="36669"/>
                    <a:pt x="13159" y="18342"/>
                    <a:pt x="0" y="1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任意多边形: 形状 678"/>
            <p:cNvSpPr/>
            <p:nvPr/>
          </p:nvSpPr>
          <p:spPr>
            <a:xfrm>
              <a:off x="9212971" y="3444289"/>
              <a:ext cx="50517" cy="51981"/>
            </a:xfrm>
            <a:custGeom>
              <a:avLst/>
              <a:gdLst>
                <a:gd name="connsiteX0" fmla="*/ 10080 w 50517"/>
                <a:gd name="connsiteY0" fmla="*/ 0 h 51981"/>
                <a:gd name="connsiteX1" fmla="*/ 50517 w 50517"/>
                <a:gd name="connsiteY1" fmla="*/ 51626 h 51981"/>
                <a:gd name="connsiteX2" fmla="*/ 703 w 50517"/>
                <a:gd name="connsiteY2" fmla="*/ 7779 h 51981"/>
                <a:gd name="connsiteX3" fmla="*/ 10080 w 50517"/>
                <a:gd name="connsiteY3" fmla="*/ 0 h 51981"/>
              </a:gdLst>
              <a:ahLst/>
              <a:cxnLst>
                <a:cxn ang="0">
                  <a:pos x="connsiteX0" y="connsiteY0"/>
                </a:cxn>
                <a:cxn ang="0">
                  <a:pos x="connsiteX1" y="connsiteY1"/>
                </a:cxn>
                <a:cxn ang="0">
                  <a:pos x="connsiteX2" y="connsiteY2"/>
                </a:cxn>
                <a:cxn ang="0">
                  <a:pos x="connsiteX3" y="connsiteY3"/>
                </a:cxn>
              </a:cxnLst>
              <a:rect l="l" t="t" r="r" b="b"/>
              <a:pathLst>
                <a:path w="50517" h="51981">
                  <a:moveTo>
                    <a:pt x="10080" y="0"/>
                  </a:moveTo>
                  <a:cubicBezTo>
                    <a:pt x="22280" y="15557"/>
                    <a:pt x="34427" y="31114"/>
                    <a:pt x="50517" y="51626"/>
                  </a:cubicBezTo>
                  <a:cubicBezTo>
                    <a:pt x="6190" y="54130"/>
                    <a:pt x="-2867" y="43794"/>
                    <a:pt x="703" y="7779"/>
                  </a:cubicBezTo>
                  <a:cubicBezTo>
                    <a:pt x="3846" y="5168"/>
                    <a:pt x="6936" y="2557"/>
                    <a:pt x="1008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任意多边形: 形状 679"/>
            <p:cNvSpPr/>
            <p:nvPr/>
          </p:nvSpPr>
          <p:spPr>
            <a:xfrm>
              <a:off x="11421178" y="5754779"/>
              <a:ext cx="68888" cy="73949"/>
            </a:xfrm>
            <a:custGeom>
              <a:avLst/>
              <a:gdLst>
                <a:gd name="connsiteX0" fmla="*/ 60257 w 68888"/>
                <a:gd name="connsiteY0" fmla="*/ 73949 h 73949"/>
                <a:gd name="connsiteX1" fmla="*/ 0 w 68888"/>
                <a:gd name="connsiteY1" fmla="*/ 7406 h 73949"/>
                <a:gd name="connsiteX2" fmla="*/ 7779 w 68888"/>
                <a:gd name="connsiteY2" fmla="*/ 0 h 73949"/>
                <a:gd name="connsiteX3" fmla="*/ 68888 w 68888"/>
                <a:gd name="connsiteY3" fmla="*/ 65851 h 73949"/>
                <a:gd name="connsiteX4" fmla="*/ 60257 w 68888"/>
                <a:gd name="connsiteY4" fmla="*/ 73949 h 73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8" h="73949">
                  <a:moveTo>
                    <a:pt x="60257" y="73949"/>
                  </a:moveTo>
                  <a:cubicBezTo>
                    <a:pt x="40172" y="51786"/>
                    <a:pt x="20086" y="29569"/>
                    <a:pt x="0" y="7406"/>
                  </a:cubicBezTo>
                  <a:cubicBezTo>
                    <a:pt x="2611" y="4955"/>
                    <a:pt x="5168" y="2451"/>
                    <a:pt x="7779" y="0"/>
                  </a:cubicBezTo>
                  <a:cubicBezTo>
                    <a:pt x="39000" y="11295"/>
                    <a:pt x="53225" y="39319"/>
                    <a:pt x="68888" y="65851"/>
                  </a:cubicBezTo>
                  <a:cubicBezTo>
                    <a:pt x="66011" y="68515"/>
                    <a:pt x="63134" y="71232"/>
                    <a:pt x="60257" y="73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任意多边形: 形状 680"/>
            <p:cNvSpPr/>
            <p:nvPr/>
          </p:nvSpPr>
          <p:spPr>
            <a:xfrm>
              <a:off x="11336467" y="5709012"/>
              <a:ext cx="58924" cy="60045"/>
            </a:xfrm>
            <a:custGeom>
              <a:avLst/>
              <a:gdLst>
                <a:gd name="connsiteX0" fmla="*/ 50560 w 58924"/>
                <a:gd name="connsiteY0" fmla="*/ 60046 h 60045"/>
                <a:gd name="connsiteX1" fmla="*/ 0 w 58924"/>
                <a:gd name="connsiteY1" fmla="*/ 2 h 60045"/>
                <a:gd name="connsiteX2" fmla="*/ 58925 w 58924"/>
                <a:gd name="connsiteY2" fmla="*/ 52907 h 60045"/>
                <a:gd name="connsiteX3" fmla="*/ 50560 w 58924"/>
                <a:gd name="connsiteY3" fmla="*/ 60046 h 60045"/>
              </a:gdLst>
              <a:ahLst/>
              <a:cxnLst>
                <a:cxn ang="0">
                  <a:pos x="connsiteX0" y="connsiteY0"/>
                </a:cxn>
                <a:cxn ang="0">
                  <a:pos x="connsiteX1" y="connsiteY1"/>
                </a:cxn>
                <a:cxn ang="0">
                  <a:pos x="connsiteX2" y="connsiteY2"/>
                </a:cxn>
                <a:cxn ang="0">
                  <a:pos x="connsiteX3" y="connsiteY3"/>
                </a:cxn>
              </a:cxnLst>
              <a:rect l="l" t="t" r="r" b="b"/>
              <a:pathLst>
                <a:path w="58924" h="60045">
                  <a:moveTo>
                    <a:pt x="50560" y="60046"/>
                  </a:moveTo>
                  <a:cubicBezTo>
                    <a:pt x="33724" y="40013"/>
                    <a:pt x="16889" y="20034"/>
                    <a:pt x="0" y="2"/>
                  </a:cubicBezTo>
                  <a:cubicBezTo>
                    <a:pt x="40438" y="-265"/>
                    <a:pt x="49761" y="26268"/>
                    <a:pt x="58925" y="52907"/>
                  </a:cubicBezTo>
                  <a:cubicBezTo>
                    <a:pt x="56154" y="55304"/>
                    <a:pt x="53384" y="57648"/>
                    <a:pt x="50560" y="6004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任意多边形: 形状 681"/>
            <p:cNvSpPr/>
            <p:nvPr/>
          </p:nvSpPr>
          <p:spPr>
            <a:xfrm>
              <a:off x="8690146" y="3307028"/>
              <a:ext cx="41691" cy="46573"/>
            </a:xfrm>
            <a:custGeom>
              <a:avLst/>
              <a:gdLst>
                <a:gd name="connsiteX0" fmla="*/ 502 w 41691"/>
                <a:gd name="connsiteY0" fmla="*/ 71 h 46573"/>
                <a:gd name="connsiteX1" fmla="*/ 41685 w 41691"/>
                <a:gd name="connsiteY1" fmla="*/ 36885 h 46573"/>
                <a:gd name="connsiteX2" fmla="*/ 26394 w 41691"/>
                <a:gd name="connsiteY2" fmla="*/ 46475 h 46573"/>
                <a:gd name="connsiteX3" fmla="*/ 502 w 41691"/>
                <a:gd name="connsiteY3" fmla="*/ 71 h 46573"/>
              </a:gdLst>
              <a:ahLst/>
              <a:cxnLst>
                <a:cxn ang="0">
                  <a:pos x="connsiteX0" y="connsiteY0"/>
                </a:cxn>
                <a:cxn ang="0">
                  <a:pos x="connsiteX1" y="connsiteY1"/>
                </a:cxn>
                <a:cxn ang="0">
                  <a:pos x="connsiteX2" y="connsiteY2"/>
                </a:cxn>
                <a:cxn ang="0">
                  <a:pos x="connsiteX3" y="connsiteY3"/>
                </a:cxn>
              </a:cxnLst>
              <a:rect l="l" t="t" r="r" b="b"/>
              <a:pathLst>
                <a:path w="41691" h="46573">
                  <a:moveTo>
                    <a:pt x="502" y="71"/>
                  </a:moveTo>
                  <a:cubicBezTo>
                    <a:pt x="29751" y="-1208"/>
                    <a:pt x="39235" y="15042"/>
                    <a:pt x="41685" y="36885"/>
                  </a:cubicBezTo>
                  <a:cubicBezTo>
                    <a:pt x="42005" y="39656"/>
                    <a:pt x="30657" y="47541"/>
                    <a:pt x="26394" y="46475"/>
                  </a:cubicBezTo>
                  <a:cubicBezTo>
                    <a:pt x="3911" y="40828"/>
                    <a:pt x="-1896" y="24099"/>
                    <a:pt x="502" y="7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任意多边形: 形状 682"/>
            <p:cNvSpPr/>
            <p:nvPr/>
          </p:nvSpPr>
          <p:spPr>
            <a:xfrm>
              <a:off x="8305663" y="3392176"/>
              <a:ext cx="40848" cy="41669"/>
            </a:xfrm>
            <a:custGeom>
              <a:avLst/>
              <a:gdLst>
                <a:gd name="connsiteX0" fmla="*/ 0 w 40848"/>
                <a:gd name="connsiteY0" fmla="*/ 1712 h 41669"/>
                <a:gd name="connsiteX1" fmla="*/ 40651 w 40848"/>
                <a:gd name="connsiteY1" fmla="*/ 39593 h 41669"/>
                <a:gd name="connsiteX2" fmla="*/ 0 w 40848"/>
                <a:gd name="connsiteY2" fmla="*/ 1712 h 41669"/>
              </a:gdLst>
              <a:ahLst/>
              <a:cxnLst>
                <a:cxn ang="0">
                  <a:pos x="connsiteX0" y="connsiteY0"/>
                </a:cxn>
                <a:cxn ang="0">
                  <a:pos x="connsiteX1" y="connsiteY1"/>
                </a:cxn>
                <a:cxn ang="0">
                  <a:pos x="connsiteX2" y="connsiteY2"/>
                </a:cxn>
              </a:cxnLst>
              <a:rect l="l" t="t" r="r" b="b"/>
              <a:pathLst>
                <a:path w="40848" h="41669">
                  <a:moveTo>
                    <a:pt x="0" y="1712"/>
                  </a:moveTo>
                  <a:cubicBezTo>
                    <a:pt x="35803" y="-3669"/>
                    <a:pt x="42143" y="2245"/>
                    <a:pt x="40651" y="39593"/>
                  </a:cubicBezTo>
                  <a:cubicBezTo>
                    <a:pt x="11561" y="46625"/>
                    <a:pt x="480" y="36236"/>
                    <a:pt x="0" y="171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任意多边形: 形状 683"/>
            <p:cNvSpPr/>
            <p:nvPr/>
          </p:nvSpPr>
          <p:spPr>
            <a:xfrm>
              <a:off x="7487285" y="3790700"/>
              <a:ext cx="45092" cy="55675"/>
            </a:xfrm>
            <a:custGeom>
              <a:avLst/>
              <a:gdLst>
                <a:gd name="connsiteX0" fmla="*/ 22145 w 45092"/>
                <a:gd name="connsiteY0" fmla="*/ 0 h 55675"/>
                <a:gd name="connsiteX1" fmla="*/ 45001 w 45092"/>
                <a:gd name="connsiteY1" fmla="*/ 37188 h 55675"/>
                <a:gd name="connsiteX2" fmla="*/ 29177 w 45092"/>
                <a:gd name="connsiteY2" fmla="*/ 55675 h 55675"/>
                <a:gd name="connsiteX3" fmla="*/ 88 w 45092"/>
                <a:gd name="connsiteY3" fmla="*/ 26745 h 55675"/>
                <a:gd name="connsiteX4" fmla="*/ 22145 w 45092"/>
                <a:gd name="connsiteY4" fmla="*/ 0 h 55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2" h="55675">
                  <a:moveTo>
                    <a:pt x="22145" y="0"/>
                  </a:moveTo>
                  <a:cubicBezTo>
                    <a:pt x="33013" y="16676"/>
                    <a:pt x="41804" y="26106"/>
                    <a:pt x="45001" y="37188"/>
                  </a:cubicBezTo>
                  <a:cubicBezTo>
                    <a:pt x="46226" y="41450"/>
                    <a:pt x="34825" y="49388"/>
                    <a:pt x="29177" y="55675"/>
                  </a:cubicBezTo>
                  <a:cubicBezTo>
                    <a:pt x="19161" y="46298"/>
                    <a:pt x="8239" y="37561"/>
                    <a:pt x="88" y="26745"/>
                  </a:cubicBezTo>
                  <a:cubicBezTo>
                    <a:pt x="-1138" y="25094"/>
                    <a:pt x="10690" y="13639"/>
                    <a:pt x="2214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任意多边形: 形状 684"/>
            <p:cNvSpPr/>
            <p:nvPr/>
          </p:nvSpPr>
          <p:spPr>
            <a:xfrm>
              <a:off x="6881168" y="4141639"/>
              <a:ext cx="41565" cy="54982"/>
            </a:xfrm>
            <a:custGeom>
              <a:avLst/>
              <a:gdLst>
                <a:gd name="connsiteX0" fmla="*/ 17700 w 41565"/>
                <a:gd name="connsiteY0" fmla="*/ 54983 h 54982"/>
                <a:gd name="connsiteX1" fmla="*/ 12 w 41565"/>
                <a:gd name="connsiteY1" fmla="*/ 19606 h 54982"/>
                <a:gd name="connsiteX2" fmla="*/ 16954 w 41565"/>
                <a:gd name="connsiteY2" fmla="*/ 0 h 54982"/>
                <a:gd name="connsiteX3" fmla="*/ 41462 w 41565"/>
                <a:gd name="connsiteY3" fmla="*/ 28823 h 54982"/>
                <a:gd name="connsiteX4" fmla="*/ 17700 w 41565"/>
                <a:gd name="connsiteY4" fmla="*/ 54983 h 5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5" h="54982">
                  <a:moveTo>
                    <a:pt x="17700" y="54983"/>
                  </a:moveTo>
                  <a:cubicBezTo>
                    <a:pt x="9069" y="38839"/>
                    <a:pt x="651" y="29463"/>
                    <a:pt x="12" y="19606"/>
                  </a:cubicBezTo>
                  <a:cubicBezTo>
                    <a:pt x="-414" y="13479"/>
                    <a:pt x="10934" y="6553"/>
                    <a:pt x="16954" y="0"/>
                  </a:cubicBezTo>
                  <a:cubicBezTo>
                    <a:pt x="25478" y="9377"/>
                    <a:pt x="35601" y="17955"/>
                    <a:pt x="41462" y="28823"/>
                  </a:cubicBezTo>
                  <a:cubicBezTo>
                    <a:pt x="42847" y="31381"/>
                    <a:pt x="30060" y="41610"/>
                    <a:pt x="17700" y="5498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任意多边形: 形状 685"/>
            <p:cNvSpPr/>
            <p:nvPr/>
          </p:nvSpPr>
          <p:spPr>
            <a:xfrm>
              <a:off x="7614476" y="3641498"/>
              <a:ext cx="42755" cy="52822"/>
            </a:xfrm>
            <a:custGeom>
              <a:avLst/>
              <a:gdLst>
                <a:gd name="connsiteX0" fmla="*/ 25963 w 42755"/>
                <a:gd name="connsiteY0" fmla="*/ 52823 h 52822"/>
                <a:gd name="connsiteX1" fmla="*/ 70 w 42755"/>
                <a:gd name="connsiteY1" fmla="*/ 16115 h 52822"/>
                <a:gd name="connsiteX2" fmla="*/ 15094 w 42755"/>
                <a:gd name="connsiteY2" fmla="*/ 25 h 52822"/>
                <a:gd name="connsiteX3" fmla="*/ 42532 w 42755"/>
                <a:gd name="connsiteY3" fmla="*/ 25705 h 52822"/>
                <a:gd name="connsiteX4" fmla="*/ 25963 w 42755"/>
                <a:gd name="connsiteY4" fmla="*/ 52823 h 52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5" h="52822">
                  <a:moveTo>
                    <a:pt x="25963" y="52823"/>
                  </a:moveTo>
                  <a:cubicBezTo>
                    <a:pt x="13869" y="36520"/>
                    <a:pt x="5025" y="27196"/>
                    <a:pt x="70" y="16115"/>
                  </a:cubicBezTo>
                  <a:cubicBezTo>
                    <a:pt x="-1155" y="13344"/>
                    <a:pt x="14135" y="-668"/>
                    <a:pt x="15094" y="25"/>
                  </a:cubicBezTo>
                  <a:cubicBezTo>
                    <a:pt x="25324" y="7271"/>
                    <a:pt x="35553" y="15475"/>
                    <a:pt x="42532" y="25705"/>
                  </a:cubicBezTo>
                  <a:cubicBezTo>
                    <a:pt x="44344" y="28369"/>
                    <a:pt x="34807" y="38811"/>
                    <a:pt x="25963" y="5282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任意多边形: 形状 686"/>
            <p:cNvSpPr/>
            <p:nvPr/>
          </p:nvSpPr>
          <p:spPr>
            <a:xfrm>
              <a:off x="9997920" y="4022937"/>
              <a:ext cx="54076" cy="55302"/>
            </a:xfrm>
            <a:custGeom>
              <a:avLst/>
              <a:gdLst>
                <a:gd name="connsiteX0" fmla="*/ 0 w 54076"/>
                <a:gd name="connsiteY0" fmla="*/ 0 h 55302"/>
                <a:gd name="connsiteX1" fmla="*/ 54077 w 54076"/>
                <a:gd name="connsiteY1" fmla="*/ 55302 h 55302"/>
                <a:gd name="connsiteX2" fmla="*/ 0 w 54076"/>
                <a:gd name="connsiteY2" fmla="*/ 0 h 55302"/>
              </a:gdLst>
              <a:ahLst/>
              <a:cxnLst>
                <a:cxn ang="0">
                  <a:pos x="connsiteX0" y="connsiteY0"/>
                </a:cxn>
                <a:cxn ang="0">
                  <a:pos x="connsiteX1" y="connsiteY1"/>
                </a:cxn>
                <a:cxn ang="0">
                  <a:pos x="connsiteX2" y="connsiteY2"/>
                </a:cxn>
              </a:cxnLst>
              <a:rect l="l" t="t" r="r" b="b"/>
              <a:pathLst>
                <a:path w="54076" h="55301">
                  <a:moveTo>
                    <a:pt x="0" y="0"/>
                  </a:moveTo>
                  <a:cubicBezTo>
                    <a:pt x="39319" y="320"/>
                    <a:pt x="31967" y="36389"/>
                    <a:pt x="54077" y="55302"/>
                  </a:cubicBezTo>
                  <a:cubicBezTo>
                    <a:pt x="13319" y="54450"/>
                    <a:pt x="693" y="3590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任意多边形: 形状 687"/>
            <p:cNvSpPr/>
            <p:nvPr/>
          </p:nvSpPr>
          <p:spPr>
            <a:xfrm>
              <a:off x="6783782" y="4499271"/>
              <a:ext cx="46144" cy="38732"/>
            </a:xfrm>
            <a:custGeom>
              <a:avLst/>
              <a:gdLst>
                <a:gd name="connsiteX0" fmla="*/ 46145 w 46144"/>
                <a:gd name="connsiteY0" fmla="*/ 36890 h 38732"/>
                <a:gd name="connsiteX1" fmla="*/ 113 w 46144"/>
                <a:gd name="connsiteY1" fmla="*/ 20267 h 38732"/>
                <a:gd name="connsiteX2" fmla="*/ 12580 w 46144"/>
                <a:gd name="connsiteY2" fmla="*/ 767 h 38732"/>
                <a:gd name="connsiteX3" fmla="*/ 46145 w 46144"/>
                <a:gd name="connsiteY3" fmla="*/ 36890 h 38732"/>
              </a:gdLst>
              <a:ahLst/>
              <a:cxnLst>
                <a:cxn ang="0">
                  <a:pos x="connsiteX0" y="connsiteY0"/>
                </a:cxn>
                <a:cxn ang="0">
                  <a:pos x="connsiteX1" y="connsiteY1"/>
                </a:cxn>
                <a:cxn ang="0">
                  <a:pos x="connsiteX2" y="connsiteY2"/>
                </a:cxn>
                <a:cxn ang="0">
                  <a:pos x="connsiteX3" y="connsiteY3"/>
                </a:cxn>
              </a:cxnLst>
              <a:rect l="l" t="t" r="r" b="b"/>
              <a:pathLst>
                <a:path w="46144" h="38732">
                  <a:moveTo>
                    <a:pt x="46145" y="36890"/>
                  </a:moveTo>
                  <a:cubicBezTo>
                    <a:pt x="26059" y="36517"/>
                    <a:pt x="5707" y="47385"/>
                    <a:pt x="113" y="20267"/>
                  </a:cubicBezTo>
                  <a:cubicBezTo>
                    <a:pt x="-1059" y="14566"/>
                    <a:pt x="7146" y="1780"/>
                    <a:pt x="12580" y="767"/>
                  </a:cubicBezTo>
                  <a:cubicBezTo>
                    <a:pt x="35649" y="-3495"/>
                    <a:pt x="44706" y="10197"/>
                    <a:pt x="46145" y="3689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任意多边形: 形状 688"/>
            <p:cNvSpPr/>
            <p:nvPr/>
          </p:nvSpPr>
          <p:spPr>
            <a:xfrm>
              <a:off x="10099307" y="4073604"/>
              <a:ext cx="42302" cy="55621"/>
            </a:xfrm>
            <a:custGeom>
              <a:avLst/>
              <a:gdLst>
                <a:gd name="connsiteX0" fmla="*/ 0 w 42302"/>
                <a:gd name="connsiteY0" fmla="*/ 0 h 55621"/>
                <a:gd name="connsiteX1" fmla="*/ 41183 w 42302"/>
                <a:gd name="connsiteY1" fmla="*/ 55622 h 55621"/>
                <a:gd name="connsiteX2" fmla="*/ 0 w 42302"/>
                <a:gd name="connsiteY2" fmla="*/ 0 h 55621"/>
              </a:gdLst>
              <a:ahLst/>
              <a:cxnLst>
                <a:cxn ang="0">
                  <a:pos x="connsiteX0" y="connsiteY0"/>
                </a:cxn>
                <a:cxn ang="0">
                  <a:pos x="connsiteX1" y="connsiteY1"/>
                </a:cxn>
                <a:cxn ang="0">
                  <a:pos x="connsiteX2" y="connsiteY2"/>
                </a:cxn>
              </a:cxnLst>
              <a:rect l="l" t="t" r="r" b="b"/>
              <a:pathLst>
                <a:path w="42302" h="55621">
                  <a:moveTo>
                    <a:pt x="0" y="0"/>
                  </a:moveTo>
                  <a:cubicBezTo>
                    <a:pt x="35643" y="6287"/>
                    <a:pt x="46032" y="20405"/>
                    <a:pt x="41183" y="55622"/>
                  </a:cubicBezTo>
                  <a:cubicBezTo>
                    <a:pt x="9643" y="49601"/>
                    <a:pt x="4475" y="2615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任意多边形: 形状 689"/>
            <p:cNvSpPr/>
            <p:nvPr/>
          </p:nvSpPr>
          <p:spPr>
            <a:xfrm>
              <a:off x="9081172" y="3410457"/>
              <a:ext cx="45978" cy="50035"/>
            </a:xfrm>
            <a:custGeom>
              <a:avLst/>
              <a:gdLst>
                <a:gd name="connsiteX0" fmla="*/ 0 w 45978"/>
                <a:gd name="connsiteY0" fmla="*/ 0 h 50035"/>
                <a:gd name="connsiteX1" fmla="*/ 45979 w 45978"/>
                <a:gd name="connsiteY1" fmla="*/ 49921 h 50035"/>
                <a:gd name="connsiteX2" fmla="*/ 0 w 45978"/>
                <a:gd name="connsiteY2" fmla="*/ 0 h 50035"/>
              </a:gdLst>
              <a:ahLst/>
              <a:cxnLst>
                <a:cxn ang="0">
                  <a:pos x="connsiteX0" y="connsiteY0"/>
                </a:cxn>
                <a:cxn ang="0">
                  <a:pos x="connsiteX1" y="connsiteY1"/>
                </a:cxn>
                <a:cxn ang="0">
                  <a:pos x="connsiteX2" y="connsiteY2"/>
                </a:cxn>
              </a:cxnLst>
              <a:rect l="l" t="t" r="r" b="b"/>
              <a:pathLst>
                <a:path w="45978" h="50035">
                  <a:moveTo>
                    <a:pt x="0" y="0"/>
                  </a:moveTo>
                  <a:cubicBezTo>
                    <a:pt x="38733" y="3570"/>
                    <a:pt x="44487" y="23229"/>
                    <a:pt x="45979" y="49921"/>
                  </a:cubicBezTo>
                  <a:cubicBezTo>
                    <a:pt x="8578" y="51946"/>
                    <a:pt x="9111" y="26692"/>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任意多边形: 形状 690"/>
            <p:cNvSpPr/>
            <p:nvPr/>
          </p:nvSpPr>
          <p:spPr>
            <a:xfrm>
              <a:off x="11190166" y="5431917"/>
              <a:ext cx="64838" cy="73203"/>
            </a:xfrm>
            <a:custGeom>
              <a:avLst/>
              <a:gdLst>
                <a:gd name="connsiteX0" fmla="*/ 51200 w 64838"/>
                <a:gd name="connsiteY0" fmla="*/ 73204 h 73203"/>
                <a:gd name="connsiteX1" fmla="*/ 0 w 64838"/>
                <a:gd name="connsiteY1" fmla="*/ 10070 h 73203"/>
                <a:gd name="connsiteX2" fmla="*/ 11614 w 64838"/>
                <a:gd name="connsiteY2" fmla="*/ 0 h 73203"/>
                <a:gd name="connsiteX3" fmla="*/ 64839 w 64838"/>
                <a:gd name="connsiteY3" fmla="*/ 61482 h 73203"/>
                <a:gd name="connsiteX4" fmla="*/ 51200 w 64838"/>
                <a:gd name="connsiteY4" fmla="*/ 73204 h 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8" h="73203">
                  <a:moveTo>
                    <a:pt x="51200" y="73204"/>
                  </a:moveTo>
                  <a:cubicBezTo>
                    <a:pt x="34151" y="52159"/>
                    <a:pt x="17102" y="31114"/>
                    <a:pt x="0" y="10070"/>
                  </a:cubicBezTo>
                  <a:cubicBezTo>
                    <a:pt x="3889" y="6713"/>
                    <a:pt x="7725" y="3357"/>
                    <a:pt x="11614" y="0"/>
                  </a:cubicBezTo>
                  <a:cubicBezTo>
                    <a:pt x="29356" y="20512"/>
                    <a:pt x="47097" y="40970"/>
                    <a:pt x="64839" y="61482"/>
                  </a:cubicBezTo>
                  <a:cubicBezTo>
                    <a:pt x="60310" y="65372"/>
                    <a:pt x="55728" y="69314"/>
                    <a:pt x="51200" y="732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任意多边形: 形状 691"/>
            <p:cNvSpPr/>
            <p:nvPr/>
          </p:nvSpPr>
          <p:spPr>
            <a:xfrm>
              <a:off x="10563142" y="4665838"/>
              <a:ext cx="53916" cy="60736"/>
            </a:xfrm>
            <a:custGeom>
              <a:avLst/>
              <a:gdLst>
                <a:gd name="connsiteX0" fmla="*/ 0 w 53916"/>
                <a:gd name="connsiteY0" fmla="*/ 0 h 60736"/>
                <a:gd name="connsiteX1" fmla="*/ 53917 w 53916"/>
                <a:gd name="connsiteY1" fmla="*/ 60736 h 60736"/>
                <a:gd name="connsiteX2" fmla="*/ 0 w 53916"/>
                <a:gd name="connsiteY2" fmla="*/ 0 h 60736"/>
              </a:gdLst>
              <a:ahLst/>
              <a:cxnLst>
                <a:cxn ang="0">
                  <a:pos x="connsiteX0" y="connsiteY0"/>
                </a:cxn>
                <a:cxn ang="0">
                  <a:pos x="connsiteX1" y="connsiteY1"/>
                </a:cxn>
                <a:cxn ang="0">
                  <a:pos x="connsiteX2" y="connsiteY2"/>
                </a:cxn>
              </a:cxnLst>
              <a:rect l="l" t="t" r="r" b="b"/>
              <a:pathLst>
                <a:path w="53916" h="60736">
                  <a:moveTo>
                    <a:pt x="0" y="0"/>
                  </a:moveTo>
                  <a:cubicBezTo>
                    <a:pt x="40278" y="2344"/>
                    <a:pt x="44220" y="29835"/>
                    <a:pt x="53917" y="60736"/>
                  </a:cubicBezTo>
                  <a:cubicBezTo>
                    <a:pt x="18967" y="52425"/>
                    <a:pt x="11881" y="26905"/>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任意多边形: 形状 692"/>
            <p:cNvSpPr/>
            <p:nvPr/>
          </p:nvSpPr>
          <p:spPr>
            <a:xfrm>
              <a:off x="6184628" y="6014505"/>
              <a:ext cx="46715" cy="44542"/>
            </a:xfrm>
            <a:custGeom>
              <a:avLst/>
              <a:gdLst>
                <a:gd name="connsiteX0" fmla="*/ 25094 w 46715"/>
                <a:gd name="connsiteY0" fmla="*/ 44542 h 44542"/>
                <a:gd name="connsiteX1" fmla="*/ 0 w 46715"/>
                <a:gd name="connsiteY1" fmla="*/ 16519 h 44542"/>
                <a:gd name="connsiteX2" fmla="*/ 24454 w 46715"/>
                <a:gd name="connsiteY2" fmla="*/ 162 h 44542"/>
                <a:gd name="connsiteX3" fmla="*/ 46671 w 46715"/>
                <a:gd name="connsiteY3" fmla="*/ 23764 h 44542"/>
                <a:gd name="connsiteX4" fmla="*/ 25094 w 46715"/>
                <a:gd name="connsiteY4" fmla="*/ 44542 h 4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15" h="44542">
                  <a:moveTo>
                    <a:pt x="25094" y="44542"/>
                  </a:moveTo>
                  <a:cubicBezTo>
                    <a:pt x="14758" y="32981"/>
                    <a:pt x="7406" y="24777"/>
                    <a:pt x="0" y="16519"/>
                  </a:cubicBezTo>
                  <a:cubicBezTo>
                    <a:pt x="8311" y="10605"/>
                    <a:pt x="18274" y="-1543"/>
                    <a:pt x="24454" y="162"/>
                  </a:cubicBezTo>
                  <a:cubicBezTo>
                    <a:pt x="33565" y="2666"/>
                    <a:pt x="40864" y="14494"/>
                    <a:pt x="46671" y="23764"/>
                  </a:cubicBezTo>
                  <a:cubicBezTo>
                    <a:pt x="47524" y="25096"/>
                    <a:pt x="35909" y="34260"/>
                    <a:pt x="25094" y="4454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任意多边形: 形状 693"/>
            <p:cNvSpPr/>
            <p:nvPr/>
          </p:nvSpPr>
          <p:spPr>
            <a:xfrm>
              <a:off x="8827681" y="3339385"/>
              <a:ext cx="36841" cy="47630"/>
            </a:xfrm>
            <a:custGeom>
              <a:avLst/>
              <a:gdLst>
                <a:gd name="connsiteX0" fmla="*/ 1435 w 36841"/>
                <a:gd name="connsiteY0" fmla="*/ 0 h 47630"/>
                <a:gd name="connsiteX1" fmla="*/ 35479 w 36841"/>
                <a:gd name="connsiteY1" fmla="*/ 47630 h 47630"/>
                <a:gd name="connsiteX2" fmla="*/ 1435 w 36841"/>
                <a:gd name="connsiteY2" fmla="*/ 0 h 47630"/>
              </a:gdLst>
              <a:ahLst/>
              <a:cxnLst>
                <a:cxn ang="0">
                  <a:pos x="connsiteX0" y="connsiteY0"/>
                </a:cxn>
                <a:cxn ang="0">
                  <a:pos x="connsiteX1" y="connsiteY1"/>
                </a:cxn>
                <a:cxn ang="0">
                  <a:pos x="connsiteX2" y="connsiteY2"/>
                </a:cxn>
              </a:cxnLst>
              <a:rect l="l" t="t" r="r" b="b"/>
              <a:pathLst>
                <a:path w="36841" h="47630">
                  <a:moveTo>
                    <a:pt x="1435" y="0"/>
                  </a:moveTo>
                  <a:cubicBezTo>
                    <a:pt x="32975" y="4156"/>
                    <a:pt x="40327" y="21364"/>
                    <a:pt x="35479" y="47630"/>
                  </a:cubicBezTo>
                  <a:cubicBezTo>
                    <a:pt x="3086" y="44434"/>
                    <a:pt x="-3413" y="35749"/>
                    <a:pt x="143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任意多边形: 形状 694"/>
            <p:cNvSpPr/>
            <p:nvPr/>
          </p:nvSpPr>
          <p:spPr>
            <a:xfrm>
              <a:off x="8549302" y="3279195"/>
              <a:ext cx="42638" cy="44854"/>
            </a:xfrm>
            <a:custGeom>
              <a:avLst/>
              <a:gdLst>
                <a:gd name="connsiteX0" fmla="*/ 0 w 42638"/>
                <a:gd name="connsiteY0" fmla="*/ 3130 h 44854"/>
                <a:gd name="connsiteX1" fmla="*/ 42516 w 42638"/>
                <a:gd name="connsiteY1" fmla="*/ 26519 h 44854"/>
                <a:gd name="connsiteX2" fmla="*/ 31913 w 42638"/>
                <a:gd name="connsiteY2" fmla="*/ 44686 h 44854"/>
                <a:gd name="connsiteX3" fmla="*/ 0 w 42638"/>
                <a:gd name="connsiteY3" fmla="*/ 3130 h 44854"/>
              </a:gdLst>
              <a:ahLst/>
              <a:cxnLst>
                <a:cxn ang="0">
                  <a:pos x="connsiteX0" y="connsiteY0"/>
                </a:cxn>
                <a:cxn ang="0">
                  <a:pos x="connsiteX1" y="connsiteY1"/>
                </a:cxn>
                <a:cxn ang="0">
                  <a:pos x="connsiteX2" y="connsiteY2"/>
                </a:cxn>
                <a:cxn ang="0">
                  <a:pos x="connsiteX3" y="connsiteY3"/>
                </a:cxn>
              </a:cxnLst>
              <a:rect l="l" t="t" r="r" b="b"/>
              <a:pathLst>
                <a:path w="42638" h="44854">
                  <a:moveTo>
                    <a:pt x="0" y="3130"/>
                  </a:moveTo>
                  <a:cubicBezTo>
                    <a:pt x="27864" y="-6407"/>
                    <a:pt x="38306" y="7126"/>
                    <a:pt x="42516" y="26519"/>
                  </a:cubicBezTo>
                  <a:cubicBezTo>
                    <a:pt x="43688" y="31846"/>
                    <a:pt x="36176" y="44313"/>
                    <a:pt x="31913" y="44686"/>
                  </a:cubicBezTo>
                  <a:cubicBezTo>
                    <a:pt x="2770" y="47137"/>
                    <a:pt x="7672" y="22310"/>
                    <a:pt x="0" y="313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任意多边形: 形状 695"/>
            <p:cNvSpPr/>
            <p:nvPr/>
          </p:nvSpPr>
          <p:spPr>
            <a:xfrm>
              <a:off x="8007735" y="3348574"/>
              <a:ext cx="37126" cy="40880"/>
            </a:xfrm>
            <a:custGeom>
              <a:avLst/>
              <a:gdLst>
                <a:gd name="connsiteX0" fmla="*/ 0 w 37126"/>
                <a:gd name="connsiteY0" fmla="*/ 2319 h 40880"/>
                <a:gd name="connsiteX1" fmla="*/ 36548 w 37126"/>
                <a:gd name="connsiteY1" fmla="*/ 39240 h 40880"/>
                <a:gd name="connsiteX2" fmla="*/ 0 w 37126"/>
                <a:gd name="connsiteY2" fmla="*/ 2319 h 40880"/>
              </a:gdLst>
              <a:ahLst/>
              <a:cxnLst>
                <a:cxn ang="0">
                  <a:pos x="connsiteX0" y="connsiteY0"/>
                </a:cxn>
                <a:cxn ang="0">
                  <a:pos x="connsiteX1" y="connsiteY1"/>
                </a:cxn>
                <a:cxn ang="0">
                  <a:pos x="connsiteX2" y="connsiteY2"/>
                </a:cxn>
              </a:cxnLst>
              <a:rect l="l" t="t" r="r" b="b"/>
              <a:pathLst>
                <a:path w="37126" h="40880">
                  <a:moveTo>
                    <a:pt x="0" y="2319"/>
                  </a:moveTo>
                  <a:cubicBezTo>
                    <a:pt x="36069" y="-3542"/>
                    <a:pt x="38786" y="-665"/>
                    <a:pt x="36548" y="39240"/>
                  </a:cubicBezTo>
                  <a:cubicBezTo>
                    <a:pt x="6393" y="44195"/>
                    <a:pt x="1545" y="39560"/>
                    <a:pt x="0" y="23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任意多边形: 形状 696"/>
            <p:cNvSpPr/>
            <p:nvPr/>
          </p:nvSpPr>
          <p:spPr>
            <a:xfrm>
              <a:off x="7150824" y="3791499"/>
              <a:ext cx="39506" cy="55035"/>
            </a:xfrm>
            <a:custGeom>
              <a:avLst/>
              <a:gdLst>
                <a:gd name="connsiteX0" fmla="*/ 19281 w 39506"/>
                <a:gd name="connsiteY0" fmla="*/ 55036 h 55035"/>
                <a:gd name="connsiteX1" fmla="*/ 47 w 39506"/>
                <a:gd name="connsiteY1" fmla="*/ 18594 h 55035"/>
                <a:gd name="connsiteX2" fmla="*/ 15604 w 39506"/>
                <a:gd name="connsiteY2" fmla="*/ 0 h 55035"/>
                <a:gd name="connsiteX3" fmla="*/ 39366 w 39506"/>
                <a:gd name="connsiteY3" fmla="*/ 29569 h 55035"/>
                <a:gd name="connsiteX4" fmla="*/ 19281 w 39506"/>
                <a:gd name="connsiteY4" fmla="*/ 55036 h 55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 h="55035">
                  <a:moveTo>
                    <a:pt x="19281" y="55036"/>
                  </a:moveTo>
                  <a:cubicBezTo>
                    <a:pt x="9957" y="38413"/>
                    <a:pt x="1806" y="29036"/>
                    <a:pt x="47" y="18594"/>
                  </a:cubicBezTo>
                  <a:cubicBezTo>
                    <a:pt x="-805" y="13426"/>
                    <a:pt x="10063" y="6287"/>
                    <a:pt x="15604" y="0"/>
                  </a:cubicBezTo>
                  <a:cubicBezTo>
                    <a:pt x="23862" y="9697"/>
                    <a:pt x="33506" y="18594"/>
                    <a:pt x="39366" y="29569"/>
                  </a:cubicBezTo>
                  <a:cubicBezTo>
                    <a:pt x="40858" y="32286"/>
                    <a:pt x="30203" y="41557"/>
                    <a:pt x="19281" y="550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任意多边形: 形状 697"/>
            <p:cNvSpPr/>
            <p:nvPr/>
          </p:nvSpPr>
          <p:spPr>
            <a:xfrm>
              <a:off x="7280280" y="3618773"/>
              <a:ext cx="42677" cy="47044"/>
            </a:xfrm>
            <a:custGeom>
              <a:avLst/>
              <a:gdLst>
                <a:gd name="connsiteX0" fmla="*/ 1228 w 42677"/>
                <a:gd name="connsiteY0" fmla="*/ 0 h 47044"/>
                <a:gd name="connsiteX1" fmla="*/ 42678 w 42677"/>
                <a:gd name="connsiteY1" fmla="*/ 28184 h 47044"/>
                <a:gd name="connsiteX2" fmla="*/ 26961 w 42677"/>
                <a:gd name="connsiteY2" fmla="*/ 47044 h 47044"/>
                <a:gd name="connsiteX3" fmla="*/ 1228 w 42677"/>
                <a:gd name="connsiteY3" fmla="*/ 0 h 47044"/>
              </a:gdLst>
              <a:ahLst/>
              <a:cxnLst>
                <a:cxn ang="0">
                  <a:pos x="connsiteX0" y="connsiteY0"/>
                </a:cxn>
                <a:cxn ang="0">
                  <a:pos x="connsiteX1" y="connsiteY1"/>
                </a:cxn>
                <a:cxn ang="0">
                  <a:pos x="connsiteX2" y="connsiteY2"/>
                </a:cxn>
                <a:cxn ang="0">
                  <a:pos x="connsiteX3" y="connsiteY3"/>
                </a:cxn>
              </a:cxnLst>
              <a:rect l="l" t="t" r="r" b="b"/>
              <a:pathLst>
                <a:path w="42677" h="47044">
                  <a:moveTo>
                    <a:pt x="1228" y="0"/>
                  </a:moveTo>
                  <a:cubicBezTo>
                    <a:pt x="18916" y="12041"/>
                    <a:pt x="30797" y="20139"/>
                    <a:pt x="42678" y="28184"/>
                  </a:cubicBezTo>
                  <a:cubicBezTo>
                    <a:pt x="37456" y="34790"/>
                    <a:pt x="32235" y="47044"/>
                    <a:pt x="26961" y="47044"/>
                  </a:cubicBezTo>
                  <a:cubicBezTo>
                    <a:pt x="6342" y="47097"/>
                    <a:pt x="-3674" y="34844"/>
                    <a:pt x="122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任意多边形: 形状 698"/>
            <p:cNvSpPr/>
            <p:nvPr/>
          </p:nvSpPr>
          <p:spPr>
            <a:xfrm>
              <a:off x="10052346" y="3930294"/>
              <a:ext cx="45735" cy="54442"/>
            </a:xfrm>
            <a:custGeom>
              <a:avLst/>
              <a:gdLst>
                <a:gd name="connsiteX0" fmla="*/ 33269 w 45735"/>
                <a:gd name="connsiteY0" fmla="*/ 54443 h 54442"/>
                <a:gd name="connsiteX1" fmla="*/ 1143 w 45735"/>
                <a:gd name="connsiteY1" fmla="*/ 16722 h 54442"/>
                <a:gd name="connsiteX2" fmla="*/ 3220 w 45735"/>
                <a:gd name="connsiteY2" fmla="*/ 1325 h 54442"/>
                <a:gd name="connsiteX3" fmla="*/ 19843 w 45735"/>
                <a:gd name="connsiteY3" fmla="*/ 2923 h 54442"/>
                <a:gd name="connsiteX4" fmla="*/ 45736 w 45735"/>
                <a:gd name="connsiteY4" fmla="*/ 45652 h 54442"/>
                <a:gd name="connsiteX5" fmla="*/ 33269 w 45735"/>
                <a:gd name="connsiteY5" fmla="*/ 54443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5" h="54442">
                  <a:moveTo>
                    <a:pt x="33269" y="54443"/>
                  </a:moveTo>
                  <a:cubicBezTo>
                    <a:pt x="22400" y="41976"/>
                    <a:pt x="10892" y="29988"/>
                    <a:pt x="1143" y="16722"/>
                  </a:cubicBezTo>
                  <a:cubicBezTo>
                    <a:pt x="-1255" y="13472"/>
                    <a:pt x="450" y="2710"/>
                    <a:pt x="3220" y="1325"/>
                  </a:cubicBezTo>
                  <a:cubicBezTo>
                    <a:pt x="7643" y="-913"/>
                    <a:pt x="17552" y="-274"/>
                    <a:pt x="19843" y="2923"/>
                  </a:cubicBezTo>
                  <a:cubicBezTo>
                    <a:pt x="29540" y="16402"/>
                    <a:pt x="37265" y="31267"/>
                    <a:pt x="45736" y="45652"/>
                  </a:cubicBezTo>
                  <a:cubicBezTo>
                    <a:pt x="41580" y="48529"/>
                    <a:pt x="37425" y="51459"/>
                    <a:pt x="33269" y="544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任意多边形: 形状 699"/>
            <p:cNvSpPr/>
            <p:nvPr/>
          </p:nvSpPr>
          <p:spPr>
            <a:xfrm>
              <a:off x="6135506" y="5835506"/>
              <a:ext cx="45978" cy="44687"/>
            </a:xfrm>
            <a:custGeom>
              <a:avLst/>
              <a:gdLst>
                <a:gd name="connsiteX0" fmla="*/ 20991 w 45978"/>
                <a:gd name="connsiteY0" fmla="*/ 44688 h 44687"/>
                <a:gd name="connsiteX1" fmla="*/ 0 w 45978"/>
                <a:gd name="connsiteY1" fmla="*/ 15385 h 44687"/>
                <a:gd name="connsiteX2" fmla="*/ 23389 w 45978"/>
                <a:gd name="connsiteY2" fmla="*/ 95 h 44687"/>
                <a:gd name="connsiteX3" fmla="*/ 45979 w 45978"/>
                <a:gd name="connsiteY3" fmla="*/ 20287 h 44687"/>
                <a:gd name="connsiteX4" fmla="*/ 20991 w 45978"/>
                <a:gd name="connsiteY4" fmla="*/ 44688 h 44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 h="44687">
                  <a:moveTo>
                    <a:pt x="20991" y="44688"/>
                  </a:moveTo>
                  <a:cubicBezTo>
                    <a:pt x="11721" y="31742"/>
                    <a:pt x="5861" y="23537"/>
                    <a:pt x="0" y="15385"/>
                  </a:cubicBezTo>
                  <a:cubicBezTo>
                    <a:pt x="7885" y="9845"/>
                    <a:pt x="16782" y="-1131"/>
                    <a:pt x="23389" y="95"/>
                  </a:cubicBezTo>
                  <a:cubicBezTo>
                    <a:pt x="31860" y="1693"/>
                    <a:pt x="38520" y="13094"/>
                    <a:pt x="45979" y="20287"/>
                  </a:cubicBezTo>
                  <a:cubicBezTo>
                    <a:pt x="39372" y="26733"/>
                    <a:pt x="32712" y="33234"/>
                    <a:pt x="20991" y="4468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任意多边形: 形状 700"/>
            <p:cNvSpPr/>
            <p:nvPr/>
          </p:nvSpPr>
          <p:spPr>
            <a:xfrm>
              <a:off x="6197435" y="6765402"/>
              <a:ext cx="43667" cy="43940"/>
            </a:xfrm>
            <a:custGeom>
              <a:avLst/>
              <a:gdLst>
                <a:gd name="connsiteX0" fmla="*/ 2963 w 43667"/>
                <a:gd name="connsiteY0" fmla="*/ 0 h 43940"/>
                <a:gd name="connsiteX1" fmla="*/ 43667 w 43667"/>
                <a:gd name="connsiteY1" fmla="*/ 25414 h 43940"/>
                <a:gd name="connsiteX2" fmla="*/ 22463 w 43667"/>
                <a:gd name="connsiteY2" fmla="*/ 43794 h 43940"/>
                <a:gd name="connsiteX3" fmla="*/ 2963 w 43667"/>
                <a:gd name="connsiteY3" fmla="*/ 0 h 43940"/>
              </a:gdLst>
              <a:ahLst/>
              <a:cxnLst>
                <a:cxn ang="0">
                  <a:pos x="connsiteX0" y="connsiteY0"/>
                </a:cxn>
                <a:cxn ang="0">
                  <a:pos x="connsiteX1" y="connsiteY1"/>
                </a:cxn>
                <a:cxn ang="0">
                  <a:pos x="connsiteX2" y="connsiteY2"/>
                </a:cxn>
                <a:cxn ang="0">
                  <a:pos x="connsiteX3" y="connsiteY3"/>
                </a:cxn>
              </a:cxnLst>
              <a:rect l="l" t="t" r="r" b="b"/>
              <a:pathLst>
                <a:path w="43667" h="43940">
                  <a:moveTo>
                    <a:pt x="2963" y="0"/>
                  </a:moveTo>
                  <a:cubicBezTo>
                    <a:pt x="19692" y="10443"/>
                    <a:pt x="31680" y="17901"/>
                    <a:pt x="43667" y="25414"/>
                  </a:cubicBezTo>
                  <a:cubicBezTo>
                    <a:pt x="36635" y="31860"/>
                    <a:pt x="29975" y="43155"/>
                    <a:pt x="22463" y="43794"/>
                  </a:cubicBezTo>
                  <a:cubicBezTo>
                    <a:pt x="885" y="45552"/>
                    <a:pt x="-4016" y="31434"/>
                    <a:pt x="296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任意多边形: 形状 701"/>
            <p:cNvSpPr/>
            <p:nvPr/>
          </p:nvSpPr>
          <p:spPr>
            <a:xfrm>
              <a:off x="6345100" y="5073411"/>
              <a:ext cx="48216" cy="35927"/>
            </a:xfrm>
            <a:custGeom>
              <a:avLst/>
              <a:gdLst>
                <a:gd name="connsiteX0" fmla="*/ 47950 w 48216"/>
                <a:gd name="connsiteY0" fmla="*/ 23070 h 35927"/>
                <a:gd name="connsiteX1" fmla="*/ 25307 w 48216"/>
                <a:gd name="connsiteY1" fmla="*/ 35697 h 35927"/>
                <a:gd name="connsiteX2" fmla="*/ 0 w 48216"/>
                <a:gd name="connsiteY2" fmla="*/ 14439 h 35927"/>
                <a:gd name="connsiteX3" fmla="*/ 22164 w 48216"/>
                <a:gd name="connsiteY3" fmla="*/ 1 h 35927"/>
                <a:gd name="connsiteX4" fmla="*/ 48216 w 48216"/>
                <a:gd name="connsiteY4" fmla="*/ 12095 h 35927"/>
                <a:gd name="connsiteX5" fmla="*/ 47950 w 48216"/>
                <a:gd name="connsiteY5" fmla="*/ 23070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16" h="35927">
                  <a:moveTo>
                    <a:pt x="47950" y="23070"/>
                  </a:moveTo>
                  <a:cubicBezTo>
                    <a:pt x="40278" y="27652"/>
                    <a:pt x="30794" y="37562"/>
                    <a:pt x="25307" y="35697"/>
                  </a:cubicBezTo>
                  <a:cubicBezTo>
                    <a:pt x="15557" y="32340"/>
                    <a:pt x="8311" y="21898"/>
                    <a:pt x="0" y="14439"/>
                  </a:cubicBezTo>
                  <a:cubicBezTo>
                    <a:pt x="7406" y="9271"/>
                    <a:pt x="14705" y="108"/>
                    <a:pt x="22164" y="1"/>
                  </a:cubicBezTo>
                  <a:cubicBezTo>
                    <a:pt x="30794" y="-106"/>
                    <a:pt x="39532" y="7726"/>
                    <a:pt x="48216" y="12095"/>
                  </a:cubicBezTo>
                  <a:cubicBezTo>
                    <a:pt x="48163" y="15771"/>
                    <a:pt x="48056" y="19394"/>
                    <a:pt x="47950" y="230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任意多边形: 形状 702"/>
            <p:cNvSpPr/>
            <p:nvPr/>
          </p:nvSpPr>
          <p:spPr>
            <a:xfrm>
              <a:off x="7325314" y="3787929"/>
              <a:ext cx="52572" cy="47033"/>
            </a:xfrm>
            <a:custGeom>
              <a:avLst/>
              <a:gdLst>
                <a:gd name="connsiteX0" fmla="*/ 4943 w 52572"/>
                <a:gd name="connsiteY0" fmla="*/ 0 h 47033"/>
                <a:gd name="connsiteX1" fmla="*/ 52573 w 52572"/>
                <a:gd name="connsiteY1" fmla="*/ 42356 h 47033"/>
                <a:gd name="connsiteX2" fmla="*/ 4943 w 52572"/>
                <a:gd name="connsiteY2" fmla="*/ 0 h 47033"/>
              </a:gdLst>
              <a:ahLst/>
              <a:cxnLst>
                <a:cxn ang="0">
                  <a:pos x="connsiteX0" y="connsiteY0"/>
                </a:cxn>
                <a:cxn ang="0">
                  <a:pos x="connsiteX1" y="connsiteY1"/>
                </a:cxn>
                <a:cxn ang="0">
                  <a:pos x="connsiteX2" y="connsiteY2"/>
                </a:cxn>
              </a:cxnLst>
              <a:rect l="l" t="t" r="r" b="b"/>
              <a:pathLst>
                <a:path w="52572" h="47033">
                  <a:moveTo>
                    <a:pt x="4943" y="0"/>
                  </a:moveTo>
                  <a:cubicBezTo>
                    <a:pt x="21618" y="14811"/>
                    <a:pt x="34405" y="26213"/>
                    <a:pt x="52573" y="42356"/>
                  </a:cubicBezTo>
                  <a:cubicBezTo>
                    <a:pt x="-918" y="53011"/>
                    <a:pt x="-6512" y="48056"/>
                    <a:pt x="494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任意多边形: 形状 703"/>
            <p:cNvSpPr/>
            <p:nvPr/>
          </p:nvSpPr>
          <p:spPr>
            <a:xfrm>
              <a:off x="10969544" y="5108895"/>
              <a:ext cx="59351" cy="70006"/>
            </a:xfrm>
            <a:custGeom>
              <a:avLst/>
              <a:gdLst>
                <a:gd name="connsiteX0" fmla="*/ 46884 w 59351"/>
                <a:gd name="connsiteY0" fmla="*/ 70007 h 70006"/>
                <a:gd name="connsiteX1" fmla="*/ 0 w 59351"/>
                <a:gd name="connsiteY1" fmla="*/ 10496 h 70006"/>
                <a:gd name="connsiteX2" fmla="*/ 13479 w 59351"/>
                <a:gd name="connsiteY2" fmla="*/ 0 h 70006"/>
                <a:gd name="connsiteX3" fmla="*/ 59351 w 59351"/>
                <a:gd name="connsiteY3" fmla="*/ 60257 h 70006"/>
                <a:gd name="connsiteX4" fmla="*/ 46884 w 59351"/>
                <a:gd name="connsiteY4" fmla="*/ 70007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1" h="70006">
                  <a:moveTo>
                    <a:pt x="46884" y="70007"/>
                  </a:moveTo>
                  <a:cubicBezTo>
                    <a:pt x="31274" y="50187"/>
                    <a:pt x="15664" y="30315"/>
                    <a:pt x="0" y="10496"/>
                  </a:cubicBezTo>
                  <a:cubicBezTo>
                    <a:pt x="4475" y="6979"/>
                    <a:pt x="9004" y="3463"/>
                    <a:pt x="13479" y="0"/>
                  </a:cubicBezTo>
                  <a:cubicBezTo>
                    <a:pt x="28770" y="20086"/>
                    <a:pt x="44061" y="40171"/>
                    <a:pt x="59351" y="60257"/>
                  </a:cubicBezTo>
                  <a:cubicBezTo>
                    <a:pt x="55196" y="63453"/>
                    <a:pt x="51040" y="66704"/>
                    <a:pt x="46884" y="7000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任意多边形: 形状 704"/>
            <p:cNvSpPr/>
            <p:nvPr/>
          </p:nvSpPr>
          <p:spPr>
            <a:xfrm>
              <a:off x="10260152" y="4269346"/>
              <a:ext cx="52957" cy="57326"/>
            </a:xfrm>
            <a:custGeom>
              <a:avLst/>
              <a:gdLst>
                <a:gd name="connsiteX0" fmla="*/ 8631 w 52957"/>
                <a:gd name="connsiteY0" fmla="*/ 0 h 57326"/>
                <a:gd name="connsiteX1" fmla="*/ 52958 w 52957"/>
                <a:gd name="connsiteY1" fmla="*/ 57327 h 57326"/>
                <a:gd name="connsiteX2" fmla="*/ 0 w 52957"/>
                <a:gd name="connsiteY2" fmla="*/ 7406 h 57326"/>
                <a:gd name="connsiteX3" fmla="*/ 8631 w 52957"/>
                <a:gd name="connsiteY3" fmla="*/ 0 h 57326"/>
              </a:gdLst>
              <a:ahLst/>
              <a:cxnLst>
                <a:cxn ang="0">
                  <a:pos x="connsiteX0" y="connsiteY0"/>
                </a:cxn>
                <a:cxn ang="0">
                  <a:pos x="connsiteX1" y="connsiteY1"/>
                </a:cxn>
                <a:cxn ang="0">
                  <a:pos x="connsiteX2" y="connsiteY2"/>
                </a:cxn>
                <a:cxn ang="0">
                  <a:pos x="connsiteX3" y="connsiteY3"/>
                </a:cxn>
              </a:cxnLst>
              <a:rect l="l" t="t" r="r" b="b"/>
              <a:pathLst>
                <a:path w="52955" h="57325">
                  <a:moveTo>
                    <a:pt x="8631" y="0"/>
                  </a:moveTo>
                  <a:cubicBezTo>
                    <a:pt x="22217" y="17528"/>
                    <a:pt x="35802" y="35110"/>
                    <a:pt x="52958" y="57327"/>
                  </a:cubicBezTo>
                  <a:cubicBezTo>
                    <a:pt x="10869" y="54130"/>
                    <a:pt x="3303" y="45712"/>
                    <a:pt x="0" y="7406"/>
                  </a:cubicBezTo>
                  <a:cubicBezTo>
                    <a:pt x="2877" y="4955"/>
                    <a:pt x="5754" y="2504"/>
                    <a:pt x="863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任意多边形: 形状 705"/>
            <p:cNvSpPr/>
            <p:nvPr/>
          </p:nvSpPr>
          <p:spPr>
            <a:xfrm>
              <a:off x="6640525" y="4686846"/>
              <a:ext cx="47630" cy="35664"/>
            </a:xfrm>
            <a:custGeom>
              <a:avLst/>
              <a:gdLst>
                <a:gd name="connsiteX0" fmla="*/ 47257 w 47630"/>
                <a:gd name="connsiteY0" fmla="*/ 25024 h 35664"/>
                <a:gd name="connsiteX1" fmla="*/ 26852 w 47630"/>
                <a:gd name="connsiteY1" fmla="*/ 35413 h 35664"/>
                <a:gd name="connsiteX2" fmla="*/ 0 w 47630"/>
                <a:gd name="connsiteY2" fmla="*/ 15753 h 35664"/>
                <a:gd name="connsiteX3" fmla="*/ 17741 w 47630"/>
                <a:gd name="connsiteY3" fmla="*/ 36 h 35664"/>
                <a:gd name="connsiteX4" fmla="*/ 47630 w 47630"/>
                <a:gd name="connsiteY4" fmla="*/ 14528 h 35664"/>
                <a:gd name="connsiteX5" fmla="*/ 47257 w 47630"/>
                <a:gd name="connsiteY5" fmla="*/ 25024 h 3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30" h="35664">
                  <a:moveTo>
                    <a:pt x="47257" y="25024"/>
                  </a:moveTo>
                  <a:cubicBezTo>
                    <a:pt x="40331" y="28807"/>
                    <a:pt x="31753" y="37224"/>
                    <a:pt x="26852" y="35413"/>
                  </a:cubicBezTo>
                  <a:cubicBezTo>
                    <a:pt x="16836" y="31737"/>
                    <a:pt x="8844" y="22626"/>
                    <a:pt x="0" y="15753"/>
                  </a:cubicBezTo>
                  <a:cubicBezTo>
                    <a:pt x="5967" y="10159"/>
                    <a:pt x="12733" y="-709"/>
                    <a:pt x="17741" y="36"/>
                  </a:cubicBezTo>
                  <a:cubicBezTo>
                    <a:pt x="28184" y="1635"/>
                    <a:pt x="37721" y="9307"/>
                    <a:pt x="47630" y="14528"/>
                  </a:cubicBezTo>
                  <a:cubicBezTo>
                    <a:pt x="47524" y="18044"/>
                    <a:pt x="47364" y="21561"/>
                    <a:pt x="47257" y="250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任意多边形: 形状 706"/>
            <p:cNvSpPr/>
            <p:nvPr/>
          </p:nvSpPr>
          <p:spPr>
            <a:xfrm>
              <a:off x="6088153" y="6398106"/>
              <a:ext cx="42185" cy="48114"/>
            </a:xfrm>
            <a:custGeom>
              <a:avLst/>
              <a:gdLst>
                <a:gd name="connsiteX0" fmla="*/ 17092 w 42185"/>
                <a:gd name="connsiteY0" fmla="*/ 0 h 48114"/>
                <a:gd name="connsiteX1" fmla="*/ 42185 w 42185"/>
                <a:gd name="connsiteY1" fmla="*/ 29995 h 48114"/>
                <a:gd name="connsiteX2" fmla="*/ 17305 w 42185"/>
                <a:gd name="connsiteY2" fmla="*/ 48057 h 48114"/>
                <a:gd name="connsiteX3" fmla="*/ 43 w 42185"/>
                <a:gd name="connsiteY3" fmla="*/ 29249 h 48114"/>
                <a:gd name="connsiteX4" fmla="*/ 17092 w 42185"/>
                <a:gd name="connsiteY4" fmla="*/ 0 h 48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5" h="48114">
                  <a:moveTo>
                    <a:pt x="17092" y="0"/>
                  </a:moveTo>
                  <a:cubicBezTo>
                    <a:pt x="28653" y="13799"/>
                    <a:pt x="35419" y="21897"/>
                    <a:pt x="42185" y="29995"/>
                  </a:cubicBezTo>
                  <a:cubicBezTo>
                    <a:pt x="33981" y="36442"/>
                    <a:pt x="26469" y="46139"/>
                    <a:pt x="17305" y="48057"/>
                  </a:cubicBezTo>
                  <a:cubicBezTo>
                    <a:pt x="12670" y="49069"/>
                    <a:pt x="842" y="36548"/>
                    <a:pt x="43" y="29249"/>
                  </a:cubicBezTo>
                  <a:cubicBezTo>
                    <a:pt x="-703" y="22217"/>
                    <a:pt x="8407" y="14012"/>
                    <a:pt x="1709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任意多边形: 形状 707"/>
            <p:cNvSpPr/>
            <p:nvPr/>
          </p:nvSpPr>
          <p:spPr>
            <a:xfrm>
              <a:off x="7018077" y="3957032"/>
              <a:ext cx="39007" cy="49843"/>
            </a:xfrm>
            <a:custGeom>
              <a:avLst/>
              <a:gdLst>
                <a:gd name="connsiteX0" fmla="*/ 17501 w 39007"/>
                <a:gd name="connsiteY0" fmla="*/ 0 h 49843"/>
                <a:gd name="connsiteX1" fmla="*/ 38972 w 39007"/>
                <a:gd name="connsiteY1" fmla="*/ 35323 h 49843"/>
                <a:gd name="connsiteX2" fmla="*/ 20645 w 39007"/>
                <a:gd name="connsiteY2" fmla="*/ 49708 h 49843"/>
                <a:gd name="connsiteX3" fmla="*/ 186 w 39007"/>
                <a:gd name="connsiteY3" fmla="*/ 26639 h 49843"/>
                <a:gd name="connsiteX4" fmla="*/ 17501 w 39007"/>
                <a:gd name="connsiteY4" fmla="*/ 0 h 4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07" h="49843">
                  <a:moveTo>
                    <a:pt x="17501" y="0"/>
                  </a:moveTo>
                  <a:cubicBezTo>
                    <a:pt x="27837" y="15983"/>
                    <a:pt x="35829" y="24934"/>
                    <a:pt x="38972" y="35323"/>
                  </a:cubicBezTo>
                  <a:cubicBezTo>
                    <a:pt x="39878" y="38307"/>
                    <a:pt x="23362" y="51306"/>
                    <a:pt x="20645" y="49708"/>
                  </a:cubicBezTo>
                  <a:cubicBezTo>
                    <a:pt x="12014" y="44700"/>
                    <a:pt x="3702" y="35856"/>
                    <a:pt x="186" y="26639"/>
                  </a:cubicBezTo>
                  <a:cubicBezTo>
                    <a:pt x="-1466" y="22377"/>
                    <a:pt x="8178" y="13746"/>
                    <a:pt x="1750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任意多边形: 形状 708"/>
            <p:cNvSpPr/>
            <p:nvPr/>
          </p:nvSpPr>
          <p:spPr>
            <a:xfrm>
              <a:off x="10515704" y="4514796"/>
              <a:ext cx="50581" cy="64945"/>
            </a:xfrm>
            <a:custGeom>
              <a:avLst/>
              <a:gdLst>
                <a:gd name="connsiteX0" fmla="*/ 21 w 50581"/>
                <a:gd name="connsiteY0" fmla="*/ 0 h 64945"/>
                <a:gd name="connsiteX1" fmla="*/ 50582 w 50581"/>
                <a:gd name="connsiteY1" fmla="*/ 64945 h 64945"/>
                <a:gd name="connsiteX2" fmla="*/ 21 w 50581"/>
                <a:gd name="connsiteY2" fmla="*/ 0 h 64945"/>
              </a:gdLst>
              <a:ahLst/>
              <a:cxnLst>
                <a:cxn ang="0">
                  <a:pos x="connsiteX0" y="connsiteY0"/>
                </a:cxn>
                <a:cxn ang="0">
                  <a:pos x="connsiteX1" y="connsiteY1"/>
                </a:cxn>
                <a:cxn ang="0">
                  <a:pos x="connsiteX2" y="connsiteY2"/>
                </a:cxn>
              </a:cxnLst>
              <a:rect l="l" t="t" r="r" b="b"/>
              <a:pathLst>
                <a:path w="50581" h="64945">
                  <a:moveTo>
                    <a:pt x="21" y="0"/>
                  </a:moveTo>
                  <a:cubicBezTo>
                    <a:pt x="19627" y="25147"/>
                    <a:pt x="33746" y="43315"/>
                    <a:pt x="50582" y="64945"/>
                  </a:cubicBezTo>
                  <a:cubicBezTo>
                    <a:pt x="10784" y="61376"/>
                    <a:pt x="-565" y="47790"/>
                    <a:pt x="2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任意多边形: 形状 709"/>
            <p:cNvSpPr/>
            <p:nvPr/>
          </p:nvSpPr>
          <p:spPr>
            <a:xfrm>
              <a:off x="9563334" y="3584911"/>
              <a:ext cx="42811" cy="42333"/>
            </a:xfrm>
            <a:custGeom>
              <a:avLst/>
              <a:gdLst>
                <a:gd name="connsiteX0" fmla="*/ 0 w 42811"/>
                <a:gd name="connsiteY0" fmla="*/ 6904 h 42333"/>
                <a:gd name="connsiteX1" fmla="*/ 42782 w 42811"/>
                <a:gd name="connsiteY1" fmla="*/ 22567 h 42333"/>
                <a:gd name="connsiteX2" fmla="*/ 32873 w 42811"/>
                <a:gd name="connsiteY2" fmla="*/ 42333 h 42333"/>
                <a:gd name="connsiteX3" fmla="*/ 0 w 42811"/>
                <a:gd name="connsiteY3" fmla="*/ 6904 h 42333"/>
              </a:gdLst>
              <a:ahLst/>
              <a:cxnLst>
                <a:cxn ang="0">
                  <a:pos x="connsiteX0" y="connsiteY0"/>
                </a:cxn>
                <a:cxn ang="0">
                  <a:pos x="connsiteX1" y="connsiteY1"/>
                </a:cxn>
                <a:cxn ang="0">
                  <a:pos x="connsiteX2" y="connsiteY2"/>
                </a:cxn>
                <a:cxn ang="0">
                  <a:pos x="connsiteX3" y="connsiteY3"/>
                </a:cxn>
              </a:cxnLst>
              <a:rect l="l" t="t" r="r" b="b"/>
              <a:pathLst>
                <a:path w="42811" h="42333">
                  <a:moveTo>
                    <a:pt x="0" y="6904"/>
                  </a:moveTo>
                  <a:cubicBezTo>
                    <a:pt x="29782" y="-7588"/>
                    <a:pt x="41077" y="2215"/>
                    <a:pt x="42782" y="22567"/>
                  </a:cubicBezTo>
                  <a:cubicBezTo>
                    <a:pt x="43315" y="28854"/>
                    <a:pt x="36389" y="35727"/>
                    <a:pt x="32873" y="42333"/>
                  </a:cubicBezTo>
                  <a:cubicBezTo>
                    <a:pt x="21897" y="30506"/>
                    <a:pt x="10975" y="18731"/>
                    <a:pt x="0" y="690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任意多边形: 形状 710"/>
            <p:cNvSpPr/>
            <p:nvPr/>
          </p:nvSpPr>
          <p:spPr>
            <a:xfrm>
              <a:off x="6975419" y="3792582"/>
              <a:ext cx="49503" cy="41538"/>
            </a:xfrm>
            <a:custGeom>
              <a:avLst/>
              <a:gdLst>
                <a:gd name="connsiteX0" fmla="*/ 49504 w 49503"/>
                <a:gd name="connsiteY0" fmla="*/ 22732 h 41538"/>
                <a:gd name="connsiteX1" fmla="*/ 24676 w 49503"/>
                <a:gd name="connsiteY1" fmla="*/ 41379 h 41538"/>
                <a:gd name="connsiteX2" fmla="*/ 115 w 49503"/>
                <a:gd name="connsiteY2" fmla="*/ 17990 h 41538"/>
                <a:gd name="connsiteX3" fmla="*/ 14340 w 49503"/>
                <a:gd name="connsiteY3" fmla="*/ 36 h 41538"/>
                <a:gd name="connsiteX4" fmla="*/ 49504 w 49503"/>
                <a:gd name="connsiteY4" fmla="*/ 22732 h 41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03" h="41538">
                  <a:moveTo>
                    <a:pt x="49504" y="22732"/>
                  </a:moveTo>
                  <a:cubicBezTo>
                    <a:pt x="37197" y="32269"/>
                    <a:pt x="27660" y="42978"/>
                    <a:pt x="24676" y="41379"/>
                  </a:cubicBezTo>
                  <a:cubicBezTo>
                    <a:pt x="14873" y="36211"/>
                    <a:pt x="6029" y="27421"/>
                    <a:pt x="115" y="17990"/>
                  </a:cubicBezTo>
                  <a:cubicBezTo>
                    <a:pt x="-1376" y="15646"/>
                    <a:pt x="12050" y="-870"/>
                    <a:pt x="14340" y="36"/>
                  </a:cubicBezTo>
                  <a:cubicBezTo>
                    <a:pt x="25049" y="4245"/>
                    <a:pt x="34213" y="12236"/>
                    <a:pt x="49504" y="2273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任意多边形: 形状 711"/>
            <p:cNvSpPr/>
            <p:nvPr/>
          </p:nvSpPr>
          <p:spPr>
            <a:xfrm>
              <a:off x="8160938" y="3370684"/>
              <a:ext cx="38227" cy="42451"/>
            </a:xfrm>
            <a:custGeom>
              <a:avLst/>
              <a:gdLst>
                <a:gd name="connsiteX0" fmla="*/ 875 w 38227"/>
                <a:gd name="connsiteY0" fmla="*/ 1413 h 42451"/>
                <a:gd name="connsiteX1" fmla="*/ 38223 w 38227"/>
                <a:gd name="connsiteY1" fmla="*/ 21765 h 42451"/>
                <a:gd name="connsiteX2" fmla="*/ 23838 w 38227"/>
                <a:gd name="connsiteY2" fmla="*/ 42437 h 42451"/>
                <a:gd name="connsiteX3" fmla="*/ 875 w 38227"/>
                <a:gd name="connsiteY3" fmla="*/ 1413 h 42451"/>
              </a:gdLst>
              <a:ahLst/>
              <a:cxnLst>
                <a:cxn ang="0">
                  <a:pos x="connsiteX0" y="connsiteY0"/>
                </a:cxn>
                <a:cxn ang="0">
                  <a:pos x="connsiteX1" y="connsiteY1"/>
                </a:cxn>
                <a:cxn ang="0">
                  <a:pos x="connsiteX2" y="connsiteY2"/>
                </a:cxn>
                <a:cxn ang="0">
                  <a:pos x="connsiteX3" y="connsiteY3"/>
                </a:cxn>
              </a:cxnLst>
              <a:rect l="l" t="t" r="r" b="b"/>
              <a:pathLst>
                <a:path w="38227" h="42451">
                  <a:moveTo>
                    <a:pt x="875" y="1413"/>
                  </a:moveTo>
                  <a:cubicBezTo>
                    <a:pt x="19842" y="-1304"/>
                    <a:pt x="37264" y="-2583"/>
                    <a:pt x="38223" y="21765"/>
                  </a:cubicBezTo>
                  <a:cubicBezTo>
                    <a:pt x="38489" y="28851"/>
                    <a:pt x="28047" y="42970"/>
                    <a:pt x="23838" y="42437"/>
                  </a:cubicBezTo>
                  <a:cubicBezTo>
                    <a:pt x="502" y="39720"/>
                    <a:pt x="-1789" y="22458"/>
                    <a:pt x="875" y="14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任意多边形: 形状 712"/>
            <p:cNvSpPr/>
            <p:nvPr/>
          </p:nvSpPr>
          <p:spPr>
            <a:xfrm>
              <a:off x="9452832" y="3535263"/>
              <a:ext cx="37621" cy="45950"/>
            </a:xfrm>
            <a:custGeom>
              <a:avLst/>
              <a:gdLst>
                <a:gd name="connsiteX0" fmla="*/ 34475 w 37621"/>
                <a:gd name="connsiteY0" fmla="*/ 45949 h 45950"/>
                <a:gd name="connsiteX1" fmla="*/ 4 w 37621"/>
                <a:gd name="connsiteY1" fmla="*/ 8229 h 45950"/>
                <a:gd name="connsiteX2" fmla="*/ 16414 w 37621"/>
                <a:gd name="connsiteY2" fmla="*/ 184 h 45950"/>
                <a:gd name="connsiteX3" fmla="*/ 34475 w 37621"/>
                <a:gd name="connsiteY3" fmla="*/ 45949 h 45950"/>
              </a:gdLst>
              <a:ahLst/>
              <a:cxnLst>
                <a:cxn ang="0">
                  <a:pos x="connsiteX0" y="connsiteY0"/>
                </a:cxn>
                <a:cxn ang="0">
                  <a:pos x="connsiteX1" y="connsiteY1"/>
                </a:cxn>
                <a:cxn ang="0">
                  <a:pos x="connsiteX2" y="connsiteY2"/>
                </a:cxn>
                <a:cxn ang="0">
                  <a:pos x="connsiteX3" y="connsiteY3"/>
                </a:cxn>
              </a:cxnLst>
              <a:rect l="l" t="t" r="r" b="b"/>
              <a:pathLst>
                <a:path w="37621" h="45950">
                  <a:moveTo>
                    <a:pt x="34475" y="45949"/>
                  </a:moveTo>
                  <a:cubicBezTo>
                    <a:pt x="7303" y="46109"/>
                    <a:pt x="2721" y="27302"/>
                    <a:pt x="4" y="8229"/>
                  </a:cubicBezTo>
                  <a:cubicBezTo>
                    <a:pt x="-262" y="6151"/>
                    <a:pt x="11992" y="-1255"/>
                    <a:pt x="16414" y="184"/>
                  </a:cubicBezTo>
                  <a:cubicBezTo>
                    <a:pt x="39803" y="7749"/>
                    <a:pt x="40389" y="25278"/>
                    <a:pt x="34475" y="4594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任意多边形: 形状 713"/>
            <p:cNvSpPr/>
            <p:nvPr/>
          </p:nvSpPr>
          <p:spPr>
            <a:xfrm>
              <a:off x="9168281" y="3289411"/>
              <a:ext cx="50400" cy="48142"/>
            </a:xfrm>
            <a:custGeom>
              <a:avLst/>
              <a:gdLst>
                <a:gd name="connsiteX0" fmla="*/ 8951 w 50400"/>
                <a:gd name="connsiteY0" fmla="*/ 0 h 48142"/>
                <a:gd name="connsiteX1" fmla="*/ 50400 w 50400"/>
                <a:gd name="connsiteY1" fmla="*/ 46138 h 48142"/>
                <a:gd name="connsiteX2" fmla="*/ 0 w 50400"/>
                <a:gd name="connsiteY2" fmla="*/ 8418 h 48142"/>
                <a:gd name="connsiteX3" fmla="*/ 8951 w 50400"/>
                <a:gd name="connsiteY3" fmla="*/ 0 h 48142"/>
              </a:gdLst>
              <a:ahLst/>
              <a:cxnLst>
                <a:cxn ang="0">
                  <a:pos x="connsiteX0" y="connsiteY0"/>
                </a:cxn>
                <a:cxn ang="0">
                  <a:pos x="connsiteX1" y="connsiteY1"/>
                </a:cxn>
                <a:cxn ang="0">
                  <a:pos x="connsiteX2" y="connsiteY2"/>
                </a:cxn>
                <a:cxn ang="0">
                  <a:pos x="connsiteX3" y="connsiteY3"/>
                </a:cxn>
              </a:cxnLst>
              <a:rect l="l" t="t" r="r" b="b"/>
              <a:pathLst>
                <a:path w="50400" h="48142">
                  <a:moveTo>
                    <a:pt x="8951" y="0"/>
                  </a:moveTo>
                  <a:cubicBezTo>
                    <a:pt x="21631" y="14119"/>
                    <a:pt x="34311" y="28184"/>
                    <a:pt x="50400" y="46138"/>
                  </a:cubicBezTo>
                  <a:cubicBezTo>
                    <a:pt x="13213" y="53065"/>
                    <a:pt x="2238" y="42409"/>
                    <a:pt x="0" y="8418"/>
                  </a:cubicBezTo>
                  <a:cubicBezTo>
                    <a:pt x="2984" y="5594"/>
                    <a:pt x="5967" y="2770"/>
                    <a:pt x="895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任意多边形: 形状 714"/>
            <p:cNvSpPr/>
            <p:nvPr/>
          </p:nvSpPr>
          <p:spPr>
            <a:xfrm>
              <a:off x="9355232" y="3933058"/>
              <a:ext cx="46191" cy="46244"/>
            </a:xfrm>
            <a:custGeom>
              <a:avLst/>
              <a:gdLst>
                <a:gd name="connsiteX0" fmla="*/ 33884 w 46191"/>
                <a:gd name="connsiteY0" fmla="*/ 46245 h 46244"/>
                <a:gd name="connsiteX1" fmla="*/ 0 w 46191"/>
                <a:gd name="connsiteY1" fmla="*/ 17102 h 46244"/>
                <a:gd name="connsiteX2" fmla="*/ 30635 w 46191"/>
                <a:gd name="connsiteY2" fmla="*/ 0 h 46244"/>
                <a:gd name="connsiteX3" fmla="*/ 46192 w 46191"/>
                <a:gd name="connsiteY3" fmla="*/ 37241 h 46244"/>
                <a:gd name="connsiteX4" fmla="*/ 33884 w 46191"/>
                <a:gd name="connsiteY4" fmla="*/ 46245 h 4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1" h="46244">
                  <a:moveTo>
                    <a:pt x="33884" y="46245"/>
                  </a:moveTo>
                  <a:cubicBezTo>
                    <a:pt x="22590" y="36548"/>
                    <a:pt x="11295" y="26799"/>
                    <a:pt x="0" y="17102"/>
                  </a:cubicBezTo>
                  <a:cubicBezTo>
                    <a:pt x="10229" y="11401"/>
                    <a:pt x="20459" y="5701"/>
                    <a:pt x="30635" y="0"/>
                  </a:cubicBezTo>
                  <a:cubicBezTo>
                    <a:pt x="35803" y="12414"/>
                    <a:pt x="40970" y="24827"/>
                    <a:pt x="46192" y="37241"/>
                  </a:cubicBezTo>
                  <a:cubicBezTo>
                    <a:pt x="42089" y="40278"/>
                    <a:pt x="37987" y="43261"/>
                    <a:pt x="33884" y="462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任意多边形: 形状 715"/>
            <p:cNvSpPr/>
            <p:nvPr/>
          </p:nvSpPr>
          <p:spPr>
            <a:xfrm>
              <a:off x="6835201" y="3972091"/>
              <a:ext cx="56207" cy="36370"/>
            </a:xfrm>
            <a:custGeom>
              <a:avLst/>
              <a:gdLst>
                <a:gd name="connsiteX0" fmla="*/ 56208 w 56207"/>
                <a:gd name="connsiteY0" fmla="*/ 17813 h 36370"/>
                <a:gd name="connsiteX1" fmla="*/ 27545 w 56207"/>
                <a:gd name="connsiteY1" fmla="*/ 36194 h 36370"/>
                <a:gd name="connsiteX2" fmla="*/ 0 w 56207"/>
                <a:gd name="connsiteY2" fmla="*/ 16322 h 36370"/>
                <a:gd name="connsiteX3" fmla="*/ 17582 w 56207"/>
                <a:gd name="connsiteY3" fmla="*/ 19 h 36370"/>
                <a:gd name="connsiteX4" fmla="*/ 56208 w 56207"/>
                <a:gd name="connsiteY4" fmla="*/ 17813 h 36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07" h="36370">
                  <a:moveTo>
                    <a:pt x="56208" y="17813"/>
                  </a:moveTo>
                  <a:cubicBezTo>
                    <a:pt x="40438" y="28309"/>
                    <a:pt x="31913" y="37792"/>
                    <a:pt x="27545" y="36194"/>
                  </a:cubicBezTo>
                  <a:cubicBezTo>
                    <a:pt x="17315" y="32411"/>
                    <a:pt x="9057" y="23301"/>
                    <a:pt x="0" y="16322"/>
                  </a:cubicBezTo>
                  <a:cubicBezTo>
                    <a:pt x="5914" y="10514"/>
                    <a:pt x="12360" y="-514"/>
                    <a:pt x="17582" y="19"/>
                  </a:cubicBezTo>
                  <a:cubicBezTo>
                    <a:pt x="27917" y="1137"/>
                    <a:pt x="37561" y="8650"/>
                    <a:pt x="56208" y="178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任意多边形: 形状 716"/>
            <p:cNvSpPr/>
            <p:nvPr/>
          </p:nvSpPr>
          <p:spPr>
            <a:xfrm>
              <a:off x="6495607" y="4877978"/>
              <a:ext cx="41600" cy="46309"/>
            </a:xfrm>
            <a:custGeom>
              <a:avLst/>
              <a:gdLst>
                <a:gd name="connsiteX0" fmla="*/ 22486 w 41600"/>
                <a:gd name="connsiteY0" fmla="*/ 46309 h 46309"/>
                <a:gd name="connsiteX1" fmla="*/ 56 w 41600"/>
                <a:gd name="connsiteY1" fmla="*/ 17060 h 46309"/>
                <a:gd name="connsiteX2" fmla="*/ 18383 w 41600"/>
                <a:gd name="connsiteY2" fmla="*/ 64 h 46309"/>
                <a:gd name="connsiteX3" fmla="*/ 41399 w 41600"/>
                <a:gd name="connsiteY3" fmla="*/ 19404 h 46309"/>
                <a:gd name="connsiteX4" fmla="*/ 22486 w 41600"/>
                <a:gd name="connsiteY4" fmla="*/ 46309 h 46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0" h="46309">
                  <a:moveTo>
                    <a:pt x="22486" y="46309"/>
                  </a:moveTo>
                  <a:cubicBezTo>
                    <a:pt x="11884" y="33416"/>
                    <a:pt x="2240" y="26170"/>
                    <a:pt x="56" y="17060"/>
                  </a:cubicBezTo>
                  <a:cubicBezTo>
                    <a:pt x="-1010" y="12744"/>
                    <a:pt x="13429" y="-1055"/>
                    <a:pt x="18383" y="64"/>
                  </a:cubicBezTo>
                  <a:cubicBezTo>
                    <a:pt x="27441" y="2089"/>
                    <a:pt x="37510" y="10826"/>
                    <a:pt x="41399" y="19404"/>
                  </a:cubicBezTo>
                  <a:cubicBezTo>
                    <a:pt x="43264" y="23506"/>
                    <a:pt x="31809" y="33576"/>
                    <a:pt x="22486" y="463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任意多边形: 形状 717"/>
            <p:cNvSpPr/>
            <p:nvPr/>
          </p:nvSpPr>
          <p:spPr>
            <a:xfrm>
              <a:off x="11042800" y="5254822"/>
              <a:ext cx="45925" cy="51679"/>
            </a:xfrm>
            <a:custGeom>
              <a:avLst/>
              <a:gdLst>
                <a:gd name="connsiteX0" fmla="*/ 45925 w 45925"/>
                <a:gd name="connsiteY0" fmla="*/ 51679 h 51679"/>
                <a:gd name="connsiteX1" fmla="*/ 0 w 45925"/>
                <a:gd name="connsiteY1" fmla="*/ 0 h 51679"/>
                <a:gd name="connsiteX2" fmla="*/ 45925 w 45925"/>
                <a:gd name="connsiteY2" fmla="*/ 51679 h 51679"/>
              </a:gdLst>
              <a:ahLst/>
              <a:cxnLst>
                <a:cxn ang="0">
                  <a:pos x="connsiteX0" y="connsiteY0"/>
                </a:cxn>
                <a:cxn ang="0">
                  <a:pos x="connsiteX1" y="connsiteY1"/>
                </a:cxn>
                <a:cxn ang="0">
                  <a:pos x="connsiteX2" y="connsiteY2"/>
                </a:cxn>
              </a:cxnLst>
              <a:rect l="l" t="t" r="r" b="b"/>
              <a:pathLst>
                <a:path w="45925" h="51679">
                  <a:moveTo>
                    <a:pt x="45925" y="51679"/>
                  </a:moveTo>
                  <a:cubicBezTo>
                    <a:pt x="13959" y="48589"/>
                    <a:pt x="5754" y="25573"/>
                    <a:pt x="0" y="0"/>
                  </a:cubicBezTo>
                  <a:cubicBezTo>
                    <a:pt x="27917" y="2131"/>
                    <a:pt x="34471" y="9483"/>
                    <a:pt x="45925" y="516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任意多边形: 形状 718"/>
            <p:cNvSpPr/>
            <p:nvPr/>
          </p:nvSpPr>
          <p:spPr>
            <a:xfrm>
              <a:off x="10346302" y="4329390"/>
              <a:ext cx="46163" cy="55675"/>
            </a:xfrm>
            <a:custGeom>
              <a:avLst/>
              <a:gdLst>
                <a:gd name="connsiteX0" fmla="*/ 0 w 46163"/>
                <a:gd name="connsiteY0" fmla="*/ 0 h 55675"/>
                <a:gd name="connsiteX1" fmla="*/ 45925 w 46163"/>
                <a:gd name="connsiteY1" fmla="*/ 55675 h 55675"/>
                <a:gd name="connsiteX2" fmla="*/ 0 w 46163"/>
                <a:gd name="connsiteY2" fmla="*/ 0 h 55675"/>
              </a:gdLst>
              <a:ahLst/>
              <a:cxnLst>
                <a:cxn ang="0">
                  <a:pos x="connsiteX0" y="connsiteY0"/>
                </a:cxn>
                <a:cxn ang="0">
                  <a:pos x="connsiteX1" y="connsiteY1"/>
                </a:cxn>
                <a:cxn ang="0">
                  <a:pos x="connsiteX2" y="connsiteY2"/>
                </a:cxn>
              </a:cxnLst>
              <a:rect l="l" t="t" r="r" b="b"/>
              <a:pathLst>
                <a:path w="46163" h="55675">
                  <a:moveTo>
                    <a:pt x="0" y="0"/>
                  </a:moveTo>
                  <a:cubicBezTo>
                    <a:pt x="42515" y="5541"/>
                    <a:pt x="47470" y="11135"/>
                    <a:pt x="45925" y="55675"/>
                  </a:cubicBezTo>
                  <a:cubicBezTo>
                    <a:pt x="32073" y="38893"/>
                    <a:pt x="18221" y="22110"/>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任意多边形: 形状 719"/>
            <p:cNvSpPr/>
            <p:nvPr/>
          </p:nvSpPr>
          <p:spPr>
            <a:xfrm>
              <a:off x="11501361" y="5895432"/>
              <a:ext cx="59351" cy="68621"/>
            </a:xfrm>
            <a:custGeom>
              <a:avLst/>
              <a:gdLst>
                <a:gd name="connsiteX0" fmla="*/ 59351 w 59351"/>
                <a:gd name="connsiteY0" fmla="*/ 68622 h 68621"/>
                <a:gd name="connsiteX1" fmla="*/ 0 w 59351"/>
                <a:gd name="connsiteY1" fmla="*/ 0 h 68621"/>
                <a:gd name="connsiteX2" fmla="*/ 59351 w 59351"/>
                <a:gd name="connsiteY2" fmla="*/ 68622 h 68621"/>
              </a:gdLst>
              <a:ahLst/>
              <a:cxnLst>
                <a:cxn ang="0">
                  <a:pos x="connsiteX0" y="connsiteY0"/>
                </a:cxn>
                <a:cxn ang="0">
                  <a:pos x="connsiteX1" y="connsiteY1"/>
                </a:cxn>
                <a:cxn ang="0">
                  <a:pos x="connsiteX2" y="connsiteY2"/>
                </a:cxn>
              </a:cxnLst>
              <a:rect l="l" t="t" r="r" b="b"/>
              <a:pathLst>
                <a:path w="59351" h="68621">
                  <a:moveTo>
                    <a:pt x="59351" y="68622"/>
                  </a:moveTo>
                  <a:cubicBezTo>
                    <a:pt x="36815" y="42569"/>
                    <a:pt x="20299" y="23442"/>
                    <a:pt x="0" y="0"/>
                  </a:cubicBezTo>
                  <a:cubicBezTo>
                    <a:pt x="39052" y="3463"/>
                    <a:pt x="52852" y="19233"/>
                    <a:pt x="59351" y="6862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任意多边形: 形状 720"/>
            <p:cNvSpPr/>
            <p:nvPr/>
          </p:nvSpPr>
          <p:spPr>
            <a:xfrm>
              <a:off x="6694495" y="4152289"/>
              <a:ext cx="56527" cy="34414"/>
            </a:xfrm>
            <a:custGeom>
              <a:avLst/>
              <a:gdLst>
                <a:gd name="connsiteX0" fmla="*/ 56528 w 56527"/>
                <a:gd name="connsiteY0" fmla="*/ 20998 h 34414"/>
                <a:gd name="connsiteX1" fmla="*/ 24295 w 56527"/>
                <a:gd name="connsiteY1" fmla="*/ 34051 h 34414"/>
                <a:gd name="connsiteX2" fmla="*/ 0 w 56527"/>
                <a:gd name="connsiteY2" fmla="*/ 13699 h 34414"/>
                <a:gd name="connsiteX3" fmla="*/ 20885 w 56527"/>
                <a:gd name="connsiteY3" fmla="*/ 60 h 34414"/>
                <a:gd name="connsiteX4" fmla="*/ 56528 w 56527"/>
                <a:gd name="connsiteY4" fmla="*/ 20998 h 34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27" h="34414">
                  <a:moveTo>
                    <a:pt x="56528" y="20998"/>
                  </a:moveTo>
                  <a:cubicBezTo>
                    <a:pt x="38999" y="28563"/>
                    <a:pt x="29782" y="36182"/>
                    <a:pt x="24295" y="34051"/>
                  </a:cubicBezTo>
                  <a:cubicBezTo>
                    <a:pt x="14971" y="30481"/>
                    <a:pt x="7992" y="20838"/>
                    <a:pt x="0" y="13699"/>
                  </a:cubicBezTo>
                  <a:cubicBezTo>
                    <a:pt x="7033" y="8797"/>
                    <a:pt x="14651" y="-846"/>
                    <a:pt x="20885" y="60"/>
                  </a:cubicBezTo>
                  <a:cubicBezTo>
                    <a:pt x="30262" y="1392"/>
                    <a:pt x="38680" y="9969"/>
                    <a:pt x="56528" y="2099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任意多边形: 形状 721"/>
            <p:cNvSpPr/>
            <p:nvPr/>
          </p:nvSpPr>
          <p:spPr>
            <a:xfrm>
              <a:off x="6741094" y="4326830"/>
              <a:ext cx="41948" cy="44435"/>
            </a:xfrm>
            <a:custGeom>
              <a:avLst/>
              <a:gdLst>
                <a:gd name="connsiteX0" fmla="*/ 17973 w 41948"/>
                <a:gd name="connsiteY0" fmla="*/ 44435 h 44435"/>
                <a:gd name="connsiteX1" fmla="*/ 19 w 41948"/>
                <a:gd name="connsiteY1" fmla="*/ 15506 h 44435"/>
                <a:gd name="connsiteX2" fmla="*/ 17653 w 41948"/>
                <a:gd name="connsiteY2" fmla="*/ 108 h 44435"/>
                <a:gd name="connsiteX3" fmla="*/ 41948 w 41948"/>
                <a:gd name="connsiteY3" fmla="*/ 23710 h 44435"/>
                <a:gd name="connsiteX4" fmla="*/ 17973 w 41948"/>
                <a:gd name="connsiteY4" fmla="*/ 44435 h 4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48" h="44435">
                  <a:moveTo>
                    <a:pt x="17973" y="44435"/>
                  </a:moveTo>
                  <a:cubicBezTo>
                    <a:pt x="9768" y="32128"/>
                    <a:pt x="1191" y="24297"/>
                    <a:pt x="19" y="15506"/>
                  </a:cubicBezTo>
                  <a:cubicBezTo>
                    <a:pt x="-621" y="10977"/>
                    <a:pt x="15416" y="-1277"/>
                    <a:pt x="17653" y="108"/>
                  </a:cubicBezTo>
                  <a:cubicBezTo>
                    <a:pt x="27030" y="5863"/>
                    <a:pt x="34063" y="15506"/>
                    <a:pt x="41948" y="23710"/>
                  </a:cubicBezTo>
                  <a:cubicBezTo>
                    <a:pt x="35715" y="29092"/>
                    <a:pt x="29481" y="34473"/>
                    <a:pt x="17973" y="444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任意多边形: 形状 722"/>
            <p:cNvSpPr/>
            <p:nvPr/>
          </p:nvSpPr>
          <p:spPr>
            <a:xfrm>
              <a:off x="6300778" y="4886301"/>
              <a:ext cx="42543" cy="44627"/>
            </a:xfrm>
            <a:custGeom>
              <a:avLst/>
              <a:gdLst>
                <a:gd name="connsiteX0" fmla="*/ 18056 w 42543"/>
                <a:gd name="connsiteY0" fmla="*/ 0 h 44627"/>
                <a:gd name="connsiteX1" fmla="*/ 42511 w 42543"/>
                <a:gd name="connsiteY1" fmla="*/ 30208 h 44627"/>
                <a:gd name="connsiteX2" fmla="*/ 25622 w 42543"/>
                <a:gd name="connsiteY2" fmla="*/ 44540 h 44627"/>
                <a:gd name="connsiteX3" fmla="*/ 102 w 42543"/>
                <a:gd name="connsiteY3" fmla="*/ 24561 h 44627"/>
                <a:gd name="connsiteX4" fmla="*/ 18056 w 42543"/>
                <a:gd name="connsiteY4" fmla="*/ 0 h 44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 h="44627">
                  <a:moveTo>
                    <a:pt x="18056" y="0"/>
                  </a:moveTo>
                  <a:cubicBezTo>
                    <a:pt x="29085" y="12840"/>
                    <a:pt x="37183" y="20778"/>
                    <a:pt x="42511" y="30208"/>
                  </a:cubicBezTo>
                  <a:cubicBezTo>
                    <a:pt x="43310" y="31647"/>
                    <a:pt x="29191" y="45872"/>
                    <a:pt x="25622" y="44540"/>
                  </a:cubicBezTo>
                  <a:cubicBezTo>
                    <a:pt x="15765" y="40864"/>
                    <a:pt x="6975" y="32819"/>
                    <a:pt x="102" y="24561"/>
                  </a:cubicBezTo>
                  <a:cubicBezTo>
                    <a:pt x="-1124" y="23069"/>
                    <a:pt x="8946" y="12200"/>
                    <a:pt x="1805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任意多边形: 形状 723"/>
            <p:cNvSpPr/>
            <p:nvPr/>
          </p:nvSpPr>
          <p:spPr>
            <a:xfrm>
              <a:off x="10660054" y="4728919"/>
              <a:ext cx="43101" cy="56686"/>
            </a:xfrm>
            <a:custGeom>
              <a:avLst/>
              <a:gdLst>
                <a:gd name="connsiteX0" fmla="*/ 43101 w 43101"/>
                <a:gd name="connsiteY0" fmla="*/ 56687 h 56686"/>
                <a:gd name="connsiteX1" fmla="*/ 0 w 43101"/>
                <a:gd name="connsiteY1" fmla="*/ 2024 h 56686"/>
                <a:gd name="connsiteX2" fmla="*/ 43101 w 43101"/>
                <a:gd name="connsiteY2" fmla="*/ 56687 h 56686"/>
              </a:gdLst>
              <a:ahLst/>
              <a:cxnLst>
                <a:cxn ang="0">
                  <a:pos x="connsiteX0" y="connsiteY0"/>
                </a:cxn>
                <a:cxn ang="0">
                  <a:pos x="connsiteX1" y="connsiteY1"/>
                </a:cxn>
                <a:cxn ang="0">
                  <a:pos x="connsiteX2" y="connsiteY2"/>
                </a:cxn>
              </a:cxnLst>
              <a:rect l="l" t="t" r="r" b="b"/>
              <a:pathLst>
                <a:path w="43101" h="56686">
                  <a:moveTo>
                    <a:pt x="43101" y="56687"/>
                  </a:moveTo>
                  <a:cubicBezTo>
                    <a:pt x="29356" y="39265"/>
                    <a:pt x="15664" y="21896"/>
                    <a:pt x="0" y="2024"/>
                  </a:cubicBezTo>
                  <a:cubicBezTo>
                    <a:pt x="32180" y="-5328"/>
                    <a:pt x="41716" y="6126"/>
                    <a:pt x="43101" y="566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任意多边形: 形状 724"/>
            <p:cNvSpPr/>
            <p:nvPr/>
          </p:nvSpPr>
          <p:spPr>
            <a:xfrm>
              <a:off x="9944909" y="3877063"/>
              <a:ext cx="47896" cy="51466"/>
            </a:xfrm>
            <a:custGeom>
              <a:avLst/>
              <a:gdLst>
                <a:gd name="connsiteX0" fmla="*/ 47897 w 47896"/>
                <a:gd name="connsiteY0" fmla="*/ 51466 h 51466"/>
                <a:gd name="connsiteX1" fmla="*/ 0 w 47896"/>
                <a:gd name="connsiteY1" fmla="*/ 0 h 51466"/>
                <a:gd name="connsiteX2" fmla="*/ 47897 w 47896"/>
                <a:gd name="connsiteY2" fmla="*/ 51466 h 51466"/>
              </a:gdLst>
              <a:ahLst/>
              <a:cxnLst>
                <a:cxn ang="0">
                  <a:pos x="connsiteX0" y="connsiteY0"/>
                </a:cxn>
                <a:cxn ang="0">
                  <a:pos x="connsiteX1" y="connsiteY1"/>
                </a:cxn>
                <a:cxn ang="0">
                  <a:pos x="connsiteX2" y="connsiteY2"/>
                </a:cxn>
              </a:cxnLst>
              <a:rect l="l" t="t" r="r" b="b"/>
              <a:pathLst>
                <a:path w="47896" h="51466">
                  <a:moveTo>
                    <a:pt x="47897" y="51466"/>
                  </a:moveTo>
                  <a:cubicBezTo>
                    <a:pt x="11188" y="49282"/>
                    <a:pt x="8898" y="24454"/>
                    <a:pt x="0" y="0"/>
                  </a:cubicBezTo>
                  <a:cubicBezTo>
                    <a:pt x="35803" y="2131"/>
                    <a:pt x="38094" y="26958"/>
                    <a:pt x="47897" y="5146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任意多边形: 形状 725"/>
            <p:cNvSpPr/>
            <p:nvPr/>
          </p:nvSpPr>
          <p:spPr>
            <a:xfrm>
              <a:off x="9036472" y="3257811"/>
              <a:ext cx="45096" cy="42415"/>
            </a:xfrm>
            <a:custGeom>
              <a:avLst/>
              <a:gdLst>
                <a:gd name="connsiteX0" fmla="*/ 0 w 45096"/>
                <a:gd name="connsiteY0" fmla="*/ 1924 h 42415"/>
                <a:gd name="connsiteX1" fmla="*/ 45073 w 45096"/>
                <a:gd name="connsiteY1" fmla="*/ 29309 h 42415"/>
                <a:gd name="connsiteX2" fmla="*/ 32393 w 45096"/>
                <a:gd name="connsiteY2" fmla="*/ 42415 h 42415"/>
                <a:gd name="connsiteX3" fmla="*/ 0 w 45096"/>
                <a:gd name="connsiteY3" fmla="*/ 1924 h 42415"/>
              </a:gdLst>
              <a:ahLst/>
              <a:cxnLst>
                <a:cxn ang="0">
                  <a:pos x="connsiteX0" y="connsiteY0"/>
                </a:cxn>
                <a:cxn ang="0">
                  <a:pos x="connsiteX1" y="connsiteY1"/>
                </a:cxn>
                <a:cxn ang="0">
                  <a:pos x="connsiteX2" y="connsiteY2"/>
                </a:cxn>
                <a:cxn ang="0">
                  <a:pos x="connsiteX3" y="connsiteY3"/>
                </a:cxn>
              </a:cxnLst>
              <a:rect l="l" t="t" r="r" b="b"/>
              <a:pathLst>
                <a:path w="45096" h="42415">
                  <a:moveTo>
                    <a:pt x="0" y="1924"/>
                  </a:moveTo>
                  <a:cubicBezTo>
                    <a:pt x="36495" y="-5801"/>
                    <a:pt x="42462" y="11035"/>
                    <a:pt x="45073" y="29309"/>
                  </a:cubicBezTo>
                  <a:cubicBezTo>
                    <a:pt x="45606" y="32985"/>
                    <a:pt x="36868" y="37993"/>
                    <a:pt x="32393" y="42415"/>
                  </a:cubicBezTo>
                  <a:cubicBezTo>
                    <a:pt x="22856" y="30534"/>
                    <a:pt x="13373" y="18653"/>
                    <a:pt x="0" y="19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任意多边形: 形状 726"/>
            <p:cNvSpPr/>
            <p:nvPr/>
          </p:nvSpPr>
          <p:spPr>
            <a:xfrm>
              <a:off x="8906794" y="3221526"/>
              <a:ext cx="44099" cy="50409"/>
            </a:xfrm>
            <a:custGeom>
              <a:avLst/>
              <a:gdLst>
                <a:gd name="connsiteX0" fmla="*/ 40758 w 44099"/>
                <a:gd name="connsiteY0" fmla="*/ 50409 h 50409"/>
                <a:gd name="connsiteX1" fmla="*/ 0 w 44099"/>
                <a:gd name="connsiteY1" fmla="*/ 2086 h 50409"/>
                <a:gd name="connsiteX2" fmla="*/ 40758 w 44099"/>
                <a:gd name="connsiteY2" fmla="*/ 50409 h 50409"/>
              </a:gdLst>
              <a:ahLst/>
              <a:cxnLst>
                <a:cxn ang="0">
                  <a:pos x="connsiteX0" y="connsiteY0"/>
                </a:cxn>
                <a:cxn ang="0">
                  <a:pos x="connsiteX1" y="connsiteY1"/>
                </a:cxn>
                <a:cxn ang="0">
                  <a:pos x="connsiteX2" y="connsiteY2"/>
                </a:cxn>
              </a:cxnLst>
              <a:rect l="l" t="t" r="r" b="b"/>
              <a:pathLst>
                <a:path w="44099" h="50409">
                  <a:moveTo>
                    <a:pt x="40758" y="50409"/>
                  </a:moveTo>
                  <a:cubicBezTo>
                    <a:pt x="24987" y="31709"/>
                    <a:pt x="14172" y="18922"/>
                    <a:pt x="0" y="2086"/>
                  </a:cubicBezTo>
                  <a:cubicBezTo>
                    <a:pt x="41983" y="-4840"/>
                    <a:pt x="49761" y="4058"/>
                    <a:pt x="40758" y="504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任意多边形: 形状 727"/>
            <p:cNvSpPr/>
            <p:nvPr/>
          </p:nvSpPr>
          <p:spPr>
            <a:xfrm>
              <a:off x="8117981" y="3205208"/>
              <a:ext cx="41913" cy="38356"/>
            </a:xfrm>
            <a:custGeom>
              <a:avLst/>
              <a:gdLst>
                <a:gd name="connsiteX0" fmla="*/ 41809 w 41913"/>
                <a:gd name="connsiteY0" fmla="*/ 34069 h 38356"/>
                <a:gd name="connsiteX1" fmla="*/ 145 w 41913"/>
                <a:gd name="connsiteY1" fmla="*/ 16594 h 38356"/>
                <a:gd name="connsiteX2" fmla="*/ 11014 w 41913"/>
                <a:gd name="connsiteY2" fmla="*/ 24 h 38356"/>
                <a:gd name="connsiteX3" fmla="*/ 41809 w 41913"/>
                <a:gd name="connsiteY3" fmla="*/ 34069 h 38356"/>
              </a:gdLst>
              <a:ahLst/>
              <a:cxnLst>
                <a:cxn ang="0">
                  <a:pos x="connsiteX0" y="connsiteY0"/>
                </a:cxn>
                <a:cxn ang="0">
                  <a:pos x="connsiteX1" y="connsiteY1"/>
                </a:cxn>
                <a:cxn ang="0">
                  <a:pos x="connsiteX2" y="connsiteY2"/>
                </a:cxn>
                <a:cxn ang="0">
                  <a:pos x="connsiteX3" y="connsiteY3"/>
                </a:cxn>
              </a:cxnLst>
              <a:rect l="l" t="t" r="r" b="b"/>
              <a:pathLst>
                <a:path w="41913" h="38356">
                  <a:moveTo>
                    <a:pt x="41809" y="34069"/>
                  </a:moveTo>
                  <a:cubicBezTo>
                    <a:pt x="20924" y="43605"/>
                    <a:pt x="6645" y="36999"/>
                    <a:pt x="145" y="16594"/>
                  </a:cubicBezTo>
                  <a:cubicBezTo>
                    <a:pt x="-1187" y="12385"/>
                    <a:pt x="6965" y="184"/>
                    <a:pt x="11014" y="24"/>
                  </a:cubicBezTo>
                  <a:cubicBezTo>
                    <a:pt x="32698" y="-615"/>
                    <a:pt x="43087" y="11426"/>
                    <a:pt x="41809" y="3406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任意多边形: 形状 728"/>
            <p:cNvSpPr/>
            <p:nvPr/>
          </p:nvSpPr>
          <p:spPr>
            <a:xfrm>
              <a:off x="9796794" y="3666989"/>
              <a:ext cx="42358" cy="56474"/>
            </a:xfrm>
            <a:custGeom>
              <a:avLst/>
              <a:gdLst>
                <a:gd name="connsiteX0" fmla="*/ 9007 w 42358"/>
                <a:gd name="connsiteY0" fmla="*/ 0 h 56474"/>
                <a:gd name="connsiteX1" fmla="*/ 42359 w 42358"/>
                <a:gd name="connsiteY1" fmla="*/ 56474 h 56474"/>
                <a:gd name="connsiteX2" fmla="*/ 9007 w 42358"/>
                <a:gd name="connsiteY2" fmla="*/ 0 h 56474"/>
              </a:gdLst>
              <a:ahLst/>
              <a:cxnLst>
                <a:cxn ang="0">
                  <a:pos x="connsiteX0" y="connsiteY0"/>
                </a:cxn>
                <a:cxn ang="0">
                  <a:pos x="connsiteX1" y="connsiteY1"/>
                </a:cxn>
                <a:cxn ang="0">
                  <a:pos x="connsiteX2" y="connsiteY2"/>
                </a:cxn>
              </a:cxnLst>
              <a:rect l="l" t="t" r="r" b="b"/>
              <a:pathLst>
                <a:path w="42358" h="56474">
                  <a:moveTo>
                    <a:pt x="9007" y="0"/>
                  </a:moveTo>
                  <a:cubicBezTo>
                    <a:pt x="21900" y="21791"/>
                    <a:pt x="31277" y="37721"/>
                    <a:pt x="42359" y="56474"/>
                  </a:cubicBezTo>
                  <a:cubicBezTo>
                    <a:pt x="1548" y="53224"/>
                    <a:pt x="-10226" y="35803"/>
                    <a:pt x="900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任意多边形: 形状 729"/>
            <p:cNvSpPr/>
            <p:nvPr/>
          </p:nvSpPr>
          <p:spPr>
            <a:xfrm>
              <a:off x="8511886" y="3115086"/>
              <a:ext cx="43063" cy="40385"/>
            </a:xfrm>
            <a:custGeom>
              <a:avLst/>
              <a:gdLst>
                <a:gd name="connsiteX0" fmla="*/ 43063 w 43063"/>
                <a:gd name="connsiteY0" fmla="*/ 34524 h 40385"/>
                <a:gd name="connsiteX1" fmla="*/ 15 w 43063"/>
                <a:gd name="connsiteY1" fmla="*/ 17155 h 40385"/>
                <a:gd name="connsiteX2" fmla="*/ 12748 w 43063"/>
                <a:gd name="connsiteY2" fmla="*/ 0 h 40385"/>
                <a:gd name="connsiteX3" fmla="*/ 43063 w 43063"/>
                <a:gd name="connsiteY3" fmla="*/ 34524 h 40385"/>
              </a:gdLst>
              <a:ahLst/>
              <a:cxnLst>
                <a:cxn ang="0">
                  <a:pos x="connsiteX0" y="connsiteY0"/>
                </a:cxn>
                <a:cxn ang="0">
                  <a:pos x="connsiteX1" y="connsiteY1"/>
                </a:cxn>
                <a:cxn ang="0">
                  <a:pos x="connsiteX2" y="connsiteY2"/>
                </a:cxn>
                <a:cxn ang="0">
                  <a:pos x="connsiteX3" y="connsiteY3"/>
                </a:cxn>
              </a:cxnLst>
              <a:rect l="l" t="t" r="r" b="b"/>
              <a:pathLst>
                <a:path w="43063" h="40385">
                  <a:moveTo>
                    <a:pt x="43063" y="34524"/>
                  </a:moveTo>
                  <a:cubicBezTo>
                    <a:pt x="11789" y="48056"/>
                    <a:pt x="1613" y="36442"/>
                    <a:pt x="15" y="17155"/>
                  </a:cubicBezTo>
                  <a:cubicBezTo>
                    <a:pt x="-411" y="11828"/>
                    <a:pt x="8273" y="5754"/>
                    <a:pt x="12748" y="0"/>
                  </a:cubicBezTo>
                  <a:cubicBezTo>
                    <a:pt x="22871" y="11508"/>
                    <a:pt x="32994" y="23016"/>
                    <a:pt x="43063" y="345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任意多边形: 形状 730"/>
            <p:cNvSpPr/>
            <p:nvPr/>
          </p:nvSpPr>
          <p:spPr>
            <a:xfrm>
              <a:off x="6597530" y="4513443"/>
              <a:ext cx="52425" cy="35076"/>
            </a:xfrm>
            <a:custGeom>
              <a:avLst/>
              <a:gdLst>
                <a:gd name="connsiteX0" fmla="*/ 52425 w 52425"/>
                <a:gd name="connsiteY0" fmla="*/ 17336 h 35076"/>
                <a:gd name="connsiteX1" fmla="*/ 23495 w 52425"/>
                <a:gd name="connsiteY1" fmla="*/ 34864 h 35076"/>
                <a:gd name="connsiteX2" fmla="*/ 0 w 52425"/>
                <a:gd name="connsiteY2" fmla="*/ 14566 h 35076"/>
                <a:gd name="connsiteX3" fmla="*/ 17582 w 52425"/>
                <a:gd name="connsiteY3" fmla="*/ 21 h 35076"/>
                <a:gd name="connsiteX4" fmla="*/ 52425 w 52425"/>
                <a:gd name="connsiteY4" fmla="*/ 17336 h 35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25" h="35076">
                  <a:moveTo>
                    <a:pt x="52425" y="17336"/>
                  </a:moveTo>
                  <a:cubicBezTo>
                    <a:pt x="36921" y="27139"/>
                    <a:pt x="28024" y="36622"/>
                    <a:pt x="23495" y="34864"/>
                  </a:cubicBezTo>
                  <a:cubicBezTo>
                    <a:pt x="14385" y="31348"/>
                    <a:pt x="7672" y="21651"/>
                    <a:pt x="0" y="14566"/>
                  </a:cubicBezTo>
                  <a:cubicBezTo>
                    <a:pt x="5914" y="9344"/>
                    <a:pt x="12307" y="-512"/>
                    <a:pt x="17582" y="21"/>
                  </a:cubicBezTo>
                  <a:cubicBezTo>
                    <a:pt x="26799" y="926"/>
                    <a:pt x="35376" y="8332"/>
                    <a:pt x="52425" y="1733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任意多边形: 形状 731"/>
            <p:cNvSpPr/>
            <p:nvPr/>
          </p:nvSpPr>
          <p:spPr>
            <a:xfrm>
              <a:off x="10616546" y="4581446"/>
              <a:ext cx="42016" cy="56261"/>
            </a:xfrm>
            <a:custGeom>
              <a:avLst/>
              <a:gdLst>
                <a:gd name="connsiteX0" fmla="*/ 4722 w 42016"/>
                <a:gd name="connsiteY0" fmla="*/ 0 h 56261"/>
                <a:gd name="connsiteX1" fmla="*/ 42016 w 42016"/>
                <a:gd name="connsiteY1" fmla="*/ 56261 h 56261"/>
                <a:gd name="connsiteX2" fmla="*/ 4722 w 42016"/>
                <a:gd name="connsiteY2" fmla="*/ 0 h 56261"/>
              </a:gdLst>
              <a:ahLst/>
              <a:cxnLst>
                <a:cxn ang="0">
                  <a:pos x="connsiteX0" y="connsiteY0"/>
                </a:cxn>
                <a:cxn ang="0">
                  <a:pos x="connsiteX1" y="connsiteY1"/>
                </a:cxn>
                <a:cxn ang="0">
                  <a:pos x="connsiteX2" y="connsiteY2"/>
                </a:cxn>
              </a:cxnLst>
              <a:rect l="l" t="t" r="r" b="b"/>
              <a:pathLst>
                <a:path w="42016" h="56261">
                  <a:moveTo>
                    <a:pt x="4722" y="0"/>
                  </a:moveTo>
                  <a:cubicBezTo>
                    <a:pt x="16496" y="17741"/>
                    <a:pt x="28218" y="35483"/>
                    <a:pt x="42016" y="56261"/>
                  </a:cubicBezTo>
                  <a:cubicBezTo>
                    <a:pt x="4402" y="52106"/>
                    <a:pt x="-7745" y="36122"/>
                    <a:pt x="472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任意多边形: 形状 732"/>
            <p:cNvSpPr/>
            <p:nvPr/>
          </p:nvSpPr>
          <p:spPr>
            <a:xfrm>
              <a:off x="6088089" y="5655558"/>
              <a:ext cx="54982" cy="34606"/>
            </a:xfrm>
            <a:custGeom>
              <a:avLst/>
              <a:gdLst>
                <a:gd name="connsiteX0" fmla="*/ 54982 w 54982"/>
                <a:gd name="connsiteY0" fmla="*/ 21276 h 34606"/>
                <a:gd name="connsiteX1" fmla="*/ 20938 w 54982"/>
                <a:gd name="connsiteY1" fmla="*/ 34436 h 34606"/>
                <a:gd name="connsiteX2" fmla="*/ 0 w 54982"/>
                <a:gd name="connsiteY2" fmla="*/ 16907 h 34606"/>
                <a:gd name="connsiteX3" fmla="*/ 20618 w 54982"/>
                <a:gd name="connsiteY3" fmla="*/ 18 h 34606"/>
                <a:gd name="connsiteX4" fmla="*/ 54982 w 54982"/>
                <a:gd name="connsiteY4" fmla="*/ 21276 h 34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2" h="34606">
                  <a:moveTo>
                    <a:pt x="54982" y="21276"/>
                  </a:moveTo>
                  <a:cubicBezTo>
                    <a:pt x="37507" y="28522"/>
                    <a:pt x="28397" y="35821"/>
                    <a:pt x="20938" y="34436"/>
                  </a:cubicBezTo>
                  <a:cubicBezTo>
                    <a:pt x="13160" y="32944"/>
                    <a:pt x="6926" y="23087"/>
                    <a:pt x="0" y="16907"/>
                  </a:cubicBezTo>
                  <a:cubicBezTo>
                    <a:pt x="6926" y="10833"/>
                    <a:pt x="14225" y="-515"/>
                    <a:pt x="20618" y="18"/>
                  </a:cubicBezTo>
                  <a:cubicBezTo>
                    <a:pt x="29676" y="711"/>
                    <a:pt x="38094" y="10141"/>
                    <a:pt x="54982" y="212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任意多边形: 形状 733"/>
            <p:cNvSpPr/>
            <p:nvPr/>
          </p:nvSpPr>
          <p:spPr>
            <a:xfrm>
              <a:off x="6450616" y="4691091"/>
              <a:ext cx="40307" cy="45382"/>
            </a:xfrm>
            <a:custGeom>
              <a:avLst/>
              <a:gdLst>
                <a:gd name="connsiteX0" fmla="*/ 17289 w 40307"/>
                <a:gd name="connsiteY0" fmla="*/ 0 h 45382"/>
                <a:gd name="connsiteX1" fmla="*/ 40252 w 40307"/>
                <a:gd name="connsiteY1" fmla="*/ 30315 h 45382"/>
                <a:gd name="connsiteX2" fmla="*/ 23310 w 40307"/>
                <a:gd name="connsiteY2" fmla="*/ 45286 h 45382"/>
                <a:gd name="connsiteX3" fmla="*/ 187 w 40307"/>
                <a:gd name="connsiteY3" fmla="*/ 24987 h 45382"/>
                <a:gd name="connsiteX4" fmla="*/ 17289 w 40307"/>
                <a:gd name="connsiteY4" fmla="*/ 0 h 45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07" h="45382">
                  <a:moveTo>
                    <a:pt x="17289" y="0"/>
                  </a:moveTo>
                  <a:cubicBezTo>
                    <a:pt x="27945" y="13213"/>
                    <a:pt x="36256" y="20832"/>
                    <a:pt x="40252" y="30315"/>
                  </a:cubicBezTo>
                  <a:cubicBezTo>
                    <a:pt x="41317" y="32766"/>
                    <a:pt x="26719" y="46671"/>
                    <a:pt x="23310" y="45286"/>
                  </a:cubicBezTo>
                  <a:cubicBezTo>
                    <a:pt x="14093" y="41610"/>
                    <a:pt x="5142" y="33618"/>
                    <a:pt x="187" y="24987"/>
                  </a:cubicBezTo>
                  <a:cubicBezTo>
                    <a:pt x="-1518" y="22004"/>
                    <a:pt x="8765" y="12094"/>
                    <a:pt x="172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任意多边形: 形状 734"/>
            <p:cNvSpPr/>
            <p:nvPr/>
          </p:nvSpPr>
          <p:spPr>
            <a:xfrm>
              <a:off x="6289052" y="5624675"/>
              <a:ext cx="46458" cy="42660"/>
            </a:xfrm>
            <a:custGeom>
              <a:avLst/>
              <a:gdLst>
                <a:gd name="connsiteX0" fmla="*/ 0 w 46458"/>
                <a:gd name="connsiteY0" fmla="*/ 0 h 42660"/>
                <a:gd name="connsiteX1" fmla="*/ 46458 w 46458"/>
                <a:gd name="connsiteY1" fmla="*/ 20086 h 42660"/>
                <a:gd name="connsiteX2" fmla="*/ 33085 w 46458"/>
                <a:gd name="connsiteY2" fmla="*/ 40598 h 42660"/>
                <a:gd name="connsiteX3" fmla="*/ 0 w 46458"/>
                <a:gd name="connsiteY3" fmla="*/ 0 h 42660"/>
              </a:gdLst>
              <a:ahLst/>
              <a:cxnLst>
                <a:cxn ang="0">
                  <a:pos x="connsiteX0" y="connsiteY0"/>
                </a:cxn>
                <a:cxn ang="0">
                  <a:pos x="connsiteX1" y="connsiteY1"/>
                </a:cxn>
                <a:cxn ang="0">
                  <a:pos x="connsiteX2" y="connsiteY2"/>
                </a:cxn>
                <a:cxn ang="0">
                  <a:pos x="connsiteX3" y="connsiteY3"/>
                </a:cxn>
              </a:cxnLst>
              <a:rect l="l" t="t" r="r" b="b"/>
              <a:pathLst>
                <a:path w="46458" h="42660">
                  <a:moveTo>
                    <a:pt x="0" y="0"/>
                  </a:moveTo>
                  <a:cubicBezTo>
                    <a:pt x="19873" y="8631"/>
                    <a:pt x="33192" y="14332"/>
                    <a:pt x="46458" y="20086"/>
                  </a:cubicBezTo>
                  <a:cubicBezTo>
                    <a:pt x="42089" y="27171"/>
                    <a:pt x="39159" y="38573"/>
                    <a:pt x="33085" y="40598"/>
                  </a:cubicBezTo>
                  <a:cubicBezTo>
                    <a:pt x="10336" y="48323"/>
                    <a:pt x="2664" y="34257"/>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任意多边形: 形状 735"/>
            <p:cNvSpPr/>
            <p:nvPr/>
          </p:nvSpPr>
          <p:spPr>
            <a:xfrm>
              <a:off x="7855216" y="3331021"/>
              <a:ext cx="49000" cy="39650"/>
            </a:xfrm>
            <a:custGeom>
              <a:avLst/>
              <a:gdLst>
                <a:gd name="connsiteX0" fmla="*/ 49001 w 49000"/>
                <a:gd name="connsiteY0" fmla="*/ 32180 h 39650"/>
                <a:gd name="connsiteX1" fmla="*/ 145 w 49000"/>
                <a:gd name="connsiteY1" fmla="*/ 19926 h 39650"/>
                <a:gd name="connsiteX2" fmla="*/ 7977 w 49000"/>
                <a:gd name="connsiteY2" fmla="*/ 0 h 39650"/>
                <a:gd name="connsiteX3" fmla="*/ 49001 w 49000"/>
                <a:gd name="connsiteY3" fmla="*/ 32180 h 39650"/>
              </a:gdLst>
              <a:ahLst/>
              <a:cxnLst>
                <a:cxn ang="0">
                  <a:pos x="connsiteX0" y="connsiteY0"/>
                </a:cxn>
                <a:cxn ang="0">
                  <a:pos x="connsiteX1" y="connsiteY1"/>
                </a:cxn>
                <a:cxn ang="0">
                  <a:pos x="connsiteX2" y="connsiteY2"/>
                </a:cxn>
                <a:cxn ang="0">
                  <a:pos x="connsiteX3" y="connsiteY3"/>
                </a:cxn>
              </a:cxnLst>
              <a:rect l="l" t="t" r="r" b="b"/>
              <a:pathLst>
                <a:path w="49000" h="39650">
                  <a:moveTo>
                    <a:pt x="49001" y="32180"/>
                  </a:moveTo>
                  <a:cubicBezTo>
                    <a:pt x="19805" y="44327"/>
                    <a:pt x="4567" y="42622"/>
                    <a:pt x="145" y="19926"/>
                  </a:cubicBezTo>
                  <a:cubicBezTo>
                    <a:pt x="-1027" y="14012"/>
                    <a:pt x="5206" y="6660"/>
                    <a:pt x="7977" y="0"/>
                  </a:cubicBezTo>
                  <a:cubicBezTo>
                    <a:pt x="20124" y="9537"/>
                    <a:pt x="32271" y="19073"/>
                    <a:pt x="49001" y="321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任意多边形: 形状 736"/>
            <p:cNvSpPr/>
            <p:nvPr/>
          </p:nvSpPr>
          <p:spPr>
            <a:xfrm>
              <a:off x="8265758" y="3228449"/>
              <a:ext cx="47363" cy="39265"/>
            </a:xfrm>
            <a:custGeom>
              <a:avLst/>
              <a:gdLst>
                <a:gd name="connsiteX0" fmla="*/ 47364 w 47363"/>
                <a:gd name="connsiteY0" fmla="*/ 28675 h 39265"/>
                <a:gd name="connsiteX1" fmla="*/ 24135 w 47363"/>
                <a:gd name="connsiteY1" fmla="*/ 39011 h 39265"/>
                <a:gd name="connsiteX2" fmla="*/ 0 w 47363"/>
                <a:gd name="connsiteY2" fmla="*/ 9868 h 39265"/>
                <a:gd name="connsiteX3" fmla="*/ 18381 w 47363"/>
                <a:gd name="connsiteY3" fmla="*/ 278 h 39265"/>
                <a:gd name="connsiteX4" fmla="*/ 47364 w 47363"/>
                <a:gd name="connsiteY4" fmla="*/ 28675 h 39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63" h="39265">
                  <a:moveTo>
                    <a:pt x="47364" y="28675"/>
                  </a:moveTo>
                  <a:cubicBezTo>
                    <a:pt x="34950" y="34376"/>
                    <a:pt x="25786" y="40609"/>
                    <a:pt x="24135" y="39011"/>
                  </a:cubicBezTo>
                  <a:cubicBezTo>
                    <a:pt x="15078" y="30380"/>
                    <a:pt x="7885" y="19778"/>
                    <a:pt x="0" y="9868"/>
                  </a:cubicBezTo>
                  <a:cubicBezTo>
                    <a:pt x="6287" y="6405"/>
                    <a:pt x="15450" y="-1586"/>
                    <a:pt x="18381" y="278"/>
                  </a:cubicBezTo>
                  <a:cubicBezTo>
                    <a:pt x="27811" y="6352"/>
                    <a:pt x="34950" y="15995"/>
                    <a:pt x="47364" y="2867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任意多边形: 形状 737"/>
            <p:cNvSpPr/>
            <p:nvPr/>
          </p:nvSpPr>
          <p:spPr>
            <a:xfrm>
              <a:off x="9291245" y="3338037"/>
              <a:ext cx="35846" cy="45835"/>
            </a:xfrm>
            <a:custGeom>
              <a:avLst/>
              <a:gdLst>
                <a:gd name="connsiteX0" fmla="*/ 32819 w 35846"/>
                <a:gd name="connsiteY0" fmla="*/ 45835 h 45835"/>
                <a:gd name="connsiteX1" fmla="*/ 0 w 35846"/>
                <a:gd name="connsiteY1" fmla="*/ 7848 h 45835"/>
                <a:gd name="connsiteX2" fmla="*/ 13533 w 35846"/>
                <a:gd name="connsiteY2" fmla="*/ 123 h 45835"/>
                <a:gd name="connsiteX3" fmla="*/ 32819 w 35846"/>
                <a:gd name="connsiteY3" fmla="*/ 45835 h 45835"/>
              </a:gdLst>
              <a:ahLst/>
              <a:cxnLst>
                <a:cxn ang="0">
                  <a:pos x="connsiteX0" y="connsiteY0"/>
                </a:cxn>
                <a:cxn ang="0">
                  <a:pos x="connsiteX1" y="connsiteY1"/>
                </a:cxn>
                <a:cxn ang="0">
                  <a:pos x="connsiteX2" y="connsiteY2"/>
                </a:cxn>
                <a:cxn ang="0">
                  <a:pos x="connsiteX3" y="connsiteY3"/>
                </a:cxn>
              </a:cxnLst>
              <a:rect l="l" t="t" r="r" b="b"/>
              <a:pathLst>
                <a:path w="35846" h="45835">
                  <a:moveTo>
                    <a:pt x="32819" y="45835"/>
                  </a:moveTo>
                  <a:cubicBezTo>
                    <a:pt x="8791" y="41946"/>
                    <a:pt x="427" y="27614"/>
                    <a:pt x="0" y="7848"/>
                  </a:cubicBezTo>
                  <a:cubicBezTo>
                    <a:pt x="-53" y="5185"/>
                    <a:pt x="9857" y="-942"/>
                    <a:pt x="13533" y="123"/>
                  </a:cubicBezTo>
                  <a:cubicBezTo>
                    <a:pt x="35110" y="6516"/>
                    <a:pt x="39852" y="22074"/>
                    <a:pt x="32819" y="4583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任意多边形: 形状 738"/>
            <p:cNvSpPr/>
            <p:nvPr/>
          </p:nvSpPr>
          <p:spPr>
            <a:xfrm>
              <a:off x="6554268" y="4337361"/>
              <a:ext cx="51412" cy="35152"/>
            </a:xfrm>
            <a:custGeom>
              <a:avLst/>
              <a:gdLst>
                <a:gd name="connsiteX0" fmla="*/ 51413 w 51412"/>
                <a:gd name="connsiteY0" fmla="*/ 19040 h 35152"/>
                <a:gd name="connsiteX1" fmla="*/ 21844 w 51412"/>
                <a:gd name="connsiteY1" fmla="*/ 35024 h 35152"/>
                <a:gd name="connsiteX2" fmla="*/ 0 w 51412"/>
                <a:gd name="connsiteY2" fmla="*/ 18028 h 35152"/>
                <a:gd name="connsiteX3" fmla="*/ 15983 w 51412"/>
                <a:gd name="connsiteY3" fmla="*/ 20 h 35152"/>
                <a:gd name="connsiteX4" fmla="*/ 51413 w 51412"/>
                <a:gd name="connsiteY4" fmla="*/ 19040 h 35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1" h="35152">
                  <a:moveTo>
                    <a:pt x="51413" y="19040"/>
                  </a:moveTo>
                  <a:cubicBezTo>
                    <a:pt x="36069" y="27831"/>
                    <a:pt x="27917" y="36302"/>
                    <a:pt x="21844" y="35024"/>
                  </a:cubicBezTo>
                  <a:cubicBezTo>
                    <a:pt x="13746" y="33319"/>
                    <a:pt x="7192" y="24048"/>
                    <a:pt x="0" y="18028"/>
                  </a:cubicBezTo>
                  <a:cubicBezTo>
                    <a:pt x="5381" y="11635"/>
                    <a:pt x="11614" y="-566"/>
                    <a:pt x="15983" y="20"/>
                  </a:cubicBezTo>
                  <a:cubicBezTo>
                    <a:pt x="25680" y="1459"/>
                    <a:pt x="34417" y="9291"/>
                    <a:pt x="51413" y="1904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任意多边形: 形状 739"/>
            <p:cNvSpPr/>
            <p:nvPr/>
          </p:nvSpPr>
          <p:spPr>
            <a:xfrm>
              <a:off x="10908647" y="4977245"/>
              <a:ext cx="51732" cy="61429"/>
            </a:xfrm>
            <a:custGeom>
              <a:avLst/>
              <a:gdLst>
                <a:gd name="connsiteX0" fmla="*/ 38520 w 51732"/>
                <a:gd name="connsiteY0" fmla="*/ 61429 h 61429"/>
                <a:gd name="connsiteX1" fmla="*/ 0 w 51732"/>
                <a:gd name="connsiteY1" fmla="*/ 10656 h 61429"/>
                <a:gd name="connsiteX2" fmla="*/ 14172 w 51732"/>
                <a:gd name="connsiteY2" fmla="*/ 0 h 61429"/>
                <a:gd name="connsiteX3" fmla="*/ 51733 w 51732"/>
                <a:gd name="connsiteY3" fmla="*/ 51733 h 61429"/>
                <a:gd name="connsiteX4" fmla="*/ 38520 w 51732"/>
                <a:gd name="connsiteY4" fmla="*/ 61429 h 6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2" h="61429">
                  <a:moveTo>
                    <a:pt x="38520" y="61429"/>
                  </a:moveTo>
                  <a:cubicBezTo>
                    <a:pt x="25680" y="44487"/>
                    <a:pt x="12840" y="27598"/>
                    <a:pt x="0" y="10656"/>
                  </a:cubicBezTo>
                  <a:cubicBezTo>
                    <a:pt x="4742" y="7086"/>
                    <a:pt x="9430" y="3570"/>
                    <a:pt x="14172" y="0"/>
                  </a:cubicBezTo>
                  <a:cubicBezTo>
                    <a:pt x="26692" y="17262"/>
                    <a:pt x="39212" y="34524"/>
                    <a:pt x="51733" y="51733"/>
                  </a:cubicBezTo>
                  <a:cubicBezTo>
                    <a:pt x="47311" y="54983"/>
                    <a:pt x="42942" y="58233"/>
                    <a:pt x="38520" y="6142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任意多边形: 形状 740"/>
            <p:cNvSpPr/>
            <p:nvPr/>
          </p:nvSpPr>
          <p:spPr>
            <a:xfrm>
              <a:off x="7814221" y="3162318"/>
              <a:ext cx="46094" cy="40496"/>
            </a:xfrm>
            <a:custGeom>
              <a:avLst/>
              <a:gdLst>
                <a:gd name="connsiteX0" fmla="*/ 46095 w 46094"/>
                <a:gd name="connsiteY0" fmla="*/ 25279 h 40496"/>
                <a:gd name="connsiteX1" fmla="*/ 23079 w 46094"/>
                <a:gd name="connsiteY1" fmla="*/ 40357 h 40496"/>
                <a:gd name="connsiteX2" fmla="*/ 63 w 46094"/>
                <a:gd name="connsiteY2" fmla="*/ 14677 h 40496"/>
                <a:gd name="connsiteX3" fmla="*/ 13009 w 46094"/>
                <a:gd name="connsiteY3" fmla="*/ 25 h 40496"/>
                <a:gd name="connsiteX4" fmla="*/ 46095 w 46094"/>
                <a:gd name="connsiteY4" fmla="*/ 25279 h 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94" h="40496">
                  <a:moveTo>
                    <a:pt x="46095" y="25279"/>
                  </a:moveTo>
                  <a:cubicBezTo>
                    <a:pt x="34161" y="33271"/>
                    <a:pt x="24784" y="41689"/>
                    <a:pt x="23079" y="40357"/>
                  </a:cubicBezTo>
                  <a:cubicBezTo>
                    <a:pt x="14075" y="33324"/>
                    <a:pt x="6137" y="24373"/>
                    <a:pt x="63" y="14677"/>
                  </a:cubicBezTo>
                  <a:cubicBezTo>
                    <a:pt x="-1003" y="12972"/>
                    <a:pt x="11784" y="-667"/>
                    <a:pt x="13009" y="25"/>
                  </a:cubicBezTo>
                  <a:cubicBezTo>
                    <a:pt x="22919" y="5779"/>
                    <a:pt x="31603" y="13718"/>
                    <a:pt x="46095" y="252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任意多边形: 形状 741"/>
            <p:cNvSpPr/>
            <p:nvPr/>
          </p:nvSpPr>
          <p:spPr>
            <a:xfrm>
              <a:off x="8646800" y="3147479"/>
              <a:ext cx="40353" cy="41128"/>
            </a:xfrm>
            <a:custGeom>
              <a:avLst/>
              <a:gdLst>
                <a:gd name="connsiteX0" fmla="*/ 12467 w 40353"/>
                <a:gd name="connsiteY0" fmla="*/ 0 h 41128"/>
                <a:gd name="connsiteX1" fmla="*/ 40278 w 40353"/>
                <a:gd name="connsiteY1" fmla="*/ 33831 h 41128"/>
                <a:gd name="connsiteX2" fmla="*/ 20938 w 40353"/>
                <a:gd name="connsiteY2" fmla="*/ 40704 h 41128"/>
                <a:gd name="connsiteX3" fmla="*/ 0 w 40353"/>
                <a:gd name="connsiteY3" fmla="*/ 7779 h 41128"/>
                <a:gd name="connsiteX4" fmla="*/ 12467 w 40353"/>
                <a:gd name="connsiteY4" fmla="*/ 0 h 41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3" h="41128">
                  <a:moveTo>
                    <a:pt x="12467" y="0"/>
                  </a:moveTo>
                  <a:cubicBezTo>
                    <a:pt x="31061" y="2824"/>
                    <a:pt x="41343" y="14332"/>
                    <a:pt x="40278" y="33831"/>
                  </a:cubicBezTo>
                  <a:cubicBezTo>
                    <a:pt x="40118" y="36708"/>
                    <a:pt x="22696" y="42782"/>
                    <a:pt x="20938" y="40704"/>
                  </a:cubicBezTo>
                  <a:cubicBezTo>
                    <a:pt x="12520" y="31008"/>
                    <a:pt x="6713" y="18967"/>
                    <a:pt x="0" y="7779"/>
                  </a:cubicBezTo>
                  <a:cubicBezTo>
                    <a:pt x="4155" y="5168"/>
                    <a:pt x="8311" y="2611"/>
                    <a:pt x="1246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任意多边形: 形状 742"/>
            <p:cNvSpPr/>
            <p:nvPr/>
          </p:nvSpPr>
          <p:spPr>
            <a:xfrm>
              <a:off x="10201973" y="4125017"/>
              <a:ext cx="49281" cy="61802"/>
            </a:xfrm>
            <a:custGeom>
              <a:avLst/>
              <a:gdLst>
                <a:gd name="connsiteX0" fmla="*/ 33512 w 49281"/>
                <a:gd name="connsiteY0" fmla="*/ 61802 h 61802"/>
                <a:gd name="connsiteX1" fmla="*/ 0 w 49281"/>
                <a:gd name="connsiteY1" fmla="*/ 8844 h 61802"/>
                <a:gd name="connsiteX2" fmla="*/ 12893 w 49281"/>
                <a:gd name="connsiteY2" fmla="*/ 0 h 61802"/>
                <a:gd name="connsiteX3" fmla="*/ 49282 w 49281"/>
                <a:gd name="connsiteY3" fmla="*/ 51093 h 61802"/>
                <a:gd name="connsiteX4" fmla="*/ 33512 w 49281"/>
                <a:gd name="connsiteY4" fmla="*/ 61802 h 6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81" h="61801">
                  <a:moveTo>
                    <a:pt x="33512" y="61802"/>
                  </a:moveTo>
                  <a:cubicBezTo>
                    <a:pt x="22323" y="44167"/>
                    <a:pt x="11188" y="26479"/>
                    <a:pt x="0" y="8844"/>
                  </a:cubicBezTo>
                  <a:cubicBezTo>
                    <a:pt x="4315" y="5914"/>
                    <a:pt x="8578" y="2930"/>
                    <a:pt x="12893" y="0"/>
                  </a:cubicBezTo>
                  <a:cubicBezTo>
                    <a:pt x="25041" y="17049"/>
                    <a:pt x="37135" y="34044"/>
                    <a:pt x="49282" y="51093"/>
                  </a:cubicBezTo>
                  <a:cubicBezTo>
                    <a:pt x="44007" y="54663"/>
                    <a:pt x="38733" y="58232"/>
                    <a:pt x="33512" y="618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任意多边形: 形状 743"/>
            <p:cNvSpPr/>
            <p:nvPr/>
          </p:nvSpPr>
          <p:spPr>
            <a:xfrm>
              <a:off x="7735348" y="3486854"/>
              <a:ext cx="39760" cy="38119"/>
            </a:xfrm>
            <a:custGeom>
              <a:avLst/>
              <a:gdLst>
                <a:gd name="connsiteX0" fmla="*/ 32 w 39760"/>
                <a:gd name="connsiteY0" fmla="*/ 2774 h 38119"/>
                <a:gd name="connsiteX1" fmla="*/ 39724 w 39760"/>
                <a:gd name="connsiteY1" fmla="*/ 20036 h 38119"/>
                <a:gd name="connsiteX2" fmla="*/ 26085 w 39760"/>
                <a:gd name="connsiteY2" fmla="*/ 38098 h 38119"/>
                <a:gd name="connsiteX3" fmla="*/ 32 w 39760"/>
                <a:gd name="connsiteY3" fmla="*/ 2774 h 38119"/>
              </a:gdLst>
              <a:ahLst/>
              <a:cxnLst>
                <a:cxn ang="0">
                  <a:pos x="connsiteX0" y="connsiteY0"/>
                </a:cxn>
                <a:cxn ang="0">
                  <a:pos x="connsiteX1" y="connsiteY1"/>
                </a:cxn>
                <a:cxn ang="0">
                  <a:pos x="connsiteX2" y="connsiteY2"/>
                </a:cxn>
                <a:cxn ang="0">
                  <a:pos x="connsiteX3" y="connsiteY3"/>
                </a:cxn>
              </a:cxnLst>
              <a:rect l="l" t="t" r="r" b="b"/>
              <a:pathLst>
                <a:path w="39760" h="38119">
                  <a:moveTo>
                    <a:pt x="32" y="2774"/>
                  </a:moveTo>
                  <a:cubicBezTo>
                    <a:pt x="18999" y="-1062"/>
                    <a:pt x="36634" y="-4791"/>
                    <a:pt x="39724" y="20036"/>
                  </a:cubicBezTo>
                  <a:cubicBezTo>
                    <a:pt x="40416" y="25684"/>
                    <a:pt x="31093" y="37938"/>
                    <a:pt x="26085" y="38098"/>
                  </a:cubicBezTo>
                  <a:cubicBezTo>
                    <a:pt x="3175" y="38790"/>
                    <a:pt x="-394" y="22754"/>
                    <a:pt x="32" y="277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任意多边形: 形状 744"/>
            <p:cNvSpPr/>
            <p:nvPr/>
          </p:nvSpPr>
          <p:spPr>
            <a:xfrm>
              <a:off x="6030922" y="6228216"/>
              <a:ext cx="42941" cy="40478"/>
            </a:xfrm>
            <a:custGeom>
              <a:avLst/>
              <a:gdLst>
                <a:gd name="connsiteX0" fmla="*/ 20938 w 42941"/>
                <a:gd name="connsiteY0" fmla="*/ 40479 h 40478"/>
                <a:gd name="connsiteX1" fmla="*/ 0 w 42941"/>
                <a:gd name="connsiteY1" fmla="*/ 16237 h 40478"/>
                <a:gd name="connsiteX2" fmla="*/ 22536 w 42941"/>
                <a:gd name="connsiteY2" fmla="*/ 41 h 40478"/>
                <a:gd name="connsiteX3" fmla="*/ 42942 w 42941"/>
                <a:gd name="connsiteY3" fmla="*/ 19860 h 40478"/>
                <a:gd name="connsiteX4" fmla="*/ 20938 w 42941"/>
                <a:gd name="connsiteY4" fmla="*/ 40479 h 40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41" h="40478">
                  <a:moveTo>
                    <a:pt x="20938" y="40479"/>
                  </a:moveTo>
                  <a:cubicBezTo>
                    <a:pt x="12094" y="30302"/>
                    <a:pt x="6020" y="23270"/>
                    <a:pt x="0" y="16237"/>
                  </a:cubicBezTo>
                  <a:cubicBezTo>
                    <a:pt x="7565" y="10377"/>
                    <a:pt x="15770" y="-758"/>
                    <a:pt x="22536" y="41"/>
                  </a:cubicBezTo>
                  <a:cubicBezTo>
                    <a:pt x="29995" y="946"/>
                    <a:pt x="36176" y="12774"/>
                    <a:pt x="42942" y="19860"/>
                  </a:cubicBezTo>
                  <a:cubicBezTo>
                    <a:pt x="36868" y="25614"/>
                    <a:pt x="30741" y="31315"/>
                    <a:pt x="20938" y="4047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任意多边形: 形状 745"/>
            <p:cNvSpPr/>
            <p:nvPr/>
          </p:nvSpPr>
          <p:spPr>
            <a:xfrm>
              <a:off x="7532818" y="3302115"/>
              <a:ext cx="49548" cy="37440"/>
            </a:xfrm>
            <a:custGeom>
              <a:avLst/>
              <a:gdLst>
                <a:gd name="connsiteX0" fmla="*/ 49548 w 49548"/>
                <a:gd name="connsiteY0" fmla="*/ 26668 h 37440"/>
                <a:gd name="connsiteX1" fmla="*/ 22750 w 49548"/>
                <a:gd name="connsiteY1" fmla="*/ 37004 h 37440"/>
                <a:gd name="connsiteX2" fmla="*/ 0 w 49548"/>
                <a:gd name="connsiteY2" fmla="*/ 14574 h 37440"/>
                <a:gd name="connsiteX3" fmla="*/ 15930 w 49548"/>
                <a:gd name="connsiteY3" fmla="*/ 83 h 37440"/>
                <a:gd name="connsiteX4" fmla="*/ 49548 w 49548"/>
                <a:gd name="connsiteY4" fmla="*/ 26668 h 3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8" h="37440">
                  <a:moveTo>
                    <a:pt x="49548" y="26668"/>
                  </a:moveTo>
                  <a:cubicBezTo>
                    <a:pt x="35536" y="32422"/>
                    <a:pt x="26532" y="39242"/>
                    <a:pt x="22750" y="37004"/>
                  </a:cubicBezTo>
                  <a:cubicBezTo>
                    <a:pt x="13852" y="31836"/>
                    <a:pt x="7459" y="22300"/>
                    <a:pt x="0" y="14574"/>
                  </a:cubicBezTo>
                  <a:cubicBezTo>
                    <a:pt x="5488" y="9460"/>
                    <a:pt x="13799" y="-1036"/>
                    <a:pt x="15930" y="83"/>
                  </a:cubicBezTo>
                  <a:cubicBezTo>
                    <a:pt x="26000" y="5517"/>
                    <a:pt x="34417" y="14095"/>
                    <a:pt x="49548" y="2666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任意多边形: 形状 746"/>
            <p:cNvSpPr/>
            <p:nvPr/>
          </p:nvSpPr>
          <p:spPr>
            <a:xfrm>
              <a:off x="10811469" y="4919599"/>
              <a:ext cx="43591" cy="58978"/>
            </a:xfrm>
            <a:custGeom>
              <a:avLst/>
              <a:gdLst>
                <a:gd name="connsiteX0" fmla="*/ 41983 w 43591"/>
                <a:gd name="connsiteY0" fmla="*/ 58978 h 58978"/>
                <a:gd name="connsiteX1" fmla="*/ 0 w 43591"/>
                <a:gd name="connsiteY1" fmla="*/ 0 h 58978"/>
                <a:gd name="connsiteX2" fmla="*/ 41983 w 43591"/>
                <a:gd name="connsiteY2" fmla="*/ 58978 h 58978"/>
              </a:gdLst>
              <a:ahLst/>
              <a:cxnLst>
                <a:cxn ang="0">
                  <a:pos x="connsiteX0" y="connsiteY0"/>
                </a:cxn>
                <a:cxn ang="0">
                  <a:pos x="connsiteX1" y="connsiteY1"/>
                </a:cxn>
                <a:cxn ang="0">
                  <a:pos x="connsiteX2" y="connsiteY2"/>
                </a:cxn>
              </a:cxnLst>
              <a:rect l="l" t="t" r="r" b="b"/>
              <a:pathLst>
                <a:path w="43591" h="58977">
                  <a:moveTo>
                    <a:pt x="41983" y="58978"/>
                  </a:moveTo>
                  <a:cubicBezTo>
                    <a:pt x="29409" y="41343"/>
                    <a:pt x="16889" y="23708"/>
                    <a:pt x="0" y="0"/>
                  </a:cubicBezTo>
                  <a:cubicBezTo>
                    <a:pt x="39745" y="9750"/>
                    <a:pt x="47577" y="20512"/>
                    <a:pt x="41983" y="58978"/>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任意多边形: 形状 747"/>
            <p:cNvSpPr/>
            <p:nvPr/>
          </p:nvSpPr>
          <p:spPr>
            <a:xfrm>
              <a:off x="10306237" y="4186606"/>
              <a:ext cx="46085" cy="49494"/>
            </a:xfrm>
            <a:custGeom>
              <a:avLst/>
              <a:gdLst>
                <a:gd name="connsiteX0" fmla="*/ 46085 w 46085"/>
                <a:gd name="connsiteY0" fmla="*/ 49495 h 49494"/>
                <a:gd name="connsiteX1" fmla="*/ 0 w 46085"/>
                <a:gd name="connsiteY1" fmla="*/ 0 h 49494"/>
                <a:gd name="connsiteX2" fmla="*/ 46085 w 46085"/>
                <a:gd name="connsiteY2" fmla="*/ 49495 h 49494"/>
              </a:gdLst>
              <a:ahLst/>
              <a:cxnLst>
                <a:cxn ang="0">
                  <a:pos x="connsiteX0" y="connsiteY0"/>
                </a:cxn>
                <a:cxn ang="0">
                  <a:pos x="connsiteX1" y="connsiteY1"/>
                </a:cxn>
                <a:cxn ang="0">
                  <a:pos x="connsiteX2" y="connsiteY2"/>
                </a:cxn>
              </a:cxnLst>
              <a:rect l="l" t="t" r="r" b="b"/>
              <a:pathLst>
                <a:path w="46085" h="49494">
                  <a:moveTo>
                    <a:pt x="46085" y="49495"/>
                  </a:moveTo>
                  <a:cubicBezTo>
                    <a:pt x="9910" y="46884"/>
                    <a:pt x="2611" y="27651"/>
                    <a:pt x="0" y="0"/>
                  </a:cubicBezTo>
                  <a:cubicBezTo>
                    <a:pt x="33458" y="1439"/>
                    <a:pt x="33032" y="28131"/>
                    <a:pt x="46085" y="4949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任意多边形: 形状 748"/>
            <p:cNvSpPr/>
            <p:nvPr/>
          </p:nvSpPr>
          <p:spPr>
            <a:xfrm>
              <a:off x="8405985" y="3257746"/>
              <a:ext cx="44493" cy="40348"/>
            </a:xfrm>
            <a:custGeom>
              <a:avLst/>
              <a:gdLst>
                <a:gd name="connsiteX0" fmla="*/ 0 w 44493"/>
                <a:gd name="connsiteY0" fmla="*/ 7902 h 40348"/>
                <a:gd name="connsiteX1" fmla="*/ 44380 w 44493"/>
                <a:gd name="connsiteY1" fmla="*/ 20902 h 40348"/>
                <a:gd name="connsiteX2" fmla="*/ 34524 w 44493"/>
                <a:gd name="connsiteY2" fmla="*/ 40348 h 40348"/>
                <a:gd name="connsiteX3" fmla="*/ 0 w 44493"/>
                <a:gd name="connsiteY3" fmla="*/ 7902 h 40348"/>
              </a:gdLst>
              <a:ahLst/>
              <a:cxnLst>
                <a:cxn ang="0">
                  <a:pos x="connsiteX0" y="connsiteY0"/>
                </a:cxn>
                <a:cxn ang="0">
                  <a:pos x="connsiteX1" y="connsiteY1"/>
                </a:cxn>
                <a:cxn ang="0">
                  <a:pos x="connsiteX2" y="connsiteY2"/>
                </a:cxn>
                <a:cxn ang="0">
                  <a:pos x="connsiteX3" y="connsiteY3"/>
                </a:cxn>
              </a:cxnLst>
              <a:rect l="l" t="t" r="r" b="b"/>
              <a:pathLst>
                <a:path w="44493" h="40348">
                  <a:moveTo>
                    <a:pt x="0" y="7902"/>
                  </a:moveTo>
                  <a:cubicBezTo>
                    <a:pt x="28717" y="-7868"/>
                    <a:pt x="40651" y="1776"/>
                    <a:pt x="44380" y="20902"/>
                  </a:cubicBezTo>
                  <a:cubicBezTo>
                    <a:pt x="45499" y="26550"/>
                    <a:pt x="38040" y="33849"/>
                    <a:pt x="34524" y="40348"/>
                  </a:cubicBezTo>
                  <a:cubicBezTo>
                    <a:pt x="23016" y="29533"/>
                    <a:pt x="11508" y="18718"/>
                    <a:pt x="0" y="79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任意多边形: 形状 749"/>
            <p:cNvSpPr/>
            <p:nvPr/>
          </p:nvSpPr>
          <p:spPr>
            <a:xfrm>
              <a:off x="5930601" y="5866226"/>
              <a:ext cx="39372" cy="41086"/>
            </a:xfrm>
            <a:custGeom>
              <a:avLst/>
              <a:gdLst>
                <a:gd name="connsiteX0" fmla="*/ 21418 w 39372"/>
                <a:gd name="connsiteY0" fmla="*/ 41087 h 41086"/>
                <a:gd name="connsiteX1" fmla="*/ 0 w 39372"/>
                <a:gd name="connsiteY1" fmla="*/ 15673 h 41086"/>
                <a:gd name="connsiteX2" fmla="*/ 20938 w 39372"/>
                <a:gd name="connsiteY2" fmla="*/ 10 h 41086"/>
                <a:gd name="connsiteX3" fmla="*/ 39266 w 39372"/>
                <a:gd name="connsiteY3" fmla="*/ 17911 h 41086"/>
                <a:gd name="connsiteX4" fmla="*/ 21418 w 39372"/>
                <a:gd name="connsiteY4" fmla="*/ 41087 h 41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2" h="41086">
                  <a:moveTo>
                    <a:pt x="21418" y="41087"/>
                  </a:moveTo>
                  <a:cubicBezTo>
                    <a:pt x="12041" y="29952"/>
                    <a:pt x="6020" y="22813"/>
                    <a:pt x="0" y="15673"/>
                  </a:cubicBezTo>
                  <a:cubicBezTo>
                    <a:pt x="6979" y="10026"/>
                    <a:pt x="14278" y="-363"/>
                    <a:pt x="20938" y="10"/>
                  </a:cubicBezTo>
                  <a:cubicBezTo>
                    <a:pt x="27758" y="383"/>
                    <a:pt x="37188" y="10399"/>
                    <a:pt x="39266" y="17911"/>
                  </a:cubicBezTo>
                  <a:cubicBezTo>
                    <a:pt x="40544" y="22546"/>
                    <a:pt x="30102" y="30378"/>
                    <a:pt x="21418" y="4108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任意多边形: 形状 750"/>
            <p:cNvSpPr/>
            <p:nvPr/>
          </p:nvSpPr>
          <p:spPr>
            <a:xfrm>
              <a:off x="9681131" y="3631300"/>
              <a:ext cx="38155" cy="42616"/>
            </a:xfrm>
            <a:custGeom>
              <a:avLst/>
              <a:gdLst>
                <a:gd name="connsiteX0" fmla="*/ 0 w 38155"/>
                <a:gd name="connsiteY0" fmla="*/ 47 h 42616"/>
                <a:gd name="connsiteX1" fmla="*/ 37881 w 38155"/>
                <a:gd name="connsiteY1" fmla="*/ 42615 h 42616"/>
                <a:gd name="connsiteX2" fmla="*/ 0 w 38155"/>
                <a:gd name="connsiteY2" fmla="*/ 47 h 42616"/>
              </a:gdLst>
              <a:ahLst/>
              <a:cxnLst>
                <a:cxn ang="0">
                  <a:pos x="connsiteX0" y="connsiteY0"/>
                </a:cxn>
                <a:cxn ang="0">
                  <a:pos x="connsiteX1" y="connsiteY1"/>
                </a:cxn>
                <a:cxn ang="0">
                  <a:pos x="connsiteX2" y="connsiteY2"/>
                </a:cxn>
              </a:cxnLst>
              <a:rect l="l" t="t" r="r" b="b"/>
              <a:pathLst>
                <a:path w="38155" h="42616">
                  <a:moveTo>
                    <a:pt x="0" y="47"/>
                  </a:moveTo>
                  <a:cubicBezTo>
                    <a:pt x="32659" y="-699"/>
                    <a:pt x="39745" y="7239"/>
                    <a:pt x="37881" y="42615"/>
                  </a:cubicBezTo>
                  <a:cubicBezTo>
                    <a:pt x="8312" y="42775"/>
                    <a:pt x="4422" y="21944"/>
                    <a:pt x="0" y="4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任意多边形: 形状 751"/>
            <p:cNvSpPr/>
            <p:nvPr/>
          </p:nvSpPr>
          <p:spPr>
            <a:xfrm>
              <a:off x="11354208" y="5633199"/>
              <a:ext cx="45373" cy="60150"/>
            </a:xfrm>
            <a:custGeom>
              <a:avLst/>
              <a:gdLst>
                <a:gd name="connsiteX0" fmla="*/ 7299 w 45373"/>
                <a:gd name="connsiteY0" fmla="*/ 0 h 60150"/>
                <a:gd name="connsiteX1" fmla="*/ 45339 w 45373"/>
                <a:gd name="connsiteY1" fmla="*/ 60151 h 60150"/>
                <a:gd name="connsiteX2" fmla="*/ 0 w 45373"/>
                <a:gd name="connsiteY2" fmla="*/ 6820 h 60150"/>
                <a:gd name="connsiteX3" fmla="*/ 7299 w 45373"/>
                <a:gd name="connsiteY3" fmla="*/ 0 h 60150"/>
              </a:gdLst>
              <a:ahLst/>
              <a:cxnLst>
                <a:cxn ang="0">
                  <a:pos x="connsiteX0" y="connsiteY0"/>
                </a:cxn>
                <a:cxn ang="0">
                  <a:pos x="connsiteX1" y="connsiteY1"/>
                </a:cxn>
                <a:cxn ang="0">
                  <a:pos x="connsiteX2" y="connsiteY2"/>
                </a:cxn>
                <a:cxn ang="0">
                  <a:pos x="connsiteX3" y="connsiteY3"/>
                </a:cxn>
              </a:cxnLst>
              <a:rect l="l" t="t" r="r" b="b"/>
              <a:pathLst>
                <a:path w="45373" h="60149">
                  <a:moveTo>
                    <a:pt x="7299" y="0"/>
                  </a:moveTo>
                  <a:cubicBezTo>
                    <a:pt x="36388" y="6766"/>
                    <a:pt x="46032" y="29143"/>
                    <a:pt x="45339" y="60151"/>
                  </a:cubicBezTo>
                  <a:cubicBezTo>
                    <a:pt x="30209" y="42356"/>
                    <a:pt x="15131" y="24614"/>
                    <a:pt x="0" y="6820"/>
                  </a:cubicBezTo>
                  <a:cubicBezTo>
                    <a:pt x="2451" y="4582"/>
                    <a:pt x="4902" y="2291"/>
                    <a:pt x="729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任意多边形: 形状 752"/>
            <p:cNvSpPr/>
            <p:nvPr/>
          </p:nvSpPr>
          <p:spPr>
            <a:xfrm>
              <a:off x="11122983" y="5301759"/>
              <a:ext cx="58232" cy="68301"/>
            </a:xfrm>
            <a:custGeom>
              <a:avLst/>
              <a:gdLst>
                <a:gd name="connsiteX0" fmla="*/ 46405 w 58232"/>
                <a:gd name="connsiteY0" fmla="*/ 68302 h 68301"/>
                <a:gd name="connsiteX1" fmla="*/ 0 w 58232"/>
                <a:gd name="connsiteY1" fmla="*/ 8684 h 68301"/>
                <a:gd name="connsiteX2" fmla="*/ 10816 w 58232"/>
                <a:gd name="connsiteY2" fmla="*/ 0 h 68301"/>
                <a:gd name="connsiteX3" fmla="*/ 58233 w 58232"/>
                <a:gd name="connsiteY3" fmla="*/ 58872 h 68301"/>
                <a:gd name="connsiteX4" fmla="*/ 46405 w 58232"/>
                <a:gd name="connsiteY4" fmla="*/ 68302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2" h="68301">
                  <a:moveTo>
                    <a:pt x="46405" y="68302"/>
                  </a:moveTo>
                  <a:cubicBezTo>
                    <a:pt x="30954" y="48429"/>
                    <a:pt x="15451" y="28557"/>
                    <a:pt x="0" y="8684"/>
                  </a:cubicBezTo>
                  <a:cubicBezTo>
                    <a:pt x="3623" y="5807"/>
                    <a:pt x="7246" y="2877"/>
                    <a:pt x="10816" y="0"/>
                  </a:cubicBezTo>
                  <a:cubicBezTo>
                    <a:pt x="26639" y="19606"/>
                    <a:pt x="42462" y="39212"/>
                    <a:pt x="58233" y="58872"/>
                  </a:cubicBezTo>
                  <a:cubicBezTo>
                    <a:pt x="54290" y="61962"/>
                    <a:pt x="50347" y="65105"/>
                    <a:pt x="46405" y="6830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任意多边形: 形状 753"/>
            <p:cNvSpPr/>
            <p:nvPr/>
          </p:nvSpPr>
          <p:spPr>
            <a:xfrm>
              <a:off x="9124753" y="3139967"/>
              <a:ext cx="39372" cy="46351"/>
            </a:xfrm>
            <a:custGeom>
              <a:avLst/>
              <a:gdLst>
                <a:gd name="connsiteX0" fmla="*/ 25787 w 39372"/>
                <a:gd name="connsiteY0" fmla="*/ 46352 h 46351"/>
                <a:gd name="connsiteX1" fmla="*/ 0 w 39372"/>
                <a:gd name="connsiteY1" fmla="*/ 8418 h 46351"/>
                <a:gd name="connsiteX2" fmla="*/ 6020 w 39372"/>
                <a:gd name="connsiteY2" fmla="*/ 0 h 46351"/>
                <a:gd name="connsiteX3" fmla="*/ 31274 w 39372"/>
                <a:gd name="connsiteY3" fmla="*/ 7565 h 46351"/>
                <a:gd name="connsiteX4" fmla="*/ 39372 w 39372"/>
                <a:gd name="connsiteY4" fmla="*/ 40598 h 46351"/>
                <a:gd name="connsiteX5" fmla="*/ 25787 w 39372"/>
                <a:gd name="connsiteY5" fmla="*/ 46352 h 4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2" h="46351">
                  <a:moveTo>
                    <a:pt x="25787" y="46352"/>
                  </a:moveTo>
                  <a:cubicBezTo>
                    <a:pt x="17209" y="33725"/>
                    <a:pt x="8578" y="21098"/>
                    <a:pt x="0" y="8418"/>
                  </a:cubicBezTo>
                  <a:cubicBezTo>
                    <a:pt x="2025" y="5594"/>
                    <a:pt x="3996" y="2824"/>
                    <a:pt x="6020" y="0"/>
                  </a:cubicBezTo>
                  <a:cubicBezTo>
                    <a:pt x="14758" y="2291"/>
                    <a:pt x="27545" y="1918"/>
                    <a:pt x="31274" y="7565"/>
                  </a:cubicBezTo>
                  <a:cubicBezTo>
                    <a:pt x="37188" y="16463"/>
                    <a:pt x="36975" y="29356"/>
                    <a:pt x="39372" y="40598"/>
                  </a:cubicBezTo>
                  <a:cubicBezTo>
                    <a:pt x="34844" y="42516"/>
                    <a:pt x="30315" y="44434"/>
                    <a:pt x="25787" y="4635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任意多边形: 形状 754"/>
            <p:cNvSpPr/>
            <p:nvPr/>
          </p:nvSpPr>
          <p:spPr>
            <a:xfrm>
              <a:off x="9002585" y="3095883"/>
              <a:ext cx="36390" cy="41793"/>
            </a:xfrm>
            <a:custGeom>
              <a:avLst/>
              <a:gdLst>
                <a:gd name="connsiteX0" fmla="*/ 36391 w 36390"/>
                <a:gd name="connsiteY0" fmla="*/ 41793 h 41793"/>
                <a:gd name="connsiteX1" fmla="*/ 2 w 36390"/>
                <a:gd name="connsiteY1" fmla="*/ 24 h 41793"/>
                <a:gd name="connsiteX2" fmla="*/ 36391 w 36390"/>
                <a:gd name="connsiteY2" fmla="*/ 41793 h 41793"/>
              </a:gdLst>
              <a:ahLst/>
              <a:cxnLst>
                <a:cxn ang="0">
                  <a:pos x="connsiteX0" y="connsiteY0"/>
                </a:cxn>
                <a:cxn ang="0">
                  <a:pos x="connsiteX1" y="connsiteY1"/>
                </a:cxn>
                <a:cxn ang="0">
                  <a:pos x="connsiteX2" y="connsiteY2"/>
                </a:cxn>
              </a:cxnLst>
              <a:rect l="l" t="t" r="r" b="b"/>
              <a:pathLst>
                <a:path w="36390" h="41793">
                  <a:moveTo>
                    <a:pt x="36391" y="41793"/>
                  </a:moveTo>
                  <a:cubicBezTo>
                    <a:pt x="3412" y="41154"/>
                    <a:pt x="-104" y="23572"/>
                    <a:pt x="2" y="24"/>
                  </a:cubicBezTo>
                  <a:cubicBezTo>
                    <a:pt x="29412" y="-722"/>
                    <a:pt x="34260" y="16220"/>
                    <a:pt x="36391" y="4179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任意多边形: 形状 755"/>
            <p:cNvSpPr/>
            <p:nvPr/>
          </p:nvSpPr>
          <p:spPr>
            <a:xfrm>
              <a:off x="8777010" y="3186217"/>
              <a:ext cx="44735" cy="41125"/>
            </a:xfrm>
            <a:custGeom>
              <a:avLst/>
              <a:gdLst>
                <a:gd name="connsiteX0" fmla="*/ 0 w 44735"/>
                <a:gd name="connsiteY0" fmla="*/ 2819 h 41125"/>
                <a:gd name="connsiteX1" fmla="*/ 44700 w 44735"/>
                <a:gd name="connsiteY1" fmla="*/ 27113 h 41125"/>
                <a:gd name="connsiteX2" fmla="*/ 33299 w 44735"/>
                <a:gd name="connsiteY2" fmla="*/ 41126 h 41125"/>
                <a:gd name="connsiteX3" fmla="*/ 0 w 44735"/>
                <a:gd name="connsiteY3" fmla="*/ 2819 h 41125"/>
              </a:gdLst>
              <a:ahLst/>
              <a:cxnLst>
                <a:cxn ang="0">
                  <a:pos x="connsiteX0" y="connsiteY0"/>
                </a:cxn>
                <a:cxn ang="0">
                  <a:pos x="connsiteX1" y="connsiteY1"/>
                </a:cxn>
                <a:cxn ang="0">
                  <a:pos x="connsiteX2" y="connsiteY2"/>
                </a:cxn>
                <a:cxn ang="0">
                  <a:pos x="connsiteX3" y="connsiteY3"/>
                </a:cxn>
              </a:cxnLst>
              <a:rect l="l" t="t" r="r" b="b"/>
              <a:pathLst>
                <a:path w="44735" h="41125">
                  <a:moveTo>
                    <a:pt x="0" y="2819"/>
                  </a:moveTo>
                  <a:cubicBezTo>
                    <a:pt x="36388" y="-6771"/>
                    <a:pt x="41929" y="9798"/>
                    <a:pt x="44700" y="27113"/>
                  </a:cubicBezTo>
                  <a:cubicBezTo>
                    <a:pt x="45339" y="31109"/>
                    <a:pt x="37294" y="36437"/>
                    <a:pt x="33299" y="41126"/>
                  </a:cubicBezTo>
                  <a:cubicBezTo>
                    <a:pt x="23442" y="29777"/>
                    <a:pt x="13532" y="18429"/>
                    <a:pt x="0" y="281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任意多边形: 形状 756"/>
            <p:cNvSpPr/>
            <p:nvPr/>
          </p:nvSpPr>
          <p:spPr>
            <a:xfrm>
              <a:off x="7697561" y="3315996"/>
              <a:ext cx="36333" cy="48962"/>
            </a:xfrm>
            <a:custGeom>
              <a:avLst/>
              <a:gdLst>
                <a:gd name="connsiteX0" fmla="*/ 21036 w 36333"/>
                <a:gd name="connsiteY0" fmla="*/ 48962 h 48962"/>
                <a:gd name="connsiteX1" fmla="*/ 98 w 36333"/>
                <a:gd name="connsiteY1" fmla="*/ 16356 h 48962"/>
                <a:gd name="connsiteX2" fmla="*/ 13311 w 36333"/>
                <a:gd name="connsiteY2" fmla="*/ 0 h 48962"/>
                <a:gd name="connsiteX3" fmla="*/ 36114 w 36333"/>
                <a:gd name="connsiteY3" fmla="*/ 23655 h 48962"/>
                <a:gd name="connsiteX4" fmla="*/ 21036 w 36333"/>
                <a:gd name="connsiteY4" fmla="*/ 48962 h 4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3" h="48962">
                  <a:moveTo>
                    <a:pt x="21036" y="48962"/>
                  </a:moveTo>
                  <a:cubicBezTo>
                    <a:pt x="10753" y="33831"/>
                    <a:pt x="3028" y="25840"/>
                    <a:pt x="98" y="16356"/>
                  </a:cubicBezTo>
                  <a:cubicBezTo>
                    <a:pt x="-1074" y="12627"/>
                    <a:pt x="8569" y="5541"/>
                    <a:pt x="13311" y="0"/>
                  </a:cubicBezTo>
                  <a:cubicBezTo>
                    <a:pt x="21196" y="7725"/>
                    <a:pt x="30520" y="14545"/>
                    <a:pt x="36114" y="23655"/>
                  </a:cubicBezTo>
                  <a:cubicBezTo>
                    <a:pt x="37819" y="26479"/>
                    <a:pt x="29294" y="35536"/>
                    <a:pt x="21036" y="48962"/>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任意多边形: 形状 757"/>
            <p:cNvSpPr/>
            <p:nvPr/>
          </p:nvSpPr>
          <p:spPr>
            <a:xfrm>
              <a:off x="6043431" y="5478072"/>
              <a:ext cx="36565" cy="43723"/>
            </a:xfrm>
            <a:custGeom>
              <a:avLst/>
              <a:gdLst>
                <a:gd name="connsiteX0" fmla="*/ 17806 w 36565"/>
                <a:gd name="connsiteY0" fmla="*/ 43724 h 43723"/>
                <a:gd name="connsiteX1" fmla="*/ 65 w 36565"/>
                <a:gd name="connsiteY1" fmla="*/ 18737 h 43723"/>
                <a:gd name="connsiteX2" fmla="*/ 17486 w 36565"/>
                <a:gd name="connsiteY2" fmla="*/ 36 h 43723"/>
                <a:gd name="connsiteX3" fmla="*/ 36560 w 36565"/>
                <a:gd name="connsiteY3" fmla="*/ 15434 h 43723"/>
                <a:gd name="connsiteX4" fmla="*/ 17806 w 36565"/>
                <a:gd name="connsiteY4" fmla="*/ 43724 h 4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5" h="43723">
                  <a:moveTo>
                    <a:pt x="17806" y="43724"/>
                  </a:moveTo>
                  <a:cubicBezTo>
                    <a:pt x="9015" y="32003"/>
                    <a:pt x="-894" y="24491"/>
                    <a:pt x="65" y="18737"/>
                  </a:cubicBezTo>
                  <a:cubicBezTo>
                    <a:pt x="1290" y="11331"/>
                    <a:pt x="10613" y="889"/>
                    <a:pt x="17486" y="36"/>
                  </a:cubicBezTo>
                  <a:cubicBezTo>
                    <a:pt x="23560" y="-710"/>
                    <a:pt x="36879" y="10266"/>
                    <a:pt x="36560" y="15434"/>
                  </a:cubicBezTo>
                  <a:cubicBezTo>
                    <a:pt x="36027" y="23585"/>
                    <a:pt x="26757" y="31150"/>
                    <a:pt x="17806" y="4372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任意多边形: 形状 758"/>
            <p:cNvSpPr/>
            <p:nvPr/>
          </p:nvSpPr>
          <p:spPr>
            <a:xfrm>
              <a:off x="7575204" y="3473864"/>
              <a:ext cx="50104" cy="37335"/>
            </a:xfrm>
            <a:custGeom>
              <a:avLst/>
              <a:gdLst>
                <a:gd name="connsiteX0" fmla="*/ 50104 w 50104"/>
                <a:gd name="connsiteY0" fmla="*/ 21145 h 37335"/>
                <a:gd name="connsiteX1" fmla="*/ 23412 w 50104"/>
                <a:gd name="connsiteY1" fmla="*/ 37128 h 37335"/>
                <a:gd name="connsiteX2" fmla="*/ 23 w 50104"/>
                <a:gd name="connsiteY2" fmla="*/ 12407 h 37335"/>
                <a:gd name="connsiteX3" fmla="*/ 12543 w 50104"/>
                <a:gd name="connsiteY3" fmla="*/ 47 h 37335"/>
                <a:gd name="connsiteX4" fmla="*/ 50104 w 50104"/>
                <a:gd name="connsiteY4" fmla="*/ 21145 h 37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04" h="37335">
                  <a:moveTo>
                    <a:pt x="50104" y="21145"/>
                  </a:moveTo>
                  <a:cubicBezTo>
                    <a:pt x="35240" y="30309"/>
                    <a:pt x="25916" y="38780"/>
                    <a:pt x="23412" y="37128"/>
                  </a:cubicBezTo>
                  <a:cubicBezTo>
                    <a:pt x="14195" y="30841"/>
                    <a:pt x="6790" y="21518"/>
                    <a:pt x="23" y="12407"/>
                  </a:cubicBezTo>
                  <a:cubicBezTo>
                    <a:pt x="-563" y="11608"/>
                    <a:pt x="10039" y="-859"/>
                    <a:pt x="12543" y="47"/>
                  </a:cubicBezTo>
                  <a:cubicBezTo>
                    <a:pt x="23093" y="3883"/>
                    <a:pt x="32469" y="10756"/>
                    <a:pt x="50104" y="2114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任意多边形: 形状 759"/>
            <p:cNvSpPr/>
            <p:nvPr/>
          </p:nvSpPr>
          <p:spPr>
            <a:xfrm>
              <a:off x="6798424" y="3787663"/>
              <a:ext cx="34598" cy="47310"/>
            </a:xfrm>
            <a:custGeom>
              <a:avLst/>
              <a:gdLst>
                <a:gd name="connsiteX0" fmla="*/ 17065 w 34598"/>
                <a:gd name="connsiteY0" fmla="*/ 0 h 47310"/>
                <a:gd name="connsiteX1" fmla="*/ 34593 w 34598"/>
                <a:gd name="connsiteY1" fmla="*/ 29196 h 47310"/>
                <a:gd name="connsiteX2" fmla="*/ 19462 w 34598"/>
                <a:gd name="connsiteY2" fmla="*/ 47310 h 47310"/>
                <a:gd name="connsiteX3" fmla="*/ 176 w 34598"/>
                <a:gd name="connsiteY3" fmla="*/ 25999 h 47310"/>
                <a:gd name="connsiteX4" fmla="*/ 17065 w 34598"/>
                <a:gd name="connsiteY4" fmla="*/ 0 h 4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98" h="47310">
                  <a:moveTo>
                    <a:pt x="17065" y="0"/>
                  </a:moveTo>
                  <a:cubicBezTo>
                    <a:pt x="25962" y="13959"/>
                    <a:pt x="34220" y="21418"/>
                    <a:pt x="34593" y="29196"/>
                  </a:cubicBezTo>
                  <a:cubicBezTo>
                    <a:pt x="34860" y="34950"/>
                    <a:pt x="24897" y="41237"/>
                    <a:pt x="19462" y="47310"/>
                  </a:cubicBezTo>
                  <a:cubicBezTo>
                    <a:pt x="12643" y="40331"/>
                    <a:pt x="3159" y="34311"/>
                    <a:pt x="176" y="25999"/>
                  </a:cubicBezTo>
                  <a:cubicBezTo>
                    <a:pt x="-1422" y="21524"/>
                    <a:pt x="8167" y="13053"/>
                    <a:pt x="17065"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任意多边形: 形状 760"/>
            <p:cNvSpPr/>
            <p:nvPr/>
          </p:nvSpPr>
          <p:spPr>
            <a:xfrm>
              <a:off x="9405792" y="3380995"/>
              <a:ext cx="35409" cy="49654"/>
            </a:xfrm>
            <a:custGeom>
              <a:avLst/>
              <a:gdLst>
                <a:gd name="connsiteX0" fmla="*/ 10389 w 35409"/>
                <a:gd name="connsiteY0" fmla="*/ 0 h 49654"/>
                <a:gd name="connsiteX1" fmla="*/ 27811 w 35409"/>
                <a:gd name="connsiteY1" fmla="*/ 49655 h 49654"/>
                <a:gd name="connsiteX2" fmla="*/ 0 w 35409"/>
                <a:gd name="connsiteY2" fmla="*/ 7672 h 49654"/>
                <a:gd name="connsiteX3" fmla="*/ 10389 w 35409"/>
                <a:gd name="connsiteY3" fmla="*/ 0 h 49654"/>
              </a:gdLst>
              <a:ahLst/>
              <a:cxnLst>
                <a:cxn ang="0">
                  <a:pos x="connsiteX0" y="connsiteY0"/>
                </a:cxn>
                <a:cxn ang="0">
                  <a:pos x="connsiteX1" y="connsiteY1"/>
                </a:cxn>
                <a:cxn ang="0">
                  <a:pos x="connsiteX2" y="connsiteY2"/>
                </a:cxn>
                <a:cxn ang="0">
                  <a:pos x="connsiteX3" y="connsiteY3"/>
                </a:cxn>
              </a:cxnLst>
              <a:rect l="l" t="t" r="r" b="b"/>
              <a:pathLst>
                <a:path w="35409" h="49654">
                  <a:moveTo>
                    <a:pt x="10389" y="0"/>
                  </a:moveTo>
                  <a:cubicBezTo>
                    <a:pt x="37454" y="3623"/>
                    <a:pt x="41397" y="21098"/>
                    <a:pt x="27811" y="49655"/>
                  </a:cubicBezTo>
                  <a:cubicBezTo>
                    <a:pt x="18541" y="35643"/>
                    <a:pt x="9271" y="21684"/>
                    <a:pt x="0" y="7672"/>
                  </a:cubicBezTo>
                  <a:cubicBezTo>
                    <a:pt x="3463" y="5168"/>
                    <a:pt x="6926" y="2557"/>
                    <a:pt x="1038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2" name="任意多边形: 形状 761"/>
            <p:cNvSpPr/>
            <p:nvPr/>
          </p:nvSpPr>
          <p:spPr>
            <a:xfrm>
              <a:off x="10549823" y="4444789"/>
              <a:ext cx="41343" cy="48589"/>
            </a:xfrm>
            <a:custGeom>
              <a:avLst/>
              <a:gdLst>
                <a:gd name="connsiteX0" fmla="*/ 0 w 41343"/>
                <a:gd name="connsiteY0" fmla="*/ 0 h 48589"/>
                <a:gd name="connsiteX1" fmla="*/ 41343 w 41343"/>
                <a:gd name="connsiteY1" fmla="*/ 48589 h 48589"/>
                <a:gd name="connsiteX2" fmla="*/ 0 w 41343"/>
                <a:gd name="connsiteY2" fmla="*/ 0 h 48589"/>
              </a:gdLst>
              <a:ahLst/>
              <a:cxnLst>
                <a:cxn ang="0">
                  <a:pos x="connsiteX0" y="connsiteY0"/>
                </a:cxn>
                <a:cxn ang="0">
                  <a:pos x="connsiteX1" y="connsiteY1"/>
                </a:cxn>
                <a:cxn ang="0">
                  <a:pos x="connsiteX2" y="connsiteY2"/>
                </a:cxn>
              </a:cxnLst>
              <a:rect l="l" t="t" r="r" b="b"/>
              <a:pathLst>
                <a:path w="41343" h="48589">
                  <a:moveTo>
                    <a:pt x="0" y="0"/>
                  </a:moveTo>
                  <a:cubicBezTo>
                    <a:pt x="35483" y="3836"/>
                    <a:pt x="34470" y="27278"/>
                    <a:pt x="41343" y="48589"/>
                  </a:cubicBezTo>
                  <a:cubicBezTo>
                    <a:pt x="9430" y="47364"/>
                    <a:pt x="10176" y="23069"/>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3" name="任意多边形: 形状 762"/>
            <p:cNvSpPr/>
            <p:nvPr/>
          </p:nvSpPr>
          <p:spPr>
            <a:xfrm>
              <a:off x="8610813" y="2986741"/>
              <a:ext cx="43499" cy="35128"/>
            </a:xfrm>
            <a:custGeom>
              <a:avLst/>
              <a:gdLst>
                <a:gd name="connsiteX0" fmla="*/ 43499 w 43499"/>
                <a:gd name="connsiteY0" fmla="*/ 25680 h 35128"/>
                <a:gd name="connsiteX1" fmla="*/ 131 w 43499"/>
                <a:gd name="connsiteY1" fmla="*/ 14492 h 35128"/>
                <a:gd name="connsiteX2" fmla="*/ 7324 w 43499"/>
                <a:gd name="connsiteY2" fmla="*/ 0 h 35128"/>
                <a:gd name="connsiteX3" fmla="*/ 43499 w 43499"/>
                <a:gd name="connsiteY3" fmla="*/ 25680 h 35128"/>
              </a:gdLst>
              <a:ahLst/>
              <a:cxnLst>
                <a:cxn ang="0">
                  <a:pos x="connsiteX0" y="connsiteY0"/>
                </a:cxn>
                <a:cxn ang="0">
                  <a:pos x="connsiteX1" y="connsiteY1"/>
                </a:cxn>
                <a:cxn ang="0">
                  <a:pos x="connsiteX2" y="connsiteY2"/>
                </a:cxn>
                <a:cxn ang="0">
                  <a:pos x="connsiteX3" y="connsiteY3"/>
                </a:cxn>
              </a:cxnLst>
              <a:rect l="l" t="t" r="r" b="b"/>
              <a:pathLst>
                <a:path w="43499" h="35128">
                  <a:moveTo>
                    <a:pt x="43499" y="25680"/>
                  </a:moveTo>
                  <a:cubicBezTo>
                    <a:pt x="15635" y="44114"/>
                    <a:pt x="5086" y="32979"/>
                    <a:pt x="131" y="14492"/>
                  </a:cubicBezTo>
                  <a:cubicBezTo>
                    <a:pt x="-934" y="10602"/>
                    <a:pt x="4766" y="4848"/>
                    <a:pt x="7324" y="0"/>
                  </a:cubicBezTo>
                  <a:cubicBezTo>
                    <a:pt x="19418" y="8578"/>
                    <a:pt x="31458" y="17155"/>
                    <a:pt x="43499" y="2568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4" name="任意多边形: 形状 763"/>
            <p:cNvSpPr/>
            <p:nvPr/>
          </p:nvSpPr>
          <p:spPr>
            <a:xfrm>
              <a:off x="10700492" y="4639572"/>
              <a:ext cx="52744" cy="59404"/>
            </a:xfrm>
            <a:custGeom>
              <a:avLst/>
              <a:gdLst>
                <a:gd name="connsiteX0" fmla="*/ 8098 w 52744"/>
                <a:gd name="connsiteY0" fmla="*/ 0 h 59404"/>
                <a:gd name="connsiteX1" fmla="*/ 52745 w 52744"/>
                <a:gd name="connsiteY1" fmla="*/ 59405 h 59404"/>
                <a:gd name="connsiteX2" fmla="*/ 0 w 52744"/>
                <a:gd name="connsiteY2" fmla="*/ 5488 h 59404"/>
                <a:gd name="connsiteX3" fmla="*/ 8098 w 52744"/>
                <a:gd name="connsiteY3" fmla="*/ 0 h 59404"/>
              </a:gdLst>
              <a:ahLst/>
              <a:cxnLst>
                <a:cxn ang="0">
                  <a:pos x="connsiteX0" y="connsiteY0"/>
                </a:cxn>
                <a:cxn ang="0">
                  <a:pos x="connsiteX1" y="connsiteY1"/>
                </a:cxn>
                <a:cxn ang="0">
                  <a:pos x="connsiteX2" y="connsiteY2"/>
                </a:cxn>
                <a:cxn ang="0">
                  <a:pos x="connsiteX3" y="connsiteY3"/>
                </a:cxn>
              </a:cxnLst>
              <a:rect l="l" t="t" r="r" b="b"/>
              <a:pathLst>
                <a:path w="52744" h="59404">
                  <a:moveTo>
                    <a:pt x="8098" y="0"/>
                  </a:moveTo>
                  <a:cubicBezTo>
                    <a:pt x="21577" y="17901"/>
                    <a:pt x="35057" y="35856"/>
                    <a:pt x="52745" y="59405"/>
                  </a:cubicBezTo>
                  <a:cubicBezTo>
                    <a:pt x="14598" y="52745"/>
                    <a:pt x="5115" y="31008"/>
                    <a:pt x="0" y="5488"/>
                  </a:cubicBezTo>
                  <a:cubicBezTo>
                    <a:pt x="2664" y="3676"/>
                    <a:pt x="5381" y="1812"/>
                    <a:pt x="809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5" name="任意多边形: 形状 764"/>
            <p:cNvSpPr/>
            <p:nvPr/>
          </p:nvSpPr>
          <p:spPr>
            <a:xfrm>
              <a:off x="5882011" y="5678379"/>
              <a:ext cx="41183" cy="38103"/>
            </a:xfrm>
            <a:custGeom>
              <a:avLst/>
              <a:gdLst>
                <a:gd name="connsiteX0" fmla="*/ 22057 w 41183"/>
                <a:gd name="connsiteY0" fmla="*/ 0 h 38103"/>
                <a:gd name="connsiteX1" fmla="*/ 41184 w 41183"/>
                <a:gd name="connsiteY1" fmla="*/ 26799 h 38103"/>
                <a:gd name="connsiteX2" fmla="*/ 18327 w 41183"/>
                <a:gd name="connsiteY2" fmla="*/ 38040 h 38103"/>
                <a:gd name="connsiteX3" fmla="*/ 0 w 41183"/>
                <a:gd name="connsiteY3" fmla="*/ 21045 h 38103"/>
                <a:gd name="connsiteX4" fmla="*/ 22057 w 41183"/>
                <a:gd name="connsiteY4" fmla="*/ 0 h 3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3" h="38103">
                  <a:moveTo>
                    <a:pt x="22057" y="0"/>
                  </a:moveTo>
                  <a:cubicBezTo>
                    <a:pt x="30208" y="11455"/>
                    <a:pt x="35696" y="19127"/>
                    <a:pt x="41184" y="26799"/>
                  </a:cubicBezTo>
                  <a:cubicBezTo>
                    <a:pt x="33512" y="30901"/>
                    <a:pt x="25360" y="38893"/>
                    <a:pt x="18327" y="38040"/>
                  </a:cubicBezTo>
                  <a:cubicBezTo>
                    <a:pt x="11615" y="37188"/>
                    <a:pt x="6074" y="27065"/>
                    <a:pt x="0" y="21045"/>
                  </a:cubicBezTo>
                  <a:cubicBezTo>
                    <a:pt x="6127" y="15184"/>
                    <a:pt x="12254" y="9377"/>
                    <a:pt x="22057"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6" name="任意多边形: 形状 765"/>
            <p:cNvSpPr/>
            <p:nvPr/>
          </p:nvSpPr>
          <p:spPr>
            <a:xfrm>
              <a:off x="10393613" y="4244998"/>
              <a:ext cx="41687" cy="53970"/>
            </a:xfrm>
            <a:custGeom>
              <a:avLst/>
              <a:gdLst>
                <a:gd name="connsiteX0" fmla="*/ 41237 w 41687"/>
                <a:gd name="connsiteY0" fmla="*/ 53970 h 53970"/>
                <a:gd name="connsiteX1" fmla="*/ 0 w 41687"/>
                <a:gd name="connsiteY1" fmla="*/ 0 h 53970"/>
                <a:gd name="connsiteX2" fmla="*/ 41237 w 41687"/>
                <a:gd name="connsiteY2" fmla="*/ 53970 h 53970"/>
              </a:gdLst>
              <a:ahLst/>
              <a:cxnLst>
                <a:cxn ang="0">
                  <a:pos x="connsiteX0" y="connsiteY0"/>
                </a:cxn>
                <a:cxn ang="0">
                  <a:pos x="connsiteX1" y="connsiteY1"/>
                </a:cxn>
                <a:cxn ang="0">
                  <a:pos x="connsiteX2" y="connsiteY2"/>
                </a:cxn>
              </a:cxnLst>
              <a:rect l="l" t="t" r="r" b="b"/>
              <a:pathLst>
                <a:path w="41687" h="53970">
                  <a:moveTo>
                    <a:pt x="41237" y="53970"/>
                  </a:moveTo>
                  <a:cubicBezTo>
                    <a:pt x="28930" y="37827"/>
                    <a:pt x="16623" y="21737"/>
                    <a:pt x="0" y="0"/>
                  </a:cubicBezTo>
                  <a:cubicBezTo>
                    <a:pt x="37774" y="7565"/>
                    <a:pt x="43581" y="14971"/>
                    <a:pt x="41237" y="539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7" name="任意多边形: 形状 766"/>
            <p:cNvSpPr/>
            <p:nvPr/>
          </p:nvSpPr>
          <p:spPr>
            <a:xfrm>
              <a:off x="9635472" y="3473272"/>
              <a:ext cx="44380" cy="52531"/>
            </a:xfrm>
            <a:custGeom>
              <a:avLst/>
              <a:gdLst>
                <a:gd name="connsiteX0" fmla="*/ 16836 w 44380"/>
                <a:gd name="connsiteY0" fmla="*/ 0 h 52531"/>
                <a:gd name="connsiteX1" fmla="*/ 44380 w 44380"/>
                <a:gd name="connsiteY1" fmla="*/ 42409 h 52531"/>
                <a:gd name="connsiteX2" fmla="*/ 29462 w 44380"/>
                <a:gd name="connsiteY2" fmla="*/ 52532 h 52531"/>
                <a:gd name="connsiteX3" fmla="*/ 0 w 44380"/>
                <a:gd name="connsiteY3" fmla="*/ 11242 h 52531"/>
                <a:gd name="connsiteX4" fmla="*/ 16836 w 44380"/>
                <a:gd name="connsiteY4" fmla="*/ 0 h 5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0" h="52531">
                  <a:moveTo>
                    <a:pt x="16836" y="0"/>
                  </a:moveTo>
                  <a:cubicBezTo>
                    <a:pt x="26000" y="14119"/>
                    <a:pt x="35216" y="28290"/>
                    <a:pt x="44380" y="42409"/>
                  </a:cubicBezTo>
                  <a:cubicBezTo>
                    <a:pt x="39425" y="45765"/>
                    <a:pt x="34417" y="49175"/>
                    <a:pt x="29462" y="52532"/>
                  </a:cubicBezTo>
                  <a:cubicBezTo>
                    <a:pt x="19659" y="38786"/>
                    <a:pt x="9803" y="24987"/>
                    <a:pt x="0" y="11242"/>
                  </a:cubicBezTo>
                  <a:cubicBezTo>
                    <a:pt x="5594" y="7512"/>
                    <a:pt x="11188" y="3729"/>
                    <a:pt x="1683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8" name="任意多边形: 形状 767"/>
            <p:cNvSpPr/>
            <p:nvPr/>
          </p:nvSpPr>
          <p:spPr>
            <a:xfrm>
              <a:off x="11287824" y="5501870"/>
              <a:ext cx="50826" cy="60843"/>
            </a:xfrm>
            <a:custGeom>
              <a:avLst/>
              <a:gdLst>
                <a:gd name="connsiteX0" fmla="*/ 38147 w 50826"/>
                <a:gd name="connsiteY0" fmla="*/ 60843 h 60843"/>
                <a:gd name="connsiteX1" fmla="*/ 0 w 50826"/>
                <a:gd name="connsiteY1" fmla="*/ 8578 h 60843"/>
                <a:gd name="connsiteX2" fmla="*/ 11508 w 50826"/>
                <a:gd name="connsiteY2" fmla="*/ 0 h 60843"/>
                <a:gd name="connsiteX3" fmla="*/ 50827 w 50826"/>
                <a:gd name="connsiteY3" fmla="*/ 51466 h 60843"/>
                <a:gd name="connsiteX4" fmla="*/ 38147 w 50826"/>
                <a:gd name="connsiteY4" fmla="*/ 60843 h 6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25" h="60843">
                  <a:moveTo>
                    <a:pt x="38147" y="60843"/>
                  </a:moveTo>
                  <a:cubicBezTo>
                    <a:pt x="25414" y="43421"/>
                    <a:pt x="12734" y="26000"/>
                    <a:pt x="0" y="8578"/>
                  </a:cubicBezTo>
                  <a:cubicBezTo>
                    <a:pt x="3836" y="5701"/>
                    <a:pt x="7672" y="2877"/>
                    <a:pt x="11508" y="0"/>
                  </a:cubicBezTo>
                  <a:cubicBezTo>
                    <a:pt x="24615" y="17155"/>
                    <a:pt x="37721" y="34311"/>
                    <a:pt x="50827" y="51466"/>
                  </a:cubicBezTo>
                  <a:cubicBezTo>
                    <a:pt x="46565" y="54556"/>
                    <a:pt x="42356" y="57700"/>
                    <a:pt x="38147" y="6084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9" name="任意多边形: 形状 768"/>
            <p:cNvSpPr/>
            <p:nvPr/>
          </p:nvSpPr>
          <p:spPr>
            <a:xfrm>
              <a:off x="5927457" y="6630044"/>
              <a:ext cx="42568" cy="32426"/>
            </a:xfrm>
            <a:custGeom>
              <a:avLst/>
              <a:gdLst>
                <a:gd name="connsiteX0" fmla="*/ 42569 w 42568"/>
                <a:gd name="connsiteY0" fmla="*/ 32426 h 32426"/>
                <a:gd name="connsiteX1" fmla="*/ 0 w 42568"/>
                <a:gd name="connsiteY1" fmla="*/ 22516 h 32426"/>
                <a:gd name="connsiteX2" fmla="*/ 9110 w 42568"/>
                <a:gd name="connsiteY2" fmla="*/ 2804 h 32426"/>
                <a:gd name="connsiteX3" fmla="*/ 42569 w 42568"/>
                <a:gd name="connsiteY3" fmla="*/ 32426 h 32426"/>
              </a:gdLst>
              <a:ahLst/>
              <a:cxnLst>
                <a:cxn ang="0">
                  <a:pos x="connsiteX0" y="connsiteY0"/>
                </a:cxn>
                <a:cxn ang="0">
                  <a:pos x="connsiteX1" y="connsiteY1"/>
                </a:cxn>
                <a:cxn ang="0">
                  <a:pos x="connsiteX2" y="connsiteY2"/>
                </a:cxn>
                <a:cxn ang="0">
                  <a:pos x="connsiteX3" y="connsiteY3"/>
                </a:cxn>
              </a:cxnLst>
              <a:rect l="l" t="t" r="r" b="b"/>
              <a:pathLst>
                <a:path w="42568" h="32426">
                  <a:moveTo>
                    <a:pt x="42569" y="32426"/>
                  </a:moveTo>
                  <a:cubicBezTo>
                    <a:pt x="25840" y="28537"/>
                    <a:pt x="12893" y="25500"/>
                    <a:pt x="0" y="22516"/>
                  </a:cubicBezTo>
                  <a:cubicBezTo>
                    <a:pt x="2930" y="15697"/>
                    <a:pt x="4209" y="4828"/>
                    <a:pt x="9110" y="2804"/>
                  </a:cubicBezTo>
                  <a:cubicBezTo>
                    <a:pt x="26852" y="-4442"/>
                    <a:pt x="39319" y="1312"/>
                    <a:pt x="42569" y="3242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0" name="任意多边形: 形状 769"/>
            <p:cNvSpPr/>
            <p:nvPr/>
          </p:nvSpPr>
          <p:spPr>
            <a:xfrm>
              <a:off x="6195870" y="5273038"/>
              <a:ext cx="44433" cy="36180"/>
            </a:xfrm>
            <a:custGeom>
              <a:avLst/>
              <a:gdLst>
                <a:gd name="connsiteX0" fmla="*/ 34417 w 44433"/>
                <a:gd name="connsiteY0" fmla="*/ 36181 h 36180"/>
                <a:gd name="connsiteX1" fmla="*/ 0 w 44433"/>
                <a:gd name="connsiteY1" fmla="*/ 17693 h 36180"/>
                <a:gd name="connsiteX2" fmla="*/ 15877 w 44433"/>
                <a:gd name="connsiteY2" fmla="*/ 58 h 36180"/>
                <a:gd name="connsiteX3" fmla="*/ 44434 w 44433"/>
                <a:gd name="connsiteY3" fmla="*/ 20357 h 36180"/>
                <a:gd name="connsiteX4" fmla="*/ 34417 w 44433"/>
                <a:gd name="connsiteY4" fmla="*/ 36181 h 3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3" h="36180">
                  <a:moveTo>
                    <a:pt x="34417" y="36181"/>
                  </a:moveTo>
                  <a:cubicBezTo>
                    <a:pt x="22963" y="30000"/>
                    <a:pt x="11508" y="23873"/>
                    <a:pt x="0" y="17693"/>
                  </a:cubicBezTo>
                  <a:cubicBezTo>
                    <a:pt x="5434" y="11460"/>
                    <a:pt x="13746" y="-954"/>
                    <a:pt x="15877" y="58"/>
                  </a:cubicBezTo>
                  <a:cubicBezTo>
                    <a:pt x="26319" y="4853"/>
                    <a:pt x="35057" y="13271"/>
                    <a:pt x="44434" y="20357"/>
                  </a:cubicBezTo>
                  <a:cubicBezTo>
                    <a:pt x="41130" y="25632"/>
                    <a:pt x="37774" y="30906"/>
                    <a:pt x="34417" y="361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1" name="任意多边形: 形状 770"/>
            <p:cNvSpPr/>
            <p:nvPr/>
          </p:nvSpPr>
          <p:spPr>
            <a:xfrm>
              <a:off x="7659463" y="3138529"/>
              <a:ext cx="35387" cy="45000"/>
            </a:xfrm>
            <a:custGeom>
              <a:avLst/>
              <a:gdLst>
                <a:gd name="connsiteX0" fmla="*/ 13902 w 35387"/>
                <a:gd name="connsiteY0" fmla="*/ 0 h 45000"/>
                <a:gd name="connsiteX1" fmla="*/ 35373 w 35387"/>
                <a:gd name="connsiteY1" fmla="*/ 33512 h 45000"/>
                <a:gd name="connsiteX2" fmla="*/ 18644 w 35387"/>
                <a:gd name="connsiteY2" fmla="*/ 44860 h 45000"/>
                <a:gd name="connsiteX3" fmla="*/ 210 w 35387"/>
                <a:gd name="connsiteY3" fmla="*/ 24454 h 45000"/>
                <a:gd name="connsiteX4" fmla="*/ 13902 w 35387"/>
                <a:gd name="connsiteY4" fmla="*/ 0 h 4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7" h="45000">
                  <a:moveTo>
                    <a:pt x="13902" y="0"/>
                  </a:moveTo>
                  <a:cubicBezTo>
                    <a:pt x="24344" y="15397"/>
                    <a:pt x="31057" y="23922"/>
                    <a:pt x="35373" y="33512"/>
                  </a:cubicBezTo>
                  <a:cubicBezTo>
                    <a:pt x="35906" y="34737"/>
                    <a:pt x="21521" y="46405"/>
                    <a:pt x="18644" y="44860"/>
                  </a:cubicBezTo>
                  <a:cubicBezTo>
                    <a:pt x="10865" y="40598"/>
                    <a:pt x="3513" y="32659"/>
                    <a:pt x="210" y="24454"/>
                  </a:cubicBezTo>
                  <a:cubicBezTo>
                    <a:pt x="-1389" y="20512"/>
                    <a:pt x="6443" y="12733"/>
                    <a:pt x="13902"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2" name="任意多边形: 形状 771"/>
            <p:cNvSpPr/>
            <p:nvPr/>
          </p:nvSpPr>
          <p:spPr>
            <a:xfrm>
              <a:off x="10841571" y="4844318"/>
              <a:ext cx="43527" cy="54875"/>
            </a:xfrm>
            <a:custGeom>
              <a:avLst/>
              <a:gdLst>
                <a:gd name="connsiteX0" fmla="*/ 43528 w 43527"/>
                <a:gd name="connsiteY0" fmla="*/ 54876 h 54875"/>
                <a:gd name="connsiteX1" fmla="*/ 0 w 43527"/>
                <a:gd name="connsiteY1" fmla="*/ 0 h 54875"/>
                <a:gd name="connsiteX2" fmla="*/ 43528 w 43527"/>
                <a:gd name="connsiteY2" fmla="*/ 54876 h 54875"/>
              </a:gdLst>
              <a:ahLst/>
              <a:cxnLst>
                <a:cxn ang="0">
                  <a:pos x="connsiteX0" y="connsiteY0"/>
                </a:cxn>
                <a:cxn ang="0">
                  <a:pos x="connsiteX1" y="connsiteY1"/>
                </a:cxn>
                <a:cxn ang="0">
                  <a:pos x="connsiteX2" y="connsiteY2"/>
                </a:cxn>
              </a:cxnLst>
              <a:rect l="l" t="t" r="r" b="b"/>
              <a:pathLst>
                <a:path w="43527" h="54875">
                  <a:moveTo>
                    <a:pt x="43528" y="54876"/>
                  </a:moveTo>
                  <a:cubicBezTo>
                    <a:pt x="30155" y="37987"/>
                    <a:pt x="16729" y="21098"/>
                    <a:pt x="0" y="0"/>
                  </a:cubicBezTo>
                  <a:cubicBezTo>
                    <a:pt x="34897" y="5115"/>
                    <a:pt x="42675" y="14385"/>
                    <a:pt x="43528" y="5487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3" name="任意多边形: 形状 772"/>
            <p:cNvSpPr/>
            <p:nvPr/>
          </p:nvSpPr>
          <p:spPr>
            <a:xfrm>
              <a:off x="7071594" y="3452712"/>
              <a:ext cx="45552" cy="33781"/>
            </a:xfrm>
            <a:custGeom>
              <a:avLst/>
              <a:gdLst>
                <a:gd name="connsiteX0" fmla="*/ 45552 w 45552"/>
                <a:gd name="connsiteY0" fmla="*/ 23331 h 33781"/>
                <a:gd name="connsiteX1" fmla="*/ 19127 w 45552"/>
                <a:gd name="connsiteY1" fmla="*/ 33347 h 33781"/>
                <a:gd name="connsiteX2" fmla="*/ 0 w 45552"/>
                <a:gd name="connsiteY2" fmla="*/ 11929 h 33781"/>
                <a:gd name="connsiteX3" fmla="*/ 17475 w 45552"/>
                <a:gd name="connsiteY3" fmla="*/ 155 h 33781"/>
                <a:gd name="connsiteX4" fmla="*/ 45552 w 45552"/>
                <a:gd name="connsiteY4" fmla="*/ 23331 h 33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2" h="33781">
                  <a:moveTo>
                    <a:pt x="45552" y="23331"/>
                  </a:moveTo>
                  <a:cubicBezTo>
                    <a:pt x="32286" y="28712"/>
                    <a:pt x="23122" y="35584"/>
                    <a:pt x="19127" y="33347"/>
                  </a:cubicBezTo>
                  <a:cubicBezTo>
                    <a:pt x="11242" y="28925"/>
                    <a:pt x="6233" y="19388"/>
                    <a:pt x="0" y="11929"/>
                  </a:cubicBezTo>
                  <a:cubicBezTo>
                    <a:pt x="5967" y="7667"/>
                    <a:pt x="13852" y="-1284"/>
                    <a:pt x="17475" y="155"/>
                  </a:cubicBezTo>
                  <a:cubicBezTo>
                    <a:pt x="26106" y="3671"/>
                    <a:pt x="32712" y="12142"/>
                    <a:pt x="45552" y="2333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4" name="任意多边形: 形状 773"/>
            <p:cNvSpPr/>
            <p:nvPr/>
          </p:nvSpPr>
          <p:spPr>
            <a:xfrm>
              <a:off x="7960744" y="3185655"/>
              <a:ext cx="44146" cy="36465"/>
            </a:xfrm>
            <a:custGeom>
              <a:avLst/>
              <a:gdLst>
                <a:gd name="connsiteX0" fmla="*/ 0 w 44146"/>
                <a:gd name="connsiteY0" fmla="*/ 6897 h 36465"/>
                <a:gd name="connsiteX1" fmla="*/ 44061 w 44146"/>
                <a:gd name="connsiteY1" fmla="*/ 18724 h 36465"/>
                <a:gd name="connsiteX2" fmla="*/ 32979 w 44146"/>
                <a:gd name="connsiteY2" fmla="*/ 36466 h 36465"/>
                <a:gd name="connsiteX3" fmla="*/ 0 w 44146"/>
                <a:gd name="connsiteY3" fmla="*/ 6897 h 36465"/>
              </a:gdLst>
              <a:ahLst/>
              <a:cxnLst>
                <a:cxn ang="0">
                  <a:pos x="connsiteX0" y="connsiteY0"/>
                </a:cxn>
                <a:cxn ang="0">
                  <a:pos x="connsiteX1" y="connsiteY1"/>
                </a:cxn>
                <a:cxn ang="0">
                  <a:pos x="connsiteX2" y="connsiteY2"/>
                </a:cxn>
                <a:cxn ang="0">
                  <a:pos x="connsiteX3" y="connsiteY3"/>
                </a:cxn>
              </a:cxnLst>
              <a:rect l="l" t="t" r="r" b="b"/>
              <a:pathLst>
                <a:path w="44146" h="36465">
                  <a:moveTo>
                    <a:pt x="0" y="6897"/>
                  </a:moveTo>
                  <a:cubicBezTo>
                    <a:pt x="26958" y="-5517"/>
                    <a:pt x="40012" y="-935"/>
                    <a:pt x="44061" y="18724"/>
                  </a:cubicBezTo>
                  <a:cubicBezTo>
                    <a:pt x="45073" y="23679"/>
                    <a:pt x="36921" y="30499"/>
                    <a:pt x="32979" y="36466"/>
                  </a:cubicBezTo>
                  <a:cubicBezTo>
                    <a:pt x="23069" y="27568"/>
                    <a:pt x="13106" y="18618"/>
                    <a:pt x="0" y="6897"/>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5" name="任意多边形: 形状 774"/>
            <p:cNvSpPr/>
            <p:nvPr/>
          </p:nvSpPr>
          <p:spPr>
            <a:xfrm>
              <a:off x="10996982" y="5038089"/>
              <a:ext cx="50347" cy="57646"/>
            </a:xfrm>
            <a:custGeom>
              <a:avLst/>
              <a:gdLst>
                <a:gd name="connsiteX0" fmla="*/ 11614 w 50347"/>
                <a:gd name="connsiteY0" fmla="*/ 0 h 57646"/>
                <a:gd name="connsiteX1" fmla="*/ 50347 w 50347"/>
                <a:gd name="connsiteY1" fmla="*/ 49175 h 57646"/>
                <a:gd name="connsiteX2" fmla="*/ 40171 w 50347"/>
                <a:gd name="connsiteY2" fmla="*/ 57646 h 57646"/>
                <a:gd name="connsiteX3" fmla="*/ 0 w 50347"/>
                <a:gd name="connsiteY3" fmla="*/ 9697 h 57646"/>
                <a:gd name="connsiteX4" fmla="*/ 11614 w 50347"/>
                <a:gd name="connsiteY4" fmla="*/ 0 h 57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7" h="57646">
                  <a:moveTo>
                    <a:pt x="11614" y="0"/>
                  </a:moveTo>
                  <a:cubicBezTo>
                    <a:pt x="24508" y="16409"/>
                    <a:pt x="37401" y="32766"/>
                    <a:pt x="50347" y="49175"/>
                  </a:cubicBezTo>
                  <a:cubicBezTo>
                    <a:pt x="46938" y="51999"/>
                    <a:pt x="43528" y="54823"/>
                    <a:pt x="40171" y="57646"/>
                  </a:cubicBezTo>
                  <a:cubicBezTo>
                    <a:pt x="26798" y="41663"/>
                    <a:pt x="13373" y="25680"/>
                    <a:pt x="0" y="9697"/>
                  </a:cubicBezTo>
                  <a:cubicBezTo>
                    <a:pt x="3836" y="6447"/>
                    <a:pt x="7725" y="3197"/>
                    <a:pt x="1161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6" name="任意多边形: 形状 775"/>
            <p:cNvSpPr/>
            <p:nvPr/>
          </p:nvSpPr>
          <p:spPr>
            <a:xfrm>
              <a:off x="7409374" y="3464554"/>
              <a:ext cx="47843" cy="35734"/>
            </a:xfrm>
            <a:custGeom>
              <a:avLst/>
              <a:gdLst>
                <a:gd name="connsiteX0" fmla="*/ 47843 w 47843"/>
                <a:gd name="connsiteY0" fmla="*/ 24434 h 35734"/>
                <a:gd name="connsiteX1" fmla="*/ 21524 w 47843"/>
                <a:gd name="connsiteY1" fmla="*/ 35356 h 35734"/>
                <a:gd name="connsiteX2" fmla="*/ 0 w 47843"/>
                <a:gd name="connsiteY2" fmla="*/ 12447 h 35734"/>
                <a:gd name="connsiteX3" fmla="*/ 17209 w 47843"/>
                <a:gd name="connsiteY3" fmla="*/ 140 h 35734"/>
                <a:gd name="connsiteX4" fmla="*/ 47843 w 47843"/>
                <a:gd name="connsiteY4" fmla="*/ 24434 h 3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3" h="35734">
                  <a:moveTo>
                    <a:pt x="47843" y="24434"/>
                  </a:moveTo>
                  <a:cubicBezTo>
                    <a:pt x="33778" y="30561"/>
                    <a:pt x="24721" y="37434"/>
                    <a:pt x="21524" y="35356"/>
                  </a:cubicBezTo>
                  <a:cubicBezTo>
                    <a:pt x="13000" y="29762"/>
                    <a:pt x="7033" y="20385"/>
                    <a:pt x="0" y="12447"/>
                  </a:cubicBezTo>
                  <a:cubicBezTo>
                    <a:pt x="5861" y="8025"/>
                    <a:pt x="13799" y="-1246"/>
                    <a:pt x="17209" y="140"/>
                  </a:cubicBezTo>
                  <a:cubicBezTo>
                    <a:pt x="26319" y="4082"/>
                    <a:pt x="33512" y="12553"/>
                    <a:pt x="47843" y="2443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7" name="任意多边形: 形状 776"/>
            <p:cNvSpPr/>
            <p:nvPr/>
          </p:nvSpPr>
          <p:spPr>
            <a:xfrm>
              <a:off x="9518634" y="3428945"/>
              <a:ext cx="41050" cy="48003"/>
            </a:xfrm>
            <a:custGeom>
              <a:avLst/>
              <a:gdLst>
                <a:gd name="connsiteX0" fmla="*/ 0 w 41050"/>
                <a:gd name="connsiteY0" fmla="*/ 0 h 48003"/>
                <a:gd name="connsiteX1" fmla="*/ 40438 w 41050"/>
                <a:gd name="connsiteY1" fmla="*/ 41716 h 48003"/>
                <a:gd name="connsiteX2" fmla="*/ 30688 w 41050"/>
                <a:gd name="connsiteY2" fmla="*/ 48003 h 48003"/>
                <a:gd name="connsiteX3" fmla="*/ 0 w 41050"/>
                <a:gd name="connsiteY3" fmla="*/ 0 h 48003"/>
              </a:gdLst>
              <a:ahLst/>
              <a:cxnLst>
                <a:cxn ang="0">
                  <a:pos x="connsiteX0" y="connsiteY0"/>
                </a:cxn>
                <a:cxn ang="0">
                  <a:pos x="connsiteX1" y="connsiteY1"/>
                </a:cxn>
                <a:cxn ang="0">
                  <a:pos x="connsiteX2" y="connsiteY2"/>
                </a:cxn>
                <a:cxn ang="0">
                  <a:pos x="connsiteX3" y="connsiteY3"/>
                </a:cxn>
              </a:cxnLst>
              <a:rect l="l" t="t" r="r" b="b"/>
              <a:pathLst>
                <a:path w="41050" h="48003">
                  <a:moveTo>
                    <a:pt x="0" y="0"/>
                  </a:moveTo>
                  <a:cubicBezTo>
                    <a:pt x="41823" y="1385"/>
                    <a:pt x="42462" y="20672"/>
                    <a:pt x="40438" y="41716"/>
                  </a:cubicBezTo>
                  <a:cubicBezTo>
                    <a:pt x="37188" y="43794"/>
                    <a:pt x="33938" y="45925"/>
                    <a:pt x="30688" y="48003"/>
                  </a:cubicBezTo>
                  <a:cubicBezTo>
                    <a:pt x="21844" y="34151"/>
                    <a:pt x="12947" y="20246"/>
                    <a:pt x="0"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8" name="任意多边形: 形状 777"/>
            <p:cNvSpPr/>
            <p:nvPr/>
          </p:nvSpPr>
          <p:spPr>
            <a:xfrm>
              <a:off x="11062993" y="5173520"/>
              <a:ext cx="47310" cy="60043"/>
            </a:xfrm>
            <a:custGeom>
              <a:avLst/>
              <a:gdLst>
                <a:gd name="connsiteX0" fmla="*/ 35270 w 47310"/>
                <a:gd name="connsiteY0" fmla="*/ 60044 h 60043"/>
                <a:gd name="connsiteX1" fmla="*/ 0 w 47310"/>
                <a:gd name="connsiteY1" fmla="*/ 8471 h 60043"/>
                <a:gd name="connsiteX2" fmla="*/ 12413 w 47310"/>
                <a:gd name="connsiteY2" fmla="*/ 0 h 60043"/>
                <a:gd name="connsiteX3" fmla="*/ 47310 w 47310"/>
                <a:gd name="connsiteY3" fmla="*/ 51786 h 60043"/>
                <a:gd name="connsiteX4" fmla="*/ 35270 w 47310"/>
                <a:gd name="connsiteY4" fmla="*/ 60044 h 60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10" h="60042">
                  <a:moveTo>
                    <a:pt x="35270" y="60044"/>
                  </a:moveTo>
                  <a:cubicBezTo>
                    <a:pt x="23495" y="42835"/>
                    <a:pt x="11774" y="25680"/>
                    <a:pt x="0" y="8471"/>
                  </a:cubicBezTo>
                  <a:cubicBezTo>
                    <a:pt x="4155" y="5648"/>
                    <a:pt x="8311" y="2824"/>
                    <a:pt x="12413" y="0"/>
                  </a:cubicBezTo>
                  <a:cubicBezTo>
                    <a:pt x="24028" y="17262"/>
                    <a:pt x="35696" y="34524"/>
                    <a:pt x="47310" y="51786"/>
                  </a:cubicBezTo>
                  <a:cubicBezTo>
                    <a:pt x="43368" y="54556"/>
                    <a:pt x="39319" y="57273"/>
                    <a:pt x="35270" y="60044"/>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9" name="任意多边形: 形状 778"/>
            <p:cNvSpPr/>
            <p:nvPr/>
          </p:nvSpPr>
          <p:spPr>
            <a:xfrm>
              <a:off x="6409140" y="4525840"/>
              <a:ext cx="46777" cy="32900"/>
            </a:xfrm>
            <a:custGeom>
              <a:avLst/>
              <a:gdLst>
                <a:gd name="connsiteX0" fmla="*/ 46778 w 46777"/>
                <a:gd name="connsiteY0" fmla="*/ 20656 h 32900"/>
                <a:gd name="connsiteX1" fmla="*/ 20405 w 46777"/>
                <a:gd name="connsiteY1" fmla="*/ 32590 h 32900"/>
                <a:gd name="connsiteX2" fmla="*/ 0 w 46777"/>
                <a:gd name="connsiteY2" fmla="*/ 13091 h 32900"/>
                <a:gd name="connsiteX3" fmla="*/ 16942 w 46777"/>
                <a:gd name="connsiteY3" fmla="*/ 91 h 32900"/>
                <a:gd name="connsiteX4" fmla="*/ 46778 w 46777"/>
                <a:gd name="connsiteY4" fmla="*/ 20656 h 3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77" h="32900">
                  <a:moveTo>
                    <a:pt x="46778" y="20656"/>
                  </a:moveTo>
                  <a:cubicBezTo>
                    <a:pt x="33139" y="27156"/>
                    <a:pt x="24668" y="34508"/>
                    <a:pt x="20405" y="32590"/>
                  </a:cubicBezTo>
                  <a:cubicBezTo>
                    <a:pt x="12307" y="28861"/>
                    <a:pt x="6660" y="19857"/>
                    <a:pt x="0" y="13091"/>
                  </a:cubicBezTo>
                  <a:cubicBezTo>
                    <a:pt x="5754" y="8456"/>
                    <a:pt x="12733" y="-1028"/>
                    <a:pt x="16942" y="91"/>
                  </a:cubicBezTo>
                  <a:cubicBezTo>
                    <a:pt x="25520" y="2382"/>
                    <a:pt x="32659" y="10320"/>
                    <a:pt x="46778" y="20656"/>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0" name="任意多边形: 形状 779"/>
            <p:cNvSpPr/>
            <p:nvPr/>
          </p:nvSpPr>
          <p:spPr>
            <a:xfrm>
              <a:off x="10934274" y="4902231"/>
              <a:ext cx="48535" cy="57966"/>
            </a:xfrm>
            <a:custGeom>
              <a:avLst/>
              <a:gdLst>
                <a:gd name="connsiteX0" fmla="*/ 11241 w 48535"/>
                <a:gd name="connsiteY0" fmla="*/ 0 h 57966"/>
                <a:gd name="connsiteX1" fmla="*/ 48536 w 48535"/>
                <a:gd name="connsiteY1" fmla="*/ 49548 h 57966"/>
                <a:gd name="connsiteX2" fmla="*/ 37721 w 48535"/>
                <a:gd name="connsiteY2" fmla="*/ 57966 h 57966"/>
                <a:gd name="connsiteX3" fmla="*/ 0 w 48535"/>
                <a:gd name="connsiteY3" fmla="*/ 9697 h 57966"/>
                <a:gd name="connsiteX4" fmla="*/ 11241 w 48535"/>
                <a:gd name="connsiteY4" fmla="*/ 0 h 57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5" h="57966">
                  <a:moveTo>
                    <a:pt x="11241" y="0"/>
                  </a:moveTo>
                  <a:cubicBezTo>
                    <a:pt x="23655" y="16516"/>
                    <a:pt x="36069" y="33032"/>
                    <a:pt x="48536" y="49548"/>
                  </a:cubicBezTo>
                  <a:cubicBezTo>
                    <a:pt x="44913" y="52372"/>
                    <a:pt x="41343" y="55142"/>
                    <a:pt x="37721" y="57966"/>
                  </a:cubicBezTo>
                  <a:cubicBezTo>
                    <a:pt x="25147" y="41876"/>
                    <a:pt x="12573" y="25786"/>
                    <a:pt x="0" y="9697"/>
                  </a:cubicBezTo>
                  <a:cubicBezTo>
                    <a:pt x="3783" y="6447"/>
                    <a:pt x="7512" y="3197"/>
                    <a:pt x="11241"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1" name="任意多边形: 形状 780"/>
            <p:cNvSpPr/>
            <p:nvPr/>
          </p:nvSpPr>
          <p:spPr>
            <a:xfrm>
              <a:off x="6657412" y="3978132"/>
              <a:ext cx="35306" cy="40808"/>
            </a:xfrm>
            <a:custGeom>
              <a:avLst/>
              <a:gdLst>
                <a:gd name="connsiteX0" fmla="*/ 22911 w 35306"/>
                <a:gd name="connsiteY0" fmla="*/ 40809 h 40808"/>
                <a:gd name="connsiteX1" fmla="*/ 55 w 35306"/>
                <a:gd name="connsiteY1" fmla="*/ 13744 h 40808"/>
                <a:gd name="connsiteX2" fmla="*/ 14387 w 35306"/>
                <a:gd name="connsiteY2" fmla="*/ 51 h 40808"/>
                <a:gd name="connsiteX3" fmla="*/ 35005 w 35306"/>
                <a:gd name="connsiteY3" fmla="*/ 16088 h 40808"/>
                <a:gd name="connsiteX4" fmla="*/ 22911 w 35306"/>
                <a:gd name="connsiteY4" fmla="*/ 40809 h 40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6" h="40808">
                  <a:moveTo>
                    <a:pt x="22911" y="40809"/>
                  </a:moveTo>
                  <a:cubicBezTo>
                    <a:pt x="11883" y="28448"/>
                    <a:pt x="4317" y="21948"/>
                    <a:pt x="55" y="13744"/>
                  </a:cubicBezTo>
                  <a:cubicBezTo>
                    <a:pt x="-904" y="11879"/>
                    <a:pt x="10977" y="-908"/>
                    <a:pt x="14387" y="51"/>
                  </a:cubicBezTo>
                  <a:cubicBezTo>
                    <a:pt x="22378" y="2449"/>
                    <a:pt x="30849" y="8895"/>
                    <a:pt x="35005" y="16088"/>
                  </a:cubicBezTo>
                  <a:cubicBezTo>
                    <a:pt x="36923" y="19498"/>
                    <a:pt x="29304" y="28342"/>
                    <a:pt x="22911" y="4080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2" name="任意多边形: 形状 781"/>
            <p:cNvSpPr/>
            <p:nvPr/>
          </p:nvSpPr>
          <p:spPr>
            <a:xfrm>
              <a:off x="8745523" y="3023429"/>
              <a:ext cx="38306" cy="43281"/>
            </a:xfrm>
            <a:custGeom>
              <a:avLst/>
              <a:gdLst>
                <a:gd name="connsiteX0" fmla="*/ 20352 w 38306"/>
                <a:gd name="connsiteY0" fmla="*/ 43281 h 43281"/>
                <a:gd name="connsiteX1" fmla="*/ 0 w 38306"/>
                <a:gd name="connsiteY1" fmla="*/ 8065 h 43281"/>
                <a:gd name="connsiteX2" fmla="*/ 14225 w 38306"/>
                <a:gd name="connsiteY2" fmla="*/ 73 h 43281"/>
                <a:gd name="connsiteX3" fmla="*/ 38307 w 38306"/>
                <a:gd name="connsiteY3" fmla="*/ 32093 h 43281"/>
                <a:gd name="connsiteX4" fmla="*/ 20352 w 38306"/>
                <a:gd name="connsiteY4" fmla="*/ 43281 h 43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6" h="43281">
                  <a:moveTo>
                    <a:pt x="20352" y="43281"/>
                  </a:moveTo>
                  <a:cubicBezTo>
                    <a:pt x="13586" y="31560"/>
                    <a:pt x="6766" y="19839"/>
                    <a:pt x="0" y="8065"/>
                  </a:cubicBezTo>
                  <a:cubicBezTo>
                    <a:pt x="4902" y="5241"/>
                    <a:pt x="13533" y="-726"/>
                    <a:pt x="14225" y="73"/>
                  </a:cubicBezTo>
                  <a:cubicBezTo>
                    <a:pt x="22909" y="10142"/>
                    <a:pt x="30475" y="21277"/>
                    <a:pt x="38307" y="32093"/>
                  </a:cubicBezTo>
                  <a:cubicBezTo>
                    <a:pt x="32340" y="35822"/>
                    <a:pt x="26319" y="39552"/>
                    <a:pt x="20352" y="432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3" name="任意多边形: 形状 782"/>
            <p:cNvSpPr/>
            <p:nvPr/>
          </p:nvSpPr>
          <p:spPr>
            <a:xfrm>
              <a:off x="10007456" y="3780364"/>
              <a:ext cx="40650" cy="42494"/>
            </a:xfrm>
            <a:custGeom>
              <a:avLst/>
              <a:gdLst>
                <a:gd name="connsiteX0" fmla="*/ 9484 w 40650"/>
                <a:gd name="connsiteY0" fmla="*/ 0 h 42494"/>
                <a:gd name="connsiteX1" fmla="*/ 40651 w 40650"/>
                <a:gd name="connsiteY1" fmla="*/ 41077 h 42494"/>
                <a:gd name="connsiteX2" fmla="*/ 0 w 40650"/>
                <a:gd name="connsiteY2" fmla="*/ 7459 h 42494"/>
                <a:gd name="connsiteX3" fmla="*/ 9484 w 40650"/>
                <a:gd name="connsiteY3" fmla="*/ 0 h 42494"/>
              </a:gdLst>
              <a:ahLst/>
              <a:cxnLst>
                <a:cxn ang="0">
                  <a:pos x="connsiteX0" y="connsiteY0"/>
                </a:cxn>
                <a:cxn ang="0">
                  <a:pos x="connsiteX1" y="connsiteY1"/>
                </a:cxn>
                <a:cxn ang="0">
                  <a:pos x="connsiteX2" y="connsiteY2"/>
                </a:cxn>
                <a:cxn ang="0">
                  <a:pos x="connsiteX3" y="connsiteY3"/>
                </a:cxn>
              </a:cxnLst>
              <a:rect l="l" t="t" r="r" b="b"/>
              <a:pathLst>
                <a:path w="40650" h="42494">
                  <a:moveTo>
                    <a:pt x="9484" y="0"/>
                  </a:moveTo>
                  <a:cubicBezTo>
                    <a:pt x="19873" y="13692"/>
                    <a:pt x="30262" y="27385"/>
                    <a:pt x="40651" y="41077"/>
                  </a:cubicBezTo>
                  <a:cubicBezTo>
                    <a:pt x="6766" y="47950"/>
                    <a:pt x="2344" y="28717"/>
                    <a:pt x="0" y="7459"/>
                  </a:cubicBezTo>
                  <a:cubicBezTo>
                    <a:pt x="3197" y="4955"/>
                    <a:pt x="6340" y="2504"/>
                    <a:pt x="9484"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4" name="任意多边形: 形状 783"/>
            <p:cNvSpPr/>
            <p:nvPr/>
          </p:nvSpPr>
          <p:spPr>
            <a:xfrm>
              <a:off x="10641993" y="4502702"/>
              <a:ext cx="43208" cy="55408"/>
            </a:xfrm>
            <a:custGeom>
              <a:avLst/>
              <a:gdLst>
                <a:gd name="connsiteX0" fmla="*/ 12733 w 43208"/>
                <a:gd name="connsiteY0" fmla="*/ 0 h 55408"/>
                <a:gd name="connsiteX1" fmla="*/ 43208 w 43208"/>
                <a:gd name="connsiteY1" fmla="*/ 46991 h 55408"/>
                <a:gd name="connsiteX2" fmla="*/ 30581 w 43208"/>
                <a:gd name="connsiteY2" fmla="*/ 55409 h 55408"/>
                <a:gd name="connsiteX3" fmla="*/ 0 w 43208"/>
                <a:gd name="connsiteY3" fmla="*/ 9110 h 55408"/>
                <a:gd name="connsiteX4" fmla="*/ 12733 w 43208"/>
                <a:gd name="connsiteY4" fmla="*/ 0 h 5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8" h="55408">
                  <a:moveTo>
                    <a:pt x="12733" y="0"/>
                  </a:moveTo>
                  <a:cubicBezTo>
                    <a:pt x="22909" y="15663"/>
                    <a:pt x="33086" y="31327"/>
                    <a:pt x="43208" y="46991"/>
                  </a:cubicBezTo>
                  <a:cubicBezTo>
                    <a:pt x="38999" y="49814"/>
                    <a:pt x="34790" y="52585"/>
                    <a:pt x="30581" y="55409"/>
                  </a:cubicBezTo>
                  <a:cubicBezTo>
                    <a:pt x="20352" y="39958"/>
                    <a:pt x="10176" y="24508"/>
                    <a:pt x="0" y="9110"/>
                  </a:cubicBezTo>
                  <a:cubicBezTo>
                    <a:pt x="4209" y="6020"/>
                    <a:pt x="8471" y="2984"/>
                    <a:pt x="1273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5" name="任意多边形: 形状 784"/>
            <p:cNvSpPr/>
            <p:nvPr/>
          </p:nvSpPr>
          <p:spPr>
            <a:xfrm>
              <a:off x="5875292" y="6447982"/>
              <a:ext cx="35969" cy="38458"/>
            </a:xfrm>
            <a:custGeom>
              <a:avLst/>
              <a:gdLst>
                <a:gd name="connsiteX0" fmla="*/ 15777 w 35969"/>
                <a:gd name="connsiteY0" fmla="*/ 38459 h 38458"/>
                <a:gd name="connsiteX1" fmla="*/ 7 w 35969"/>
                <a:gd name="connsiteY1" fmla="*/ 13685 h 38458"/>
                <a:gd name="connsiteX2" fmla="*/ 15138 w 35969"/>
                <a:gd name="connsiteY2" fmla="*/ 46 h 38458"/>
                <a:gd name="connsiteX3" fmla="*/ 35969 w 35969"/>
                <a:gd name="connsiteY3" fmla="*/ 14324 h 38458"/>
                <a:gd name="connsiteX4" fmla="*/ 15777 w 35969"/>
                <a:gd name="connsiteY4" fmla="*/ 38459 h 38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69" h="38458">
                  <a:moveTo>
                    <a:pt x="15777" y="38459"/>
                  </a:moveTo>
                  <a:cubicBezTo>
                    <a:pt x="8105" y="27217"/>
                    <a:pt x="486" y="20664"/>
                    <a:pt x="7" y="13685"/>
                  </a:cubicBezTo>
                  <a:cubicBezTo>
                    <a:pt x="-313" y="9156"/>
                    <a:pt x="10662" y="-753"/>
                    <a:pt x="15138" y="46"/>
                  </a:cubicBezTo>
                  <a:cubicBezTo>
                    <a:pt x="22650" y="1324"/>
                    <a:pt x="29096" y="9210"/>
                    <a:pt x="35969" y="14324"/>
                  </a:cubicBezTo>
                  <a:cubicBezTo>
                    <a:pt x="30535" y="20771"/>
                    <a:pt x="25101" y="27270"/>
                    <a:pt x="15777" y="38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6" name="任意多边形: 形状 785"/>
            <p:cNvSpPr/>
            <p:nvPr/>
          </p:nvSpPr>
          <p:spPr>
            <a:xfrm>
              <a:off x="11148077" y="5235162"/>
              <a:ext cx="50720" cy="57326"/>
            </a:xfrm>
            <a:custGeom>
              <a:avLst/>
              <a:gdLst>
                <a:gd name="connsiteX0" fmla="*/ 11348 w 50720"/>
                <a:gd name="connsiteY0" fmla="*/ 0 h 57326"/>
                <a:gd name="connsiteX1" fmla="*/ 50720 w 50720"/>
                <a:gd name="connsiteY1" fmla="*/ 48642 h 57326"/>
                <a:gd name="connsiteX2" fmla="*/ 40598 w 50720"/>
                <a:gd name="connsiteY2" fmla="*/ 57327 h 57326"/>
                <a:gd name="connsiteX3" fmla="*/ 0 w 50720"/>
                <a:gd name="connsiteY3" fmla="*/ 9750 h 57326"/>
                <a:gd name="connsiteX4" fmla="*/ 11348 w 50720"/>
                <a:gd name="connsiteY4" fmla="*/ 0 h 5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0" h="57325">
                  <a:moveTo>
                    <a:pt x="11348" y="0"/>
                  </a:moveTo>
                  <a:cubicBezTo>
                    <a:pt x="24455" y="16196"/>
                    <a:pt x="37561" y="32393"/>
                    <a:pt x="50720" y="48642"/>
                  </a:cubicBezTo>
                  <a:cubicBezTo>
                    <a:pt x="47364" y="51520"/>
                    <a:pt x="43954" y="54450"/>
                    <a:pt x="40598" y="57327"/>
                  </a:cubicBezTo>
                  <a:cubicBezTo>
                    <a:pt x="27065" y="41450"/>
                    <a:pt x="13532" y="25573"/>
                    <a:pt x="0" y="9750"/>
                  </a:cubicBezTo>
                  <a:cubicBezTo>
                    <a:pt x="3729" y="6500"/>
                    <a:pt x="7565" y="3250"/>
                    <a:pt x="11348"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7" name="任意多边形: 形状 786"/>
            <p:cNvSpPr/>
            <p:nvPr/>
          </p:nvSpPr>
          <p:spPr>
            <a:xfrm>
              <a:off x="9903086" y="3724795"/>
              <a:ext cx="39745" cy="45242"/>
            </a:xfrm>
            <a:custGeom>
              <a:avLst/>
              <a:gdLst>
                <a:gd name="connsiteX0" fmla="*/ 10283 w 39745"/>
                <a:gd name="connsiteY0" fmla="*/ 0 h 45242"/>
                <a:gd name="connsiteX1" fmla="*/ 39745 w 39745"/>
                <a:gd name="connsiteY1" fmla="*/ 45126 h 45242"/>
                <a:gd name="connsiteX2" fmla="*/ 0 w 39745"/>
                <a:gd name="connsiteY2" fmla="*/ 6447 h 45242"/>
                <a:gd name="connsiteX3" fmla="*/ 10283 w 39745"/>
                <a:gd name="connsiteY3" fmla="*/ 0 h 45242"/>
              </a:gdLst>
              <a:ahLst/>
              <a:cxnLst>
                <a:cxn ang="0">
                  <a:pos x="connsiteX0" y="connsiteY0"/>
                </a:cxn>
                <a:cxn ang="0">
                  <a:pos x="connsiteX1" y="connsiteY1"/>
                </a:cxn>
                <a:cxn ang="0">
                  <a:pos x="connsiteX2" y="connsiteY2"/>
                </a:cxn>
                <a:cxn ang="0">
                  <a:pos x="connsiteX3" y="connsiteY3"/>
                </a:cxn>
              </a:cxnLst>
              <a:rect l="l" t="t" r="r" b="b"/>
              <a:pathLst>
                <a:path w="39745" h="45242">
                  <a:moveTo>
                    <a:pt x="10283" y="0"/>
                  </a:moveTo>
                  <a:cubicBezTo>
                    <a:pt x="19180" y="13639"/>
                    <a:pt x="28077" y="27225"/>
                    <a:pt x="39745" y="45126"/>
                  </a:cubicBezTo>
                  <a:cubicBezTo>
                    <a:pt x="1119" y="47044"/>
                    <a:pt x="3090" y="24774"/>
                    <a:pt x="0" y="6447"/>
                  </a:cubicBezTo>
                  <a:cubicBezTo>
                    <a:pt x="3410" y="4262"/>
                    <a:pt x="6873" y="2131"/>
                    <a:pt x="102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8" name="任意多边形: 形状 787"/>
            <p:cNvSpPr/>
            <p:nvPr/>
          </p:nvSpPr>
          <p:spPr>
            <a:xfrm>
              <a:off x="10461648" y="4385491"/>
              <a:ext cx="41663" cy="50080"/>
            </a:xfrm>
            <a:custGeom>
              <a:avLst/>
              <a:gdLst>
                <a:gd name="connsiteX0" fmla="*/ 41663 w 41663"/>
                <a:gd name="connsiteY0" fmla="*/ 50081 h 50080"/>
                <a:gd name="connsiteX1" fmla="*/ 0 w 41663"/>
                <a:gd name="connsiteY1" fmla="*/ 5274 h 50080"/>
                <a:gd name="connsiteX2" fmla="*/ 7779 w 41663"/>
                <a:gd name="connsiteY2" fmla="*/ 0 h 50080"/>
                <a:gd name="connsiteX3" fmla="*/ 41663 w 41663"/>
                <a:gd name="connsiteY3" fmla="*/ 50081 h 50080"/>
              </a:gdLst>
              <a:ahLst/>
              <a:cxnLst>
                <a:cxn ang="0">
                  <a:pos x="connsiteX0" y="connsiteY0"/>
                </a:cxn>
                <a:cxn ang="0">
                  <a:pos x="connsiteX1" y="connsiteY1"/>
                </a:cxn>
                <a:cxn ang="0">
                  <a:pos x="connsiteX2" y="connsiteY2"/>
                </a:cxn>
                <a:cxn ang="0">
                  <a:pos x="connsiteX3" y="connsiteY3"/>
                </a:cxn>
              </a:cxnLst>
              <a:rect l="l" t="t" r="r" b="b"/>
              <a:pathLst>
                <a:path w="41663" h="50080">
                  <a:moveTo>
                    <a:pt x="41663" y="50081"/>
                  </a:moveTo>
                  <a:cubicBezTo>
                    <a:pt x="2824" y="45499"/>
                    <a:pt x="373" y="26106"/>
                    <a:pt x="0" y="5274"/>
                  </a:cubicBezTo>
                  <a:cubicBezTo>
                    <a:pt x="2611" y="3516"/>
                    <a:pt x="5168" y="1758"/>
                    <a:pt x="7779" y="0"/>
                  </a:cubicBezTo>
                  <a:cubicBezTo>
                    <a:pt x="17529" y="14438"/>
                    <a:pt x="27278" y="28876"/>
                    <a:pt x="41663" y="50081"/>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9" name="任意多边形: 形状 788"/>
            <p:cNvSpPr/>
            <p:nvPr/>
          </p:nvSpPr>
          <p:spPr>
            <a:xfrm>
              <a:off x="8226546" y="3058506"/>
              <a:ext cx="36884" cy="42462"/>
            </a:xfrm>
            <a:custGeom>
              <a:avLst/>
              <a:gdLst>
                <a:gd name="connsiteX0" fmla="*/ 15983 w 36884"/>
                <a:gd name="connsiteY0" fmla="*/ 0 h 42462"/>
                <a:gd name="connsiteX1" fmla="*/ 36868 w 36884"/>
                <a:gd name="connsiteY1" fmla="*/ 30901 h 42462"/>
                <a:gd name="connsiteX2" fmla="*/ 22270 w 36884"/>
                <a:gd name="connsiteY2" fmla="*/ 42462 h 42462"/>
                <a:gd name="connsiteX3" fmla="*/ 0 w 36884"/>
                <a:gd name="connsiteY3" fmla="*/ 11774 h 42462"/>
                <a:gd name="connsiteX4" fmla="*/ 15983 w 36884"/>
                <a:gd name="connsiteY4" fmla="*/ 0 h 42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42462">
                  <a:moveTo>
                    <a:pt x="15983" y="0"/>
                  </a:moveTo>
                  <a:cubicBezTo>
                    <a:pt x="23176" y="10176"/>
                    <a:pt x="30794" y="20086"/>
                    <a:pt x="36868" y="30901"/>
                  </a:cubicBezTo>
                  <a:cubicBezTo>
                    <a:pt x="37347" y="31753"/>
                    <a:pt x="27385" y="38466"/>
                    <a:pt x="22270" y="42462"/>
                  </a:cubicBezTo>
                  <a:cubicBezTo>
                    <a:pt x="14864" y="32233"/>
                    <a:pt x="7406" y="22004"/>
                    <a:pt x="0" y="11774"/>
                  </a:cubicBezTo>
                  <a:cubicBezTo>
                    <a:pt x="5274" y="7832"/>
                    <a:pt x="10602" y="3889"/>
                    <a:pt x="1598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0" name="任意多边形: 形状 789"/>
            <p:cNvSpPr/>
            <p:nvPr/>
          </p:nvSpPr>
          <p:spPr>
            <a:xfrm>
              <a:off x="10153278" y="3980688"/>
              <a:ext cx="43474" cy="55355"/>
            </a:xfrm>
            <a:custGeom>
              <a:avLst/>
              <a:gdLst>
                <a:gd name="connsiteX0" fmla="*/ 29516 w 43474"/>
                <a:gd name="connsiteY0" fmla="*/ 55355 h 55355"/>
                <a:gd name="connsiteX1" fmla="*/ 0 w 43474"/>
                <a:gd name="connsiteY1" fmla="*/ 8578 h 55355"/>
                <a:gd name="connsiteX2" fmla="*/ 12573 w 43474"/>
                <a:gd name="connsiteY2" fmla="*/ 0 h 55355"/>
                <a:gd name="connsiteX3" fmla="*/ 43474 w 43474"/>
                <a:gd name="connsiteY3" fmla="*/ 44860 h 55355"/>
                <a:gd name="connsiteX4" fmla="*/ 29516 w 43474"/>
                <a:gd name="connsiteY4" fmla="*/ 55355 h 55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4" h="55355">
                  <a:moveTo>
                    <a:pt x="29516" y="55355"/>
                  </a:moveTo>
                  <a:cubicBezTo>
                    <a:pt x="19659" y="39745"/>
                    <a:pt x="9803" y="24135"/>
                    <a:pt x="0" y="8578"/>
                  </a:cubicBezTo>
                  <a:cubicBezTo>
                    <a:pt x="4209" y="5701"/>
                    <a:pt x="8364" y="2877"/>
                    <a:pt x="12573" y="0"/>
                  </a:cubicBezTo>
                  <a:cubicBezTo>
                    <a:pt x="22856" y="14971"/>
                    <a:pt x="33192" y="29889"/>
                    <a:pt x="43474" y="44860"/>
                  </a:cubicBezTo>
                  <a:cubicBezTo>
                    <a:pt x="38786" y="48376"/>
                    <a:pt x="34151" y="51839"/>
                    <a:pt x="29516" y="55355"/>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1" name="任意多边形: 形状 790"/>
            <p:cNvSpPr/>
            <p:nvPr/>
          </p:nvSpPr>
          <p:spPr>
            <a:xfrm>
              <a:off x="6218006" y="4528701"/>
              <a:ext cx="32108" cy="42760"/>
            </a:xfrm>
            <a:custGeom>
              <a:avLst/>
              <a:gdLst>
                <a:gd name="connsiteX0" fmla="*/ 18249 w 32108"/>
                <a:gd name="connsiteY0" fmla="*/ 0 h 42760"/>
                <a:gd name="connsiteX1" fmla="*/ 32101 w 32108"/>
                <a:gd name="connsiteY1" fmla="*/ 28397 h 42760"/>
                <a:gd name="connsiteX2" fmla="*/ 17822 w 32108"/>
                <a:gd name="connsiteY2" fmla="*/ 42675 h 42760"/>
                <a:gd name="connsiteX3" fmla="*/ 81 w 32108"/>
                <a:gd name="connsiteY3" fmla="*/ 25467 h 42760"/>
                <a:gd name="connsiteX4" fmla="*/ 18249 w 32108"/>
                <a:gd name="connsiteY4" fmla="*/ 0 h 4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08" h="42760">
                  <a:moveTo>
                    <a:pt x="18249" y="0"/>
                  </a:moveTo>
                  <a:cubicBezTo>
                    <a:pt x="25548" y="14012"/>
                    <a:pt x="32367" y="21311"/>
                    <a:pt x="32101" y="28397"/>
                  </a:cubicBezTo>
                  <a:cubicBezTo>
                    <a:pt x="31941" y="33618"/>
                    <a:pt x="20380" y="43794"/>
                    <a:pt x="17822" y="42675"/>
                  </a:cubicBezTo>
                  <a:cubicBezTo>
                    <a:pt x="10470" y="39479"/>
                    <a:pt x="1413" y="32393"/>
                    <a:pt x="81" y="25467"/>
                  </a:cubicBezTo>
                  <a:cubicBezTo>
                    <a:pt x="-985" y="20139"/>
                    <a:pt x="8659" y="12733"/>
                    <a:pt x="1824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2" name="任意多边形: 形状 791"/>
            <p:cNvSpPr/>
            <p:nvPr/>
          </p:nvSpPr>
          <p:spPr>
            <a:xfrm>
              <a:off x="8372633" y="3091585"/>
              <a:ext cx="41663" cy="35301"/>
            </a:xfrm>
            <a:custGeom>
              <a:avLst/>
              <a:gdLst>
                <a:gd name="connsiteX0" fmla="*/ 41663 w 41663"/>
                <a:gd name="connsiteY0" fmla="*/ 22170 h 35301"/>
                <a:gd name="connsiteX1" fmla="*/ 22270 w 41663"/>
                <a:gd name="connsiteY1" fmla="*/ 35170 h 35301"/>
                <a:gd name="connsiteX2" fmla="*/ 0 w 41663"/>
                <a:gd name="connsiteY2" fmla="*/ 13539 h 35301"/>
                <a:gd name="connsiteX3" fmla="*/ 16250 w 41663"/>
                <a:gd name="connsiteY3" fmla="*/ 113 h 35301"/>
                <a:gd name="connsiteX4" fmla="*/ 41663 w 41663"/>
                <a:gd name="connsiteY4" fmla="*/ 22170 h 3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63" h="35301">
                  <a:moveTo>
                    <a:pt x="41663" y="22170"/>
                  </a:moveTo>
                  <a:cubicBezTo>
                    <a:pt x="31967" y="28829"/>
                    <a:pt x="23975" y="36395"/>
                    <a:pt x="22270" y="35170"/>
                  </a:cubicBezTo>
                  <a:cubicBezTo>
                    <a:pt x="13906" y="29256"/>
                    <a:pt x="7246" y="20944"/>
                    <a:pt x="0" y="13539"/>
                  </a:cubicBezTo>
                  <a:cubicBezTo>
                    <a:pt x="5594" y="8744"/>
                    <a:pt x="13479" y="-1166"/>
                    <a:pt x="16250" y="113"/>
                  </a:cubicBezTo>
                  <a:cubicBezTo>
                    <a:pt x="24508" y="3896"/>
                    <a:pt x="30741" y="12047"/>
                    <a:pt x="41663" y="2217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3" name="任意多边形: 形状 792"/>
            <p:cNvSpPr/>
            <p:nvPr/>
          </p:nvSpPr>
          <p:spPr>
            <a:xfrm>
              <a:off x="10787814" y="4702067"/>
              <a:ext cx="46511" cy="56527"/>
            </a:xfrm>
            <a:custGeom>
              <a:avLst/>
              <a:gdLst>
                <a:gd name="connsiteX0" fmla="*/ 13213 w 46511"/>
                <a:gd name="connsiteY0" fmla="*/ 0 h 56527"/>
                <a:gd name="connsiteX1" fmla="*/ 46511 w 46511"/>
                <a:gd name="connsiteY1" fmla="*/ 49175 h 56527"/>
                <a:gd name="connsiteX2" fmla="*/ 36548 w 46511"/>
                <a:gd name="connsiteY2" fmla="*/ 56528 h 56527"/>
                <a:gd name="connsiteX3" fmla="*/ 0 w 46511"/>
                <a:gd name="connsiteY3" fmla="*/ 8738 h 56527"/>
                <a:gd name="connsiteX4" fmla="*/ 13213 w 46511"/>
                <a:gd name="connsiteY4" fmla="*/ 0 h 5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11" h="56527">
                  <a:moveTo>
                    <a:pt x="13213" y="0"/>
                  </a:moveTo>
                  <a:cubicBezTo>
                    <a:pt x="24295" y="16410"/>
                    <a:pt x="35376" y="32819"/>
                    <a:pt x="46511" y="49175"/>
                  </a:cubicBezTo>
                  <a:cubicBezTo>
                    <a:pt x="43208" y="51626"/>
                    <a:pt x="39852" y="54077"/>
                    <a:pt x="36548" y="56528"/>
                  </a:cubicBezTo>
                  <a:cubicBezTo>
                    <a:pt x="24348" y="40598"/>
                    <a:pt x="12200" y="24668"/>
                    <a:pt x="0" y="8738"/>
                  </a:cubicBezTo>
                  <a:cubicBezTo>
                    <a:pt x="4422" y="5861"/>
                    <a:pt x="8791" y="2930"/>
                    <a:pt x="13213"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4" name="任意多边形: 形状 793"/>
            <p:cNvSpPr/>
            <p:nvPr/>
          </p:nvSpPr>
          <p:spPr>
            <a:xfrm>
              <a:off x="7930831" y="3018567"/>
              <a:ext cx="33768" cy="38713"/>
            </a:xfrm>
            <a:custGeom>
              <a:avLst/>
              <a:gdLst>
                <a:gd name="connsiteX0" fmla="*/ 18139 w 33768"/>
                <a:gd name="connsiteY0" fmla="*/ 38713 h 38713"/>
                <a:gd name="connsiteX1" fmla="*/ 25 w 33768"/>
                <a:gd name="connsiteY1" fmla="*/ 11648 h 38713"/>
                <a:gd name="connsiteX2" fmla="*/ 15102 w 33768"/>
                <a:gd name="connsiteY2" fmla="*/ 87 h 38713"/>
                <a:gd name="connsiteX3" fmla="*/ 33696 w 33768"/>
                <a:gd name="connsiteY3" fmla="*/ 21345 h 38713"/>
                <a:gd name="connsiteX4" fmla="*/ 18139 w 33768"/>
                <a:gd name="connsiteY4" fmla="*/ 38713 h 38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68" h="38713">
                  <a:moveTo>
                    <a:pt x="18139" y="38713"/>
                  </a:moveTo>
                  <a:cubicBezTo>
                    <a:pt x="9934" y="27205"/>
                    <a:pt x="3434" y="20066"/>
                    <a:pt x="25" y="11648"/>
                  </a:cubicBezTo>
                  <a:cubicBezTo>
                    <a:pt x="-668" y="9943"/>
                    <a:pt x="13504" y="-1085"/>
                    <a:pt x="15102" y="87"/>
                  </a:cubicBezTo>
                  <a:cubicBezTo>
                    <a:pt x="22668" y="5521"/>
                    <a:pt x="29114" y="13193"/>
                    <a:pt x="33696" y="21345"/>
                  </a:cubicBezTo>
                  <a:cubicBezTo>
                    <a:pt x="34655" y="23050"/>
                    <a:pt x="25971" y="30136"/>
                    <a:pt x="18139" y="38713"/>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5" name="任意多边形: 形状 794"/>
            <p:cNvSpPr/>
            <p:nvPr/>
          </p:nvSpPr>
          <p:spPr>
            <a:xfrm>
              <a:off x="10760163" y="4784807"/>
              <a:ext cx="44327" cy="54396"/>
            </a:xfrm>
            <a:custGeom>
              <a:avLst/>
              <a:gdLst>
                <a:gd name="connsiteX0" fmla="*/ 13159 w 44327"/>
                <a:gd name="connsiteY0" fmla="*/ 0 h 54396"/>
                <a:gd name="connsiteX1" fmla="*/ 44327 w 44327"/>
                <a:gd name="connsiteY1" fmla="*/ 45765 h 54396"/>
                <a:gd name="connsiteX2" fmla="*/ 32127 w 44327"/>
                <a:gd name="connsiteY2" fmla="*/ 54396 h 54396"/>
                <a:gd name="connsiteX3" fmla="*/ 0 w 44327"/>
                <a:gd name="connsiteY3" fmla="*/ 9270 h 54396"/>
                <a:gd name="connsiteX4" fmla="*/ 13159 w 44327"/>
                <a:gd name="connsiteY4" fmla="*/ 0 h 5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7" h="54396">
                  <a:moveTo>
                    <a:pt x="13159" y="0"/>
                  </a:moveTo>
                  <a:cubicBezTo>
                    <a:pt x="23549" y="15237"/>
                    <a:pt x="33938" y="30528"/>
                    <a:pt x="44327" y="45765"/>
                  </a:cubicBezTo>
                  <a:cubicBezTo>
                    <a:pt x="40278" y="48642"/>
                    <a:pt x="36175" y="51520"/>
                    <a:pt x="32127" y="54396"/>
                  </a:cubicBezTo>
                  <a:cubicBezTo>
                    <a:pt x="21418" y="39372"/>
                    <a:pt x="10709" y="24348"/>
                    <a:pt x="0" y="9270"/>
                  </a:cubicBezTo>
                  <a:cubicBezTo>
                    <a:pt x="4369" y="6180"/>
                    <a:pt x="8738" y="3090"/>
                    <a:pt x="13159"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6" name="任意多边形: 形状 795"/>
            <p:cNvSpPr/>
            <p:nvPr/>
          </p:nvSpPr>
          <p:spPr>
            <a:xfrm>
              <a:off x="9246493" y="3190253"/>
              <a:ext cx="31702" cy="35970"/>
            </a:xfrm>
            <a:custGeom>
              <a:avLst/>
              <a:gdLst>
                <a:gd name="connsiteX0" fmla="*/ 0 w 31702"/>
                <a:gd name="connsiteY0" fmla="*/ 2459 h 35970"/>
                <a:gd name="connsiteX1" fmla="*/ 27491 w 31702"/>
                <a:gd name="connsiteY1" fmla="*/ 35971 h 35970"/>
                <a:gd name="connsiteX2" fmla="*/ 0 w 31702"/>
                <a:gd name="connsiteY2" fmla="*/ 2459 h 35970"/>
              </a:gdLst>
              <a:ahLst/>
              <a:cxnLst>
                <a:cxn ang="0">
                  <a:pos x="connsiteX0" y="connsiteY0"/>
                </a:cxn>
                <a:cxn ang="0">
                  <a:pos x="connsiteX1" y="connsiteY1"/>
                </a:cxn>
                <a:cxn ang="0">
                  <a:pos x="connsiteX2" y="connsiteY2"/>
                </a:cxn>
              </a:cxnLst>
              <a:rect l="l" t="t" r="r" b="b"/>
              <a:pathLst>
                <a:path w="31701" h="35970">
                  <a:moveTo>
                    <a:pt x="0" y="2459"/>
                  </a:moveTo>
                  <a:cubicBezTo>
                    <a:pt x="35323" y="-2815"/>
                    <a:pt x="35323" y="-2815"/>
                    <a:pt x="27491" y="35971"/>
                  </a:cubicBezTo>
                  <a:cubicBezTo>
                    <a:pt x="18328" y="24836"/>
                    <a:pt x="9164" y="13648"/>
                    <a:pt x="0" y="2459"/>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7" name="任意多边形: 形状 796"/>
            <p:cNvSpPr/>
            <p:nvPr/>
          </p:nvSpPr>
          <p:spPr>
            <a:xfrm>
              <a:off x="9955191" y="3630707"/>
              <a:ext cx="39691" cy="50720"/>
            </a:xfrm>
            <a:custGeom>
              <a:avLst/>
              <a:gdLst>
                <a:gd name="connsiteX0" fmla="*/ 13266 w 39691"/>
                <a:gd name="connsiteY0" fmla="*/ 0 h 50720"/>
                <a:gd name="connsiteX1" fmla="*/ 39692 w 39691"/>
                <a:gd name="connsiteY1" fmla="*/ 42249 h 50720"/>
                <a:gd name="connsiteX2" fmla="*/ 25893 w 39691"/>
                <a:gd name="connsiteY2" fmla="*/ 50720 h 50720"/>
                <a:gd name="connsiteX3" fmla="*/ 0 w 39691"/>
                <a:gd name="connsiteY3" fmla="*/ 8151 h 50720"/>
                <a:gd name="connsiteX4" fmla="*/ 13266 w 39691"/>
                <a:gd name="connsiteY4" fmla="*/ 0 h 5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91" h="50720">
                  <a:moveTo>
                    <a:pt x="13266" y="0"/>
                  </a:moveTo>
                  <a:cubicBezTo>
                    <a:pt x="22057" y="14065"/>
                    <a:pt x="30848" y="28184"/>
                    <a:pt x="39692" y="42249"/>
                  </a:cubicBezTo>
                  <a:cubicBezTo>
                    <a:pt x="35110" y="45073"/>
                    <a:pt x="30475" y="47897"/>
                    <a:pt x="25893" y="50720"/>
                  </a:cubicBezTo>
                  <a:cubicBezTo>
                    <a:pt x="17262" y="36548"/>
                    <a:pt x="8631" y="22323"/>
                    <a:pt x="0" y="8151"/>
                  </a:cubicBezTo>
                  <a:cubicBezTo>
                    <a:pt x="4422" y="5434"/>
                    <a:pt x="8844" y="2717"/>
                    <a:pt x="13266" y="0"/>
                  </a:cubicBezTo>
                  <a:close/>
                </a:path>
              </a:pathLst>
            </a:custGeom>
            <a:grpFill/>
            <a:ln w="5325"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cxnSp>
        <p:nvCxnSpPr>
          <p:cNvPr id="810" name="线"/>
          <p:cNvCxnSpPr/>
          <p:nvPr/>
        </p:nvCxnSpPr>
        <p:spPr>
          <a:xfrm>
            <a:off x="445110" y="670671"/>
            <a:ext cx="38891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2" name="点"/>
          <p:cNvPicPr>
            <a:picLocks noChangeAspect="1"/>
          </p:cNvPicPr>
          <p:nvPr/>
        </p:nvPicPr>
        <p:blipFill>
          <a:blip r:embed="rId1"/>
          <a:stretch>
            <a:fillRect/>
          </a:stretch>
        </p:blipFill>
        <p:spPr>
          <a:xfrm>
            <a:off x="11061700" y="5605629"/>
            <a:ext cx="615043" cy="615043"/>
          </a:xfrm>
          <a:prstGeom prst="rect">
            <a:avLst/>
          </a:prstGeom>
        </p:spPr>
      </p:pic>
      <p:sp>
        <p:nvSpPr>
          <p:cNvPr id="3" name="Text1"/>
          <p:cNvSpPr txBox="1"/>
          <p:nvPr>
            <p:custDataLst>
              <p:tags r:id="rId2"/>
            </p:custDataLst>
          </p:nvPr>
        </p:nvSpPr>
        <p:spPr>
          <a:xfrm>
            <a:off x="3537996" y="1037854"/>
            <a:ext cx="7037718" cy="3008393"/>
          </a:xfrm>
          <a:prstGeom prst="rect">
            <a:avLst/>
          </a:prstGeom>
          <a:noFill/>
        </p:spPr>
        <p:txBody>
          <a:bodyPr wrap="square" lIns="0" tIns="0" rIns="0" bIns="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7200" b="1">
                <a:latin typeface="微软雅黑" panose="020B0503020204020204" charset="-122"/>
                <a:ea typeface="微软雅黑" panose="020B0503020204020204" charset="-122"/>
              </a:rPr>
              <a:t>谢谢观看</a:t>
            </a:r>
            <a:endParaRPr lang="en-US" altLang="zh-CN" sz="7200" b="1">
              <a:latin typeface="微软雅黑" panose="020B0503020204020204" charset="-122"/>
              <a:ea typeface="微软雅黑" panose="020B0503020204020204" charset="-122"/>
            </a:endParaRPr>
          </a:p>
        </p:txBody>
      </p:sp>
      <p:sp>
        <p:nvSpPr>
          <p:cNvPr id="798" name="Text2"/>
          <p:cNvSpPr txBox="1"/>
          <p:nvPr>
            <p:custDataLst>
              <p:tags r:id="rId3"/>
            </p:custDataLst>
          </p:nvPr>
        </p:nvSpPr>
        <p:spPr>
          <a:xfrm>
            <a:off x="3537996" y="4211034"/>
            <a:ext cx="7037718" cy="1515396"/>
          </a:xfrm>
          <a:prstGeom prst="rect">
            <a:avLst/>
          </a:prstGeom>
          <a:noFill/>
        </p:spPr>
        <p:txBody>
          <a:bodyPr wrap="square" lIns="0" tIns="0" rIns="0" bIns="0"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1400">
                <a:solidFill>
                  <a:schemeClr val="accent1"/>
                </a:solidFill>
                <a:latin typeface="微软雅黑" panose="020B0503020204020204" charset="-122"/>
                <a:ea typeface="微软雅黑" panose="020B0503020204020204" charset="-122"/>
              </a:rPr>
              <a:t>Thank You</a:t>
            </a:r>
            <a:endParaRPr lang="en-US" altLang="zh-CN" sz="1400">
              <a:solidFill>
                <a:schemeClr val="accent1"/>
              </a:solidFill>
              <a:latin typeface="微软雅黑" panose="020B0503020204020204" charset="-122"/>
              <a:ea typeface="微软雅黑" panose="020B0503020204020204" charset="-122"/>
            </a:endParaRPr>
          </a:p>
        </p:txBody>
      </p:sp>
    </p:spTree>
    <p:custDataLst>
      <p:tags r:id="rId4"/>
    </p:custData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1"/>
          <p:cNvSpPr/>
          <p:nvPr>
            <p:custDataLst>
              <p:tags r:id="rId1"/>
            </p:custDataLst>
          </p:nvPr>
        </p:nvSpPr>
        <p:spPr>
          <a:xfrm>
            <a:off x="7745307" y="0"/>
            <a:ext cx="4446693" cy="6858000"/>
          </a:xfrm>
          <a:prstGeom prst="rect">
            <a:avLst/>
          </a:prstGeom>
          <a:blipFill>
            <a:blip r:embed="rId2"/>
            <a:stretch>
              <a:fillRect l="-65526" r="-65526"/>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3" name="Shape2"/>
          <p:cNvSpPr/>
          <p:nvPr>
            <p:custDataLst>
              <p:tags r:id="rId3"/>
            </p:custDataLst>
          </p:nvPr>
        </p:nvSpPr>
        <p:spPr>
          <a:xfrm>
            <a:off x="-6773" y="0"/>
            <a:ext cx="7752080" cy="6858000"/>
          </a:xfrm>
          <a:prstGeom prst="rect">
            <a:avLst/>
          </a:prstGeom>
          <a:blipFill>
            <a:blip r:embed="rId4"/>
            <a:stretch>
              <a:fillRect l="-16367" r="-16367"/>
            </a:stretch>
          </a:blip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lt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4" name="矩形"/>
          <p:cNvSpPr/>
          <p:nvPr>
            <p:custDataLst>
              <p:tags r:id="rId5"/>
            </p:custDataLst>
          </p:nvPr>
        </p:nvSpPr>
        <p:spPr>
          <a:xfrm>
            <a:off x="744638" y="694919"/>
            <a:ext cx="10911069" cy="5468162"/>
          </a:xfrm>
          <a:prstGeom prst="rect">
            <a:avLst/>
          </a:prstGeom>
          <a:solidFill>
            <a:schemeClr val="bg1">
              <a:alpha val="92000"/>
            </a:schemeClr>
          </a:solidFill>
          <a:ln>
            <a:noFill/>
          </a:ln>
        </p:spPr>
        <p:txBody>
          <a:bodyPr spcFirstLastPara="1" wrap="square" lIns="60950" tIns="30466" rIns="60950" bIns="30466"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200">
              <a:solidFill>
                <a:schemeClr val="bg1"/>
              </a:solidFill>
              <a:latin typeface="微软雅黑" panose="020B0503020204020204" charset="-122"/>
              <a:ea typeface="微软雅黑" panose="020B0503020204020204" charset="-122"/>
              <a:cs typeface="Calibri" panose="020F0502020204030204"/>
              <a:sym typeface="Calibri" panose="020F0502020204030204"/>
            </a:endParaRPr>
          </a:p>
        </p:txBody>
      </p:sp>
      <p:sp>
        <p:nvSpPr>
          <p:cNvPr id="5" name="Text1"/>
          <p:cNvSpPr txBox="1"/>
          <p:nvPr>
            <p:custDataLst>
              <p:tags r:id="rId6"/>
            </p:custDataLst>
          </p:nvPr>
        </p:nvSpPr>
        <p:spPr>
          <a:xfrm>
            <a:off x="1035171" y="2391335"/>
            <a:ext cx="10412192" cy="3500178"/>
          </a:xfrm>
          <a:prstGeom prst="rect">
            <a:avLst/>
          </a:prstGeom>
          <a:noFill/>
          <a:ln>
            <a:noFill/>
          </a:ln>
        </p:spPr>
        <p:txBody>
          <a:bodyPr spcFirstLastPara="1" wrap="square" lIns="60950" tIns="30466" rIns="60950" bIns="30466" anchor="t"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a:t>
            </a:r>
            <a:r>
              <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一</a:t>
            </a:r>
            <a:r>
              <a:rPr kumimoji="0" lang="en-US" altLang="zh-CN"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a:t>
            </a:r>
            <a:r>
              <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rPr>
              <a:t>评价与评估 </a:t>
            </a:r>
            <a:endParaRPr kumimoji="0" lang="zh-CN" altLang="en-US" sz="2400" b="1" i="0" u="none" strike="noStrike" kern="1200" cap="none" spc="0" normalizeH="0" baseline="0" noProof="0">
              <a:ln>
                <a:noFill/>
              </a:ln>
              <a:solidFill>
                <a:schemeClr val="accent1"/>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R="0" defTabSz="914400" rtl="0">
              <a:lnSpc>
                <a:spcPct val="200000"/>
              </a:lnSpc>
              <a:buClrTx/>
              <a:buSzTx/>
              <a:buFont typeface="Arial" panose="020B0604020202020204" pitchFamily="34" charset="0"/>
              <a:buNone/>
              <a:defRPr/>
            </a:pPr>
            <a:r>
              <a:rPr kumimoji="0" lang="en-US" altLang="zh-CN"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rPr>
              <a:t>      </a:t>
            </a:r>
            <a:endParaRPr kumimoji="0" lang="en-US" altLang="zh-CN" sz="1200" b="0"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a:p>
            <a:pPr marR="0" defTabSz="914400" rtl="0">
              <a:lnSpc>
                <a:spcPct val="200000"/>
              </a:lnSpc>
              <a:buClrTx/>
              <a:buSzTx/>
              <a:buFont typeface="Arial" panose="020B0604020202020204" pitchFamily="34" charset="0"/>
              <a:buNone/>
              <a:defRPr/>
            </a:pPr>
            <a:r>
              <a:rPr lang="zh-CN" altLang="en-US" sz="2400" noProof="0">
                <a:ln>
                  <a:noFill/>
                </a:ln>
                <a:solidFill>
                  <a:schemeClr val="bg2"/>
                </a:solidFill>
                <a:effectLst/>
                <a:uLnTx/>
                <a:uFillTx/>
                <a:latin typeface="微软雅黑" panose="020B0503020204020204" charset="-122"/>
                <a:ea typeface="微软雅黑" panose="020B0503020204020204" charset="-122"/>
                <a:cs typeface="+mn-ea"/>
                <a:sym typeface="+mn-ea"/>
              </a:rPr>
              <a:t>教育评价则比较微观， 较多地强调根据教育目标和原则，采用较为严格的评价方法及技术对实际的教育过程及预期的效果给予价值上的判断，为改进教育教学提供信息或依据，或对被评价对象做出某种资格证明。</a:t>
            </a:r>
            <a:endParaRPr lang="zh-CN" altLang="en-US" sz="2400" dirty="0">
              <a:solidFill>
                <a:srgbClr val="DCFCDE"/>
              </a:solidFill>
              <a:latin typeface="Calibri" panose="020F0502020204030204" pitchFamily="34" charset="0"/>
            </a:endParaRPr>
          </a:p>
          <a:p>
            <a:pPr marR="0" defTabSz="914400" rtl="0">
              <a:lnSpc>
                <a:spcPct val="200000"/>
              </a:lnSpc>
              <a:buClrTx/>
              <a:buSzTx/>
              <a:buFont typeface="Arial" panose="020B0604020202020204" pitchFamily="34" charset="0"/>
              <a:buNone/>
              <a:defRPr/>
            </a:pPr>
            <a:endParaRPr kumimoji="0" lang="zh-CN" altLang="en-US" sz="2400" b="1" i="0" u="none" strike="noStrike" kern="1200" cap="none" spc="0" normalizeH="0" baseline="0" noProof="0">
              <a:ln>
                <a:noFill/>
              </a:ln>
              <a:solidFill>
                <a:schemeClr val="bg2"/>
              </a:solidFill>
              <a:effectLst/>
              <a:uLnTx/>
              <a:uFillTx/>
              <a:latin typeface="微软雅黑" panose="020B0503020204020204" charset="-122"/>
              <a:ea typeface="微软雅黑" panose="020B0503020204020204" charset="-122"/>
              <a:cs typeface="+mn-ea"/>
              <a:sym typeface="思源黑体 CN" panose="020B0500000000000000" pitchFamily="34" charset="-122"/>
            </a:endParaRPr>
          </a:p>
        </p:txBody>
      </p:sp>
      <p:sp>
        <p:nvSpPr>
          <p:cNvPr id="6" name="Text2"/>
          <p:cNvSpPr txBox="1"/>
          <p:nvPr>
            <p:custDataLst>
              <p:tags r:id="rId7"/>
            </p:custDataLst>
          </p:nvPr>
        </p:nvSpPr>
        <p:spPr>
          <a:xfrm>
            <a:off x="1035171" y="915451"/>
            <a:ext cx="10423099" cy="1295771"/>
          </a:xfrm>
          <a:prstGeom prst="rect">
            <a:avLst/>
          </a:prstGeom>
          <a:noFill/>
        </p:spPr>
        <p:txBody>
          <a:bodyPr wrap="square"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ct val="0"/>
              </a:spcBef>
              <a:spcAft>
                <a:spcPct val="0"/>
              </a:spcAft>
              <a:buClrTx/>
              <a:buSzTx/>
              <a:buFontTx/>
              <a:buNone/>
              <a:defRPr/>
            </a:pPr>
            <a:r>
              <a:rPr lang="zh-CN" altLang="en-US"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一、</a:t>
            </a:r>
            <a:r>
              <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rPr>
              <a:t>相关概念评析</a:t>
            </a:r>
            <a:endParaRPr lang="en-US" altLang="zh-CN" sz="3200" b="1" noProof="0">
              <a:ln>
                <a:noFill/>
              </a:ln>
              <a:effectLst/>
              <a:uLnTx/>
              <a:uFillTx/>
              <a:latin typeface="微软雅黑" panose="020B0503020204020204" charset="-122"/>
              <a:ea typeface="微软雅黑" panose="020B0503020204020204" charset="-122"/>
              <a:cs typeface="微软雅黑" panose="020B0503020204020204" charset="-122"/>
              <a:sym typeface="思源黑体 CN" panose="020B0500000000000000" pitchFamily="34" charset="-122"/>
            </a:endParaRPr>
          </a:p>
        </p:txBody>
      </p:sp>
      <p:pic>
        <p:nvPicPr>
          <p:cNvPr id="81921" name="Picture 9" descr="C:\Users\Administrator\Desktop\出版社社标.jpg"/>
          <p:cNvPicPr>
            <a:picLocks noChangeAspect="1"/>
          </p:cNvPicPr>
          <p:nvPr/>
        </p:nvPicPr>
        <p:blipFill>
          <a:blip r:embed="rId8">
            <a:clrChange>
              <a:clrFrom>
                <a:srgbClr val="FFFFFE"/>
              </a:clrFrom>
              <a:clrTo>
                <a:srgbClr val="FFFFFE">
                  <a:alpha val="0"/>
                </a:srgbClr>
              </a:clrTo>
            </a:clrChange>
          </a:blip>
          <a:stretch>
            <a:fillRect/>
          </a:stretch>
        </p:blipFill>
        <p:spPr>
          <a:xfrm>
            <a:off x="11429683" y="6163310"/>
            <a:ext cx="811212" cy="800100"/>
          </a:xfrm>
          <a:prstGeom prst="rect">
            <a:avLst/>
          </a:prstGeom>
          <a:noFill/>
          <a:ln w="9525">
            <a:noFill/>
          </a:ln>
        </p:spPr>
      </p:pic>
    </p:spTree>
    <p:custDataLst>
      <p:tags r:id="rId9"/>
    </p:custDataLst>
  </p:cSld>
  <p:clrMapOvr>
    <a:masterClrMapping/>
  </p:clrMapOvr>
  <p:transition/>
</p:sld>
</file>

<file path=ppt/tags/tag1.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01.xml><?xml version="1.0" encoding="utf-8"?>
<p:tagLst xmlns:p="http://schemas.openxmlformats.org/presentationml/2006/main">
  <p:tag name="TAG_CONTENT_SUBINDEX" val="2"/>
  <p:tag name="YOO_CHATSHAPE_TYPE" val="YOO_CHATSHAPE_IMAGE"/>
</p:tagLst>
</file>

<file path=ppt/tags/tag102.xml><?xml version="1.0" encoding="utf-8"?>
<p:tagLst xmlns:p="http://schemas.openxmlformats.org/presentationml/2006/main">
  <p:tag name="TAG_CONTENT_SUBINDEX" val="1"/>
  <p:tag name="YOO_CHATSHAPE_TYPE" val="YOO_CHATSHAPE_IMAGE"/>
</p:tagLst>
</file>

<file path=ppt/tags/tag103.xml><?xml version="1.0" encoding="utf-8"?>
<p:tagLst xmlns:p="http://schemas.openxmlformats.org/presentationml/2006/main">
  <p:tag name="YOO_CHATSHAPE_TYPE" val="YOO_CHATSHAPE_DECORATION"/>
</p:tagLst>
</file>

<file path=ppt/tags/tag104.xml><?xml version="1.0" encoding="utf-8"?>
<p:tagLst xmlns:p="http://schemas.openxmlformats.org/presentationml/2006/main">
  <p:tag name="YOO_CHATSHAPE_TYPE" val="YOO_CHATSHAPE_CONTENT"/>
</p:tagLst>
</file>

<file path=ppt/tags/tag105.xml><?xml version="1.0" encoding="utf-8"?>
<p:tagLst xmlns:p="http://schemas.openxmlformats.org/presentationml/2006/main">
  <p:tag name="YOO_CHATSHAPE_TYPE" val="YOO_CHATSHAPE_TITLE"/>
</p:tagLst>
</file>

<file path=ppt/tags/tag106.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07.xml><?xml version="1.0" encoding="utf-8"?>
<p:tagLst xmlns:p="http://schemas.openxmlformats.org/presentationml/2006/main">
  <p:tag name="TAG_CONTENT_SUBINDEX" val="2"/>
  <p:tag name="YOO_CHATSHAPE_TYPE" val="YOO_CHATSHAPE_IMAGE"/>
</p:tagLst>
</file>

<file path=ppt/tags/tag108.xml><?xml version="1.0" encoding="utf-8"?>
<p:tagLst xmlns:p="http://schemas.openxmlformats.org/presentationml/2006/main">
  <p:tag name="TAG_CONTENT_SUBINDEX" val="1"/>
  <p:tag name="YOO_CHATSHAPE_TYPE" val="YOO_CHATSHAPE_IMAGE"/>
</p:tagLst>
</file>

<file path=ppt/tags/tag109.xml><?xml version="1.0" encoding="utf-8"?>
<p:tagLst xmlns:p="http://schemas.openxmlformats.org/presentationml/2006/main">
  <p:tag name="YOO_CHATSHAPE_TYPE" val="YOO_CHATSHAPE_DECORATION"/>
</p:tagLst>
</file>

<file path=ppt/tags/tag11.xml><?xml version="1.0" encoding="utf-8"?>
<p:tagLst xmlns:p="http://schemas.openxmlformats.org/presentationml/2006/main">
  <p:tag name="YOO_CHATSHAPE_TYPE" val="YOO_CHATSHAPE_TITLE"/>
</p:tagLst>
</file>

<file path=ppt/tags/tag110.xml><?xml version="1.0" encoding="utf-8"?>
<p:tagLst xmlns:p="http://schemas.openxmlformats.org/presentationml/2006/main">
  <p:tag name="YOO_CHATSHAPE_TYPE" val="YOO_CHATSHAPE_CONTENT"/>
</p:tagLst>
</file>

<file path=ppt/tags/tag111.xml><?xml version="1.0" encoding="utf-8"?>
<p:tagLst xmlns:p="http://schemas.openxmlformats.org/presentationml/2006/main">
  <p:tag name="YOO_CHATSHAPE_TYPE" val="YOO_CHATSHAPE_TITLE"/>
</p:tagLst>
</file>

<file path=ppt/tags/tag112.xml><?xml version="1.0" encoding="utf-8"?>
<p:tagLst xmlns:p="http://schemas.openxmlformats.org/presentationml/2006/main">
  <p:tag name="TABLE_ENDDRAG_ORIGIN_RECT" val="777*343"/>
  <p:tag name="TABLE_ENDDRAG_RECT" val="102*120*777*343"/>
</p:tagLst>
</file>

<file path=ppt/tags/tag113.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14.xml><?xml version="1.0" encoding="utf-8"?>
<p:tagLst xmlns:p="http://schemas.openxmlformats.org/presentationml/2006/main">
  <p:tag name="TAG_CONTENT_SUBINDEX" val="2"/>
  <p:tag name="YOO_CHATSHAPE_TYPE" val="YOO_CHATSHAPE_IMAGE"/>
</p:tagLst>
</file>

<file path=ppt/tags/tag115.xml><?xml version="1.0" encoding="utf-8"?>
<p:tagLst xmlns:p="http://schemas.openxmlformats.org/presentationml/2006/main">
  <p:tag name="TAG_CONTENT_SUBINDEX" val="1"/>
  <p:tag name="YOO_CHATSHAPE_TYPE" val="YOO_CHATSHAPE_IMAGE"/>
</p:tagLst>
</file>

<file path=ppt/tags/tag116.xml><?xml version="1.0" encoding="utf-8"?>
<p:tagLst xmlns:p="http://schemas.openxmlformats.org/presentationml/2006/main">
  <p:tag name="YOO_CHATSHAPE_TYPE" val="YOO_CHATSHAPE_DECORATION"/>
</p:tagLst>
</file>

<file path=ppt/tags/tag117.xml><?xml version="1.0" encoding="utf-8"?>
<p:tagLst xmlns:p="http://schemas.openxmlformats.org/presentationml/2006/main">
  <p:tag name="YOO_CHATSHAPE_TYPE" val="YOO_CHATSHAPE_CONTENT"/>
</p:tagLst>
</file>

<file path=ppt/tags/tag118.xml><?xml version="1.0" encoding="utf-8"?>
<p:tagLst xmlns:p="http://schemas.openxmlformats.org/presentationml/2006/main">
  <p:tag name="YOO_CHATSHAPE_TYPE" val="YOO_CHATSHAPE_TITLE"/>
</p:tagLst>
</file>

<file path=ppt/tags/tag119.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2.xml><?xml version="1.0" encoding="utf-8"?>
<p:tagLst xmlns:p="http://schemas.openxmlformats.org/presentationml/2006/main">
  <p:tag name="YOO_CHATSHAPE_AUTHOR" val="倍进教育"/>
  <p:tag name="YOO_CHATSHAPE_TYPE" val="YOO_CHATSHAPE_AUTHOR"/>
</p:tagLst>
</file>

<file path=ppt/tags/tag120.xml><?xml version="1.0" encoding="utf-8"?>
<p:tagLst xmlns:p="http://schemas.openxmlformats.org/presentationml/2006/main">
  <p:tag name="TAG_CONTENT_SUBINDEX" val="2"/>
  <p:tag name="YOO_CHATSHAPE_TYPE" val="YOO_CHATSHAPE_IMAGE"/>
</p:tagLst>
</file>

<file path=ppt/tags/tag121.xml><?xml version="1.0" encoding="utf-8"?>
<p:tagLst xmlns:p="http://schemas.openxmlformats.org/presentationml/2006/main">
  <p:tag name="TAG_CONTENT_SUBINDEX" val="1"/>
  <p:tag name="YOO_CHATSHAPE_TYPE" val="YOO_CHATSHAPE_IMAGE"/>
</p:tagLst>
</file>

<file path=ppt/tags/tag122.xml><?xml version="1.0" encoding="utf-8"?>
<p:tagLst xmlns:p="http://schemas.openxmlformats.org/presentationml/2006/main">
  <p:tag name="YOO_CHATSHAPE_TYPE" val="YOO_CHATSHAPE_DECORATION"/>
</p:tagLst>
</file>

<file path=ppt/tags/tag123.xml><?xml version="1.0" encoding="utf-8"?>
<p:tagLst xmlns:p="http://schemas.openxmlformats.org/presentationml/2006/main">
  <p:tag name="YOO_CHATSHAPE_TYPE" val="YOO_CHATSHAPE_CONTENT"/>
</p:tagLst>
</file>

<file path=ppt/tags/tag124.xml><?xml version="1.0" encoding="utf-8"?>
<p:tagLst xmlns:p="http://schemas.openxmlformats.org/presentationml/2006/main">
  <p:tag name="YOO_CHATSHAPE_TYPE" val="YOO_CHATSHAPE_TITLE"/>
</p:tagLst>
</file>

<file path=ppt/tags/tag125.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26.xml><?xml version="1.0" encoding="utf-8"?>
<p:tagLst xmlns:p="http://schemas.openxmlformats.org/presentationml/2006/main">
  <p:tag name="YOO_CHATSHAPE_TYPE" val="YOO_CHATSHAPE_IMAGE"/>
</p:tagLst>
</file>

<file path=ppt/tags/tag127.xml><?xml version="1.0" encoding="utf-8"?>
<p:tagLst xmlns:p="http://schemas.openxmlformats.org/presentationml/2006/main">
  <p:tag name="YOO_CHATSHAPE_TYPE" val="YOO_CHATSHAPE_DECORATION"/>
</p:tagLst>
</file>

<file path=ppt/tags/tag128.xml><?xml version="1.0" encoding="utf-8"?>
<p:tagLst xmlns:p="http://schemas.openxmlformats.org/presentationml/2006/main">
  <p:tag name="YOO_CHATSHAPE_TYPE" val="YOO_CHATSHAPE_CONTENT"/>
</p:tagLst>
</file>

<file path=ppt/tags/tag129.xml><?xml version="1.0" encoding="utf-8"?>
<p:tagLst xmlns:p="http://schemas.openxmlformats.org/presentationml/2006/main">
  <p:tag name="TAG_AIGCCREATORID" val="AIGC生成内容仅供参考-2025/8/5 18:04:21"/>
  <p:tag name="TAG_CHAPTER_ID" val="2"/>
  <p:tag name="TAG_CONTENT_TYPE" val="1标题1内容1图"/>
  <p:tag name="TAG_SECTION_ID" val="0"/>
  <p:tag name="YOO_CHATPAGE_TYPE" val="TAG_CHATPAGE_CONTENT"/>
  <p:tag name="YOO_CHATSHAPE_TITLE" val="发展起源与阶段"/>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3.xml><?xml version="1.0" encoding="utf-8"?>
<p:tagLst xmlns:p="http://schemas.openxmlformats.org/presentationml/2006/main">
  <p:tag name="TAG_AIGCCREATORID" val="AIGC生成内容仅供参考-2025/8/5 18:04:21"/>
  <p:tag name="YOO_CHATPAGE_TYPE" val="TAG_CHATPAGE_COVER"/>
  <p:tag name="YOO_CHATSHAPE_TITLE" val="幼儿园教育评价"/>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30.xml><?xml version="1.0" encoding="utf-8"?>
<p:tagLst xmlns:p="http://schemas.openxmlformats.org/presentationml/2006/main">
  <p:tag name="YOO_CHATSHAPE_TYPE" val="YOO_CHATSHAPE_DECORATION"/>
</p:tagLst>
</file>

<file path=ppt/tags/tag131.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DECORATE"/>
</p:tagLst>
</file>

<file path=ppt/tags/tag132.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DECORATE"/>
</p:tagLst>
</file>

<file path=ppt/tags/tag133.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DECORATE"/>
</p:tagLst>
</file>

<file path=ppt/tags/tag134.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CONTENT"/>
</p:tagLst>
</file>

<file path=ppt/tags/tag135.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CONTENT"/>
</p:tagLst>
</file>

<file path=ppt/tags/tag136.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CONTENT"/>
</p:tagLst>
</file>

<file path=ppt/tags/tag137.xml><?xml version="1.0" encoding="utf-8"?>
<p:tagLst xmlns:p="http://schemas.openxmlformats.org/presentationml/2006/main">
  <p:tag name="TAG_CONTENT_GROUPINDEX" val="1"/>
  <p:tag name="TAG_CONTENT_SUBINDEX" val="1"/>
  <p:tag name="YOO_CHATSHAPE_TYPE" val="YOO_CHATSHAPE_CHILDIMAGE"/>
</p:tagLst>
</file>

<file path=ppt/tags/tag138.xml><?xml version="1.0" encoding="utf-8"?>
<p:tagLst xmlns:p="http://schemas.openxmlformats.org/presentationml/2006/main">
  <p:tag name="TAG_CONTENT_GROUPINDEX" val="2"/>
  <p:tag name="TAG_CONTENT_SUBINDEX" val="2"/>
  <p:tag name="YOO_CHATSHAPE_TYPE" val="YOO_CHATSHAPE_CHILDIMAGE"/>
</p:tagLst>
</file>

<file path=ppt/tags/tag139.xml><?xml version="1.0" encoding="utf-8"?>
<p:tagLst xmlns:p="http://schemas.openxmlformats.org/presentationml/2006/main">
  <p:tag name="TAG_CONTENT_GROUPINDEX" val="3"/>
  <p:tag name="TAG_CONTENT_SUBINDEX" val="3"/>
  <p:tag name="YOO_CHATSHAPE_TYPE" val="YOO_CHATSHAPE_CHILDIMAGE"/>
</p:tagLst>
</file>

<file path=ppt/tags/tag14.xml><?xml version="1.0" encoding="utf-8"?>
<p:tagLst xmlns:p="http://schemas.openxmlformats.org/presentationml/2006/main">
  <p:tag name="KSO_WM_BEAUTIFY_FLAG" val=""/>
  <p:tag name="TAG_CHATPAGE_CHAPTER" val="0"/>
  <p:tag name="YOO_CHATSHAPE_TYPE" val="YOO_CHATSHAPE_NUM"/>
</p:tagLst>
</file>

<file path=ppt/tags/tag140.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TITLE"/>
</p:tagLst>
</file>

<file path=ppt/tags/tag141.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TITLE"/>
</p:tagLst>
</file>

<file path=ppt/tags/tag142.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TITLE"/>
</p:tagLst>
</file>

<file path=ppt/tags/tag143.xml><?xml version="1.0" encoding="utf-8"?>
<p:tagLst xmlns:p="http://schemas.openxmlformats.org/presentationml/2006/main">
  <p:tag name="TAG_CHATSHAPE_LINK" val="sp:标题"/>
  <p:tag name="TAG_CONTENT_DIAGRAM_INDEX" val="ff63b9c42c264497af5102f52b3f4940"/>
  <p:tag name="TAG_CONTENT_GROUPCOUNT" val="3"/>
  <p:tag name="TAG_CONTENT_GROUPINDEX" val="1"/>
  <p:tag name="TAG_CONTENT_SUBINDEX" val="1"/>
  <p:tag name="YOO_CHATSHAPE_TYPE" val="YOO_CHATSHAPE_PAGEDECORATE"/>
</p:tagLst>
</file>

<file path=ppt/tags/tag144.xml><?xml version="1.0" encoding="utf-8"?>
<p:tagLst xmlns:p="http://schemas.openxmlformats.org/presentationml/2006/main">
  <p:tag name="YOO_CHATSHAPE_TYPE" val="YOO_CHATSHAPE_TITLE"/>
</p:tagLst>
</file>

<file path=ppt/tags/tag145.xml><?xml version="1.0" encoding="utf-8"?>
<p:tagLst xmlns:p="http://schemas.openxmlformats.org/presentationml/2006/main">
  <p:tag name="TAG_AIGCCREATORID" val="AIGC生成内容仅供参考-2025/8/5 18:04:21"/>
  <p:tag name="TAG_CHAPTER_ID" val="2"/>
  <p:tag name="TAG_CONTENT_TYPE" val="二级大纲3"/>
  <p:tag name="TAG_SECTION_ID" val="1"/>
  <p:tag name="YOO_CHATPAGE_TYPE" val="TAG_CHATPAGE_MULTCONTENT"/>
  <p:tag name="YOO_CHATSHAPE_TITLE" val="幼儿园教育评价起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46.xml><?xml version="1.0" encoding="utf-8"?>
<p:tagLst xmlns:p="http://schemas.openxmlformats.org/presentationml/2006/main">
  <p:tag name="TAG_CONTENT_SUBINDEX" val="2"/>
  <p:tag name="YOO_CHATSHAPE_TYPE" val="YOO_CHATSHAPE_IMAGE"/>
</p:tagLst>
</file>

<file path=ppt/tags/tag147.xml><?xml version="1.0" encoding="utf-8"?>
<p:tagLst xmlns:p="http://schemas.openxmlformats.org/presentationml/2006/main">
  <p:tag name="TAG_CONTENT_SUBINDEX" val="1"/>
  <p:tag name="YOO_CHATSHAPE_TYPE" val="YOO_CHATSHAPE_IMAGE"/>
</p:tagLst>
</file>

<file path=ppt/tags/tag148.xml><?xml version="1.0" encoding="utf-8"?>
<p:tagLst xmlns:p="http://schemas.openxmlformats.org/presentationml/2006/main">
  <p:tag name="YOO_CHATSHAPE_TYPE" val="YOO_CHATSHAPE_DECORATION"/>
</p:tagLst>
</file>

<file path=ppt/tags/tag149.xml><?xml version="1.0" encoding="utf-8"?>
<p:tagLst xmlns:p="http://schemas.openxmlformats.org/presentationml/2006/main">
  <p:tag name="YOO_CHATSHAPE_TYPE" val="YOO_CHATSHAPE_CONTENT"/>
</p:tagLst>
</file>

<file path=ppt/tags/tag15.xml><?xml version="1.0" encoding="utf-8"?>
<p:tagLst xmlns:p="http://schemas.openxmlformats.org/presentationml/2006/main">
  <p:tag name="KSO_WM_BEAUTIFY_FLAG" val=""/>
  <p:tag name="YOO_CHATSHAPE_TYPE" val="YOO_CHATSHAPE_TITLE"/>
</p:tagLst>
</file>

<file path=ppt/tags/tag150.xml><?xml version="1.0" encoding="utf-8"?>
<p:tagLst xmlns:p="http://schemas.openxmlformats.org/presentationml/2006/main">
  <p:tag name="YOO_CHATSHAPE_TYPE" val="YOO_CHATSHAPE_TITLE"/>
</p:tagLst>
</file>

<file path=ppt/tags/tag151.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52.xml><?xml version="1.0" encoding="utf-8"?>
<p:tagLst xmlns:p="http://schemas.openxmlformats.org/presentationml/2006/main">
  <p:tag name="YOO_CHATSHAPE_TYPE" val="YOO_CHATSHAPE_DECORATION"/>
</p:tagLst>
</file>

<file path=ppt/tags/tag153.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DECORATE"/>
</p:tagLst>
</file>

<file path=ppt/tags/tag154.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DECORATE"/>
</p:tagLst>
</file>

<file path=ppt/tags/tag155.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DECORATE"/>
</p:tagLst>
</file>

<file path=ppt/tags/tag156.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CONTENT"/>
</p:tagLst>
</file>

<file path=ppt/tags/tag157.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CONTENT"/>
</p:tagLst>
</file>

<file path=ppt/tags/tag158.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CONTENT"/>
</p:tagLst>
</file>

<file path=ppt/tags/tag159.xml><?xml version="1.0" encoding="utf-8"?>
<p:tagLst xmlns:p="http://schemas.openxmlformats.org/presentationml/2006/main">
  <p:tag name="TAG_CONTENT_GROUPINDEX" val="1"/>
  <p:tag name="TAG_CONTENT_SUBINDEX" val="1"/>
  <p:tag name="YOO_CHATSHAPE_TYPE" val="YOO_CHATSHAPE_CHILDIMAGE"/>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TAG_CONTENT_GROUPINDEX" val="2"/>
  <p:tag name="TAG_CONTENT_SUBINDEX" val="2"/>
  <p:tag name="YOO_CHATSHAPE_TYPE" val="YOO_CHATSHAPE_CHILDIMAGE"/>
</p:tagLst>
</file>

<file path=ppt/tags/tag161.xml><?xml version="1.0" encoding="utf-8"?>
<p:tagLst xmlns:p="http://schemas.openxmlformats.org/presentationml/2006/main">
  <p:tag name="TAG_CONTENT_GROUPINDEX" val="3"/>
  <p:tag name="TAG_CONTENT_SUBINDEX" val="3"/>
  <p:tag name="YOO_CHATSHAPE_TYPE" val="YOO_CHATSHAPE_CHILDIMAGE"/>
</p:tagLst>
</file>

<file path=ppt/tags/tag162.xml><?xml version="1.0" encoding="utf-8"?>
<p:tagLst xmlns:p="http://schemas.openxmlformats.org/presentationml/2006/main">
  <p:tag name="TAG_CONTENT_DIAGRAM_INDEX" val="89adb13868bc486bbecd8cf7d50c8395"/>
  <p:tag name="TAG_CONTENT_GROUPCOUNT" val="3"/>
  <p:tag name="TAG_CONTENT_GROUPINDEX" val="1"/>
  <p:tag name="YOO_CHATSHAPE_TYPE" val="YOO_CHATSHAPE_CHILDTITLE"/>
</p:tagLst>
</file>

<file path=ppt/tags/tag163.xml><?xml version="1.0" encoding="utf-8"?>
<p:tagLst xmlns:p="http://schemas.openxmlformats.org/presentationml/2006/main">
  <p:tag name="TAG_CONTENT_DIAGRAM_INDEX" val="89adb13868bc486bbecd8cf7d50c8395"/>
  <p:tag name="TAG_CONTENT_GROUPCOUNT" val="3"/>
  <p:tag name="TAG_CONTENT_GROUPINDEX" val="2"/>
  <p:tag name="YOO_CHATSHAPE_TYPE" val="YOO_CHATSHAPE_CHILDTITLE"/>
</p:tagLst>
</file>

<file path=ppt/tags/tag164.xml><?xml version="1.0" encoding="utf-8"?>
<p:tagLst xmlns:p="http://schemas.openxmlformats.org/presentationml/2006/main">
  <p:tag name="TAG_CONTENT_DIAGRAM_INDEX" val="89adb13868bc486bbecd8cf7d50c8395"/>
  <p:tag name="TAG_CONTENT_GROUPCOUNT" val="3"/>
  <p:tag name="TAG_CONTENT_GROUPINDEX" val="3"/>
  <p:tag name="YOO_CHATSHAPE_TYPE" val="YOO_CHATSHAPE_CHILDTITLE"/>
</p:tagLst>
</file>

<file path=ppt/tags/tag165.xml><?xml version="1.0" encoding="utf-8"?>
<p:tagLst xmlns:p="http://schemas.openxmlformats.org/presentationml/2006/main">
  <p:tag name="TAG_CHATSHAPE_LINK" val="sp:标题"/>
  <p:tag name="TAG_CONTENT_DIAGRAM_INDEX" val="ff63b9c42c264497af5102f52b3f4940"/>
  <p:tag name="TAG_CONTENT_GROUPCOUNT" val="3"/>
  <p:tag name="TAG_CONTENT_GROUPINDEX" val="1"/>
  <p:tag name="TAG_CONTENT_SUBINDEX" val="1"/>
  <p:tag name="YOO_CHATSHAPE_TYPE" val="YOO_CHATSHAPE_PAGEDECORATE"/>
</p:tagLst>
</file>

<file path=ppt/tags/tag166.xml><?xml version="1.0" encoding="utf-8"?>
<p:tagLst xmlns:p="http://schemas.openxmlformats.org/presentationml/2006/main">
  <p:tag name="YOO_CHATSHAPE_TYPE" val="YOO_CHATSHAPE_TITLE"/>
</p:tagLst>
</file>

<file path=ppt/tags/tag167.xml><?xml version="1.0" encoding="utf-8"?>
<p:tagLst xmlns:p="http://schemas.openxmlformats.org/presentationml/2006/main">
  <p:tag name="TAG_AIGCCREATORID" val="AIGC生成内容仅供参考-2025/8/5 18:04:21"/>
  <p:tag name="TAG_CHAPTER_ID" val="2"/>
  <p:tag name="TAG_CONTENT_TYPE" val="二级大纲3"/>
  <p:tag name="TAG_SECTION_ID" val="1"/>
  <p:tag name="YOO_CHATPAGE_TYPE" val="TAG_CHATPAGE_MULTCONTENT"/>
  <p:tag name="YOO_CHATSHAPE_TITLE" val="幼儿园教育评价起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68.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CHILDTITLE"/>
</p:tagLst>
</file>

<file path=ppt/tags/tag169.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CHILDTITLE"/>
</p:tagLst>
</file>

<file path=ppt/tags/tag17.xml><?xml version="1.0" encoding="utf-8"?>
<p:tagLst xmlns:p="http://schemas.openxmlformats.org/presentationml/2006/main">
  <p:tag name="KSO_WM_BEAUTIFY_FLAG" val=""/>
</p:tagLst>
</file>

<file path=ppt/tags/tag170.xml><?xml version="1.0" encoding="utf-8"?>
<p:tagLst xmlns:p="http://schemas.openxmlformats.org/presentationml/2006/main">
  <p:tag name="TAG_CONTENT_DIAGRAM_INDEX" val="d6592f83b44e4d5689fea6b16b3921c2"/>
  <p:tag name="TAG_CONTENT_GROUPCOUNT" val="3"/>
  <p:tag name="TAG_CONTENT_GROUPINDEX" val="3"/>
  <p:tag name="TAG_CONTENT_SUBINDEX" val="3"/>
  <p:tag name="YOO_CHATSHAPE_TYPE" val="YOO_CHATSHAPE_CHILDTITLE"/>
</p:tagLst>
</file>

<file path=ppt/tags/tag171.xml><?xml version="1.0" encoding="utf-8"?>
<p:tagLst xmlns:p="http://schemas.openxmlformats.org/presentationml/2006/main">
  <p:tag name="TAG_CONTENT_DIAGRAM_INDEX" val="d6592f83b44e4d5689fea6b16b3921c2"/>
  <p:tag name="TAG_CONTENT_GROUPCOUNT" val="3"/>
  <p:tag name="TAG_CONTENT_SUBINDEX" val="2"/>
  <p:tag name="YOO_CHATSHAPE_TYPE" val="YOO_CHATSHAPE_DECORATION"/>
</p:tagLst>
</file>

<file path=ppt/tags/tag172.xml><?xml version="1.0" encoding="utf-8"?>
<p:tagLst xmlns:p="http://schemas.openxmlformats.org/presentationml/2006/main">
  <p:tag name="TAG_CONTENT_DIAGRAM_INDEX" val="d6592f83b44e4d5689fea6b16b3921c2"/>
  <p:tag name="TAG_CONTENT_GROUPCOUNT" val="3"/>
  <p:tag name="TAG_CONTENT_SUBINDEX" val="1"/>
  <p:tag name="YOO_CHATSHAPE_TYPE" val="YOO_CHATSHAPE_DECORATION"/>
</p:tagLst>
</file>

<file path=ppt/tags/tag173.xml><?xml version="1.0" encoding="utf-8"?>
<p:tagLst xmlns:p="http://schemas.openxmlformats.org/presentationml/2006/main">
  <p:tag name="YOO_CHATSHAPE_TYPE" val="YOO_CHATSHAPE_TITLE"/>
</p:tagLst>
</file>

<file path=ppt/tags/tag174.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ICON"/>
</p:tagLst>
</file>

<file path=ppt/tags/tag175.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ICON"/>
</p:tagLst>
</file>

<file path=ppt/tags/tag176.xml><?xml version="1.0" encoding="utf-8"?>
<p:tagLst xmlns:p="http://schemas.openxmlformats.org/presentationml/2006/main">
  <p:tag name="TAG_CONTENT_DIAGRAM_INDEX" val="d6592f83b44e4d5689fea6b16b3921c2"/>
  <p:tag name="TAG_CONTENT_GROUPCOUNT" val="3"/>
  <p:tag name="TAG_CONTENT_GROUPINDEX" val="3"/>
  <p:tag name="YOO_CHATSHAPE_TYPE" val="YOO_CHATSHAPE_ICON"/>
</p:tagLst>
</file>

<file path=ppt/tags/tag177.xml><?xml version="1.0" encoding="utf-8"?>
<p:tagLst xmlns:p="http://schemas.openxmlformats.org/presentationml/2006/main">
  <p:tag name="TAG_AIGCCREATORID" val="AIGC生成内容仅供参考-2025/8/5 18:04:21"/>
  <p:tag name="TAG_CHAPTER_ID" val="2"/>
  <p:tag name="TAG_CONTENT_TYPE" val="二级大纲3"/>
  <p:tag name="TAG_SECTION_ID" val="2"/>
  <p:tag name="YOO_CHATPAGE_TYPE" val="TAG_CHATPAGE_MULTCONTENT"/>
  <p:tag name="YOO_CHATSHAPE_TITLE" val="幼儿园教育评价发展内容"/>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78.xml><?xml version="1.0" encoding="utf-8"?>
<p:tagLst xmlns:p="http://schemas.openxmlformats.org/presentationml/2006/main">
  <p:tag name="TAG_CONTENT_SUBINDEX" val="1"/>
  <p:tag name="YOO_CHATSHAPE_TYPE" val="YOO_CHATSHAPE_IMAGE"/>
</p:tagLst>
</file>

<file path=ppt/tags/tag179.xml><?xml version="1.0" encoding="utf-8"?>
<p:tagLst xmlns:p="http://schemas.openxmlformats.org/presentationml/2006/main">
  <p:tag name="TAG_CONTENT_SUBINDEX" val="2"/>
  <p:tag name="YOO_CHATSHAPE_TYPE" val="YOO_CHATSHAPE_IMAGE"/>
</p:tagLst>
</file>

<file path=ppt/tags/tag18.xml><?xml version="1.0" encoding="utf-8"?>
<p:tagLst xmlns:p="http://schemas.openxmlformats.org/presentationml/2006/main">
  <p:tag name="KSO_WM_BEAUTIFY_FLAG" val=""/>
</p:tagLst>
</file>

<file path=ppt/tags/tag180.xml><?xml version="1.0" encoding="utf-8"?>
<p:tagLst xmlns:p="http://schemas.openxmlformats.org/presentationml/2006/main">
  <p:tag name="YOO_CHATSHAPE_TYPE" val="YOO_CHATSHAPE_PAGEDECORATE"/>
</p:tagLst>
</file>

<file path=ppt/tags/tag181.xml><?xml version="1.0" encoding="utf-8"?>
<p:tagLst xmlns:p="http://schemas.openxmlformats.org/presentationml/2006/main">
  <p:tag name="YOO_CHATSHAPE_TYPE" val="YOO_CHATSHAPE_DECORATION"/>
</p:tagLst>
</file>

<file path=ppt/tags/tag182.xml><?xml version="1.0" encoding="utf-8"?>
<p:tagLst xmlns:p="http://schemas.openxmlformats.org/presentationml/2006/main">
  <p:tag name="YOO_CHATSHAPE_TYPE" val="YOO_CHATSHAPE_TITLE"/>
</p:tagLst>
</file>

<file path=ppt/tags/tag183.xml><?xml version="1.0" encoding="utf-8"?>
<p:tagLst xmlns:p="http://schemas.openxmlformats.org/presentationml/2006/main">
  <p:tag name="YOO_CHATSHAPE_TYPE" val="YOO_CHATSHAPE_CONTENT"/>
</p:tagLst>
</file>

<file path=ppt/tags/tag184.xml><?xml version="1.0" encoding="utf-8"?>
<p:tagLst xmlns:p="http://schemas.openxmlformats.org/presentationml/2006/main">
  <p:tag name="YOO_CHATSHAPE_TYPE" val="YOO_CHATSHAPE_DECORATION"/>
</p:tagLst>
</file>

<file path=ppt/tags/tag185.xml><?xml version="1.0" encoding="utf-8"?>
<p:tagLst xmlns:p="http://schemas.openxmlformats.org/presentationml/2006/main">
  <p:tag name="YOO_CHATSHAPE_TYPE" val="YOO_CHATSHAPE_DECORATION"/>
</p:tagLst>
</file>

<file path=ppt/tags/tag186.xml><?xml version="1.0" encoding="utf-8"?>
<p:tagLst xmlns:p="http://schemas.openxmlformats.org/presentationml/2006/main">
  <p:tag name="YOO_CHATSHAPE_TYPE" val="YOO_CHATSHAPE_DECORATION"/>
</p:tagLst>
</file>

<file path=ppt/tags/tag187.xml><?xml version="1.0" encoding="utf-8"?>
<p:tagLst xmlns:p="http://schemas.openxmlformats.org/presentationml/2006/main">
  <p:tag name="YOO_CHATSHAPE_TYPE" val="YOO_CHATSHAPE_DECORATION"/>
</p:tagLst>
</file>

<file path=ppt/tags/tag188.xml><?xml version="1.0" encoding="utf-8"?>
<p:tagLst xmlns:p="http://schemas.openxmlformats.org/presentationml/2006/main">
  <p:tag name="TAG_CONTENT_SUBINDEX" val="3"/>
  <p:tag name="YOO_CHATSHAPE_TYPE" val="YOO_CHATSHAPE_IMAGE"/>
</p:tagLst>
</file>

<file path=ppt/tags/tag189.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9.xml><?xml version="1.0" encoding="utf-8"?>
<p:tagLst xmlns:p="http://schemas.openxmlformats.org/presentationml/2006/main">
  <p:tag name="TAG_AIGCCREATORID" val="AIGC生成内容仅供参考-2025/8/5 18:04:21"/>
  <p:tag name="TAG_CHAPTER_ID" val="0"/>
  <p:tag name="YOO_CHATPAGE_TYPE" val="TAG_CHATPAGE_CHAPTER"/>
  <p:tag name="YOO_CHATSHAPE_TITLE" val="第一章 幼儿园教育评价概述"/>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90.xml><?xml version="1.0" encoding="utf-8"?>
<p:tagLst xmlns:p="http://schemas.openxmlformats.org/presentationml/2006/main">
  <p:tag name="TAG_CONTENT_SUBINDEX" val="2"/>
  <p:tag name="YOO_CHATSHAPE_TYPE" val="YOO_CHATSHAPE_IMAGE"/>
</p:tagLst>
</file>

<file path=ppt/tags/tag191.xml><?xml version="1.0" encoding="utf-8"?>
<p:tagLst xmlns:p="http://schemas.openxmlformats.org/presentationml/2006/main">
  <p:tag name="TAG_CONTENT_SUBINDEX" val="1"/>
  <p:tag name="YOO_CHATSHAPE_TYPE" val="YOO_CHATSHAPE_IMAGE"/>
</p:tagLst>
</file>

<file path=ppt/tags/tag192.xml><?xml version="1.0" encoding="utf-8"?>
<p:tagLst xmlns:p="http://schemas.openxmlformats.org/presentationml/2006/main">
  <p:tag name="YOO_CHATSHAPE_TYPE" val="YOO_CHATSHAPE_DECORATION"/>
</p:tagLst>
</file>

<file path=ppt/tags/tag193.xml><?xml version="1.0" encoding="utf-8"?>
<p:tagLst xmlns:p="http://schemas.openxmlformats.org/presentationml/2006/main">
  <p:tag name="YOO_CHATSHAPE_TYPE" val="YOO_CHATSHAPE_CONTENT"/>
</p:tagLst>
</file>

<file path=ppt/tags/tag194.xml><?xml version="1.0" encoding="utf-8"?>
<p:tagLst xmlns:p="http://schemas.openxmlformats.org/presentationml/2006/main">
  <p:tag name="YOO_CHATSHAPE_TYPE" val="YOO_CHATSHAPE_TITLE"/>
</p:tagLst>
</file>

<file path=ppt/tags/tag195.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196.xml><?xml version="1.0" encoding="utf-8"?>
<p:tagLst xmlns:p="http://schemas.openxmlformats.org/presentationml/2006/main">
  <p:tag name="TAG_CONTENT_SUBINDEX" val="1"/>
  <p:tag name="YOO_CHATSHAPE_TYPE" val="YOO_CHATSHAPE_IMAGE"/>
</p:tagLst>
</file>

<file path=ppt/tags/tag197.xml><?xml version="1.0" encoding="utf-8"?>
<p:tagLst xmlns:p="http://schemas.openxmlformats.org/presentationml/2006/main">
  <p:tag name="TAG_CONTENT_SUBINDEX" val="2"/>
  <p:tag name="YOO_CHATSHAPE_TYPE" val="YOO_CHATSHAPE_IMAGE"/>
</p:tagLst>
</file>

<file path=ppt/tags/tag198.xml><?xml version="1.0" encoding="utf-8"?>
<p:tagLst xmlns:p="http://schemas.openxmlformats.org/presentationml/2006/main">
  <p:tag name="YOO_CHATSHAPE_TYPE" val="YOO_CHATSHAPE_PAGEDECORATE"/>
</p:tagLst>
</file>

<file path=ppt/tags/tag199.xml><?xml version="1.0" encoding="utf-8"?>
<p:tagLst xmlns:p="http://schemas.openxmlformats.org/presentationml/2006/main">
  <p:tag name="YOO_CHATSHAPE_TYPE" val="YOO_CHATSHAPE_DECORATION"/>
</p:tagLst>
</file>

<file path=ppt/tags/tag2.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xml><?xml version="1.0" encoding="utf-8"?>
<p:tagLst xmlns:p="http://schemas.openxmlformats.org/presentationml/2006/main">
  <p:tag name="YOO_CHATSHAPE_TYPE" val="YOO_CHATSHAPE_DECORATION"/>
</p:tagLst>
</file>

<file path=ppt/tags/tag200.xml><?xml version="1.0" encoding="utf-8"?>
<p:tagLst xmlns:p="http://schemas.openxmlformats.org/presentationml/2006/main">
  <p:tag name="YOO_CHATSHAPE_TYPE" val="YOO_CHATSHAPE_TITLE"/>
</p:tagLst>
</file>

<file path=ppt/tags/tag201.xml><?xml version="1.0" encoding="utf-8"?>
<p:tagLst xmlns:p="http://schemas.openxmlformats.org/presentationml/2006/main">
  <p:tag name="YOO_CHATSHAPE_TYPE" val="YOO_CHATSHAPE_CONTENT"/>
</p:tagLst>
</file>

<file path=ppt/tags/tag202.xml><?xml version="1.0" encoding="utf-8"?>
<p:tagLst xmlns:p="http://schemas.openxmlformats.org/presentationml/2006/main">
  <p:tag name="YOO_CHATSHAPE_TYPE" val="YOO_CHATSHAPE_DECORATION"/>
</p:tagLst>
</file>

<file path=ppt/tags/tag203.xml><?xml version="1.0" encoding="utf-8"?>
<p:tagLst xmlns:p="http://schemas.openxmlformats.org/presentationml/2006/main">
  <p:tag name="YOO_CHATSHAPE_TYPE" val="YOO_CHATSHAPE_DECORATION"/>
</p:tagLst>
</file>

<file path=ppt/tags/tag204.xml><?xml version="1.0" encoding="utf-8"?>
<p:tagLst xmlns:p="http://schemas.openxmlformats.org/presentationml/2006/main">
  <p:tag name="YOO_CHATSHAPE_TYPE" val="YOO_CHATSHAPE_DECORATION"/>
</p:tagLst>
</file>

<file path=ppt/tags/tag205.xml><?xml version="1.0" encoding="utf-8"?>
<p:tagLst xmlns:p="http://schemas.openxmlformats.org/presentationml/2006/main">
  <p:tag name="YOO_CHATSHAPE_TYPE" val="YOO_CHATSHAPE_DECORATION"/>
</p:tagLst>
</file>

<file path=ppt/tags/tag206.xml><?xml version="1.0" encoding="utf-8"?>
<p:tagLst xmlns:p="http://schemas.openxmlformats.org/presentationml/2006/main">
  <p:tag name="TAG_CONTENT_SUBINDEX" val="3"/>
  <p:tag name="YOO_CHATSHAPE_TYPE" val="YOO_CHATSHAPE_IMAGE"/>
</p:tagLst>
</file>

<file path=ppt/tags/tag207.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08.xml><?xml version="1.0" encoding="utf-8"?>
<p:tagLst xmlns:p="http://schemas.openxmlformats.org/presentationml/2006/main">
  <p:tag name="TAG_CONTENT_SUBINDEX" val="2"/>
  <p:tag name="YOO_CHATSHAPE_TYPE" val="YOO_CHATSHAPE_IMAGE"/>
</p:tagLst>
</file>

<file path=ppt/tags/tag209.xml><?xml version="1.0" encoding="utf-8"?>
<p:tagLst xmlns:p="http://schemas.openxmlformats.org/presentationml/2006/main">
  <p:tag name="TAG_CONTENT_SUBINDEX" val="1"/>
  <p:tag name="YOO_CHATSHAPE_TYPE" val="YOO_CHATSHAPE_IMAGE"/>
</p:tagLst>
</file>

<file path=ppt/tags/tag21.xml><?xml version="1.0" encoding="utf-8"?>
<p:tagLst xmlns:p="http://schemas.openxmlformats.org/presentationml/2006/main">
  <p:tag name="TAG_CONTENT_SUBINDEX" val="2"/>
  <p:tag name="YOO_CHATSHAPE_TYPE" val="YOO_CHATSHAPE_HIDDEN"/>
</p:tagLst>
</file>

<file path=ppt/tags/tag210.xml><?xml version="1.0" encoding="utf-8"?>
<p:tagLst xmlns:p="http://schemas.openxmlformats.org/presentationml/2006/main">
  <p:tag name="YOO_CHATSHAPE_TYPE" val="YOO_CHATSHAPE_DECORATION"/>
</p:tagLst>
</file>

<file path=ppt/tags/tag211.xml><?xml version="1.0" encoding="utf-8"?>
<p:tagLst xmlns:p="http://schemas.openxmlformats.org/presentationml/2006/main">
  <p:tag name="YOO_CHATSHAPE_TYPE" val="YOO_CHATSHAPE_CONTENT"/>
</p:tagLst>
</file>

<file path=ppt/tags/tag212.xml><?xml version="1.0" encoding="utf-8"?>
<p:tagLst xmlns:p="http://schemas.openxmlformats.org/presentationml/2006/main">
  <p:tag name="YOO_CHATSHAPE_TYPE" val="YOO_CHATSHAPE_TITLE"/>
</p:tagLst>
</file>

<file path=ppt/tags/tag213.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14.xml><?xml version="1.0" encoding="utf-8"?>
<p:tagLst xmlns:p="http://schemas.openxmlformats.org/presentationml/2006/main">
  <p:tag name="TAG_CONTENT_SUBINDEX" val="1"/>
  <p:tag name="YOO_CHATSHAPE_TYPE" val="YOO_CHATSHAPE_IMAGE"/>
</p:tagLst>
</file>

<file path=ppt/tags/tag215.xml><?xml version="1.0" encoding="utf-8"?>
<p:tagLst xmlns:p="http://schemas.openxmlformats.org/presentationml/2006/main">
  <p:tag name="TAG_CONTENT_SUBINDEX" val="2"/>
  <p:tag name="YOO_CHATSHAPE_TYPE" val="YOO_CHATSHAPE_IMAGE"/>
</p:tagLst>
</file>

<file path=ppt/tags/tag216.xml><?xml version="1.0" encoding="utf-8"?>
<p:tagLst xmlns:p="http://schemas.openxmlformats.org/presentationml/2006/main">
  <p:tag name="YOO_CHATSHAPE_TYPE" val="YOO_CHATSHAPE_PAGEDECORATE"/>
</p:tagLst>
</file>

<file path=ppt/tags/tag217.xml><?xml version="1.0" encoding="utf-8"?>
<p:tagLst xmlns:p="http://schemas.openxmlformats.org/presentationml/2006/main">
  <p:tag name="YOO_CHATSHAPE_TYPE" val="YOO_CHATSHAPE_DECORATION"/>
</p:tagLst>
</file>

<file path=ppt/tags/tag218.xml><?xml version="1.0" encoding="utf-8"?>
<p:tagLst xmlns:p="http://schemas.openxmlformats.org/presentationml/2006/main">
  <p:tag name="YOO_CHATSHAPE_TYPE" val="YOO_CHATSHAPE_TITLE"/>
</p:tagLst>
</file>

<file path=ppt/tags/tag219.xml><?xml version="1.0" encoding="utf-8"?>
<p:tagLst xmlns:p="http://schemas.openxmlformats.org/presentationml/2006/main">
  <p:tag name="YOO_CHATSHAPE_TYPE" val="YOO_CHATSHAPE_CONTENT"/>
</p:tagLst>
</file>

<file path=ppt/tags/tag22.xml><?xml version="1.0" encoding="utf-8"?>
<p:tagLst xmlns:p="http://schemas.openxmlformats.org/presentationml/2006/main">
  <p:tag name="TAG_CONTENT_SUBINDEX" val="1"/>
  <p:tag name="YOO_CHATSHAPE_TYPE" val="YOO_CHATSHAPE_IMAGE"/>
</p:tagLst>
</file>

<file path=ppt/tags/tag220.xml><?xml version="1.0" encoding="utf-8"?>
<p:tagLst xmlns:p="http://schemas.openxmlformats.org/presentationml/2006/main">
  <p:tag name="YOO_CHATSHAPE_TYPE" val="YOO_CHATSHAPE_DECORATION"/>
</p:tagLst>
</file>

<file path=ppt/tags/tag221.xml><?xml version="1.0" encoding="utf-8"?>
<p:tagLst xmlns:p="http://schemas.openxmlformats.org/presentationml/2006/main">
  <p:tag name="YOO_CHATSHAPE_TYPE" val="YOO_CHATSHAPE_DECORATION"/>
</p:tagLst>
</file>

<file path=ppt/tags/tag222.xml><?xml version="1.0" encoding="utf-8"?>
<p:tagLst xmlns:p="http://schemas.openxmlformats.org/presentationml/2006/main">
  <p:tag name="YOO_CHATSHAPE_TYPE" val="YOO_CHATSHAPE_DECORATION"/>
</p:tagLst>
</file>

<file path=ppt/tags/tag223.xml><?xml version="1.0" encoding="utf-8"?>
<p:tagLst xmlns:p="http://schemas.openxmlformats.org/presentationml/2006/main">
  <p:tag name="YOO_CHATSHAPE_TYPE" val="YOO_CHATSHAPE_DECORATION"/>
</p:tagLst>
</file>

<file path=ppt/tags/tag224.xml><?xml version="1.0" encoding="utf-8"?>
<p:tagLst xmlns:p="http://schemas.openxmlformats.org/presentationml/2006/main">
  <p:tag name="TAG_CONTENT_SUBINDEX" val="3"/>
  <p:tag name="YOO_CHATSHAPE_TYPE" val="YOO_CHATSHAPE_IMAGE"/>
</p:tagLst>
</file>

<file path=ppt/tags/tag225.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26.xml><?xml version="1.0" encoding="utf-8"?>
<p:tagLst xmlns:p="http://schemas.openxmlformats.org/presentationml/2006/main">
  <p:tag name="TAG_CONTENT_SUBINDEX" val="2"/>
  <p:tag name="YOO_CHATSHAPE_TYPE" val="YOO_CHATSHAPE_IMAGE"/>
</p:tagLst>
</file>

<file path=ppt/tags/tag227.xml><?xml version="1.0" encoding="utf-8"?>
<p:tagLst xmlns:p="http://schemas.openxmlformats.org/presentationml/2006/main">
  <p:tag name="TAG_CONTENT_SUBINDEX" val="1"/>
  <p:tag name="YOO_CHATSHAPE_TYPE" val="YOO_CHATSHAPE_IMAGE"/>
</p:tagLst>
</file>

<file path=ppt/tags/tag228.xml><?xml version="1.0" encoding="utf-8"?>
<p:tagLst xmlns:p="http://schemas.openxmlformats.org/presentationml/2006/main">
  <p:tag name="YOO_CHATSHAPE_TYPE" val="YOO_CHATSHAPE_DECORATION"/>
</p:tagLst>
</file>

<file path=ppt/tags/tag229.xml><?xml version="1.0" encoding="utf-8"?>
<p:tagLst xmlns:p="http://schemas.openxmlformats.org/presentationml/2006/main">
  <p:tag name="YOO_CHATSHAPE_TYPE" val="YOO_CHATSHAPE_CONTENT"/>
</p:tagLst>
</file>

<file path=ppt/tags/tag23.xml><?xml version="1.0" encoding="utf-8"?>
<p:tagLst xmlns:p="http://schemas.openxmlformats.org/presentationml/2006/main">
  <p:tag name="TAG_CONTENT_SUBINDEX" val="2"/>
  <p:tag name="YOO_CHATSHAPE_TYPE" val="YOO_CHATSHAPE_IMAGE"/>
</p:tagLst>
</file>

<file path=ppt/tags/tag230.xml><?xml version="1.0" encoding="utf-8"?>
<p:tagLst xmlns:p="http://schemas.openxmlformats.org/presentationml/2006/main">
  <p:tag name="YOO_CHATSHAPE_TYPE" val="YOO_CHATSHAPE_TITLE"/>
</p:tagLst>
</file>

<file path=ppt/tags/tag231.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32.xml><?xml version="1.0" encoding="utf-8"?>
<p:tagLst xmlns:p="http://schemas.openxmlformats.org/presentationml/2006/main">
  <p:tag name="TAG_CONTENT_SUBINDEX" val="2"/>
  <p:tag name="YOO_CHATSHAPE_TYPE" val="YOO_CHATSHAPE_IMAGE"/>
</p:tagLst>
</file>

<file path=ppt/tags/tag233.xml><?xml version="1.0" encoding="utf-8"?>
<p:tagLst xmlns:p="http://schemas.openxmlformats.org/presentationml/2006/main">
  <p:tag name="TAG_CONTENT_SUBINDEX" val="1"/>
  <p:tag name="YOO_CHATSHAPE_TYPE" val="YOO_CHATSHAPE_IMAGE"/>
</p:tagLst>
</file>

<file path=ppt/tags/tag234.xml><?xml version="1.0" encoding="utf-8"?>
<p:tagLst xmlns:p="http://schemas.openxmlformats.org/presentationml/2006/main">
  <p:tag name="YOO_CHATSHAPE_TYPE" val="YOO_CHATSHAPE_DECORATION"/>
</p:tagLst>
</file>

<file path=ppt/tags/tag235.xml><?xml version="1.0" encoding="utf-8"?>
<p:tagLst xmlns:p="http://schemas.openxmlformats.org/presentationml/2006/main">
  <p:tag name="YOO_CHATSHAPE_TYPE" val="YOO_CHATSHAPE_TITLE"/>
</p:tagLst>
</file>

<file path=ppt/tags/tag236.xml><?xml version="1.0" encoding="utf-8"?>
<p:tagLst xmlns:p="http://schemas.openxmlformats.org/presentationml/2006/main">
  <p:tag name="TABLE_ENDDRAG_ORIGIN_RECT" val="748*356"/>
  <p:tag name="TABLE_ENDDRAG_RECT" val="102*112*748*356"/>
</p:tagLst>
</file>

<file path=ppt/tags/tag237.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38.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CHILDTITLE"/>
  <p:tag name="KSO_WM_DIAGRAM_VIRTUALLY_FRAME" val="{&quot;height&quot;:282.14228346456696,&quot;left&quot;:90.01527559055117,&quot;top&quot;:135.56267716535433,&quot;width&quot;:534.0856692913385}"/>
</p:tagLst>
</file>

<file path=ppt/tags/tag239.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CHILDTITLE"/>
  <p:tag name="KSO_WM_DIAGRAM_VIRTUALLY_FRAME" val="{&quot;height&quot;:282.14228346456696,&quot;left&quot;:90.01527559055117,&quot;top&quot;:135.56267716535433,&quot;width&quot;:534.0856692913385}"/>
</p:tagLst>
</file>

<file path=ppt/tags/tag24.xml><?xml version="1.0" encoding="utf-8"?>
<p:tagLst xmlns:p="http://schemas.openxmlformats.org/presentationml/2006/main">
  <p:tag name="YOO_CHATSHAPE_TYPE" val="YOO_CHATSHAPE_TITLE"/>
</p:tagLst>
</file>

<file path=ppt/tags/tag240.xml><?xml version="1.0" encoding="utf-8"?>
<p:tagLst xmlns:p="http://schemas.openxmlformats.org/presentationml/2006/main">
  <p:tag name="TAG_CONTENT_DIAGRAM_INDEX" val="d6592f83b44e4d5689fea6b16b3921c2"/>
  <p:tag name="TAG_CONTENT_GROUPCOUNT" val="3"/>
  <p:tag name="TAG_CONTENT_SUBINDEX" val="2"/>
  <p:tag name="YOO_CHATSHAPE_TYPE" val="YOO_CHATSHAPE_DECORATION"/>
  <p:tag name="KSO_WM_DIAGRAM_VIRTUALLY_FRAME" val="{&quot;height&quot;:282.14228346456696,&quot;left&quot;:90.01527559055117,&quot;top&quot;:135.56267716535433,&quot;width&quot;:534.0856692913385}"/>
</p:tagLst>
</file>

<file path=ppt/tags/tag241.xml><?xml version="1.0" encoding="utf-8"?>
<p:tagLst xmlns:p="http://schemas.openxmlformats.org/presentationml/2006/main">
  <p:tag name="TAG_CONTENT_DIAGRAM_INDEX" val="d6592f83b44e4d5689fea6b16b3921c2"/>
  <p:tag name="TAG_CONTENT_GROUPCOUNT" val="3"/>
  <p:tag name="TAG_CONTENT_SUBINDEX" val="1"/>
  <p:tag name="YOO_CHATSHAPE_TYPE" val="YOO_CHATSHAPE_DECORATION"/>
  <p:tag name="KSO_WM_DIAGRAM_VIRTUALLY_FRAME" val="{&quot;height&quot;:282.14228346456696,&quot;left&quot;:90.01527559055117,&quot;top&quot;:135.56267716535433,&quot;width&quot;:534.0856692913385}"/>
</p:tagLst>
</file>

<file path=ppt/tags/tag242.xml><?xml version="1.0" encoding="utf-8"?>
<p:tagLst xmlns:p="http://schemas.openxmlformats.org/presentationml/2006/main">
  <p:tag name="YOO_CHATSHAPE_TYPE" val="YOO_CHATSHAPE_TITLE"/>
</p:tagLst>
</file>

<file path=ppt/tags/tag243.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ICON"/>
  <p:tag name="KSO_WM_DIAGRAM_VIRTUALLY_FRAME" val="{&quot;height&quot;:282.14228346456696,&quot;left&quot;:90.01527559055117,&quot;top&quot;:135.56267716535433,&quot;width&quot;:534.0856692913385}"/>
</p:tagLst>
</file>

<file path=ppt/tags/tag244.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ICON"/>
  <p:tag name="KSO_WM_DIAGRAM_VIRTUALLY_FRAME" val="{&quot;height&quot;:282.14228346456696,&quot;left&quot;:90.01527559055117,&quot;top&quot;:135.56267716535433,&quot;width&quot;:534.0856692913385}"/>
</p:tagLst>
</file>

<file path=ppt/tags/tag245.xml><?xml version="1.0" encoding="utf-8"?>
<p:tagLst xmlns:p="http://schemas.openxmlformats.org/presentationml/2006/main">
  <p:tag name="TAG_AIGCCREATORID" val="AIGC生成内容仅供参考-2025/8/5 18:04:21"/>
  <p:tag name="TAG_CHAPTER_ID" val="2"/>
  <p:tag name="TAG_CONTENT_TYPE" val="二级大纲3"/>
  <p:tag name="TAG_SECTION_ID" val="2"/>
  <p:tag name="YOO_CHATPAGE_TYPE" val="TAG_CHATPAGE_MULTCONTENT"/>
  <p:tag name="YOO_CHATSHAPE_TITLE" val="幼儿园教育评价发展内容"/>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46.xml><?xml version="1.0" encoding="utf-8"?>
<p:tagLst xmlns:p="http://schemas.openxmlformats.org/presentationml/2006/main">
  <p:tag name="TAG_CONTENT_SUBINDEX" val="1"/>
  <p:tag name="YOO_CHATSHAPE_TYPE" val="YOO_CHATSHAPE_IMAGE"/>
</p:tagLst>
</file>

<file path=ppt/tags/tag247.xml><?xml version="1.0" encoding="utf-8"?>
<p:tagLst xmlns:p="http://schemas.openxmlformats.org/presentationml/2006/main">
  <p:tag name="TAG_CONTENT_SUBINDEX" val="2"/>
  <p:tag name="YOO_CHATSHAPE_TYPE" val="YOO_CHATSHAPE_IMAGE"/>
</p:tagLst>
</file>

<file path=ppt/tags/tag248.xml><?xml version="1.0" encoding="utf-8"?>
<p:tagLst xmlns:p="http://schemas.openxmlformats.org/presentationml/2006/main">
  <p:tag name="YOO_CHATSHAPE_TYPE" val="YOO_CHATSHAPE_PAGEDECORATE"/>
</p:tagLst>
</file>

<file path=ppt/tags/tag249.xml><?xml version="1.0" encoding="utf-8"?>
<p:tagLst xmlns:p="http://schemas.openxmlformats.org/presentationml/2006/main">
  <p:tag name="YOO_CHATSHAPE_TYPE" val="YOO_CHATSHAPE_DECORATION"/>
</p:tagLst>
</file>

<file path=ppt/tags/tag25.xml><?xml version="1.0" encoding="utf-8"?>
<p:tagLst xmlns:p="http://schemas.openxmlformats.org/presentationml/2006/main">
  <p:tag name="YOO_CHATSHAPE_TYPE" val="YOO_CHATSHAPE_CONTENT"/>
</p:tagLst>
</file>

<file path=ppt/tags/tag250.xml><?xml version="1.0" encoding="utf-8"?>
<p:tagLst xmlns:p="http://schemas.openxmlformats.org/presentationml/2006/main">
  <p:tag name="YOO_CHATSHAPE_TYPE" val="YOO_CHATSHAPE_TITLE"/>
</p:tagLst>
</file>

<file path=ppt/tags/tag251.xml><?xml version="1.0" encoding="utf-8"?>
<p:tagLst xmlns:p="http://schemas.openxmlformats.org/presentationml/2006/main">
  <p:tag name="YOO_CHATSHAPE_TYPE" val="YOO_CHATSHAPE_CONTENT"/>
</p:tagLst>
</file>

<file path=ppt/tags/tag252.xml><?xml version="1.0" encoding="utf-8"?>
<p:tagLst xmlns:p="http://schemas.openxmlformats.org/presentationml/2006/main">
  <p:tag name="YOO_CHATSHAPE_TYPE" val="YOO_CHATSHAPE_DECORATION"/>
</p:tagLst>
</file>

<file path=ppt/tags/tag253.xml><?xml version="1.0" encoding="utf-8"?>
<p:tagLst xmlns:p="http://schemas.openxmlformats.org/presentationml/2006/main">
  <p:tag name="YOO_CHATSHAPE_TYPE" val="YOO_CHATSHAPE_DECORATION"/>
</p:tagLst>
</file>

<file path=ppt/tags/tag254.xml><?xml version="1.0" encoding="utf-8"?>
<p:tagLst xmlns:p="http://schemas.openxmlformats.org/presentationml/2006/main">
  <p:tag name="YOO_CHATSHAPE_TYPE" val="YOO_CHATSHAPE_DECORATION"/>
</p:tagLst>
</file>

<file path=ppt/tags/tag255.xml><?xml version="1.0" encoding="utf-8"?>
<p:tagLst xmlns:p="http://schemas.openxmlformats.org/presentationml/2006/main">
  <p:tag name="YOO_CHATSHAPE_TYPE" val="YOO_CHATSHAPE_DECORATION"/>
</p:tagLst>
</file>

<file path=ppt/tags/tag256.xml><?xml version="1.0" encoding="utf-8"?>
<p:tagLst xmlns:p="http://schemas.openxmlformats.org/presentationml/2006/main">
  <p:tag name="TAG_CONTENT_SUBINDEX" val="3"/>
  <p:tag name="YOO_CHATSHAPE_TYPE" val="YOO_CHATSHAPE_IMAGE"/>
</p:tagLst>
</file>

<file path=ppt/tags/tag257.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58.xml><?xml version="1.0" encoding="utf-8"?>
<p:tagLst xmlns:p="http://schemas.openxmlformats.org/presentationml/2006/main">
  <p:tag name="TAG_CONTENT_SUBINDEX" val="2"/>
  <p:tag name="YOO_CHATSHAPE_TYPE" val="YOO_CHATSHAPE_IMAGE"/>
</p:tagLst>
</file>

<file path=ppt/tags/tag259.xml><?xml version="1.0" encoding="utf-8"?>
<p:tagLst xmlns:p="http://schemas.openxmlformats.org/presentationml/2006/main">
  <p:tag name="TAG_CONTENT_SUBINDEX" val="1"/>
  <p:tag name="YOO_CHATSHAPE_TYPE" val="YOO_CHATSHAPE_IMAGE"/>
</p:tagLst>
</file>

<file path=ppt/tags/tag26.xml><?xml version="1.0" encoding="utf-8"?>
<p:tagLst xmlns:p="http://schemas.openxmlformats.org/presentationml/2006/main">
  <p:tag name="TAG_CONTENT_SUBINDEX" val="3"/>
  <p:tag name="YOO_CHATSHAPE_TYPE" val="YOO_CHATSHAPE_IMAGE"/>
</p:tagLst>
</file>

<file path=ppt/tags/tag260.xml><?xml version="1.0" encoding="utf-8"?>
<p:tagLst xmlns:p="http://schemas.openxmlformats.org/presentationml/2006/main">
  <p:tag name="YOO_CHATSHAPE_TYPE" val="YOO_CHATSHAPE_DECORATION"/>
</p:tagLst>
</file>

<file path=ppt/tags/tag261.xml><?xml version="1.0" encoding="utf-8"?>
<p:tagLst xmlns:p="http://schemas.openxmlformats.org/presentationml/2006/main">
  <p:tag name="YOO_CHATSHAPE_TYPE" val="YOO_CHATSHAPE_CONTENT"/>
</p:tagLst>
</file>

<file path=ppt/tags/tag262.xml><?xml version="1.0" encoding="utf-8"?>
<p:tagLst xmlns:p="http://schemas.openxmlformats.org/presentationml/2006/main">
  <p:tag name="YOO_CHATSHAPE_TYPE" val="YOO_CHATSHAPE_TITLE"/>
</p:tagLst>
</file>

<file path=ppt/tags/tag263.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64.xml><?xml version="1.0" encoding="utf-8"?>
<p:tagLst xmlns:p="http://schemas.openxmlformats.org/presentationml/2006/main">
  <p:tag name="TAG_CONTENT_SUBINDEX" val="1"/>
  <p:tag name="YOO_CHATSHAPE_TYPE" val="YOO_CHATSHAPE_IMAGE"/>
</p:tagLst>
</file>

<file path=ppt/tags/tag265.xml><?xml version="1.0" encoding="utf-8"?>
<p:tagLst xmlns:p="http://schemas.openxmlformats.org/presentationml/2006/main">
  <p:tag name="TAG_CONTENT_SUBINDEX" val="2"/>
  <p:tag name="YOO_CHATSHAPE_TYPE" val="YOO_CHATSHAPE_IMAGE"/>
</p:tagLst>
</file>

<file path=ppt/tags/tag266.xml><?xml version="1.0" encoding="utf-8"?>
<p:tagLst xmlns:p="http://schemas.openxmlformats.org/presentationml/2006/main">
  <p:tag name="YOO_CHATSHAPE_TYPE" val="YOO_CHATSHAPE_PAGEDECORATE"/>
</p:tagLst>
</file>

<file path=ppt/tags/tag267.xml><?xml version="1.0" encoding="utf-8"?>
<p:tagLst xmlns:p="http://schemas.openxmlformats.org/presentationml/2006/main">
  <p:tag name="YOO_CHATSHAPE_TYPE" val="YOO_CHATSHAPE_DECORATION"/>
</p:tagLst>
</file>

<file path=ppt/tags/tag268.xml><?xml version="1.0" encoding="utf-8"?>
<p:tagLst xmlns:p="http://schemas.openxmlformats.org/presentationml/2006/main">
  <p:tag name="YOO_CHATSHAPE_TYPE" val="YOO_CHATSHAPE_TITLE"/>
</p:tagLst>
</file>

<file path=ppt/tags/tag269.xml><?xml version="1.0" encoding="utf-8"?>
<p:tagLst xmlns:p="http://schemas.openxmlformats.org/presentationml/2006/main">
  <p:tag name="YOO_CHATSHAPE_TYPE" val="YOO_CHATSHAPE_CONTENT"/>
</p:tagLst>
</file>

<file path=ppt/tags/tag27.xml><?xml version="1.0" encoding="utf-8"?>
<p:tagLst xmlns:p="http://schemas.openxmlformats.org/presentationml/2006/main">
  <p:tag name="YOO_CHATSHAPE_TYPE" val="YOO_CHATSHAPE_PAGEDECORATE"/>
</p:tagLst>
</file>

<file path=ppt/tags/tag270.xml><?xml version="1.0" encoding="utf-8"?>
<p:tagLst xmlns:p="http://schemas.openxmlformats.org/presentationml/2006/main">
  <p:tag name="YOO_CHATSHAPE_TYPE" val="YOO_CHATSHAPE_DECORATION"/>
</p:tagLst>
</file>

<file path=ppt/tags/tag271.xml><?xml version="1.0" encoding="utf-8"?>
<p:tagLst xmlns:p="http://schemas.openxmlformats.org/presentationml/2006/main">
  <p:tag name="YOO_CHATSHAPE_TYPE" val="YOO_CHATSHAPE_DECORATION"/>
</p:tagLst>
</file>

<file path=ppt/tags/tag272.xml><?xml version="1.0" encoding="utf-8"?>
<p:tagLst xmlns:p="http://schemas.openxmlformats.org/presentationml/2006/main">
  <p:tag name="YOO_CHATSHAPE_TYPE" val="YOO_CHATSHAPE_DECORATION"/>
</p:tagLst>
</file>

<file path=ppt/tags/tag273.xml><?xml version="1.0" encoding="utf-8"?>
<p:tagLst xmlns:p="http://schemas.openxmlformats.org/presentationml/2006/main">
  <p:tag name="YOO_CHATSHAPE_TYPE" val="YOO_CHATSHAPE_DECORATION"/>
</p:tagLst>
</file>

<file path=ppt/tags/tag274.xml><?xml version="1.0" encoding="utf-8"?>
<p:tagLst xmlns:p="http://schemas.openxmlformats.org/presentationml/2006/main">
  <p:tag name="TAG_CONTENT_SUBINDEX" val="3"/>
  <p:tag name="YOO_CHATSHAPE_TYPE" val="YOO_CHATSHAPE_IMAGE"/>
</p:tagLst>
</file>

<file path=ppt/tags/tag275.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76.xml><?xml version="1.0" encoding="utf-8"?>
<p:tagLst xmlns:p="http://schemas.openxmlformats.org/presentationml/2006/main">
  <p:tag name="TAG_CONTENT_SUBINDEX" val="2"/>
  <p:tag name="YOO_CHATSHAPE_TYPE" val="YOO_CHATSHAPE_IMAGE"/>
</p:tagLst>
</file>

<file path=ppt/tags/tag277.xml><?xml version="1.0" encoding="utf-8"?>
<p:tagLst xmlns:p="http://schemas.openxmlformats.org/presentationml/2006/main">
  <p:tag name="TAG_CONTENT_SUBINDEX" val="1"/>
  <p:tag name="YOO_CHATSHAPE_TYPE" val="YOO_CHATSHAPE_IMAGE"/>
</p:tagLst>
</file>

<file path=ppt/tags/tag278.xml><?xml version="1.0" encoding="utf-8"?>
<p:tagLst xmlns:p="http://schemas.openxmlformats.org/presentationml/2006/main">
  <p:tag name="YOO_CHATSHAPE_TYPE" val="YOO_CHATSHAPE_DECORATION"/>
</p:tagLst>
</file>

<file path=ppt/tags/tag279.xml><?xml version="1.0" encoding="utf-8"?>
<p:tagLst xmlns:p="http://schemas.openxmlformats.org/presentationml/2006/main">
  <p:tag name="YOO_CHATSHAPE_TYPE" val="YOO_CHATSHAPE_CONTENT"/>
</p:tagLst>
</file>

<file path=ppt/tags/tag28.xml><?xml version="1.0" encoding="utf-8"?>
<p:tagLst xmlns:p="http://schemas.openxmlformats.org/presentationml/2006/main">
  <p:tag name="TAG_AIGCCREATORID" val="AIGC生成内容仅供参考-2025/8/5 18:04:21"/>
  <p:tag name="TAG_CHAPTER_ID" val="0"/>
  <p:tag name="TAG_CONTENT_TYPE" val="1标题1内容3图"/>
  <p:tag name="TAG_SECTION_ID" val="0"/>
  <p:tag name="YOO_CHATPAGE_TYPE" val="TAG_CHATPAGE_CONTENT"/>
  <p:tag name="YOO_CHATSHAPE_TITLE" val="学习目标"/>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80.xml><?xml version="1.0" encoding="utf-8"?>
<p:tagLst xmlns:p="http://schemas.openxmlformats.org/presentationml/2006/main">
  <p:tag name="YOO_CHATSHAPE_TYPE" val="YOO_CHATSHAPE_TITLE"/>
</p:tagLst>
</file>

<file path=ppt/tags/tag281.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82.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CHILDTITLE"/>
  <p:tag name="KSO_WM_DIAGRAM_VIRTUALLY_FRAME" val="{&quot;height&quot;:282.14228346456696,&quot;left&quot;:90.01527559055117,&quot;top&quot;:135.56267716535433,&quot;width&quot;:783.9356692913385}"/>
</p:tagLst>
</file>

<file path=ppt/tags/tag283.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CHILDTITLE"/>
  <p:tag name="KSO_WM_DIAGRAM_VIRTUALLY_FRAME" val="{&quot;height&quot;:282.14228346456696,&quot;left&quot;:90.01527559055117,&quot;top&quot;:135.56267716535433,&quot;width&quot;:783.9356692913385}"/>
</p:tagLst>
</file>

<file path=ppt/tags/tag284.xml><?xml version="1.0" encoding="utf-8"?>
<p:tagLst xmlns:p="http://schemas.openxmlformats.org/presentationml/2006/main">
  <p:tag name="TAG_CONTENT_DIAGRAM_INDEX" val="d6592f83b44e4d5689fea6b16b3921c2"/>
  <p:tag name="TAG_CONTENT_GROUPCOUNT" val="3"/>
  <p:tag name="TAG_CONTENT_GROUPINDEX" val="3"/>
  <p:tag name="TAG_CONTENT_SUBINDEX" val="3"/>
  <p:tag name="YOO_CHATSHAPE_TYPE" val="YOO_CHATSHAPE_CHILDTITLE"/>
  <p:tag name="KSO_WM_DIAGRAM_VIRTUALLY_FRAME" val="{&quot;height&quot;:282.14228346456696,&quot;left&quot;:90.01527559055117,&quot;top&quot;:135.56267716535433,&quot;width&quot;:783.9356692913385}"/>
</p:tagLst>
</file>

<file path=ppt/tags/tag285.xml><?xml version="1.0" encoding="utf-8"?>
<p:tagLst xmlns:p="http://schemas.openxmlformats.org/presentationml/2006/main">
  <p:tag name="TAG_CONTENT_DIAGRAM_INDEX" val="d6592f83b44e4d5689fea6b16b3921c2"/>
  <p:tag name="TAG_CONTENT_GROUPCOUNT" val="3"/>
  <p:tag name="TAG_CONTENT_SUBINDEX" val="2"/>
  <p:tag name="YOO_CHATSHAPE_TYPE" val="YOO_CHATSHAPE_DECORATION"/>
  <p:tag name="KSO_WM_DIAGRAM_VIRTUALLY_FRAME" val="{&quot;height&quot;:282.14228346456696,&quot;left&quot;:90.01527559055117,&quot;top&quot;:135.56267716535433,&quot;width&quot;:783.9356692913385}"/>
</p:tagLst>
</file>

<file path=ppt/tags/tag286.xml><?xml version="1.0" encoding="utf-8"?>
<p:tagLst xmlns:p="http://schemas.openxmlformats.org/presentationml/2006/main">
  <p:tag name="TAG_CONTENT_DIAGRAM_INDEX" val="d6592f83b44e4d5689fea6b16b3921c2"/>
  <p:tag name="TAG_CONTENT_GROUPCOUNT" val="3"/>
  <p:tag name="TAG_CONTENT_SUBINDEX" val="1"/>
  <p:tag name="YOO_CHATSHAPE_TYPE" val="YOO_CHATSHAPE_DECORATION"/>
  <p:tag name="KSO_WM_DIAGRAM_VIRTUALLY_FRAME" val="{&quot;height&quot;:282.14228346456696,&quot;left&quot;:90.01527559055117,&quot;top&quot;:135.56267716535433,&quot;width&quot;:783.9356692913385}"/>
</p:tagLst>
</file>

<file path=ppt/tags/tag287.xml><?xml version="1.0" encoding="utf-8"?>
<p:tagLst xmlns:p="http://schemas.openxmlformats.org/presentationml/2006/main">
  <p:tag name="YOO_CHATSHAPE_TYPE" val="YOO_CHATSHAPE_TITLE"/>
</p:tagLst>
</file>

<file path=ppt/tags/tag288.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ICON"/>
  <p:tag name="KSO_WM_DIAGRAM_VIRTUALLY_FRAME" val="{&quot;height&quot;:282.14228346456696,&quot;left&quot;:90.01527559055117,&quot;top&quot;:135.56267716535433,&quot;width&quot;:783.9356692913385}"/>
</p:tagLst>
</file>

<file path=ppt/tags/tag289.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ICON"/>
  <p:tag name="KSO_WM_DIAGRAM_VIRTUALLY_FRAME" val="{&quot;height&quot;:282.14228346456696,&quot;left&quot;:90.01527559055117,&quot;top&quot;:135.56267716535433,&quot;width&quot;:783.9356692913385}"/>
</p:tagLst>
</file>

<file path=ppt/tags/tag29.xml><?xml version="1.0" encoding="utf-8"?>
<p:tagLst xmlns:p="http://schemas.openxmlformats.org/presentationml/2006/main">
  <p:tag name="TAG_CONTENT_SUBINDEX" val="2"/>
  <p:tag name="YOO_CHATSHAPE_TYPE" val="YOO_CHATSHAPE_HIDDEN"/>
</p:tagLst>
</file>

<file path=ppt/tags/tag290.xml><?xml version="1.0" encoding="utf-8"?>
<p:tagLst xmlns:p="http://schemas.openxmlformats.org/presentationml/2006/main">
  <p:tag name="TAG_CONTENT_DIAGRAM_INDEX" val="d6592f83b44e4d5689fea6b16b3921c2"/>
  <p:tag name="TAG_CONTENT_GROUPCOUNT" val="3"/>
  <p:tag name="TAG_CONTENT_GROUPINDEX" val="3"/>
  <p:tag name="YOO_CHATSHAPE_TYPE" val="YOO_CHATSHAPE_ICON"/>
  <p:tag name="KSO_WM_DIAGRAM_VIRTUALLY_FRAME" val="{&quot;height&quot;:282.14228346456696,&quot;left&quot;:90.01527559055117,&quot;top&quot;:135.56267716535433,&quot;width&quot;:783.9356692913385}"/>
</p:tagLst>
</file>

<file path=ppt/tags/tag291.xml><?xml version="1.0" encoding="utf-8"?>
<p:tagLst xmlns:p="http://schemas.openxmlformats.org/presentationml/2006/main">
  <p:tag name="TAG_AIGCCREATORID" val="AIGC生成内容仅供参考-2025/8/5 18:04:21"/>
  <p:tag name="TAG_CHAPTER_ID" val="2"/>
  <p:tag name="TAG_CONTENT_TYPE" val="二级大纲3"/>
  <p:tag name="TAG_SECTION_ID" val="2"/>
  <p:tag name="YOO_CHATPAGE_TYPE" val="TAG_CHATPAGE_MULTCONTENT"/>
  <p:tag name="YOO_CHATSHAPE_TITLE" val="幼儿园教育评价发展内容"/>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292.xml><?xml version="1.0" encoding="utf-8"?>
<p:tagLst xmlns:p="http://schemas.openxmlformats.org/presentationml/2006/main">
  <p:tag name="TAG_CONTENT_SUBINDEX" val="1"/>
  <p:tag name="YOO_CHATSHAPE_TYPE" val="YOO_CHATSHAPE_IMAGE"/>
</p:tagLst>
</file>

<file path=ppt/tags/tag293.xml><?xml version="1.0" encoding="utf-8"?>
<p:tagLst xmlns:p="http://schemas.openxmlformats.org/presentationml/2006/main">
  <p:tag name="TAG_CONTENT_SUBINDEX" val="2"/>
  <p:tag name="YOO_CHATSHAPE_TYPE" val="YOO_CHATSHAPE_IMAGE"/>
</p:tagLst>
</file>

<file path=ppt/tags/tag294.xml><?xml version="1.0" encoding="utf-8"?>
<p:tagLst xmlns:p="http://schemas.openxmlformats.org/presentationml/2006/main">
  <p:tag name="YOO_CHATSHAPE_TYPE" val="YOO_CHATSHAPE_PAGEDECORATE"/>
</p:tagLst>
</file>

<file path=ppt/tags/tag295.xml><?xml version="1.0" encoding="utf-8"?>
<p:tagLst xmlns:p="http://schemas.openxmlformats.org/presentationml/2006/main">
  <p:tag name="YOO_CHATSHAPE_TYPE" val="YOO_CHATSHAPE_DECORATION"/>
</p:tagLst>
</file>

<file path=ppt/tags/tag296.xml><?xml version="1.0" encoding="utf-8"?>
<p:tagLst xmlns:p="http://schemas.openxmlformats.org/presentationml/2006/main">
  <p:tag name="YOO_CHATSHAPE_TYPE" val="YOO_CHATSHAPE_TITLE"/>
</p:tagLst>
</file>

<file path=ppt/tags/tag297.xml><?xml version="1.0" encoding="utf-8"?>
<p:tagLst xmlns:p="http://schemas.openxmlformats.org/presentationml/2006/main">
  <p:tag name="YOO_CHATSHAPE_TYPE" val="YOO_CHATSHAPE_CONTENT"/>
</p:tagLst>
</file>

<file path=ppt/tags/tag298.xml><?xml version="1.0" encoding="utf-8"?>
<p:tagLst xmlns:p="http://schemas.openxmlformats.org/presentationml/2006/main">
  <p:tag name="YOO_CHATSHAPE_TYPE" val="YOO_CHATSHAPE_DECORATION"/>
</p:tagLst>
</file>

<file path=ppt/tags/tag299.xml><?xml version="1.0" encoding="utf-8"?>
<p:tagLst xmlns:p="http://schemas.openxmlformats.org/presentationml/2006/main">
  <p:tag name="YOO_CHATSHAPE_TYPE" val="YOO_CHATSHAPE_DECORATION"/>
</p:tagLst>
</file>

<file path=ppt/tags/tag3.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xml><?xml version="1.0" encoding="utf-8"?>
<p:tagLst xmlns:p="http://schemas.openxmlformats.org/presentationml/2006/main">
  <p:tag name="YOO_CHATSHAPE_TYPE" val="YOO_CHATSHAPE_DECORATION"/>
</p:tagLst>
</file>

<file path=ppt/tags/tag300.xml><?xml version="1.0" encoding="utf-8"?>
<p:tagLst xmlns:p="http://schemas.openxmlformats.org/presentationml/2006/main">
  <p:tag name="YOO_CHATSHAPE_TYPE" val="YOO_CHATSHAPE_DECORATION"/>
</p:tagLst>
</file>

<file path=ppt/tags/tag301.xml><?xml version="1.0" encoding="utf-8"?>
<p:tagLst xmlns:p="http://schemas.openxmlformats.org/presentationml/2006/main">
  <p:tag name="YOO_CHATSHAPE_TYPE" val="YOO_CHATSHAPE_DECORATION"/>
</p:tagLst>
</file>

<file path=ppt/tags/tag302.xml><?xml version="1.0" encoding="utf-8"?>
<p:tagLst xmlns:p="http://schemas.openxmlformats.org/presentationml/2006/main">
  <p:tag name="TAG_CONTENT_SUBINDEX" val="3"/>
  <p:tag name="YOO_CHATSHAPE_TYPE" val="YOO_CHATSHAPE_IMAGE"/>
</p:tagLst>
</file>

<file path=ppt/tags/tag303.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04.xml><?xml version="1.0" encoding="utf-8"?>
<p:tagLst xmlns:p="http://schemas.openxmlformats.org/presentationml/2006/main">
  <p:tag name="TAG_CONTENT_SUBINDEX" val="2"/>
  <p:tag name="YOO_CHATSHAPE_TYPE" val="YOO_CHATSHAPE_IMAGE"/>
</p:tagLst>
</file>

<file path=ppt/tags/tag305.xml><?xml version="1.0" encoding="utf-8"?>
<p:tagLst xmlns:p="http://schemas.openxmlformats.org/presentationml/2006/main">
  <p:tag name="TAG_CONTENT_SUBINDEX" val="1"/>
  <p:tag name="YOO_CHATSHAPE_TYPE" val="YOO_CHATSHAPE_IMAGE"/>
</p:tagLst>
</file>

<file path=ppt/tags/tag306.xml><?xml version="1.0" encoding="utf-8"?>
<p:tagLst xmlns:p="http://schemas.openxmlformats.org/presentationml/2006/main">
  <p:tag name="YOO_CHATSHAPE_TYPE" val="YOO_CHATSHAPE_DECORATION"/>
</p:tagLst>
</file>

<file path=ppt/tags/tag307.xml><?xml version="1.0" encoding="utf-8"?>
<p:tagLst xmlns:p="http://schemas.openxmlformats.org/presentationml/2006/main">
  <p:tag name="YOO_CHATSHAPE_TYPE" val="YOO_CHATSHAPE_CONTENT"/>
</p:tagLst>
</file>

<file path=ppt/tags/tag308.xml><?xml version="1.0" encoding="utf-8"?>
<p:tagLst xmlns:p="http://schemas.openxmlformats.org/presentationml/2006/main">
  <p:tag name="YOO_CHATSHAPE_TYPE" val="YOO_CHATSHAPE_TITLE"/>
</p:tagLst>
</file>

<file path=ppt/tags/tag309.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1.xml><?xml version="1.0" encoding="utf-8"?>
<p:tagLst xmlns:p="http://schemas.openxmlformats.org/presentationml/2006/main">
  <p:tag name="TAG_CONTENT_SUBINDEX" val="5"/>
  <p:tag name="YOO_CHATSHAPE_TYPE" val="YOO_CHATSHAPE_HIDDEN"/>
</p:tagLst>
</file>

<file path=ppt/tags/tag310.xml><?xml version="1.0" encoding="utf-8"?>
<p:tagLst xmlns:p="http://schemas.openxmlformats.org/presentationml/2006/main">
  <p:tag name="TAG_CONTENT_SUBINDEX" val="2"/>
  <p:tag name="YOO_CHATSHAPE_TYPE" val="YOO_CHATSHAPE_IMAGE"/>
</p:tagLst>
</file>

<file path=ppt/tags/tag311.xml><?xml version="1.0" encoding="utf-8"?>
<p:tagLst xmlns:p="http://schemas.openxmlformats.org/presentationml/2006/main">
  <p:tag name="TAG_CONTENT_SUBINDEX" val="1"/>
  <p:tag name="YOO_CHATSHAPE_TYPE" val="YOO_CHATSHAPE_IMAGE"/>
</p:tagLst>
</file>

<file path=ppt/tags/tag312.xml><?xml version="1.0" encoding="utf-8"?>
<p:tagLst xmlns:p="http://schemas.openxmlformats.org/presentationml/2006/main">
  <p:tag name="YOO_CHATSHAPE_TYPE" val="YOO_CHATSHAPE_DECORATION"/>
</p:tagLst>
</file>

<file path=ppt/tags/tag313.xml><?xml version="1.0" encoding="utf-8"?>
<p:tagLst xmlns:p="http://schemas.openxmlformats.org/presentationml/2006/main">
  <p:tag name="YOO_CHATSHAPE_TYPE" val="YOO_CHATSHAPE_CONTENT"/>
</p:tagLst>
</file>

<file path=ppt/tags/tag314.xml><?xml version="1.0" encoding="utf-8"?>
<p:tagLst xmlns:p="http://schemas.openxmlformats.org/presentationml/2006/main">
  <p:tag name="YOO_CHATSHAPE_TYPE" val="YOO_CHATSHAPE_TITLE"/>
</p:tagLst>
</file>

<file path=ppt/tags/tag315.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16.xml><?xml version="1.0" encoding="utf-8"?>
<p:tagLst xmlns:p="http://schemas.openxmlformats.org/presentationml/2006/main">
  <p:tag name="TAG_CONTENT_SUBINDEX" val="1"/>
  <p:tag name="YOO_CHATSHAPE_TYPE" val="YOO_CHATSHAPE_IMAGE"/>
</p:tagLst>
</file>

<file path=ppt/tags/tag317.xml><?xml version="1.0" encoding="utf-8"?>
<p:tagLst xmlns:p="http://schemas.openxmlformats.org/presentationml/2006/main">
  <p:tag name="TAG_CONTENT_SUBINDEX" val="2"/>
  <p:tag name="YOO_CHATSHAPE_TYPE" val="YOO_CHATSHAPE_IMAGE"/>
</p:tagLst>
</file>

<file path=ppt/tags/tag318.xml><?xml version="1.0" encoding="utf-8"?>
<p:tagLst xmlns:p="http://schemas.openxmlformats.org/presentationml/2006/main">
  <p:tag name="YOO_CHATSHAPE_TYPE" val="YOO_CHATSHAPE_PAGEDECORATE"/>
</p:tagLst>
</file>

<file path=ppt/tags/tag319.xml><?xml version="1.0" encoding="utf-8"?>
<p:tagLst xmlns:p="http://schemas.openxmlformats.org/presentationml/2006/main">
  <p:tag name="YOO_CHATSHAPE_TYPE" val="YOO_CHATSHAPE_DECORATION"/>
</p:tagLst>
</file>

<file path=ppt/tags/tag32.xml><?xml version="1.0" encoding="utf-8"?>
<p:tagLst xmlns:p="http://schemas.openxmlformats.org/presentationml/2006/main">
  <p:tag name="TAG_CONTENT_SUBINDEX" val="5"/>
  <p:tag name="YOO_CHATSHAPE_TYPE" val="YOO_CHATSHAPE_DECORATION"/>
</p:tagLst>
</file>

<file path=ppt/tags/tag320.xml><?xml version="1.0" encoding="utf-8"?>
<p:tagLst xmlns:p="http://schemas.openxmlformats.org/presentationml/2006/main">
  <p:tag name="YOO_CHATSHAPE_TYPE" val="YOO_CHATSHAPE_TITLE"/>
</p:tagLst>
</file>

<file path=ppt/tags/tag321.xml><?xml version="1.0" encoding="utf-8"?>
<p:tagLst xmlns:p="http://schemas.openxmlformats.org/presentationml/2006/main">
  <p:tag name="YOO_CHATSHAPE_TYPE" val="YOO_CHATSHAPE_CONTENT"/>
</p:tagLst>
</file>

<file path=ppt/tags/tag322.xml><?xml version="1.0" encoding="utf-8"?>
<p:tagLst xmlns:p="http://schemas.openxmlformats.org/presentationml/2006/main">
  <p:tag name="YOO_CHATSHAPE_TYPE" val="YOO_CHATSHAPE_DECORATION"/>
</p:tagLst>
</file>

<file path=ppt/tags/tag323.xml><?xml version="1.0" encoding="utf-8"?>
<p:tagLst xmlns:p="http://schemas.openxmlformats.org/presentationml/2006/main">
  <p:tag name="YOO_CHATSHAPE_TYPE" val="YOO_CHATSHAPE_DECORATION"/>
</p:tagLst>
</file>

<file path=ppt/tags/tag324.xml><?xml version="1.0" encoding="utf-8"?>
<p:tagLst xmlns:p="http://schemas.openxmlformats.org/presentationml/2006/main">
  <p:tag name="YOO_CHATSHAPE_TYPE" val="YOO_CHATSHAPE_DECORATION"/>
</p:tagLst>
</file>

<file path=ppt/tags/tag325.xml><?xml version="1.0" encoding="utf-8"?>
<p:tagLst xmlns:p="http://schemas.openxmlformats.org/presentationml/2006/main">
  <p:tag name="YOO_CHATSHAPE_TYPE" val="YOO_CHATSHAPE_DECORATION"/>
</p:tagLst>
</file>

<file path=ppt/tags/tag326.xml><?xml version="1.0" encoding="utf-8"?>
<p:tagLst xmlns:p="http://schemas.openxmlformats.org/presentationml/2006/main">
  <p:tag name="TAG_CONTENT_SUBINDEX" val="3"/>
  <p:tag name="YOO_CHATSHAPE_TYPE" val="YOO_CHATSHAPE_IMAGE"/>
</p:tagLst>
</file>

<file path=ppt/tags/tag327.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28.xml><?xml version="1.0" encoding="utf-8"?>
<p:tagLst xmlns:p="http://schemas.openxmlformats.org/presentationml/2006/main">
  <p:tag name="TAG_CONTENT_SUBINDEX" val="2"/>
  <p:tag name="YOO_CHATSHAPE_TYPE" val="YOO_CHATSHAPE_IMAGE"/>
</p:tagLst>
</file>

<file path=ppt/tags/tag329.xml><?xml version="1.0" encoding="utf-8"?>
<p:tagLst xmlns:p="http://schemas.openxmlformats.org/presentationml/2006/main">
  <p:tag name="TAG_CONTENT_SUBINDEX" val="1"/>
  <p:tag name="YOO_CHATSHAPE_TYPE" val="YOO_CHATSHAPE_IMAGE"/>
</p:tagLst>
</file>

<file path=ppt/tags/tag33.xml><?xml version="1.0" encoding="utf-8"?>
<p:tagLst xmlns:p="http://schemas.openxmlformats.org/presentationml/2006/main">
  <p:tag name="TAG_CONTENT_SUBINDEX" val="5"/>
  <p:tag name="YOO_CHATSHAPE_TYPE" val="YOO_CHATSHAPE_DECORATION"/>
</p:tagLst>
</file>

<file path=ppt/tags/tag330.xml><?xml version="1.0" encoding="utf-8"?>
<p:tagLst xmlns:p="http://schemas.openxmlformats.org/presentationml/2006/main">
  <p:tag name="YOO_CHATSHAPE_TYPE" val="YOO_CHATSHAPE_DECORATION"/>
</p:tagLst>
</file>

<file path=ppt/tags/tag331.xml><?xml version="1.0" encoding="utf-8"?>
<p:tagLst xmlns:p="http://schemas.openxmlformats.org/presentationml/2006/main">
  <p:tag name="YOO_CHATSHAPE_TYPE" val="YOO_CHATSHAPE_CONTENT"/>
</p:tagLst>
</file>

<file path=ppt/tags/tag332.xml><?xml version="1.0" encoding="utf-8"?>
<p:tagLst xmlns:p="http://schemas.openxmlformats.org/presentationml/2006/main">
  <p:tag name="YOO_CHATSHAPE_TYPE" val="YOO_CHATSHAPE_TITLE"/>
</p:tagLst>
</file>

<file path=ppt/tags/tag333.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34.xml><?xml version="1.0" encoding="utf-8"?>
<p:tagLst xmlns:p="http://schemas.openxmlformats.org/presentationml/2006/main">
  <p:tag name="TAG_CONTENT_SUBINDEX" val="1"/>
  <p:tag name="YOO_CHATSHAPE_TYPE" val="YOO_CHATSHAPE_IMAGE"/>
</p:tagLst>
</file>

<file path=ppt/tags/tag335.xml><?xml version="1.0" encoding="utf-8"?>
<p:tagLst xmlns:p="http://schemas.openxmlformats.org/presentationml/2006/main">
  <p:tag name="TAG_CONTENT_SUBINDEX" val="2"/>
  <p:tag name="YOO_CHATSHAPE_TYPE" val="YOO_CHATSHAPE_IMAGE"/>
</p:tagLst>
</file>

<file path=ppt/tags/tag336.xml><?xml version="1.0" encoding="utf-8"?>
<p:tagLst xmlns:p="http://schemas.openxmlformats.org/presentationml/2006/main">
  <p:tag name="YOO_CHATSHAPE_TYPE" val="YOO_CHATSHAPE_PAGEDECORATE"/>
</p:tagLst>
</file>

<file path=ppt/tags/tag337.xml><?xml version="1.0" encoding="utf-8"?>
<p:tagLst xmlns:p="http://schemas.openxmlformats.org/presentationml/2006/main">
  <p:tag name="YOO_CHATSHAPE_TYPE" val="YOO_CHATSHAPE_DECORATION"/>
</p:tagLst>
</file>

<file path=ppt/tags/tag338.xml><?xml version="1.0" encoding="utf-8"?>
<p:tagLst xmlns:p="http://schemas.openxmlformats.org/presentationml/2006/main">
  <p:tag name="YOO_CHATSHAPE_TYPE" val="YOO_CHATSHAPE_TITLE"/>
</p:tagLst>
</file>

<file path=ppt/tags/tag339.xml><?xml version="1.0" encoding="utf-8"?>
<p:tagLst xmlns:p="http://schemas.openxmlformats.org/presentationml/2006/main">
  <p:tag name="YOO_CHATSHAPE_TYPE" val="YOO_CHATSHAPE_CONTENT"/>
</p:tagLst>
</file>

<file path=ppt/tags/tag34.xml><?xml version="1.0" encoding="utf-8"?>
<p:tagLst xmlns:p="http://schemas.openxmlformats.org/presentationml/2006/main">
  <p:tag name="TAG_CONTENT_SUBINDEX" val="5"/>
  <p:tag name="YOO_CHATSHAPE_TYPE" val="YOO_CHATSHAPE_DECORATION"/>
</p:tagLst>
</file>

<file path=ppt/tags/tag340.xml><?xml version="1.0" encoding="utf-8"?>
<p:tagLst xmlns:p="http://schemas.openxmlformats.org/presentationml/2006/main">
  <p:tag name="YOO_CHATSHAPE_TYPE" val="YOO_CHATSHAPE_DECORATION"/>
</p:tagLst>
</file>

<file path=ppt/tags/tag341.xml><?xml version="1.0" encoding="utf-8"?>
<p:tagLst xmlns:p="http://schemas.openxmlformats.org/presentationml/2006/main">
  <p:tag name="YOO_CHATSHAPE_TYPE" val="YOO_CHATSHAPE_DECORATION"/>
</p:tagLst>
</file>

<file path=ppt/tags/tag342.xml><?xml version="1.0" encoding="utf-8"?>
<p:tagLst xmlns:p="http://schemas.openxmlformats.org/presentationml/2006/main">
  <p:tag name="YOO_CHATSHAPE_TYPE" val="YOO_CHATSHAPE_DECORATION"/>
</p:tagLst>
</file>

<file path=ppt/tags/tag343.xml><?xml version="1.0" encoding="utf-8"?>
<p:tagLst xmlns:p="http://schemas.openxmlformats.org/presentationml/2006/main">
  <p:tag name="YOO_CHATSHAPE_TYPE" val="YOO_CHATSHAPE_DECORATION"/>
</p:tagLst>
</file>

<file path=ppt/tags/tag344.xml><?xml version="1.0" encoding="utf-8"?>
<p:tagLst xmlns:p="http://schemas.openxmlformats.org/presentationml/2006/main">
  <p:tag name="TAG_CONTENT_SUBINDEX" val="3"/>
  <p:tag name="YOO_CHATSHAPE_TYPE" val="YOO_CHATSHAPE_IMAGE"/>
</p:tagLst>
</file>

<file path=ppt/tags/tag345.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46.xml><?xml version="1.0" encoding="utf-8"?>
<p:tagLst xmlns:p="http://schemas.openxmlformats.org/presentationml/2006/main">
  <p:tag name="TAG_CONTENT_SUBINDEX" val="2"/>
  <p:tag name="YOO_CHATSHAPE_TYPE" val="YOO_CHATSHAPE_IMAGE"/>
</p:tagLst>
</file>

<file path=ppt/tags/tag347.xml><?xml version="1.0" encoding="utf-8"?>
<p:tagLst xmlns:p="http://schemas.openxmlformats.org/presentationml/2006/main">
  <p:tag name="TAG_CONTENT_SUBINDEX" val="1"/>
  <p:tag name="YOO_CHATSHAPE_TYPE" val="YOO_CHATSHAPE_IMAGE"/>
</p:tagLst>
</file>

<file path=ppt/tags/tag348.xml><?xml version="1.0" encoding="utf-8"?>
<p:tagLst xmlns:p="http://schemas.openxmlformats.org/presentationml/2006/main">
  <p:tag name="YOO_CHATSHAPE_TYPE" val="YOO_CHATSHAPE_DECORATION"/>
</p:tagLst>
</file>

<file path=ppt/tags/tag349.xml><?xml version="1.0" encoding="utf-8"?>
<p:tagLst xmlns:p="http://schemas.openxmlformats.org/presentationml/2006/main">
  <p:tag name="YOO_CHATSHAPE_TYPE" val="YOO_CHATSHAPE_CONTENT"/>
</p:tagLst>
</file>

<file path=ppt/tags/tag35.xml><?xml version="1.0" encoding="utf-8"?>
<p:tagLst xmlns:p="http://schemas.openxmlformats.org/presentationml/2006/main">
  <p:tag name="YOO_CHATSHAPE_TYPE" val="YOO_CHATSHAPE_TITLE"/>
</p:tagLst>
</file>

<file path=ppt/tags/tag350.xml><?xml version="1.0" encoding="utf-8"?>
<p:tagLst xmlns:p="http://schemas.openxmlformats.org/presentationml/2006/main">
  <p:tag name="YOO_CHATSHAPE_TYPE" val="YOO_CHATSHAPE_TITLE"/>
</p:tagLst>
</file>

<file path=ppt/tags/tag351.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52.xml><?xml version="1.0" encoding="utf-8"?>
<p:tagLst xmlns:p="http://schemas.openxmlformats.org/presentationml/2006/main">
  <p:tag name="TAG_CONTENT_SUBINDEX" val="2"/>
  <p:tag name="YOO_CHATSHAPE_TYPE" val="YOO_CHATSHAPE_IMAGE"/>
</p:tagLst>
</file>

<file path=ppt/tags/tag353.xml><?xml version="1.0" encoding="utf-8"?>
<p:tagLst xmlns:p="http://schemas.openxmlformats.org/presentationml/2006/main">
  <p:tag name="TAG_CONTENT_SUBINDEX" val="1"/>
  <p:tag name="YOO_CHATSHAPE_TYPE" val="YOO_CHATSHAPE_IMAGE"/>
</p:tagLst>
</file>

<file path=ppt/tags/tag354.xml><?xml version="1.0" encoding="utf-8"?>
<p:tagLst xmlns:p="http://schemas.openxmlformats.org/presentationml/2006/main">
  <p:tag name="YOO_CHATSHAPE_TYPE" val="YOO_CHATSHAPE_DECORATION"/>
</p:tagLst>
</file>

<file path=ppt/tags/tag355.xml><?xml version="1.0" encoding="utf-8"?>
<p:tagLst xmlns:p="http://schemas.openxmlformats.org/presentationml/2006/main">
  <p:tag name="YOO_CHATSHAPE_TYPE" val="YOO_CHATSHAPE_CONTENT"/>
</p:tagLst>
</file>

<file path=ppt/tags/tag356.xml><?xml version="1.0" encoding="utf-8"?>
<p:tagLst xmlns:p="http://schemas.openxmlformats.org/presentationml/2006/main">
  <p:tag name="YOO_CHATSHAPE_TYPE" val="YOO_CHATSHAPE_TITLE"/>
</p:tagLst>
</file>

<file path=ppt/tags/tag357.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58.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CHILDTITLE"/>
  <p:tag name="KSO_WM_DIAGRAM_VIRTUALLY_FRAME" val="{&quot;height&quot;:282.14228346456696,&quot;left&quot;:90.01527559055117,&quot;top&quot;:135.56267716535433,&quot;width&quot;:783.9356692913385}"/>
</p:tagLst>
</file>

<file path=ppt/tags/tag359.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CHILDTITLE"/>
  <p:tag name="KSO_WM_DIAGRAM_VIRTUALLY_FRAME" val="{&quot;height&quot;:282.14228346456696,&quot;left&quot;:90.01527559055117,&quot;top&quot;:135.56267716535433,&quot;width&quot;:783.9356692913385}"/>
</p:tagLst>
</file>

<file path=ppt/tags/tag36.xml><?xml version="1.0" encoding="utf-8"?>
<p:tagLst xmlns:p="http://schemas.openxmlformats.org/presentationml/2006/main">
  <p:tag name="YOO_CHATSHAPE_TYPE" val="YOO_CHATSHAPE_CONTENT"/>
</p:tagLst>
</file>

<file path=ppt/tags/tag360.xml><?xml version="1.0" encoding="utf-8"?>
<p:tagLst xmlns:p="http://schemas.openxmlformats.org/presentationml/2006/main">
  <p:tag name="TAG_CONTENT_DIAGRAM_INDEX" val="d6592f83b44e4d5689fea6b16b3921c2"/>
  <p:tag name="TAG_CONTENT_GROUPCOUNT" val="3"/>
  <p:tag name="TAG_CONTENT_GROUPINDEX" val="3"/>
  <p:tag name="TAG_CONTENT_SUBINDEX" val="3"/>
  <p:tag name="YOO_CHATSHAPE_TYPE" val="YOO_CHATSHAPE_CHILDTITLE"/>
  <p:tag name="KSO_WM_DIAGRAM_VIRTUALLY_FRAME" val="{&quot;height&quot;:282.14228346456696,&quot;left&quot;:90.01527559055117,&quot;top&quot;:135.56267716535433,&quot;width&quot;:783.9356692913385}"/>
</p:tagLst>
</file>

<file path=ppt/tags/tag361.xml><?xml version="1.0" encoding="utf-8"?>
<p:tagLst xmlns:p="http://schemas.openxmlformats.org/presentationml/2006/main">
  <p:tag name="TAG_CONTENT_DIAGRAM_INDEX" val="d6592f83b44e4d5689fea6b16b3921c2"/>
  <p:tag name="TAG_CONTENT_GROUPCOUNT" val="3"/>
  <p:tag name="TAG_CONTENT_SUBINDEX" val="2"/>
  <p:tag name="YOO_CHATSHAPE_TYPE" val="YOO_CHATSHAPE_DECORATION"/>
  <p:tag name="KSO_WM_DIAGRAM_VIRTUALLY_FRAME" val="{&quot;height&quot;:282.14228346456696,&quot;left&quot;:90.01527559055117,&quot;top&quot;:135.56267716535433,&quot;width&quot;:783.9356692913385}"/>
</p:tagLst>
</file>

<file path=ppt/tags/tag362.xml><?xml version="1.0" encoding="utf-8"?>
<p:tagLst xmlns:p="http://schemas.openxmlformats.org/presentationml/2006/main">
  <p:tag name="TAG_CONTENT_DIAGRAM_INDEX" val="d6592f83b44e4d5689fea6b16b3921c2"/>
  <p:tag name="TAG_CONTENT_GROUPCOUNT" val="3"/>
  <p:tag name="TAG_CONTENT_SUBINDEX" val="1"/>
  <p:tag name="YOO_CHATSHAPE_TYPE" val="YOO_CHATSHAPE_DECORATION"/>
  <p:tag name="KSO_WM_DIAGRAM_VIRTUALLY_FRAME" val="{&quot;height&quot;:282.14228346456696,&quot;left&quot;:90.01527559055117,&quot;top&quot;:135.56267716535433,&quot;width&quot;:783.9356692913385}"/>
</p:tagLst>
</file>

<file path=ppt/tags/tag363.xml><?xml version="1.0" encoding="utf-8"?>
<p:tagLst xmlns:p="http://schemas.openxmlformats.org/presentationml/2006/main">
  <p:tag name="YOO_CHATSHAPE_TYPE" val="YOO_CHATSHAPE_TITLE"/>
</p:tagLst>
</file>

<file path=ppt/tags/tag364.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ICON"/>
  <p:tag name="KSO_WM_DIAGRAM_VIRTUALLY_FRAME" val="{&quot;height&quot;:282.14228346456696,&quot;left&quot;:90.01527559055117,&quot;top&quot;:135.56267716535433,&quot;width&quot;:783.9356692913385}"/>
</p:tagLst>
</file>

<file path=ppt/tags/tag365.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ICON"/>
  <p:tag name="KSO_WM_DIAGRAM_VIRTUALLY_FRAME" val="{&quot;height&quot;:282.14228346456696,&quot;left&quot;:90.01527559055117,&quot;top&quot;:135.56267716535433,&quot;width&quot;:783.9356692913385}"/>
</p:tagLst>
</file>

<file path=ppt/tags/tag366.xml><?xml version="1.0" encoding="utf-8"?>
<p:tagLst xmlns:p="http://schemas.openxmlformats.org/presentationml/2006/main">
  <p:tag name="TAG_CONTENT_DIAGRAM_INDEX" val="d6592f83b44e4d5689fea6b16b3921c2"/>
  <p:tag name="TAG_CONTENT_GROUPCOUNT" val="3"/>
  <p:tag name="TAG_CONTENT_GROUPINDEX" val="3"/>
  <p:tag name="YOO_CHATSHAPE_TYPE" val="YOO_CHATSHAPE_ICON"/>
  <p:tag name="KSO_WM_DIAGRAM_VIRTUALLY_FRAME" val="{&quot;height&quot;:282.14228346456696,&quot;left&quot;:90.01527559055117,&quot;top&quot;:135.56267716535433,&quot;width&quot;:783.9356692913385}"/>
</p:tagLst>
</file>

<file path=ppt/tags/tag367.xml><?xml version="1.0" encoding="utf-8"?>
<p:tagLst xmlns:p="http://schemas.openxmlformats.org/presentationml/2006/main">
  <p:tag name="TAG_AIGCCREATORID" val="AIGC生成内容仅供参考-2025/8/5 18:04:21"/>
  <p:tag name="TAG_CHAPTER_ID" val="2"/>
  <p:tag name="TAG_CONTENT_TYPE" val="二级大纲3"/>
  <p:tag name="TAG_SECTION_ID" val="2"/>
  <p:tag name="YOO_CHATPAGE_TYPE" val="TAG_CHATPAGE_MULTCONTENT"/>
  <p:tag name="YOO_CHATSHAPE_TITLE" val="幼儿园教育评价发展内容"/>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68.xml><?xml version="1.0" encoding="utf-8"?>
<p:tagLst xmlns:p="http://schemas.openxmlformats.org/presentationml/2006/main">
  <p:tag name="TAG_CONTENT_SUBINDEX" val="1"/>
  <p:tag name="YOO_CHATSHAPE_TYPE" val="YOO_CHATSHAPE_IMAGE"/>
</p:tagLst>
</file>

<file path=ppt/tags/tag369.xml><?xml version="1.0" encoding="utf-8"?>
<p:tagLst xmlns:p="http://schemas.openxmlformats.org/presentationml/2006/main">
  <p:tag name="TAG_CONTENT_SUBINDEX" val="2"/>
  <p:tag name="YOO_CHATSHAPE_TYPE" val="YOO_CHATSHAPE_IMAGE"/>
</p:tagLst>
</file>

<file path=ppt/tags/tag37.xml><?xml version="1.0" encoding="utf-8"?>
<p:tagLst xmlns:p="http://schemas.openxmlformats.org/presentationml/2006/main">
  <p:tag name="YOO_CHATSHAPE_TYPE" val="YOO_CHATSHAPE_WORDCLOUD"/>
</p:tagLst>
</file>

<file path=ppt/tags/tag370.xml><?xml version="1.0" encoding="utf-8"?>
<p:tagLst xmlns:p="http://schemas.openxmlformats.org/presentationml/2006/main">
  <p:tag name="YOO_CHATSHAPE_TYPE" val="YOO_CHATSHAPE_PAGEDECORATE"/>
</p:tagLst>
</file>

<file path=ppt/tags/tag371.xml><?xml version="1.0" encoding="utf-8"?>
<p:tagLst xmlns:p="http://schemas.openxmlformats.org/presentationml/2006/main">
  <p:tag name="YOO_CHATSHAPE_TYPE" val="YOO_CHATSHAPE_DECORATION"/>
</p:tagLst>
</file>

<file path=ppt/tags/tag372.xml><?xml version="1.0" encoding="utf-8"?>
<p:tagLst xmlns:p="http://schemas.openxmlformats.org/presentationml/2006/main">
  <p:tag name="YOO_CHATSHAPE_TYPE" val="YOO_CHATSHAPE_TITLE"/>
</p:tagLst>
</file>

<file path=ppt/tags/tag373.xml><?xml version="1.0" encoding="utf-8"?>
<p:tagLst xmlns:p="http://schemas.openxmlformats.org/presentationml/2006/main">
  <p:tag name="YOO_CHATSHAPE_TYPE" val="YOO_CHATSHAPE_CONTENT"/>
</p:tagLst>
</file>

<file path=ppt/tags/tag374.xml><?xml version="1.0" encoding="utf-8"?>
<p:tagLst xmlns:p="http://schemas.openxmlformats.org/presentationml/2006/main">
  <p:tag name="YOO_CHATSHAPE_TYPE" val="YOO_CHATSHAPE_DECORATION"/>
</p:tagLst>
</file>

<file path=ppt/tags/tag375.xml><?xml version="1.0" encoding="utf-8"?>
<p:tagLst xmlns:p="http://schemas.openxmlformats.org/presentationml/2006/main">
  <p:tag name="YOO_CHATSHAPE_TYPE" val="YOO_CHATSHAPE_DECORATION"/>
</p:tagLst>
</file>

<file path=ppt/tags/tag376.xml><?xml version="1.0" encoding="utf-8"?>
<p:tagLst xmlns:p="http://schemas.openxmlformats.org/presentationml/2006/main">
  <p:tag name="YOO_CHATSHAPE_TYPE" val="YOO_CHATSHAPE_DECORATION"/>
</p:tagLst>
</file>

<file path=ppt/tags/tag377.xml><?xml version="1.0" encoding="utf-8"?>
<p:tagLst xmlns:p="http://schemas.openxmlformats.org/presentationml/2006/main">
  <p:tag name="YOO_CHATSHAPE_TYPE" val="YOO_CHATSHAPE_DECORATION"/>
</p:tagLst>
</file>

<file path=ppt/tags/tag378.xml><?xml version="1.0" encoding="utf-8"?>
<p:tagLst xmlns:p="http://schemas.openxmlformats.org/presentationml/2006/main">
  <p:tag name="TAG_CONTENT_SUBINDEX" val="3"/>
  <p:tag name="YOO_CHATSHAPE_TYPE" val="YOO_CHATSHAPE_IMAGE"/>
</p:tagLst>
</file>

<file path=ppt/tags/tag379.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8.xml><?xml version="1.0" encoding="utf-8"?>
<p:tagLst xmlns:p="http://schemas.openxmlformats.org/presentationml/2006/main">
  <p:tag name="TAG_AIGCCREATORID" val="AIGC生成内容仅供参考-2025/8/5 18:04:21"/>
  <p:tag name="TAG_CHAPTER_ID" val="0"/>
  <p:tag name="TAG_CONTENT_TYPE" val="1标题1内容1图"/>
  <p:tag name="TAG_SECTION_ID" val="1"/>
  <p:tag name="YOO_CHATPAGE_TYPE" val="TAG_CHATPAGE_CONTENT"/>
  <p:tag name="YOO_CHATSHAPE_TITLE" val="案例分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80.xml><?xml version="1.0" encoding="utf-8"?>
<p:tagLst xmlns:p="http://schemas.openxmlformats.org/presentationml/2006/main">
  <p:tag name="TAG_CONTENT_SUBINDEX" val="1"/>
  <p:tag name="YOO_CHATSHAPE_TYPE" val="YOO_CHATSHAPE_IMAGE"/>
</p:tagLst>
</file>

<file path=ppt/tags/tag381.xml><?xml version="1.0" encoding="utf-8"?>
<p:tagLst xmlns:p="http://schemas.openxmlformats.org/presentationml/2006/main">
  <p:tag name="TAG_CONTENT_SUBINDEX" val="2"/>
  <p:tag name="YOO_CHATSHAPE_TYPE" val="YOO_CHATSHAPE_IMAGE"/>
</p:tagLst>
</file>

<file path=ppt/tags/tag382.xml><?xml version="1.0" encoding="utf-8"?>
<p:tagLst xmlns:p="http://schemas.openxmlformats.org/presentationml/2006/main">
  <p:tag name="YOO_CHATSHAPE_TYPE" val="YOO_CHATSHAPE_PAGEDECORATE"/>
</p:tagLst>
</file>

<file path=ppt/tags/tag383.xml><?xml version="1.0" encoding="utf-8"?>
<p:tagLst xmlns:p="http://schemas.openxmlformats.org/presentationml/2006/main">
  <p:tag name="YOO_CHATSHAPE_TYPE" val="YOO_CHATSHAPE_DECORATION"/>
</p:tagLst>
</file>

<file path=ppt/tags/tag384.xml><?xml version="1.0" encoding="utf-8"?>
<p:tagLst xmlns:p="http://schemas.openxmlformats.org/presentationml/2006/main">
  <p:tag name="YOO_CHATSHAPE_TYPE" val="YOO_CHATSHAPE_TITLE"/>
</p:tagLst>
</file>

<file path=ppt/tags/tag385.xml><?xml version="1.0" encoding="utf-8"?>
<p:tagLst xmlns:p="http://schemas.openxmlformats.org/presentationml/2006/main">
  <p:tag name="YOO_CHATSHAPE_TYPE" val="YOO_CHATSHAPE_CONTENT"/>
</p:tagLst>
</file>

<file path=ppt/tags/tag386.xml><?xml version="1.0" encoding="utf-8"?>
<p:tagLst xmlns:p="http://schemas.openxmlformats.org/presentationml/2006/main">
  <p:tag name="YOO_CHATSHAPE_TYPE" val="YOO_CHATSHAPE_DECORATION"/>
</p:tagLst>
</file>

<file path=ppt/tags/tag387.xml><?xml version="1.0" encoding="utf-8"?>
<p:tagLst xmlns:p="http://schemas.openxmlformats.org/presentationml/2006/main">
  <p:tag name="YOO_CHATSHAPE_TYPE" val="YOO_CHATSHAPE_DECORATION"/>
</p:tagLst>
</file>

<file path=ppt/tags/tag388.xml><?xml version="1.0" encoding="utf-8"?>
<p:tagLst xmlns:p="http://schemas.openxmlformats.org/presentationml/2006/main">
  <p:tag name="YOO_CHATSHAPE_TYPE" val="YOO_CHATSHAPE_DECORATION"/>
</p:tagLst>
</file>

<file path=ppt/tags/tag389.xml><?xml version="1.0" encoding="utf-8"?>
<p:tagLst xmlns:p="http://schemas.openxmlformats.org/presentationml/2006/main">
  <p:tag name="YOO_CHATSHAPE_TYPE" val="YOO_CHATSHAPE_DECORATION"/>
</p:tagLst>
</file>

<file path=ppt/tags/tag39.xml><?xml version="1.0" encoding="utf-8"?>
<p:tagLst xmlns:p="http://schemas.openxmlformats.org/presentationml/2006/main">
  <p:tag name="KSO_WM_UNIT_TYPE" val="a"/>
  <p:tag name="KSO_WM_UNIT_INDEX" val="1"/>
  <p:tag name="KSO_WM_BEAUTIFY_FLAG" val="#wm#"/>
  <p:tag name="KSO_WM_TAG_VERSION" val="3.0"/>
  <p:tag name="KSO_WM_UNIT_ISCONTENTSTITLE" val="1"/>
  <p:tag name="KSO_WM_DIAGRAM_GROUP_CODE" val="l1-1"/>
  <p:tag name="KSO_WM_DIAGRAM_COLOR_TRICK" val="1"/>
  <p:tag name="KSO_WM_DIAGRAM_COLOR_TEXT_CAN_REMOVE" val="n"/>
  <p:tag name="KSO_WM_UNIT_ID" val="custom20236811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6811"/>
  <p:tag name="KSO_WM_TEMPLATE_CATEGORY" val="custom"/>
  <p:tag name="KSO_WM_UNIT_PRESET_TEXT_INDEX" val="-1"/>
  <p:tag name="KSO_WM_UNIT_PRESET_TEXT_LEN" val="0"/>
  <p:tag name="KSO_WM_UNIT_TEXT_FILL_FORE_SCHEMECOLOR_INDEX" val="15"/>
  <p:tag name="KSO_WM_UNIT_TEXT_FILL_TYPE" val="1"/>
  <p:tag name="KSO_WM_UNIT_USESOURCEFORMAT_APPLY" val="1"/>
</p:tagLst>
</file>

<file path=ppt/tags/tag390.xml><?xml version="1.0" encoding="utf-8"?>
<p:tagLst xmlns:p="http://schemas.openxmlformats.org/presentationml/2006/main">
  <p:tag name="TAG_CONTENT_SUBINDEX" val="3"/>
  <p:tag name="YOO_CHATSHAPE_TYPE" val="YOO_CHATSHAPE_IMAGE"/>
</p:tagLst>
</file>

<file path=ppt/tags/tag391.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392.xml><?xml version="1.0" encoding="utf-8"?>
<p:tagLst xmlns:p="http://schemas.openxmlformats.org/presentationml/2006/main">
  <p:tag name="TAG_CONTENT_SUBINDEX" val="1"/>
  <p:tag name="YOO_CHATSHAPE_TYPE" val="YOO_CHATSHAPE_IMAGE"/>
</p:tagLst>
</file>

<file path=ppt/tags/tag393.xml><?xml version="1.0" encoding="utf-8"?>
<p:tagLst xmlns:p="http://schemas.openxmlformats.org/presentationml/2006/main">
  <p:tag name="TAG_CONTENT_SUBINDEX" val="2"/>
  <p:tag name="YOO_CHATSHAPE_TYPE" val="YOO_CHATSHAPE_IMAGE"/>
</p:tagLst>
</file>

<file path=ppt/tags/tag394.xml><?xml version="1.0" encoding="utf-8"?>
<p:tagLst xmlns:p="http://schemas.openxmlformats.org/presentationml/2006/main">
  <p:tag name="YOO_CHATSHAPE_TYPE" val="YOO_CHATSHAPE_PAGEDECORATE"/>
</p:tagLst>
</file>

<file path=ppt/tags/tag395.xml><?xml version="1.0" encoding="utf-8"?>
<p:tagLst xmlns:p="http://schemas.openxmlformats.org/presentationml/2006/main">
  <p:tag name="YOO_CHATSHAPE_TYPE" val="YOO_CHATSHAPE_DECORATION"/>
</p:tagLst>
</file>

<file path=ppt/tags/tag396.xml><?xml version="1.0" encoding="utf-8"?>
<p:tagLst xmlns:p="http://schemas.openxmlformats.org/presentationml/2006/main">
  <p:tag name="YOO_CHATSHAPE_TYPE" val="YOO_CHATSHAPE_TITLE"/>
</p:tagLst>
</file>

<file path=ppt/tags/tag397.xml><?xml version="1.0" encoding="utf-8"?>
<p:tagLst xmlns:p="http://schemas.openxmlformats.org/presentationml/2006/main">
  <p:tag name="YOO_CHATSHAPE_TYPE" val="YOO_CHATSHAPE_CONTENT"/>
</p:tagLst>
</file>

<file path=ppt/tags/tag398.xml><?xml version="1.0" encoding="utf-8"?>
<p:tagLst xmlns:p="http://schemas.openxmlformats.org/presentationml/2006/main">
  <p:tag name="YOO_CHATSHAPE_TYPE" val="YOO_CHATSHAPE_DECORATION"/>
</p:tagLst>
</file>

<file path=ppt/tags/tag399.xml><?xml version="1.0" encoding="utf-8"?>
<p:tagLst xmlns:p="http://schemas.openxmlformats.org/presentationml/2006/main">
  <p:tag name="YOO_CHATSHAPE_TYPE" val="YOO_CHATSHAPE_DECORATION"/>
</p:tagLst>
</file>

<file path=ppt/tags/tag4.xml><?xml version="1.0" encoding="utf-8"?>
<p:tagLst xmlns:p="http://schemas.openxmlformats.org/presentationml/2006/main">
  <p:tag name="KSO_WM_UNIT_TYPE" val="i"/>
  <p:tag name="KSO_WM_UNIT_INDEX" val="6"/>
  <p:tag name="KSO_WM_BEAUTIFY_FLAG" val="#wm#"/>
  <p:tag name="KSO_WM_TAG_VERSION" val="3.0"/>
  <p:tag name="KSO_WM_UNIT_ID" val="_3*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0.xml><?xml version="1.0" encoding="utf-8"?>
<p:tagLst xmlns:p="http://schemas.openxmlformats.org/presentationml/2006/main">
  <p:tag name="KSO_WM_UNIT_TYPE" val="l_h_i"/>
  <p:tag name="KSO_WM_UNIT_INDEX" val="1_1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00.xml><?xml version="1.0" encoding="utf-8"?>
<p:tagLst xmlns:p="http://schemas.openxmlformats.org/presentationml/2006/main">
  <p:tag name="YOO_CHATSHAPE_TYPE" val="YOO_CHATSHAPE_DECORATION"/>
</p:tagLst>
</file>

<file path=ppt/tags/tag401.xml><?xml version="1.0" encoding="utf-8"?>
<p:tagLst xmlns:p="http://schemas.openxmlformats.org/presentationml/2006/main">
  <p:tag name="YOO_CHATSHAPE_TYPE" val="YOO_CHATSHAPE_DECORATION"/>
</p:tagLst>
</file>

<file path=ppt/tags/tag402.xml><?xml version="1.0" encoding="utf-8"?>
<p:tagLst xmlns:p="http://schemas.openxmlformats.org/presentationml/2006/main">
  <p:tag name="TAG_CONTENT_SUBINDEX" val="3"/>
  <p:tag name="YOO_CHATSHAPE_TYPE" val="YOO_CHATSHAPE_IMAGE"/>
</p:tagLst>
</file>

<file path=ppt/tags/tag403.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04.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CHILDTITLE"/>
  <p:tag name="KSO_WM_DIAGRAM_VIRTUALLY_FRAME" val="{&quot;height&quot;:282.14228346456696,&quot;left&quot;:90.01527559055117,&quot;top&quot;:135.56267716535433,&quot;width&quot;:783.9356692913385}"/>
</p:tagLst>
</file>

<file path=ppt/tags/tag405.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CHILDTITLE"/>
  <p:tag name="KSO_WM_DIAGRAM_VIRTUALLY_FRAME" val="{&quot;height&quot;:282.14228346456696,&quot;left&quot;:90.01527559055117,&quot;top&quot;:135.56267716535433,&quot;width&quot;:783.9356692913385}"/>
</p:tagLst>
</file>

<file path=ppt/tags/tag406.xml><?xml version="1.0" encoding="utf-8"?>
<p:tagLst xmlns:p="http://schemas.openxmlformats.org/presentationml/2006/main">
  <p:tag name="TAG_CONTENT_DIAGRAM_INDEX" val="d6592f83b44e4d5689fea6b16b3921c2"/>
  <p:tag name="TAG_CONTENT_GROUPCOUNT" val="3"/>
  <p:tag name="TAG_CONTENT_GROUPINDEX" val="3"/>
  <p:tag name="TAG_CONTENT_SUBINDEX" val="3"/>
  <p:tag name="YOO_CHATSHAPE_TYPE" val="YOO_CHATSHAPE_CHILDTITLE"/>
  <p:tag name="KSO_WM_DIAGRAM_VIRTUALLY_FRAME" val="{&quot;height&quot;:282.14228346456696,&quot;left&quot;:90.01527559055117,&quot;top&quot;:135.56267716535433,&quot;width&quot;:783.9356692913385}"/>
</p:tagLst>
</file>

<file path=ppt/tags/tag407.xml><?xml version="1.0" encoding="utf-8"?>
<p:tagLst xmlns:p="http://schemas.openxmlformats.org/presentationml/2006/main">
  <p:tag name="TAG_CONTENT_DIAGRAM_INDEX" val="d6592f83b44e4d5689fea6b16b3921c2"/>
  <p:tag name="TAG_CONTENT_GROUPCOUNT" val="3"/>
  <p:tag name="TAG_CONTENT_SUBINDEX" val="2"/>
  <p:tag name="YOO_CHATSHAPE_TYPE" val="YOO_CHATSHAPE_DECORATION"/>
  <p:tag name="KSO_WM_DIAGRAM_VIRTUALLY_FRAME" val="{&quot;height&quot;:282.14228346456696,&quot;left&quot;:90.01527559055117,&quot;top&quot;:135.56267716535433,&quot;width&quot;:783.9356692913385}"/>
</p:tagLst>
</file>

<file path=ppt/tags/tag408.xml><?xml version="1.0" encoding="utf-8"?>
<p:tagLst xmlns:p="http://schemas.openxmlformats.org/presentationml/2006/main">
  <p:tag name="TAG_CONTENT_DIAGRAM_INDEX" val="d6592f83b44e4d5689fea6b16b3921c2"/>
  <p:tag name="TAG_CONTENT_GROUPCOUNT" val="3"/>
  <p:tag name="TAG_CONTENT_SUBINDEX" val="1"/>
  <p:tag name="YOO_CHATSHAPE_TYPE" val="YOO_CHATSHAPE_DECORATION"/>
  <p:tag name="KSO_WM_DIAGRAM_VIRTUALLY_FRAME" val="{&quot;height&quot;:282.14228346456696,&quot;left&quot;:90.01527559055117,&quot;top&quot;:135.56267716535433,&quot;width&quot;:783.9356692913385}"/>
</p:tagLst>
</file>

<file path=ppt/tags/tag409.xml><?xml version="1.0" encoding="utf-8"?>
<p:tagLst xmlns:p="http://schemas.openxmlformats.org/presentationml/2006/main">
  <p:tag name="YOO_CHATSHAPE_TYPE" val="YOO_CHATSHAPE_TITLE"/>
</p:tagLst>
</file>

<file path=ppt/tags/tag41.xml><?xml version="1.0" encoding="utf-8"?>
<p:tagLst xmlns:p="http://schemas.openxmlformats.org/presentationml/2006/main">
  <p:tag name="KSO_WM_UNIT_TYPE" val="l_h_i"/>
  <p:tag name="KSO_WM_UNIT_INDEX" val="1_2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10.xml><?xml version="1.0" encoding="utf-8"?>
<p:tagLst xmlns:p="http://schemas.openxmlformats.org/presentationml/2006/main">
  <p:tag name="TAG_CONTENT_DIAGRAM_INDEX" val="d6592f83b44e4d5689fea6b16b3921c2"/>
  <p:tag name="TAG_CONTENT_GROUPCOUNT" val="3"/>
  <p:tag name="TAG_CONTENT_GROUPINDEX" val="1"/>
  <p:tag name="TAG_CONTENT_SUBINDEX" val="1"/>
  <p:tag name="YOO_CHATSHAPE_TYPE" val="YOO_CHATSHAPE_ICON"/>
  <p:tag name="KSO_WM_DIAGRAM_VIRTUALLY_FRAME" val="{&quot;height&quot;:282.14228346456696,&quot;left&quot;:90.01527559055117,&quot;top&quot;:135.56267716535433,&quot;width&quot;:783.9356692913385}"/>
</p:tagLst>
</file>

<file path=ppt/tags/tag411.xml><?xml version="1.0" encoding="utf-8"?>
<p:tagLst xmlns:p="http://schemas.openxmlformats.org/presentationml/2006/main">
  <p:tag name="TAG_CONTENT_DIAGRAM_INDEX" val="d6592f83b44e4d5689fea6b16b3921c2"/>
  <p:tag name="TAG_CONTENT_GROUPCOUNT" val="3"/>
  <p:tag name="TAG_CONTENT_GROUPINDEX" val="2"/>
  <p:tag name="TAG_CONTENT_SUBINDEX" val="2"/>
  <p:tag name="YOO_CHATSHAPE_TYPE" val="YOO_CHATSHAPE_ICON"/>
  <p:tag name="KSO_WM_DIAGRAM_VIRTUALLY_FRAME" val="{&quot;height&quot;:282.14228346456696,&quot;left&quot;:90.01527559055117,&quot;top&quot;:135.56267716535433,&quot;width&quot;:783.9356692913385}"/>
</p:tagLst>
</file>

<file path=ppt/tags/tag412.xml><?xml version="1.0" encoding="utf-8"?>
<p:tagLst xmlns:p="http://schemas.openxmlformats.org/presentationml/2006/main">
  <p:tag name="TAG_CONTENT_DIAGRAM_INDEX" val="d6592f83b44e4d5689fea6b16b3921c2"/>
  <p:tag name="TAG_CONTENT_GROUPCOUNT" val="3"/>
  <p:tag name="TAG_CONTENT_GROUPINDEX" val="3"/>
  <p:tag name="YOO_CHATSHAPE_TYPE" val="YOO_CHATSHAPE_ICON"/>
  <p:tag name="KSO_WM_DIAGRAM_VIRTUALLY_FRAME" val="{&quot;height&quot;:282.14228346456696,&quot;left&quot;:90.01527559055117,&quot;top&quot;:135.56267716535433,&quot;width&quot;:783.9356692913385}"/>
</p:tagLst>
</file>

<file path=ppt/tags/tag413.xml><?xml version="1.0" encoding="utf-8"?>
<p:tagLst xmlns:p="http://schemas.openxmlformats.org/presentationml/2006/main">
  <p:tag name="TAG_AIGCCREATORID" val="AIGC生成内容仅供参考-2025/8/5 18:04:21"/>
  <p:tag name="TAG_CHAPTER_ID" val="2"/>
  <p:tag name="TAG_CONTENT_TYPE" val="二级大纲3"/>
  <p:tag name="TAG_SECTION_ID" val="2"/>
  <p:tag name="YOO_CHATPAGE_TYPE" val="TAG_CHATPAGE_MULTCONTENT"/>
  <p:tag name="YOO_CHATSHAPE_TITLE" val="幼儿园教育评价发展内容"/>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14.xml><?xml version="1.0" encoding="utf-8"?>
<p:tagLst xmlns:p="http://schemas.openxmlformats.org/presentationml/2006/main">
  <p:tag name="TAG_CONTENT_SUBINDEX" val="1"/>
  <p:tag name="YOO_CHATSHAPE_TYPE" val="YOO_CHATSHAPE_IMAGE"/>
</p:tagLst>
</file>

<file path=ppt/tags/tag415.xml><?xml version="1.0" encoding="utf-8"?>
<p:tagLst xmlns:p="http://schemas.openxmlformats.org/presentationml/2006/main">
  <p:tag name="TAG_CONTENT_SUBINDEX" val="2"/>
  <p:tag name="YOO_CHATSHAPE_TYPE" val="YOO_CHATSHAPE_IMAGE"/>
</p:tagLst>
</file>

<file path=ppt/tags/tag416.xml><?xml version="1.0" encoding="utf-8"?>
<p:tagLst xmlns:p="http://schemas.openxmlformats.org/presentationml/2006/main">
  <p:tag name="YOO_CHATSHAPE_TYPE" val="YOO_CHATSHAPE_PAGEDECORATE"/>
</p:tagLst>
</file>

<file path=ppt/tags/tag417.xml><?xml version="1.0" encoding="utf-8"?>
<p:tagLst xmlns:p="http://schemas.openxmlformats.org/presentationml/2006/main">
  <p:tag name="YOO_CHATSHAPE_TYPE" val="YOO_CHATSHAPE_DECORATION"/>
</p:tagLst>
</file>

<file path=ppt/tags/tag418.xml><?xml version="1.0" encoding="utf-8"?>
<p:tagLst xmlns:p="http://schemas.openxmlformats.org/presentationml/2006/main">
  <p:tag name="YOO_CHATSHAPE_TYPE" val="YOO_CHATSHAPE_TITLE"/>
</p:tagLst>
</file>

<file path=ppt/tags/tag419.xml><?xml version="1.0" encoding="utf-8"?>
<p:tagLst xmlns:p="http://schemas.openxmlformats.org/presentationml/2006/main">
  <p:tag name="YOO_CHATSHAPE_TYPE" val="YOO_CHATSHAPE_CONTENT"/>
</p:tagLst>
</file>

<file path=ppt/tags/tag42.xml><?xml version="1.0" encoding="utf-8"?>
<p:tagLst xmlns:p="http://schemas.openxmlformats.org/presentationml/2006/main">
  <p:tag name="KSO_WM_UNIT_TYPE" val="l_h_i"/>
  <p:tag name="KSO_WM_UNIT_INDEX" val="1_3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20.xml><?xml version="1.0" encoding="utf-8"?>
<p:tagLst xmlns:p="http://schemas.openxmlformats.org/presentationml/2006/main">
  <p:tag name="YOO_CHATSHAPE_TYPE" val="YOO_CHATSHAPE_DECORATION"/>
</p:tagLst>
</file>

<file path=ppt/tags/tag421.xml><?xml version="1.0" encoding="utf-8"?>
<p:tagLst xmlns:p="http://schemas.openxmlformats.org/presentationml/2006/main">
  <p:tag name="YOO_CHATSHAPE_TYPE" val="YOO_CHATSHAPE_DECORATION"/>
</p:tagLst>
</file>

<file path=ppt/tags/tag422.xml><?xml version="1.0" encoding="utf-8"?>
<p:tagLst xmlns:p="http://schemas.openxmlformats.org/presentationml/2006/main">
  <p:tag name="YOO_CHATSHAPE_TYPE" val="YOO_CHATSHAPE_DECORATION"/>
</p:tagLst>
</file>

<file path=ppt/tags/tag423.xml><?xml version="1.0" encoding="utf-8"?>
<p:tagLst xmlns:p="http://schemas.openxmlformats.org/presentationml/2006/main">
  <p:tag name="YOO_CHATSHAPE_TYPE" val="YOO_CHATSHAPE_DECORATION"/>
</p:tagLst>
</file>

<file path=ppt/tags/tag424.xml><?xml version="1.0" encoding="utf-8"?>
<p:tagLst xmlns:p="http://schemas.openxmlformats.org/presentationml/2006/main">
  <p:tag name="TAG_CONTENT_SUBINDEX" val="3"/>
  <p:tag name="YOO_CHATSHAPE_TYPE" val="YOO_CHATSHAPE_IMAGE"/>
</p:tagLst>
</file>

<file path=ppt/tags/tag425.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26.xml><?xml version="1.0" encoding="utf-8"?>
<p:tagLst xmlns:p="http://schemas.openxmlformats.org/presentationml/2006/main">
  <p:tag name="TAG_CONTENT_SUBINDEX" val="1"/>
  <p:tag name="YOO_CHATSHAPE_TYPE" val="YOO_CHATSHAPE_IMAGE"/>
</p:tagLst>
</file>

<file path=ppt/tags/tag427.xml><?xml version="1.0" encoding="utf-8"?>
<p:tagLst xmlns:p="http://schemas.openxmlformats.org/presentationml/2006/main">
  <p:tag name="TAG_CONTENT_SUBINDEX" val="2"/>
  <p:tag name="YOO_CHATSHAPE_TYPE" val="YOO_CHATSHAPE_IMAGE"/>
</p:tagLst>
</file>

<file path=ppt/tags/tag428.xml><?xml version="1.0" encoding="utf-8"?>
<p:tagLst xmlns:p="http://schemas.openxmlformats.org/presentationml/2006/main">
  <p:tag name="YOO_CHATSHAPE_TYPE" val="YOO_CHATSHAPE_PAGEDECORATE"/>
</p:tagLst>
</file>

<file path=ppt/tags/tag429.xml><?xml version="1.0" encoding="utf-8"?>
<p:tagLst xmlns:p="http://schemas.openxmlformats.org/presentationml/2006/main">
  <p:tag name="YOO_CHATSHAPE_TYPE" val="YOO_CHATSHAPE_DECORATION"/>
</p:tagLst>
</file>

<file path=ppt/tags/tag43.xml><?xml version="1.0" encoding="utf-8"?>
<p:tagLst xmlns:p="http://schemas.openxmlformats.org/presentationml/2006/main">
  <p:tag name="KSO_WM_UNIT_TYPE" val="l_h_i"/>
  <p:tag name="KSO_WM_UNIT_INDEX" val="1_4_2"/>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14,&quot;transparency&quot;:0},&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14"/>
  <p:tag name="KSO_WM_UNIT_FILL_TYPE" val="1"/>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30.xml><?xml version="1.0" encoding="utf-8"?>
<p:tagLst xmlns:p="http://schemas.openxmlformats.org/presentationml/2006/main">
  <p:tag name="YOO_CHATSHAPE_TYPE" val="YOO_CHATSHAPE_TITLE"/>
</p:tagLst>
</file>

<file path=ppt/tags/tag431.xml><?xml version="1.0" encoding="utf-8"?>
<p:tagLst xmlns:p="http://schemas.openxmlformats.org/presentationml/2006/main">
  <p:tag name="YOO_CHATSHAPE_TYPE" val="YOO_CHATSHAPE_CONTENT"/>
</p:tagLst>
</file>

<file path=ppt/tags/tag432.xml><?xml version="1.0" encoding="utf-8"?>
<p:tagLst xmlns:p="http://schemas.openxmlformats.org/presentationml/2006/main">
  <p:tag name="YOO_CHATSHAPE_TYPE" val="YOO_CHATSHAPE_DECORATION"/>
</p:tagLst>
</file>

<file path=ppt/tags/tag433.xml><?xml version="1.0" encoding="utf-8"?>
<p:tagLst xmlns:p="http://schemas.openxmlformats.org/presentationml/2006/main">
  <p:tag name="YOO_CHATSHAPE_TYPE" val="YOO_CHATSHAPE_DECORATION"/>
</p:tagLst>
</file>

<file path=ppt/tags/tag434.xml><?xml version="1.0" encoding="utf-8"?>
<p:tagLst xmlns:p="http://schemas.openxmlformats.org/presentationml/2006/main">
  <p:tag name="YOO_CHATSHAPE_TYPE" val="YOO_CHATSHAPE_DECORATION"/>
</p:tagLst>
</file>

<file path=ppt/tags/tag435.xml><?xml version="1.0" encoding="utf-8"?>
<p:tagLst xmlns:p="http://schemas.openxmlformats.org/presentationml/2006/main">
  <p:tag name="YOO_CHATSHAPE_TYPE" val="YOO_CHATSHAPE_DECORATION"/>
</p:tagLst>
</file>

<file path=ppt/tags/tag436.xml><?xml version="1.0" encoding="utf-8"?>
<p:tagLst xmlns:p="http://schemas.openxmlformats.org/presentationml/2006/main">
  <p:tag name="TAG_CONTENT_SUBINDEX" val="3"/>
  <p:tag name="YOO_CHATSHAPE_TYPE" val="YOO_CHATSHAPE_IMAGE"/>
</p:tagLst>
</file>

<file path=ppt/tags/tag437.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38.xml><?xml version="1.0" encoding="utf-8"?>
<p:tagLst xmlns:p="http://schemas.openxmlformats.org/presentationml/2006/main">
  <p:tag name="TAG_CONTENT_SUBINDEX" val="1"/>
  <p:tag name="YOO_CHATSHAPE_TYPE" val="YOO_CHATSHAPE_IMAGE"/>
</p:tagLst>
</file>

<file path=ppt/tags/tag439.xml><?xml version="1.0" encoding="utf-8"?>
<p:tagLst xmlns:p="http://schemas.openxmlformats.org/presentationml/2006/main">
  <p:tag name="TAG_CONTENT_SUBINDEX" val="2"/>
  <p:tag name="YOO_CHATSHAPE_TYPE" val="YOO_CHATSHAPE_IMAGE"/>
</p:tagLst>
</file>

<file path=ppt/tags/tag44.xml><?xml version="1.0" encoding="utf-8"?>
<p:tagLst xmlns:p="http://schemas.openxmlformats.org/presentationml/2006/main">
  <p:tag name="KSO_WM_UNIT_TYPE" val="l_h_i"/>
  <p:tag name="KSO_WM_UNIT_INDEX" val="1_1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40.xml><?xml version="1.0" encoding="utf-8"?>
<p:tagLst xmlns:p="http://schemas.openxmlformats.org/presentationml/2006/main">
  <p:tag name="YOO_CHATSHAPE_TYPE" val="YOO_CHATSHAPE_PAGEDECORATE"/>
</p:tagLst>
</file>

<file path=ppt/tags/tag441.xml><?xml version="1.0" encoding="utf-8"?>
<p:tagLst xmlns:p="http://schemas.openxmlformats.org/presentationml/2006/main">
  <p:tag name="YOO_CHATSHAPE_TYPE" val="YOO_CHATSHAPE_DECORATION"/>
</p:tagLst>
</file>

<file path=ppt/tags/tag442.xml><?xml version="1.0" encoding="utf-8"?>
<p:tagLst xmlns:p="http://schemas.openxmlformats.org/presentationml/2006/main">
  <p:tag name="YOO_CHATSHAPE_TYPE" val="YOO_CHATSHAPE_TITLE"/>
</p:tagLst>
</file>

<file path=ppt/tags/tag443.xml><?xml version="1.0" encoding="utf-8"?>
<p:tagLst xmlns:p="http://schemas.openxmlformats.org/presentationml/2006/main">
  <p:tag name="YOO_CHATSHAPE_TYPE" val="YOO_CHATSHAPE_CONTENT"/>
</p:tagLst>
</file>

<file path=ppt/tags/tag444.xml><?xml version="1.0" encoding="utf-8"?>
<p:tagLst xmlns:p="http://schemas.openxmlformats.org/presentationml/2006/main">
  <p:tag name="YOO_CHATSHAPE_TYPE" val="YOO_CHATSHAPE_DECORATION"/>
</p:tagLst>
</file>

<file path=ppt/tags/tag445.xml><?xml version="1.0" encoding="utf-8"?>
<p:tagLst xmlns:p="http://schemas.openxmlformats.org/presentationml/2006/main">
  <p:tag name="YOO_CHATSHAPE_TYPE" val="YOO_CHATSHAPE_DECORATION"/>
</p:tagLst>
</file>

<file path=ppt/tags/tag446.xml><?xml version="1.0" encoding="utf-8"?>
<p:tagLst xmlns:p="http://schemas.openxmlformats.org/presentationml/2006/main">
  <p:tag name="YOO_CHATSHAPE_TYPE" val="YOO_CHATSHAPE_DECORATION"/>
</p:tagLst>
</file>

<file path=ppt/tags/tag447.xml><?xml version="1.0" encoding="utf-8"?>
<p:tagLst xmlns:p="http://schemas.openxmlformats.org/presentationml/2006/main">
  <p:tag name="YOO_CHATSHAPE_TYPE" val="YOO_CHATSHAPE_DECORATION"/>
</p:tagLst>
</file>

<file path=ppt/tags/tag448.xml><?xml version="1.0" encoding="utf-8"?>
<p:tagLst xmlns:p="http://schemas.openxmlformats.org/presentationml/2006/main">
  <p:tag name="TAG_CONTENT_SUBINDEX" val="3"/>
  <p:tag name="YOO_CHATSHAPE_TYPE" val="YOO_CHATSHAPE_IMAGE"/>
</p:tagLst>
</file>

<file path=ppt/tags/tag449.xml><?xml version="1.0" encoding="utf-8"?>
<p:tagLst xmlns:p="http://schemas.openxmlformats.org/presentationml/2006/main">
  <p:tag name="TAG_AIGCCREATORID" val="AIGC生成内容仅供参考-2025/8/5 18:04:21"/>
  <p:tag name="TAG_CHAPTER_ID" val="3"/>
  <p:tag name="TAG_CONTENT_TYPE" val="1标题1内容3图"/>
  <p:tag name="TAG_SECTION_ID" val="0"/>
  <p:tag name="YOO_CHATPAGE_TYPE" val="TAG_CHATPAGE_CONTENT"/>
  <p:tag name="YOO_CHATSHAPE_TITLE" val="依据评价的功能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5.xml><?xml version="1.0" encoding="utf-8"?>
<p:tagLst xmlns:p="http://schemas.openxmlformats.org/presentationml/2006/main">
  <p:tag name="KSO_WM_UNIT_TYPE" val="l_h_i"/>
  <p:tag name="KSO_WM_UNIT_INDEX" val="1_2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50.xml><?xml version="1.0" encoding="utf-8"?>
<p:tagLst xmlns:p="http://schemas.openxmlformats.org/presentationml/2006/main">
  <p:tag name="TAG_CONTENT_SUBINDEX" val="2"/>
  <p:tag name="YOO_CHATSHAPE_TYPE" val="YOO_CHATSHAPE_IMAGE"/>
</p:tagLst>
</file>

<file path=ppt/tags/tag451.xml><?xml version="1.0" encoding="utf-8"?>
<p:tagLst xmlns:p="http://schemas.openxmlformats.org/presentationml/2006/main">
  <p:tag name="TAG_CONTENT_SUBINDEX" val="1"/>
  <p:tag name="YOO_CHATSHAPE_TYPE" val="YOO_CHATSHAPE_IMAGE"/>
</p:tagLst>
</file>

<file path=ppt/tags/tag452.xml><?xml version="1.0" encoding="utf-8"?>
<p:tagLst xmlns:p="http://schemas.openxmlformats.org/presentationml/2006/main">
  <p:tag name="YOO_CHATSHAPE_TYPE" val="YOO_CHATSHAPE_DECORATION"/>
</p:tagLst>
</file>

<file path=ppt/tags/tag453.xml><?xml version="1.0" encoding="utf-8"?>
<p:tagLst xmlns:p="http://schemas.openxmlformats.org/presentationml/2006/main">
  <p:tag name="YOO_CHATSHAPE_TYPE" val="YOO_CHATSHAPE_CONTENT"/>
</p:tagLst>
</file>

<file path=ppt/tags/tag454.xml><?xml version="1.0" encoding="utf-8"?>
<p:tagLst xmlns:p="http://schemas.openxmlformats.org/presentationml/2006/main">
  <p:tag name="YOO_CHATSHAPE_TYPE" val="YOO_CHATSHAPE_TITLE"/>
</p:tagLst>
</file>

<file path=ppt/tags/tag455.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56.xml><?xml version="1.0" encoding="utf-8"?>
<p:tagLst xmlns:p="http://schemas.openxmlformats.org/presentationml/2006/main">
  <p:tag name="TAG_CONTENT_SUBINDEX" val="2"/>
  <p:tag name="YOO_CHATSHAPE_TYPE" val="YOO_CHATSHAPE_IMAGE"/>
</p:tagLst>
</file>

<file path=ppt/tags/tag457.xml><?xml version="1.0" encoding="utf-8"?>
<p:tagLst xmlns:p="http://schemas.openxmlformats.org/presentationml/2006/main">
  <p:tag name="TAG_CONTENT_SUBINDEX" val="1"/>
  <p:tag name="YOO_CHATSHAPE_TYPE" val="YOO_CHATSHAPE_IMAGE"/>
</p:tagLst>
</file>

<file path=ppt/tags/tag458.xml><?xml version="1.0" encoding="utf-8"?>
<p:tagLst xmlns:p="http://schemas.openxmlformats.org/presentationml/2006/main">
  <p:tag name="YOO_CHATSHAPE_TYPE" val="YOO_CHATSHAPE_DECORATION"/>
</p:tagLst>
</file>

<file path=ppt/tags/tag459.xml><?xml version="1.0" encoding="utf-8"?>
<p:tagLst xmlns:p="http://schemas.openxmlformats.org/presentationml/2006/main">
  <p:tag name="YOO_CHATSHAPE_TYPE" val="YOO_CHATSHAPE_CONTENT"/>
</p:tagLst>
</file>

<file path=ppt/tags/tag46.xml><?xml version="1.0" encoding="utf-8"?>
<p:tagLst xmlns:p="http://schemas.openxmlformats.org/presentationml/2006/main">
  <p:tag name="KSO_WM_UNIT_TYPE" val="l_h_i"/>
  <p:tag name="KSO_WM_UNIT_INDEX" val="1_3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60.xml><?xml version="1.0" encoding="utf-8"?>
<p:tagLst xmlns:p="http://schemas.openxmlformats.org/presentationml/2006/main">
  <p:tag name="YOO_CHATSHAPE_TYPE" val="YOO_CHATSHAPE_TITLE"/>
</p:tagLst>
</file>

<file path=ppt/tags/tag461.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62.xml><?xml version="1.0" encoding="utf-8"?>
<p:tagLst xmlns:p="http://schemas.openxmlformats.org/presentationml/2006/main">
  <p:tag name="YOO_CHATSHAPE_TYPE" val="YOO_CHATSHAPE_DECORATION"/>
</p:tagLst>
</file>

<file path=ppt/tags/tag463.xml><?xml version="1.0" encoding="utf-8"?>
<p:tagLst xmlns:p="http://schemas.openxmlformats.org/presentationml/2006/main">
  <p:tag name="YOO_CHATSHAPE_TYPE" val="YOO_CHATSHAPE_DECORATION"/>
</p:tagLst>
</file>

<file path=ppt/tags/tag464.xml><?xml version="1.0" encoding="utf-8"?>
<p:tagLst xmlns:p="http://schemas.openxmlformats.org/presentationml/2006/main">
  <p:tag name="YOO_CHATSHAPE_TYPE" val="YOO_CHATSHAPE_CONTENT"/>
</p:tagLst>
</file>

<file path=ppt/tags/tag465.xml><?xml version="1.0" encoding="utf-8"?>
<p:tagLst xmlns:p="http://schemas.openxmlformats.org/presentationml/2006/main">
  <p:tag name="TAG_CONTENT_SUBINDEX" val="2"/>
  <p:tag name="YOO_CHATSHAPE_TYPE" val="YOO_CHATSHAPE_IMAGE"/>
</p:tagLst>
</file>

<file path=ppt/tags/tag466.xml><?xml version="1.0" encoding="utf-8"?>
<p:tagLst xmlns:p="http://schemas.openxmlformats.org/presentationml/2006/main">
  <p:tag name="TAG_CONTENT_SUBINDEX" val="1"/>
  <p:tag name="YOO_CHATSHAPE_TYPE" val="YOO_CHATSHAPE_IMAGE"/>
</p:tagLst>
</file>

<file path=ppt/tags/tag467.xml><?xml version="1.0" encoding="utf-8"?>
<p:tagLst xmlns:p="http://schemas.openxmlformats.org/presentationml/2006/main">
  <p:tag name="TAG_AIGCCREATORID" val="AIGC生成内容仅供参考-2025/8/5 18:04:21"/>
  <p:tag name="TAG_CHAPTER_ID" val="2"/>
  <p:tag name="TAG_CONTENT_TYPE" val="1标题1内容2图"/>
  <p:tag name="TAG_SECTION_ID" val="3"/>
  <p:tag name="YOO_CHATPAGE_TYPE" val="TAG_CHATPAGE_CONTENT"/>
  <p:tag name="YOO_CHATSHAPE_TITLE" val="我国幼儿园教育评价的发展"/>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68.xml><?xml version="1.0" encoding="utf-8"?>
<p:tagLst xmlns:p="http://schemas.openxmlformats.org/presentationml/2006/main">
  <p:tag name="YOO_CHATSHAPE_TYPE" val="YOO_CHATSHAPE_DECORATION"/>
</p:tagLst>
</file>

<file path=ppt/tags/tag469.xml><?xml version="1.0" encoding="utf-8"?>
<p:tagLst xmlns:p="http://schemas.openxmlformats.org/presentationml/2006/main">
  <p:tag name="YOO_CHATSHAPE_TYPE" val="YOO_CHATSHAPE_DECORATION"/>
</p:tagLst>
</file>

<file path=ppt/tags/tag47.xml><?xml version="1.0" encoding="utf-8"?>
<p:tagLst xmlns:p="http://schemas.openxmlformats.org/presentationml/2006/main">
  <p:tag name="KSO_WM_UNIT_TYPE" val="l_h_i"/>
  <p:tag name="KSO_WM_UNIT_INDEX" val="1_4_3"/>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2"/>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2,&quot;rgb&quot;:&quot;#ffffff&quot;,&quot;transparency&quot;:0.8999999761581421},&quot;type&quot;:1},&quot;glow&quot;:{&quot;colorType&quot;:0},&quot;line&quot;:{&quot;solidLine&quot;:{&quot;brightness&quot;:-0.10000000149011612,&quot;colorType&quot;:1,&quot;foreColorIndex&quot;:16,&quot;transparency&quot;:0.5},&quot;type&quot;:1},&quot;shadow&quot;:{&quot;brightness&quot;:-0.10000000149011612,&quot;colorType&quot;:1,&quot;foreColorIndex&quot;:16,&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16"/>
  <p:tag name="KSO_WM_UNIT_LINE_FILL_TYPE" val="2"/>
  <p:tag name="KSO_WM_UNIT_SHADOW_SCHEMECOLOR_INDEX" val="16"/>
  <p:tag name="KSO_WM_UNIT_TEXT_FILL_FORE_SCHEMECOLOR_INDEX" val="2"/>
  <p:tag name="KSO_WM_UNIT_TEXT_FILL_TYPE" val="1"/>
  <p:tag name="KSO_WM_UNIT_USESOURCEFORMAT_APPLY" val="1"/>
</p:tagLst>
</file>

<file path=ppt/tags/tag470.xml><?xml version="1.0" encoding="utf-8"?>
<p:tagLst xmlns:p="http://schemas.openxmlformats.org/presentationml/2006/main">
  <p:tag name="YOO_CHATSHAPE_TYPE" val="YOO_CHATSHAPE_DECORATION"/>
</p:tagLst>
</file>

<file path=ppt/tags/tag471.xml><?xml version="1.0" encoding="utf-8"?>
<p:tagLst xmlns:p="http://schemas.openxmlformats.org/presentationml/2006/main">
  <p:tag name="YOO_CHATSHAPE_TYPE" val="YOO_CHATSHAPE_IMAGE"/>
</p:tagLst>
</file>

<file path=ppt/tags/tag472.xml><?xml version="1.0" encoding="utf-8"?>
<p:tagLst xmlns:p="http://schemas.openxmlformats.org/presentationml/2006/main">
  <p:tag name="YOO_CHATSHAPE_TYPE" val="YOO_CHATSHAPE_CONTENT"/>
</p:tagLst>
</file>

<file path=ppt/tags/tag473.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74.xml><?xml version="1.0" encoding="utf-8"?>
<p:tagLst xmlns:p="http://schemas.openxmlformats.org/presentationml/2006/main">
  <p:tag name="YOO_CHATSHAPE_TYPE" val="YOO_CHATSHAPE_DECORATION"/>
</p:tagLst>
</file>

<file path=ppt/tags/tag475.xml><?xml version="1.0" encoding="utf-8"?>
<p:tagLst xmlns:p="http://schemas.openxmlformats.org/presentationml/2006/main">
  <p:tag name="YOO_CHATSHAPE_TYPE" val="YOO_CHATSHAPE_DECORATION"/>
</p:tagLst>
</file>

<file path=ppt/tags/tag476.xml><?xml version="1.0" encoding="utf-8"?>
<p:tagLst xmlns:p="http://schemas.openxmlformats.org/presentationml/2006/main">
  <p:tag name="YOO_CHATSHAPE_TYPE" val="YOO_CHATSHAPE_DECORATION"/>
</p:tagLst>
</file>

<file path=ppt/tags/tag477.xml><?xml version="1.0" encoding="utf-8"?>
<p:tagLst xmlns:p="http://schemas.openxmlformats.org/presentationml/2006/main">
  <p:tag name="YOO_CHATSHAPE_TYPE" val="YOO_CHATSHAPE_IMAGE"/>
</p:tagLst>
</file>

<file path=ppt/tags/tag478.xml><?xml version="1.0" encoding="utf-8"?>
<p:tagLst xmlns:p="http://schemas.openxmlformats.org/presentationml/2006/main">
  <p:tag name="YOO_CHATSHAPE_TYPE" val="YOO_CHATSHAPE_CONTENT"/>
</p:tagLst>
</file>

<file path=ppt/tags/tag479.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8.xml><?xml version="1.0" encoding="utf-8"?>
<p:tagLst xmlns:p="http://schemas.openxmlformats.org/presentationml/2006/main">
  <p:tag name="KSO_WM_UNIT_TYPE" val="l_h_i"/>
  <p:tag name="KSO_WM_UNIT_INDEX" val="1_1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480.xml><?xml version="1.0" encoding="utf-8"?>
<p:tagLst xmlns:p="http://schemas.openxmlformats.org/presentationml/2006/main">
  <p:tag name="TAG_CONTENT_SUBINDEX" val="4"/>
  <p:tag name="YOO_CHATSHAPE_TYPE" val="YOO_CHATSHAPE_HIDDEN"/>
</p:tagLst>
</file>

<file path=ppt/tags/tag481.xml><?xml version="1.0" encoding="utf-8"?>
<p:tagLst xmlns:p="http://schemas.openxmlformats.org/presentationml/2006/main">
  <p:tag name="YOO_CHATSHAPE_TYPE" val="YOO_CHATSHAPE_DECORATION"/>
</p:tagLst>
</file>

<file path=ppt/tags/tag482.xml><?xml version="1.0" encoding="utf-8"?>
<p:tagLst xmlns:p="http://schemas.openxmlformats.org/presentationml/2006/main">
  <p:tag name="YOO_CHATSHAPE_TYPE" val="YOO_CHATSHAPE_DECORATION"/>
</p:tagLst>
</file>

<file path=ppt/tags/tag483.xml><?xml version="1.0" encoding="utf-8"?>
<p:tagLst xmlns:p="http://schemas.openxmlformats.org/presentationml/2006/main">
  <p:tag name="YOO_CHATSHAPE_TYPE" val="YOO_CHATSHAPE_DECORATION"/>
</p:tagLst>
</file>

<file path=ppt/tags/tag484.xml><?xml version="1.0" encoding="utf-8"?>
<p:tagLst xmlns:p="http://schemas.openxmlformats.org/presentationml/2006/main">
  <p:tag name="YOO_CHATSHAPE_TYPE" val="YOO_CHATSHAPE_DECORATION"/>
</p:tagLst>
</file>

<file path=ppt/tags/tag485.xml><?xml version="1.0" encoding="utf-8"?>
<p:tagLst xmlns:p="http://schemas.openxmlformats.org/presentationml/2006/main">
  <p:tag name="YOO_CHATSHAPE_TYPE" val="YOO_CHATSHAPE_DECORATION"/>
</p:tagLst>
</file>

<file path=ppt/tags/tag486.xml><?xml version="1.0" encoding="utf-8"?>
<p:tagLst xmlns:p="http://schemas.openxmlformats.org/presentationml/2006/main">
  <p:tag name="YOO_CHATSHAPE_TYPE" val="YOO_CHATSHAPE_CONTENT"/>
</p:tagLst>
</file>

<file path=ppt/tags/tag487.xml><?xml version="1.0" encoding="utf-8"?>
<p:tagLst xmlns:p="http://schemas.openxmlformats.org/presentationml/2006/main">
  <p:tag name="YOO_CHATSHAPE_TYPE" val="YOO_CHATSHAPE_IMAGE"/>
</p:tagLst>
</file>

<file path=ppt/tags/tag488.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89.xml><?xml version="1.0" encoding="utf-8"?>
<p:tagLst xmlns:p="http://schemas.openxmlformats.org/presentationml/2006/main">
  <p:tag name="TAG_CONTENT_SUBINDEX" val="4"/>
  <p:tag name="YOO_CHATSHAPE_TYPE" val="YOO_CHATSHAPE_HIDDEN"/>
</p:tagLst>
</file>

<file path=ppt/tags/tag49.xml><?xml version="1.0" encoding="utf-8"?>
<p:tagLst xmlns:p="http://schemas.openxmlformats.org/presentationml/2006/main">
  <p:tag name="KSO_WM_UNIT_TYPE" val="l_h_i"/>
  <p:tag name="KSO_WM_UNIT_INDEX" val="1_1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490.xml><?xml version="1.0" encoding="utf-8"?>
<p:tagLst xmlns:p="http://schemas.openxmlformats.org/presentationml/2006/main">
  <p:tag name="YOO_CHATSHAPE_TYPE" val="YOO_CHATSHAPE_DECORATION"/>
</p:tagLst>
</file>

<file path=ppt/tags/tag491.xml><?xml version="1.0" encoding="utf-8"?>
<p:tagLst xmlns:p="http://schemas.openxmlformats.org/presentationml/2006/main">
  <p:tag name="YOO_CHATSHAPE_TYPE" val="YOO_CHATSHAPE_DECORATION"/>
</p:tagLst>
</file>

<file path=ppt/tags/tag492.xml><?xml version="1.0" encoding="utf-8"?>
<p:tagLst xmlns:p="http://schemas.openxmlformats.org/presentationml/2006/main">
  <p:tag name="YOO_CHATSHAPE_TYPE" val="YOO_CHATSHAPE_DECORATION"/>
</p:tagLst>
</file>

<file path=ppt/tags/tag493.xml><?xml version="1.0" encoding="utf-8"?>
<p:tagLst xmlns:p="http://schemas.openxmlformats.org/presentationml/2006/main">
  <p:tag name="YOO_CHATSHAPE_TYPE" val="YOO_CHATSHAPE_DECORATION"/>
</p:tagLst>
</file>

<file path=ppt/tags/tag494.xml><?xml version="1.0" encoding="utf-8"?>
<p:tagLst xmlns:p="http://schemas.openxmlformats.org/presentationml/2006/main">
  <p:tag name="YOO_CHATSHAPE_TYPE" val="YOO_CHATSHAPE_DECORATION"/>
</p:tagLst>
</file>

<file path=ppt/tags/tag495.xml><?xml version="1.0" encoding="utf-8"?>
<p:tagLst xmlns:p="http://schemas.openxmlformats.org/presentationml/2006/main">
  <p:tag name="YOO_CHATSHAPE_TYPE" val="YOO_CHATSHAPE_TITLE"/>
</p:tagLst>
</file>

<file path=ppt/tags/tag496.xml><?xml version="1.0" encoding="utf-8"?>
<p:tagLst xmlns:p="http://schemas.openxmlformats.org/presentationml/2006/main">
  <p:tag name="YOO_CHATSHAPE_TYPE" val="YOO_CHATSHAPE_CONTENT"/>
</p:tagLst>
</file>

<file path=ppt/tags/tag497.xml><?xml version="1.0" encoding="utf-8"?>
<p:tagLst xmlns:p="http://schemas.openxmlformats.org/presentationml/2006/main">
  <p:tag name="YOO_CHATSHAPE_TYPE" val="YOO_CHATSHAPE_IMAGE"/>
</p:tagLst>
</file>

<file path=ppt/tags/tag498.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499.xml><?xml version="1.0" encoding="utf-8"?>
<p:tagLst xmlns:p="http://schemas.openxmlformats.org/presentationml/2006/main">
  <p:tag name="YOO_CHATSHAPE_TYPE" val="YOO_CHATSHAPE_DECORATION"/>
</p:tagLst>
</file>

<file path=ppt/tags/tag5.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UNIT_TYPE" val="l_h_i"/>
  <p:tag name="KSO_WM_UNIT_SUBTYPE" val="d"/>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1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500.xml><?xml version="1.0" encoding="utf-8"?>
<p:tagLst xmlns:p="http://schemas.openxmlformats.org/presentationml/2006/main">
  <p:tag name="YOO_CHATSHAPE_TYPE" val="YOO_CHATSHAPE_DECORATION"/>
</p:tagLst>
</file>

<file path=ppt/tags/tag501.xml><?xml version="1.0" encoding="utf-8"?>
<p:tagLst xmlns:p="http://schemas.openxmlformats.org/presentationml/2006/main">
  <p:tag name="YOO_CHATSHAPE_TYPE" val="YOO_CHATSHAPE_DECORATION"/>
</p:tagLst>
</file>

<file path=ppt/tags/tag502.xml><?xml version="1.0" encoding="utf-8"?>
<p:tagLst xmlns:p="http://schemas.openxmlformats.org/presentationml/2006/main">
  <p:tag name="YOO_CHATSHAPE_TYPE" val="YOO_CHATSHAPE_IMAGE"/>
</p:tagLst>
</file>

<file path=ppt/tags/tag503.xml><?xml version="1.0" encoding="utf-8"?>
<p:tagLst xmlns:p="http://schemas.openxmlformats.org/presentationml/2006/main">
  <p:tag name="YOO_CHATSHAPE_TYPE" val="YOO_CHATSHAPE_CONTENT"/>
</p:tagLst>
</file>

<file path=ppt/tags/tag504.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05.xml><?xml version="1.0" encoding="utf-8"?>
<p:tagLst xmlns:p="http://schemas.openxmlformats.org/presentationml/2006/main">
  <p:tag name="TAG_CHATSHAPE_LINK" val="sp:子标题1"/>
  <p:tag name="TAG_CONTENT_DIAGRAM_INDEX" val="d5225df90a004bd3a6ea1d95fb3c7170"/>
  <p:tag name="TAG_CONTENT_GROUPCOUNT" val="2"/>
  <p:tag name="TAG_CONTENT_GROUPINDEX" val="1"/>
  <p:tag name="TAG_CONTENT_SUBINDEX" val="1"/>
  <p:tag name="YOO_CHATSHAPE_TYPE" val="YOO_CHATSHAPE_CHILDDECORATE"/>
</p:tagLst>
</file>

<file path=ppt/tags/tag506.xml><?xml version="1.0" encoding="utf-8"?>
<p:tagLst xmlns:p="http://schemas.openxmlformats.org/presentationml/2006/main">
  <p:tag name="TAG_CHATSHAPE_LINK" val="sp:子标题1"/>
  <p:tag name="TAG_CONTENT_DIAGRAM_INDEX" val="d5225df90a004bd3a6ea1d95fb3c7170"/>
  <p:tag name="TAG_CONTENT_GROUPCOUNT" val="2"/>
  <p:tag name="TAG_CONTENT_GROUPINDEX" val="1"/>
  <p:tag name="TAG_CONTENT_SUBINDEX" val="1"/>
  <p:tag name="YOO_CHATSHAPE_TYPE" val="YOO_CHATSHAPE_CHILDDECORATE"/>
</p:tagLst>
</file>

<file path=ppt/tags/tag507.xml><?xml version="1.0" encoding="utf-8"?>
<p:tagLst xmlns:p="http://schemas.openxmlformats.org/presentationml/2006/main">
  <p:tag name="TAG_CHATSHAPE_LINK" val="sp:子标题1"/>
  <p:tag name="TAG_CONTENT_DIAGRAM_INDEX" val="d5225df90a004bd3a6ea1d95fb3c7170"/>
  <p:tag name="TAG_CONTENT_GROUPCOUNT" val="2"/>
  <p:tag name="TAG_CONTENT_GROUPINDEX" val="1"/>
  <p:tag name="TAG_CONTENT_SUBINDEX" val="1"/>
  <p:tag name="YOO_CHATSHAPE_TYPE" val="YOO_CHATSHAPE_DECORATION"/>
</p:tagLst>
</file>

<file path=ppt/tags/tag508.xml><?xml version="1.0" encoding="utf-8"?>
<p:tagLst xmlns:p="http://schemas.openxmlformats.org/presentationml/2006/main">
  <p:tag name="TAG_CHATSHAPE_LINK" val="sp:子标题1"/>
  <p:tag name="TAG_CONTENT_DIAGRAM_INDEX" val="d5225df90a004bd3a6ea1d95fb3c7170"/>
  <p:tag name="TAG_CONTENT_GROUPCOUNT" val="2"/>
  <p:tag name="TAG_CONTENT_GROUPINDEX" val="1"/>
  <p:tag name="TAG_CONTENT_SUBINDEX" val="1"/>
  <p:tag name="YOO_CHATSHAPE_TYPE" val="YOO_CHATSHAPE_DECORATION"/>
</p:tagLst>
</file>

<file path=ppt/tags/tag509.xml><?xml version="1.0" encoding="utf-8"?>
<p:tagLst xmlns:p="http://schemas.openxmlformats.org/presentationml/2006/main">
  <p:tag name="TAG_CHATSHAPE_LINK" val="sp:子标题1"/>
  <p:tag name="TAG_CONTENT_DIAGRAM_INDEX" val="d5225df90a004bd3a6ea1d95fb3c7170"/>
  <p:tag name="TAG_CONTENT_GROUPCOUNT" val="2"/>
  <p:tag name="TAG_CONTENT_GROUPINDEX" val="1"/>
  <p:tag name="TAG_CONTENT_SUBINDEX" val="1"/>
  <p:tag name="YOO_CHATSHAPE_TYPE" val="YOO_CHATSHAPE_CHILDDECORATE"/>
</p:tagLst>
</file>

<file path=ppt/tags/tag51.xml><?xml version="1.0" encoding="utf-8"?>
<p:tagLst xmlns:p="http://schemas.openxmlformats.org/presentationml/2006/main">
  <p:tag name="KSO_WM_UNIT_TYPE" val="l_h_f"/>
  <p:tag name="KSO_WM_UNIT_INDEX" val="1_1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510.xml><?xml version="1.0" encoding="utf-8"?>
<p:tagLst xmlns:p="http://schemas.openxmlformats.org/presentationml/2006/main">
  <p:tag name="TAG_CONTENT_DIAGRAM_INDEX" val="d5225df90a004bd3a6ea1d95fb3c7170"/>
  <p:tag name="TAG_CONTENT_GROUPCOUNT" val="2"/>
  <p:tag name="TAG_CONTENT_GROUPINDEX" val="1"/>
  <p:tag name="TAG_CONTENT_SUBINDEX" val="1"/>
  <p:tag name="YOO_CHATSHAPE_TYPE" val="YOO_CHATSHAPE_CHILDCONTENT"/>
</p:tagLst>
</file>

<file path=ppt/tags/tag511.xml><?xml version="1.0" encoding="utf-8"?>
<p:tagLst xmlns:p="http://schemas.openxmlformats.org/presentationml/2006/main">
  <p:tag name="TAG_CONTENT_DIAGRAM_INDEX" val="d5225df90a004bd3a6ea1d95fb3c7170"/>
  <p:tag name="TAG_CONTENT_GROUPCOUNT" val="2"/>
  <p:tag name="TAG_CONTENT_GROUPINDEX" val="1"/>
  <p:tag name="TAG_CONTENT_SUBINDEX" val="1"/>
  <p:tag name="YOO_CHATSHAPE_TYPE" val="YOO_CHATSHAPE_CHILDTITLE"/>
</p:tagLst>
</file>

<file path=ppt/tags/tag512.xml><?xml version="1.0" encoding="utf-8"?>
<p:tagLst xmlns:p="http://schemas.openxmlformats.org/presentationml/2006/main">
  <p:tag name="TAG_CONTENT_DIAGRAM_INDEX" val="d5225df90a004bd3a6ea1d95fb3c7170"/>
  <p:tag name="TAG_CONTENT_GROUPCOUNT" val="2"/>
  <p:tag name="TAG_CONTENT_GROUPINDEX" val="1"/>
  <p:tag name="TAG_CONTENT_SUBINDEX" val="1"/>
  <p:tag name="YOO_CHATSHAPE_TYPE" val="YOO_CHATSHAPE_CHILDIMAGE"/>
</p:tagLst>
</file>

<file path=ppt/tags/tag513.xml><?xml version="1.0" encoding="utf-8"?>
<p:tagLst xmlns:p="http://schemas.openxmlformats.org/presentationml/2006/main">
  <p:tag name="TAG_CONTENT_DIAGRAM_INDEX" val="d5225df90a004bd3a6ea1d95fb3c7170"/>
  <p:tag name="TAG_CONTENT_GROUPCOUNT" val="2"/>
  <p:tag name="TAG_CONTENT_GROUPINDEX" val="2"/>
  <p:tag name="TAG_CONTENT_SUBINDEX" val="2"/>
  <p:tag name="YOO_CHATSHAPE_TYPE" val="YOO_CHATSHAPE_CHILDIMAGE"/>
</p:tagLst>
</file>

<file path=ppt/tags/tag514.xml><?xml version="1.0" encoding="utf-8"?>
<p:tagLst xmlns:p="http://schemas.openxmlformats.org/presentationml/2006/main">
  <p:tag name="TAG_CHATSHAPE_LINK" val="sp:子标题2"/>
  <p:tag name="TAG_CONTENT_DIAGRAM_INDEX" val="d5225df90a004bd3a6ea1d95fb3c7170"/>
  <p:tag name="TAG_CONTENT_GROUPCOUNT" val="2"/>
  <p:tag name="TAG_CONTENT_GROUPINDEX" val="2"/>
  <p:tag name="TAG_CONTENT_SUBINDEX" val="2"/>
  <p:tag name="YOO_CHATSHAPE_TYPE" val="YOO_CHATSHAPE_CHILDDECORATE"/>
</p:tagLst>
</file>

<file path=ppt/tags/tag515.xml><?xml version="1.0" encoding="utf-8"?>
<p:tagLst xmlns:p="http://schemas.openxmlformats.org/presentationml/2006/main">
  <p:tag name="TAG_CHATSHAPE_LINK" val="sp:子标题2"/>
  <p:tag name="TAG_CONTENT_DIAGRAM_INDEX" val="d5225df90a004bd3a6ea1d95fb3c7170"/>
  <p:tag name="TAG_CONTENT_GROUPCOUNT" val="2"/>
  <p:tag name="TAG_CONTENT_GROUPINDEX" val="2"/>
  <p:tag name="TAG_CONTENT_SUBINDEX" val="2"/>
  <p:tag name="YOO_CHATSHAPE_TYPE" val="YOO_CHATSHAPE_CHILDDECORATE"/>
</p:tagLst>
</file>

<file path=ppt/tags/tag516.xml><?xml version="1.0" encoding="utf-8"?>
<p:tagLst xmlns:p="http://schemas.openxmlformats.org/presentationml/2006/main">
  <p:tag name="TAG_CHATSHAPE_LINK" val="sp:子标题2"/>
  <p:tag name="TAG_CONTENT_DIAGRAM_INDEX" val="d5225df90a004bd3a6ea1d95fb3c7170"/>
  <p:tag name="TAG_CONTENT_GROUPCOUNT" val="2"/>
  <p:tag name="TAG_CONTENT_GROUPINDEX" val="2"/>
  <p:tag name="TAG_CONTENT_SUBINDEX" val="2"/>
  <p:tag name="YOO_CHATSHAPE_TYPE" val="YOO_CHATSHAPE_DECORATION"/>
</p:tagLst>
</file>

<file path=ppt/tags/tag517.xml><?xml version="1.0" encoding="utf-8"?>
<p:tagLst xmlns:p="http://schemas.openxmlformats.org/presentationml/2006/main">
  <p:tag name="TAG_CHATSHAPE_LINK" val="sp:子标题2"/>
  <p:tag name="TAG_CONTENT_DIAGRAM_INDEX" val="d5225df90a004bd3a6ea1d95fb3c7170"/>
  <p:tag name="TAG_CONTENT_GROUPCOUNT" val="2"/>
  <p:tag name="TAG_CONTENT_GROUPINDEX" val="2"/>
  <p:tag name="TAG_CONTENT_SUBINDEX" val="2"/>
  <p:tag name="YOO_CHATSHAPE_TYPE" val="YOO_CHATSHAPE_DECORATION"/>
</p:tagLst>
</file>

<file path=ppt/tags/tag518.xml><?xml version="1.0" encoding="utf-8"?>
<p:tagLst xmlns:p="http://schemas.openxmlformats.org/presentationml/2006/main">
  <p:tag name="TAG_CHATSHAPE_LINK" val="sp:子标题2"/>
  <p:tag name="TAG_CONTENT_DIAGRAM_INDEX" val="d5225df90a004bd3a6ea1d95fb3c7170"/>
  <p:tag name="TAG_CONTENT_GROUPCOUNT" val="2"/>
  <p:tag name="TAG_CONTENT_GROUPINDEX" val="2"/>
  <p:tag name="TAG_CONTENT_SUBINDEX" val="2"/>
  <p:tag name="YOO_CHATSHAPE_TYPE" val="YOO_CHATSHAPE_CHILDDECORATE"/>
</p:tagLst>
</file>

<file path=ppt/tags/tag519.xml><?xml version="1.0" encoding="utf-8"?>
<p:tagLst xmlns:p="http://schemas.openxmlformats.org/presentationml/2006/main">
  <p:tag name="TAG_CONTENT_DIAGRAM_INDEX" val="d5225df90a004bd3a6ea1d95fb3c7170"/>
  <p:tag name="TAG_CONTENT_GROUPCOUNT" val="2"/>
  <p:tag name="TAG_CONTENT_GROUPINDEX" val="2"/>
  <p:tag name="TAG_CONTENT_SUBINDEX" val="2"/>
  <p:tag name="YOO_CHATSHAPE_TYPE" val="YOO_CHATSHAPE_CHILDCONTENT"/>
</p:tagLst>
</file>

<file path=ppt/tags/tag52.xml><?xml version="1.0" encoding="utf-8"?>
<p:tagLst xmlns:p="http://schemas.openxmlformats.org/presentationml/2006/main">
  <p:tag name="KSO_WM_UNIT_TYPE" val="l_h_i"/>
  <p:tag name="KSO_WM_UNIT_INDEX" val="1_2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520.xml><?xml version="1.0" encoding="utf-8"?>
<p:tagLst xmlns:p="http://schemas.openxmlformats.org/presentationml/2006/main">
  <p:tag name="TAG_CONTENT_DIAGRAM_INDEX" val="d5225df90a004bd3a6ea1d95fb3c7170"/>
  <p:tag name="TAG_CONTENT_GROUPCOUNT" val="2"/>
  <p:tag name="TAG_CONTENT_GROUPINDEX" val="2"/>
  <p:tag name="TAG_CONTENT_SUBINDEX" val="2"/>
  <p:tag name="YOO_CHATSHAPE_TYPE" val="YOO_CHATSHAPE_CHILDTITLE"/>
</p:tagLst>
</file>

<file path=ppt/tags/tag521.xml><?xml version="1.0" encoding="utf-8"?>
<p:tagLst xmlns:p="http://schemas.openxmlformats.org/presentationml/2006/main">
  <p:tag name="YOO_CHATSHAPE_TYPE" val="YOO_CHATSHAPE_TITLE"/>
</p:tagLst>
</file>

<file path=ppt/tags/tag522.xml><?xml version="1.0" encoding="utf-8"?>
<p:tagLst xmlns:p="http://schemas.openxmlformats.org/presentationml/2006/main">
  <p:tag name="TAG_AIGCCREATORID" val="AIGC生成内容仅供参考-2025/8/5 18:04:21"/>
  <p:tag name="TAG_CHAPTER_ID" val="3"/>
  <p:tag name="TAG_CONTENT_TYPE" val="二级大纲2"/>
  <p:tag name="TAG_SECTION_ID" val="5"/>
  <p:tag name="YOO_CHATPAGE_TYPE" val="TAG_CHATPAGE_MULTCONTENT"/>
  <p:tag name="YOO_CHATSHAPE_TITLE" val="其他分类方式案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23.xml><?xml version="1.0" encoding="utf-8"?>
<p:tagLst xmlns:p="http://schemas.openxmlformats.org/presentationml/2006/main">
  <p:tag name="YOO_CHATSHAPE_TYPE" val="YOO_CHATSHAPE_DECORATION"/>
</p:tagLst>
</file>

<file path=ppt/tags/tag524.xml><?xml version="1.0" encoding="utf-8"?>
<p:tagLst xmlns:p="http://schemas.openxmlformats.org/presentationml/2006/main">
  <p:tag name="YOO_CHATSHAPE_TYPE" val="YOO_CHATSHAPE_DECORATION"/>
</p:tagLst>
</file>

<file path=ppt/tags/tag525.xml><?xml version="1.0" encoding="utf-8"?>
<p:tagLst xmlns:p="http://schemas.openxmlformats.org/presentationml/2006/main">
  <p:tag name="YOO_CHATSHAPE_TYPE" val="YOO_CHATSHAPE_DECORATION"/>
</p:tagLst>
</file>

<file path=ppt/tags/tag526.xml><?xml version="1.0" encoding="utf-8"?>
<p:tagLst xmlns:p="http://schemas.openxmlformats.org/presentationml/2006/main">
  <p:tag name="YOO_CHATSHAPE_TYPE" val="YOO_CHATSHAPE_IMAGE"/>
</p:tagLst>
</file>

<file path=ppt/tags/tag527.xml><?xml version="1.0" encoding="utf-8"?>
<p:tagLst xmlns:p="http://schemas.openxmlformats.org/presentationml/2006/main">
  <p:tag name="YOO_CHATSHAPE_TYPE" val="YOO_CHATSHAPE_CONTENT"/>
</p:tagLst>
</file>

<file path=ppt/tags/tag528.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29.xml><?xml version="1.0" encoding="utf-8"?>
<p:tagLst xmlns:p="http://schemas.openxmlformats.org/presentationml/2006/main">
  <p:tag name="TAG_CONTENT_SUBINDEX" val="4"/>
  <p:tag name="YOO_CHATSHAPE_TYPE" val="YOO_CHATSHAPE_HIDDEN"/>
</p:tagLst>
</file>

<file path=ppt/tags/tag53.xml><?xml version="1.0" encoding="utf-8"?>
<p:tagLst xmlns:p="http://schemas.openxmlformats.org/presentationml/2006/main">
  <p:tag name="KSO_WM_UNIT_TYPE" val="l_h_i"/>
  <p:tag name="KSO_WM_UNIT_INDEX" val="1_2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530.xml><?xml version="1.0" encoding="utf-8"?>
<p:tagLst xmlns:p="http://schemas.openxmlformats.org/presentationml/2006/main">
  <p:tag name="YOO_CHATSHAPE_TYPE" val="YOO_CHATSHAPE_DECORATION"/>
</p:tagLst>
</file>

<file path=ppt/tags/tag531.xml><?xml version="1.0" encoding="utf-8"?>
<p:tagLst xmlns:p="http://schemas.openxmlformats.org/presentationml/2006/main">
  <p:tag name="YOO_CHATSHAPE_TYPE" val="YOO_CHATSHAPE_DECORATION"/>
</p:tagLst>
</file>

<file path=ppt/tags/tag532.xml><?xml version="1.0" encoding="utf-8"?>
<p:tagLst xmlns:p="http://schemas.openxmlformats.org/presentationml/2006/main">
  <p:tag name="YOO_CHATSHAPE_TYPE" val="YOO_CHATSHAPE_DECORATION"/>
</p:tagLst>
</file>

<file path=ppt/tags/tag533.xml><?xml version="1.0" encoding="utf-8"?>
<p:tagLst xmlns:p="http://schemas.openxmlformats.org/presentationml/2006/main">
  <p:tag name="YOO_CHATSHAPE_TYPE" val="YOO_CHATSHAPE_DECORATION"/>
</p:tagLst>
</file>

<file path=ppt/tags/tag534.xml><?xml version="1.0" encoding="utf-8"?>
<p:tagLst xmlns:p="http://schemas.openxmlformats.org/presentationml/2006/main">
  <p:tag name="YOO_CHATSHAPE_TYPE" val="YOO_CHATSHAPE_DECORATION"/>
</p:tagLst>
</file>

<file path=ppt/tags/tag535.xml><?xml version="1.0" encoding="utf-8"?>
<p:tagLst xmlns:p="http://schemas.openxmlformats.org/presentationml/2006/main">
  <p:tag name="YOO_CHATSHAPE_TYPE" val="YOO_CHATSHAPE_CONTENT"/>
</p:tagLst>
</file>

<file path=ppt/tags/tag536.xml><?xml version="1.0" encoding="utf-8"?>
<p:tagLst xmlns:p="http://schemas.openxmlformats.org/presentationml/2006/main">
  <p:tag name="YOO_CHATSHAPE_TYPE" val="YOO_CHATSHAPE_IMAGE"/>
</p:tagLst>
</file>

<file path=ppt/tags/tag537.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38.xml><?xml version="1.0" encoding="utf-8"?>
<p:tagLst xmlns:p="http://schemas.openxmlformats.org/presentationml/2006/main">
  <p:tag name="TAG_CONTENT_SUBINDEX" val="4"/>
  <p:tag name="YOO_CHATSHAPE_TYPE" val="YOO_CHATSHAPE_HIDDEN"/>
</p:tagLst>
</file>

<file path=ppt/tags/tag539.xml><?xml version="1.0" encoding="utf-8"?>
<p:tagLst xmlns:p="http://schemas.openxmlformats.org/presentationml/2006/main">
  <p:tag name="YOO_CHATSHAPE_TYPE" val="YOO_CHATSHAPE_DECORATION"/>
</p:tagLst>
</file>

<file path=ppt/tags/tag54.xml><?xml version="1.0" encoding="utf-8"?>
<p:tagLst xmlns:p="http://schemas.openxmlformats.org/presentationml/2006/main">
  <p:tag name="KSO_WM_UNIT_TYPE" val="l_h_i"/>
  <p:tag name="KSO_WM_UNIT_SUBTYPE" val="d"/>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2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540.xml><?xml version="1.0" encoding="utf-8"?>
<p:tagLst xmlns:p="http://schemas.openxmlformats.org/presentationml/2006/main">
  <p:tag name="YOO_CHATSHAPE_TYPE" val="YOO_CHATSHAPE_DECORATION"/>
</p:tagLst>
</file>

<file path=ppt/tags/tag541.xml><?xml version="1.0" encoding="utf-8"?>
<p:tagLst xmlns:p="http://schemas.openxmlformats.org/presentationml/2006/main">
  <p:tag name="YOO_CHATSHAPE_TYPE" val="YOO_CHATSHAPE_DECORATION"/>
</p:tagLst>
</file>

<file path=ppt/tags/tag542.xml><?xml version="1.0" encoding="utf-8"?>
<p:tagLst xmlns:p="http://schemas.openxmlformats.org/presentationml/2006/main">
  <p:tag name="YOO_CHATSHAPE_TYPE" val="YOO_CHATSHAPE_DECORATION"/>
</p:tagLst>
</file>

<file path=ppt/tags/tag543.xml><?xml version="1.0" encoding="utf-8"?>
<p:tagLst xmlns:p="http://schemas.openxmlformats.org/presentationml/2006/main">
  <p:tag name="YOO_CHATSHAPE_TYPE" val="YOO_CHATSHAPE_DECORATION"/>
</p:tagLst>
</file>

<file path=ppt/tags/tag544.xml><?xml version="1.0" encoding="utf-8"?>
<p:tagLst xmlns:p="http://schemas.openxmlformats.org/presentationml/2006/main">
  <p:tag name="YOO_CHATSHAPE_TYPE" val="YOO_CHATSHAPE_CONTENT"/>
</p:tagLst>
</file>

<file path=ppt/tags/tag545.xml><?xml version="1.0" encoding="utf-8"?>
<p:tagLst xmlns:p="http://schemas.openxmlformats.org/presentationml/2006/main">
  <p:tag name="YOO_CHATSHAPE_TYPE" val="YOO_CHATSHAPE_IMAGE"/>
</p:tagLst>
</file>

<file path=ppt/tags/tag546.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47.xml><?xml version="1.0" encoding="utf-8"?>
<p:tagLst xmlns:p="http://schemas.openxmlformats.org/presentationml/2006/main">
  <p:tag name="YOO_CHATSHAPE_TYPE" val="YOO_CHATSHAPE_DECORATION"/>
</p:tagLst>
</file>

<file path=ppt/tags/tag548.xml><?xml version="1.0" encoding="utf-8"?>
<p:tagLst xmlns:p="http://schemas.openxmlformats.org/presentationml/2006/main">
  <p:tag name="YOO_CHATSHAPE_TYPE" val="YOO_CHATSHAPE_DECORATION"/>
</p:tagLst>
</file>

<file path=ppt/tags/tag549.xml><?xml version="1.0" encoding="utf-8"?>
<p:tagLst xmlns:p="http://schemas.openxmlformats.org/presentationml/2006/main">
  <p:tag name="YOO_CHATSHAPE_TYPE" val="YOO_CHATSHAPE_DECORATION"/>
</p:tagLst>
</file>

<file path=ppt/tags/tag55.xml><?xml version="1.0" encoding="utf-8"?>
<p:tagLst xmlns:p="http://schemas.openxmlformats.org/presentationml/2006/main">
  <p:tag name="KSO_WM_UNIT_TYPE" val="l_h_f"/>
  <p:tag name="KSO_WM_UNIT_INDEX" val="1_2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550.xml><?xml version="1.0" encoding="utf-8"?>
<p:tagLst xmlns:p="http://schemas.openxmlformats.org/presentationml/2006/main">
  <p:tag name="YOO_CHATSHAPE_TYPE" val="YOO_CHATSHAPE_IMAGE"/>
</p:tagLst>
</file>

<file path=ppt/tags/tag551.xml><?xml version="1.0" encoding="utf-8"?>
<p:tagLst xmlns:p="http://schemas.openxmlformats.org/presentationml/2006/main">
  <p:tag name="YOO_CHATSHAPE_TYPE" val="YOO_CHATSHAPE_CONTENT"/>
</p:tagLst>
</file>

<file path=ppt/tags/tag552.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53.xml><?xml version="1.0" encoding="utf-8"?>
<p:tagLst xmlns:p="http://schemas.openxmlformats.org/presentationml/2006/main">
  <p:tag name="TAG_CONTENT_SUBINDEX" val="4"/>
  <p:tag name="YOO_CHATSHAPE_TYPE" val="YOO_CHATSHAPE_HIDDEN"/>
</p:tagLst>
</file>

<file path=ppt/tags/tag554.xml><?xml version="1.0" encoding="utf-8"?>
<p:tagLst xmlns:p="http://schemas.openxmlformats.org/presentationml/2006/main">
  <p:tag name="YOO_CHATSHAPE_TYPE" val="YOO_CHATSHAPE_DECORATION"/>
</p:tagLst>
</file>

<file path=ppt/tags/tag555.xml><?xml version="1.0" encoding="utf-8"?>
<p:tagLst xmlns:p="http://schemas.openxmlformats.org/presentationml/2006/main">
  <p:tag name="YOO_CHATSHAPE_TYPE" val="YOO_CHATSHAPE_DECORATION"/>
</p:tagLst>
</file>

<file path=ppt/tags/tag556.xml><?xml version="1.0" encoding="utf-8"?>
<p:tagLst xmlns:p="http://schemas.openxmlformats.org/presentationml/2006/main">
  <p:tag name="YOO_CHATSHAPE_TYPE" val="YOO_CHATSHAPE_DECORATION"/>
</p:tagLst>
</file>

<file path=ppt/tags/tag557.xml><?xml version="1.0" encoding="utf-8"?>
<p:tagLst xmlns:p="http://schemas.openxmlformats.org/presentationml/2006/main">
  <p:tag name="YOO_CHATSHAPE_TYPE" val="YOO_CHATSHAPE_DECORATION"/>
</p:tagLst>
</file>

<file path=ppt/tags/tag558.xml><?xml version="1.0" encoding="utf-8"?>
<p:tagLst xmlns:p="http://schemas.openxmlformats.org/presentationml/2006/main">
  <p:tag name="YOO_CHATSHAPE_TYPE" val="YOO_CHATSHAPE_DECORATION"/>
</p:tagLst>
</file>

<file path=ppt/tags/tag559.xml><?xml version="1.0" encoding="utf-8"?>
<p:tagLst xmlns:p="http://schemas.openxmlformats.org/presentationml/2006/main">
  <p:tag name="YOO_CHATSHAPE_TYPE" val="YOO_CHATSHAPE_CONTENT"/>
</p:tagLst>
</file>

<file path=ppt/tags/tag56.xml><?xml version="1.0" encoding="utf-8"?>
<p:tagLst xmlns:p="http://schemas.openxmlformats.org/presentationml/2006/main">
  <p:tag name="KSO_WM_UNIT_TYPE" val="l_h_i"/>
  <p:tag name="KSO_WM_UNIT_INDEX" val="1_3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560.xml><?xml version="1.0" encoding="utf-8"?>
<p:tagLst xmlns:p="http://schemas.openxmlformats.org/presentationml/2006/main">
  <p:tag name="YOO_CHATSHAPE_TYPE" val="YOO_CHATSHAPE_IMAGE"/>
</p:tagLst>
</file>

<file path=ppt/tags/tag561.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62.xml><?xml version="1.0" encoding="utf-8"?>
<p:tagLst xmlns:p="http://schemas.openxmlformats.org/presentationml/2006/main">
  <p:tag name="TAG_CONTENT_SUBINDEX" val="4"/>
  <p:tag name="YOO_CHATSHAPE_TYPE" val="YOO_CHATSHAPE_HIDDEN"/>
</p:tagLst>
</file>

<file path=ppt/tags/tag563.xml><?xml version="1.0" encoding="utf-8"?>
<p:tagLst xmlns:p="http://schemas.openxmlformats.org/presentationml/2006/main">
  <p:tag name="YOO_CHATSHAPE_TYPE" val="YOO_CHATSHAPE_DECORATION"/>
</p:tagLst>
</file>

<file path=ppt/tags/tag564.xml><?xml version="1.0" encoding="utf-8"?>
<p:tagLst xmlns:p="http://schemas.openxmlformats.org/presentationml/2006/main">
  <p:tag name="YOO_CHATSHAPE_TYPE" val="YOO_CHATSHAPE_DECORATION"/>
</p:tagLst>
</file>

<file path=ppt/tags/tag565.xml><?xml version="1.0" encoding="utf-8"?>
<p:tagLst xmlns:p="http://schemas.openxmlformats.org/presentationml/2006/main">
  <p:tag name="YOO_CHATSHAPE_TYPE" val="YOO_CHATSHAPE_DECORATION"/>
</p:tagLst>
</file>

<file path=ppt/tags/tag566.xml><?xml version="1.0" encoding="utf-8"?>
<p:tagLst xmlns:p="http://schemas.openxmlformats.org/presentationml/2006/main">
  <p:tag name="YOO_CHATSHAPE_TYPE" val="YOO_CHATSHAPE_DECORATION"/>
</p:tagLst>
</file>

<file path=ppt/tags/tag567.xml><?xml version="1.0" encoding="utf-8"?>
<p:tagLst xmlns:p="http://schemas.openxmlformats.org/presentationml/2006/main">
  <p:tag name="YOO_CHATSHAPE_TYPE" val="YOO_CHATSHAPE_DECORATION"/>
</p:tagLst>
</file>

<file path=ppt/tags/tag568.xml><?xml version="1.0" encoding="utf-8"?>
<p:tagLst xmlns:p="http://schemas.openxmlformats.org/presentationml/2006/main">
  <p:tag name="YOO_CHATSHAPE_TYPE" val="YOO_CHATSHAPE_CONTENT"/>
</p:tagLst>
</file>

<file path=ppt/tags/tag569.xml><?xml version="1.0" encoding="utf-8"?>
<p:tagLst xmlns:p="http://schemas.openxmlformats.org/presentationml/2006/main">
  <p:tag name="YOO_CHATSHAPE_TYPE" val="YOO_CHATSHAPE_IMAGE"/>
</p:tagLst>
</file>

<file path=ppt/tags/tag57.xml><?xml version="1.0" encoding="utf-8"?>
<p:tagLst xmlns:p="http://schemas.openxmlformats.org/presentationml/2006/main">
  <p:tag name="KSO_WM_UNIT_TYPE" val="l_h_i"/>
  <p:tag name="KSO_WM_UNIT_INDEX" val="1_3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570.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71.xml><?xml version="1.0" encoding="utf-8"?>
<p:tagLst xmlns:p="http://schemas.openxmlformats.org/presentationml/2006/main">
  <p:tag name="YOO_CHATSHAPE_TYPE" val="YOO_CHATSHAPE_DECORATION"/>
</p:tagLst>
</file>

<file path=ppt/tags/tag572.xml><?xml version="1.0" encoding="utf-8"?>
<p:tagLst xmlns:p="http://schemas.openxmlformats.org/presentationml/2006/main">
  <p:tag name="YOO_CHATSHAPE_TYPE" val="YOO_CHATSHAPE_DECORATION"/>
</p:tagLst>
</file>

<file path=ppt/tags/tag573.xml><?xml version="1.0" encoding="utf-8"?>
<p:tagLst xmlns:p="http://schemas.openxmlformats.org/presentationml/2006/main">
  <p:tag name="YOO_CHATSHAPE_TYPE" val="YOO_CHATSHAPE_DECORATION"/>
</p:tagLst>
</file>

<file path=ppt/tags/tag574.xml><?xml version="1.0" encoding="utf-8"?>
<p:tagLst xmlns:p="http://schemas.openxmlformats.org/presentationml/2006/main">
  <p:tag name="YOO_CHATSHAPE_TYPE" val="YOO_CHATSHAPE_IMAGE"/>
</p:tagLst>
</file>

<file path=ppt/tags/tag575.xml><?xml version="1.0" encoding="utf-8"?>
<p:tagLst xmlns:p="http://schemas.openxmlformats.org/presentationml/2006/main">
  <p:tag name="YOO_CHATSHAPE_TYPE" val="YOO_CHATSHAPE_CONTENT"/>
</p:tagLst>
</file>

<file path=ppt/tags/tag576.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77.xml><?xml version="1.0" encoding="utf-8"?>
<p:tagLst xmlns:p="http://schemas.openxmlformats.org/presentationml/2006/main">
  <p:tag name="TAG_CONTENT_SUBINDEX" val="4"/>
  <p:tag name="YOO_CHATSHAPE_TYPE" val="YOO_CHATSHAPE_HIDDEN"/>
</p:tagLst>
</file>

<file path=ppt/tags/tag578.xml><?xml version="1.0" encoding="utf-8"?>
<p:tagLst xmlns:p="http://schemas.openxmlformats.org/presentationml/2006/main">
  <p:tag name="YOO_CHATSHAPE_TYPE" val="YOO_CHATSHAPE_DECORATION"/>
</p:tagLst>
</file>

<file path=ppt/tags/tag579.xml><?xml version="1.0" encoding="utf-8"?>
<p:tagLst xmlns:p="http://schemas.openxmlformats.org/presentationml/2006/main">
  <p:tag name="YOO_CHATSHAPE_TYPE" val="YOO_CHATSHAPE_DECORATION"/>
</p:tagLst>
</file>

<file path=ppt/tags/tag58.xml><?xml version="1.0" encoding="utf-8"?>
<p:tagLst xmlns:p="http://schemas.openxmlformats.org/presentationml/2006/main">
  <p:tag name="KSO_WM_UNIT_TYPE" val="l_h_i"/>
  <p:tag name="KSO_WM_UNIT_SUBTYPE" val="d"/>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3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580.xml><?xml version="1.0" encoding="utf-8"?>
<p:tagLst xmlns:p="http://schemas.openxmlformats.org/presentationml/2006/main">
  <p:tag name="YOO_CHATSHAPE_TYPE" val="YOO_CHATSHAPE_DECORATION"/>
</p:tagLst>
</file>

<file path=ppt/tags/tag581.xml><?xml version="1.0" encoding="utf-8"?>
<p:tagLst xmlns:p="http://schemas.openxmlformats.org/presentationml/2006/main">
  <p:tag name="YOO_CHATSHAPE_TYPE" val="YOO_CHATSHAPE_DECORATION"/>
</p:tagLst>
</file>

<file path=ppt/tags/tag582.xml><?xml version="1.0" encoding="utf-8"?>
<p:tagLst xmlns:p="http://schemas.openxmlformats.org/presentationml/2006/main">
  <p:tag name="YOO_CHATSHAPE_TYPE" val="YOO_CHATSHAPE_DECORATION"/>
</p:tagLst>
</file>

<file path=ppt/tags/tag583.xml><?xml version="1.0" encoding="utf-8"?>
<p:tagLst xmlns:p="http://schemas.openxmlformats.org/presentationml/2006/main">
  <p:tag name="YOO_CHATSHAPE_TYPE" val="YOO_CHATSHAPE_CONTENT"/>
</p:tagLst>
</file>

<file path=ppt/tags/tag584.xml><?xml version="1.0" encoding="utf-8"?>
<p:tagLst xmlns:p="http://schemas.openxmlformats.org/presentationml/2006/main">
  <p:tag name="YOO_CHATSHAPE_TYPE" val="YOO_CHATSHAPE_IMAGE"/>
</p:tagLst>
</file>

<file path=ppt/tags/tag585.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86.xml><?xml version="1.0" encoding="utf-8"?>
<p:tagLst xmlns:p="http://schemas.openxmlformats.org/presentationml/2006/main">
  <p:tag name="YOO_CHATSHAPE_TYPE" val="YOO_CHATSHAPE_DECORATION"/>
</p:tagLst>
</file>

<file path=ppt/tags/tag587.xml><?xml version="1.0" encoding="utf-8"?>
<p:tagLst xmlns:p="http://schemas.openxmlformats.org/presentationml/2006/main">
  <p:tag name="YOO_CHATSHAPE_TYPE" val="YOO_CHATSHAPE_DECORATION"/>
</p:tagLst>
</file>

<file path=ppt/tags/tag588.xml><?xml version="1.0" encoding="utf-8"?>
<p:tagLst xmlns:p="http://schemas.openxmlformats.org/presentationml/2006/main">
  <p:tag name="YOO_CHATSHAPE_TYPE" val="YOO_CHATSHAPE_DECORATION"/>
</p:tagLst>
</file>

<file path=ppt/tags/tag589.xml><?xml version="1.0" encoding="utf-8"?>
<p:tagLst xmlns:p="http://schemas.openxmlformats.org/presentationml/2006/main">
  <p:tag name="YOO_CHATSHAPE_TYPE" val="YOO_CHATSHAPE_IMAGE"/>
</p:tagLst>
</file>

<file path=ppt/tags/tag59.xml><?xml version="1.0" encoding="utf-8"?>
<p:tagLst xmlns:p="http://schemas.openxmlformats.org/presentationml/2006/main">
  <p:tag name="KSO_WM_UNIT_TYPE" val="l_h_f"/>
  <p:tag name="KSO_WM_UNIT_INDEX" val="1_3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3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590.xml><?xml version="1.0" encoding="utf-8"?>
<p:tagLst xmlns:p="http://schemas.openxmlformats.org/presentationml/2006/main">
  <p:tag name="YOO_CHATSHAPE_TYPE" val="YOO_CHATSHAPE_CONTENT"/>
</p:tagLst>
</file>

<file path=ppt/tags/tag591.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592.xml><?xml version="1.0" encoding="utf-8"?>
<p:tagLst xmlns:p="http://schemas.openxmlformats.org/presentationml/2006/main">
  <p:tag name="TAG_CONTENT_SUBINDEX" val="4"/>
  <p:tag name="YOO_CHATSHAPE_TYPE" val="YOO_CHATSHAPE_HIDDEN"/>
</p:tagLst>
</file>

<file path=ppt/tags/tag593.xml><?xml version="1.0" encoding="utf-8"?>
<p:tagLst xmlns:p="http://schemas.openxmlformats.org/presentationml/2006/main">
  <p:tag name="YOO_CHATSHAPE_TYPE" val="YOO_CHATSHAPE_DECORATION"/>
</p:tagLst>
</file>

<file path=ppt/tags/tag594.xml><?xml version="1.0" encoding="utf-8"?>
<p:tagLst xmlns:p="http://schemas.openxmlformats.org/presentationml/2006/main">
  <p:tag name="YOO_CHATSHAPE_TYPE" val="YOO_CHATSHAPE_DECORATION"/>
</p:tagLst>
</file>

<file path=ppt/tags/tag595.xml><?xml version="1.0" encoding="utf-8"?>
<p:tagLst xmlns:p="http://schemas.openxmlformats.org/presentationml/2006/main">
  <p:tag name="YOO_CHATSHAPE_TYPE" val="YOO_CHATSHAPE_DECORATION"/>
</p:tagLst>
</file>

<file path=ppt/tags/tag596.xml><?xml version="1.0" encoding="utf-8"?>
<p:tagLst xmlns:p="http://schemas.openxmlformats.org/presentationml/2006/main">
  <p:tag name="YOO_CHATSHAPE_TYPE" val="YOO_CHATSHAPE_DECORATION"/>
</p:tagLst>
</file>

<file path=ppt/tags/tag597.xml><?xml version="1.0" encoding="utf-8"?>
<p:tagLst xmlns:p="http://schemas.openxmlformats.org/presentationml/2006/main">
  <p:tag name="YOO_CHATSHAPE_TYPE" val="YOO_CHATSHAPE_DECORATION"/>
</p:tagLst>
</file>

<file path=ppt/tags/tag598.xml><?xml version="1.0" encoding="utf-8"?>
<p:tagLst xmlns:p="http://schemas.openxmlformats.org/presentationml/2006/main">
  <p:tag name="YOO_CHATSHAPE_TYPE" val="YOO_CHATSHAPE_CONTENT"/>
</p:tagLst>
</file>

<file path=ppt/tags/tag599.xml><?xml version="1.0" encoding="utf-8"?>
<p:tagLst xmlns:p="http://schemas.openxmlformats.org/presentationml/2006/main">
  <p:tag name="YOO_CHATSHAPE_TYPE" val="YOO_CHATSHAPE_IMAGE"/>
</p:tagLst>
</file>

<file path=ppt/tags/tag6.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KSO_WM_UNIT_TYPE" val="l_h_i"/>
  <p:tag name="KSO_WM_UNIT_INDEX" val="1_4_5"/>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4"/>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 val="5"/>
  <p:tag name="KSO_WM_UNIT_FILL_TYPE" val="1"/>
  <p:tag name="KSO_WM_UNIT_TEXT_FILL_FORE_SCHEMECOLOR_INDEX" val="2"/>
  <p:tag name="KSO_WM_UNIT_TEXT_FILL_TYPE" val="1"/>
  <p:tag name="KSO_WM_UNIT_USESOURCEFORMAT_APPLY" val="1"/>
</p:tagLst>
</file>

<file path=ppt/tags/tag600.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01.xml><?xml version="1.0" encoding="utf-8"?>
<p:tagLst xmlns:p="http://schemas.openxmlformats.org/presentationml/2006/main">
  <p:tag name="TAG_CONTENT_SUBINDEX" val="4"/>
  <p:tag name="YOO_CHATSHAPE_TYPE" val="YOO_CHATSHAPE_HIDDEN"/>
</p:tagLst>
</file>

<file path=ppt/tags/tag602.xml><?xml version="1.0" encoding="utf-8"?>
<p:tagLst xmlns:p="http://schemas.openxmlformats.org/presentationml/2006/main">
  <p:tag name="YOO_CHATSHAPE_TYPE" val="YOO_CHATSHAPE_DECORATION"/>
</p:tagLst>
</file>

<file path=ppt/tags/tag603.xml><?xml version="1.0" encoding="utf-8"?>
<p:tagLst xmlns:p="http://schemas.openxmlformats.org/presentationml/2006/main">
  <p:tag name="YOO_CHATSHAPE_TYPE" val="YOO_CHATSHAPE_DECORATION"/>
</p:tagLst>
</file>

<file path=ppt/tags/tag604.xml><?xml version="1.0" encoding="utf-8"?>
<p:tagLst xmlns:p="http://schemas.openxmlformats.org/presentationml/2006/main">
  <p:tag name="YOO_CHATSHAPE_TYPE" val="YOO_CHATSHAPE_DECORATION"/>
</p:tagLst>
</file>

<file path=ppt/tags/tag605.xml><?xml version="1.0" encoding="utf-8"?>
<p:tagLst xmlns:p="http://schemas.openxmlformats.org/presentationml/2006/main">
  <p:tag name="YOO_CHATSHAPE_TYPE" val="YOO_CHATSHAPE_DECORATION"/>
</p:tagLst>
</file>

<file path=ppt/tags/tag606.xml><?xml version="1.0" encoding="utf-8"?>
<p:tagLst xmlns:p="http://schemas.openxmlformats.org/presentationml/2006/main">
  <p:tag name="YOO_CHATSHAPE_TYPE" val="YOO_CHATSHAPE_DECORATION"/>
</p:tagLst>
</file>

<file path=ppt/tags/tag607.xml><?xml version="1.0" encoding="utf-8"?>
<p:tagLst xmlns:p="http://schemas.openxmlformats.org/presentationml/2006/main">
  <p:tag name="YOO_CHATSHAPE_TYPE" val="YOO_CHATSHAPE_CONTENT"/>
</p:tagLst>
</file>

<file path=ppt/tags/tag608.xml><?xml version="1.0" encoding="utf-8"?>
<p:tagLst xmlns:p="http://schemas.openxmlformats.org/presentationml/2006/main">
  <p:tag name="YOO_CHATSHAPE_TYPE" val="YOO_CHATSHAPE_IMAGE"/>
</p:tagLst>
</file>

<file path=ppt/tags/tag609.xml><?xml version="1.0" encoding="utf-8"?>
<p:tagLst xmlns:p="http://schemas.openxmlformats.org/presentationml/2006/main">
  <p:tag name="TAG_AIGCCREATORID" val="AIGC生成内容仅供参考-2025/8/5 18:04:21"/>
  <p:tag name="TAG_CHAPTER_ID" val="3"/>
  <p:tag name="TAG_CONTENT_TYPE" val="1标题1内容1图"/>
  <p:tag name="TAG_SECTION_ID" val="2"/>
  <p:tag name="YOO_CHATPAGE_TYPE" val="TAG_CHATPAGE_CONTENT"/>
  <p:tag name="YOO_CHATSHAPE_TITLE" val="依据评价的参照体系划分"/>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1.xml><?xml version="1.0" encoding="utf-8"?>
<p:tagLst xmlns:p="http://schemas.openxmlformats.org/presentationml/2006/main">
  <p:tag name="KSO_WM_UNIT_TYPE" val="l_h_i"/>
  <p:tag name="KSO_WM_UNIT_INDEX" val="1_4_4"/>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3"/>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solidLine&quot;:{&quot;brightness&quot;:0,&quot;colorType&quot;:1,&quot;foreColorIndex&quot;:5,&quot;transparency&quot;:0.800000011920929},&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UNIT_LINE_FILL_TYPE" val="2"/>
  <p:tag name="KSO_WM_UNIT_TEXT_FILL_FORE_SCHEMECOLOR_INDEX" val="2"/>
  <p:tag name="KSO_WM_UNIT_TEXT_FILL_TYPE" val="1"/>
  <p:tag name="KSO_WM_UNIT_USESOURCEFORMAT_APPLY" val="1"/>
</p:tagLst>
</file>

<file path=ppt/tags/tag610.xml><?xml version="1.0" encoding="utf-8"?>
<p:tagLst xmlns:p="http://schemas.openxmlformats.org/presentationml/2006/main">
  <p:tag name="YOO_CHATSHAPE_TYPE" val="YOO_CHATSHAPE_DECORATION"/>
</p:tagLst>
</file>

<file path=ppt/tags/tag611.xml><?xml version="1.0" encoding="utf-8"?>
<p:tagLst xmlns:p="http://schemas.openxmlformats.org/presentationml/2006/main">
  <p:tag name="YOO_CHATSHAPE_TYPE" val="YOO_CHATSHAPE_DECORATION"/>
</p:tagLst>
</file>

<file path=ppt/tags/tag612.xml><?xml version="1.0" encoding="utf-8"?>
<p:tagLst xmlns:p="http://schemas.openxmlformats.org/presentationml/2006/main">
  <p:tag name="YOO_CHATSHAPE_TYPE" val="YOO_CHATSHAPE_DECORATION"/>
</p:tagLst>
</file>

<file path=ppt/tags/tag613.xml><?xml version="1.0" encoding="utf-8"?>
<p:tagLst xmlns:p="http://schemas.openxmlformats.org/presentationml/2006/main">
  <p:tag name="YOO_CHATSHAPE_TYPE" val="YOO_CHATSHAPE_IMAGE"/>
</p:tagLst>
</file>

<file path=ppt/tags/tag614.xml><?xml version="1.0" encoding="utf-8"?>
<p:tagLst xmlns:p="http://schemas.openxmlformats.org/presentationml/2006/main">
  <p:tag name="YOO_CHATSHAPE_TYPE" val="YOO_CHATSHAPE_CONTENT"/>
</p:tagLst>
</file>

<file path=ppt/tags/tag615.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16.xml><?xml version="1.0" encoding="utf-8"?>
<p:tagLst xmlns:p="http://schemas.openxmlformats.org/presentationml/2006/main">
  <p:tag name="YOO_CHATSHAPE_TYPE" val="YOO_CHATSHAPE_DECORATION"/>
</p:tagLst>
</file>

<file path=ppt/tags/tag617.xml><?xml version="1.0" encoding="utf-8"?>
<p:tagLst xmlns:p="http://schemas.openxmlformats.org/presentationml/2006/main">
  <p:tag name="YOO_CHATSHAPE_TYPE" val="YOO_CHATSHAPE_DECORATION"/>
</p:tagLst>
</file>

<file path=ppt/tags/tag618.xml><?xml version="1.0" encoding="utf-8"?>
<p:tagLst xmlns:p="http://schemas.openxmlformats.org/presentationml/2006/main">
  <p:tag name="YOO_CHATSHAPE_TYPE" val="YOO_CHATSHAPE_DECORATION"/>
</p:tagLst>
</file>

<file path=ppt/tags/tag619.xml><?xml version="1.0" encoding="utf-8"?>
<p:tagLst xmlns:p="http://schemas.openxmlformats.org/presentationml/2006/main">
  <p:tag name="YOO_CHATSHAPE_TYPE" val="YOO_CHATSHAPE_IMAGE"/>
</p:tagLst>
</file>

<file path=ppt/tags/tag62.xml><?xml version="1.0" encoding="utf-8"?>
<p:tagLst xmlns:p="http://schemas.openxmlformats.org/presentationml/2006/main">
  <p:tag name="KSO_WM_UNIT_TYPE" val="l_h_i"/>
  <p:tag name="KSO_WM_UNIT_SUBTYPE" val="d"/>
  <p:tag name="KSO_WM_UNIT_INDEX" val="1_4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i*1_4_5"/>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Lst>
</file>

<file path=ppt/tags/tag620.xml><?xml version="1.0" encoding="utf-8"?>
<p:tagLst xmlns:p="http://schemas.openxmlformats.org/presentationml/2006/main">
  <p:tag name="YOO_CHATSHAPE_TYPE" val="YOO_CHATSHAPE_CONTENT"/>
</p:tagLst>
</file>

<file path=ppt/tags/tag621.xml><?xml version="1.0" encoding="utf-8"?>
<p:tagLst xmlns:p="http://schemas.openxmlformats.org/presentationml/2006/main">
  <p:tag name="TAG_AIGCCREATORID" val="AIGC生成内容仅供参考-2025/8/5 18:04:21"/>
  <p:tag name="TAG_CHAPTER_ID" val="2"/>
  <p:tag name="TAG_CONTENT_TYPE" val="1标题1内容1图"/>
  <p:tag name="TAG_SECTION_ID" val="4"/>
  <p:tag name="YOO_CHATPAGE_TYPE" val="TAG_CHATPAGE_CONTENT"/>
  <p:tag name="YOO_CHATSHAPE_TITLE" val="智商计算示例"/>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22.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03_1*a*1"/>
  <p:tag name="KSO_WM_TEMPLATE_CATEGORY" val="custom"/>
  <p:tag name="KSO_WM_TEMPLATE_INDEX" val="20234903"/>
  <p:tag name="KSO_WM_UNIT_LAYERLEVEL" val="1"/>
  <p:tag name="KSO_WM_TAG_VERSION" val="3.0"/>
  <p:tag name="KSO_WM_BEAUTIFY_FLAG" val="#wm#"/>
  <p:tag name="KSO_WM_DIAGRAM_GROUP_CODE" val="l1-1"/>
  <p:tag name="KSO_WM_UNIT_PRESET_TEXT" val="单击此处添加标题"/>
  <p:tag name="KSO_WM_UNIT_TEXT_TYPE" val="1"/>
  <p:tag name="KSO_WM_UNIT_TEXT_FILL_FORE_SCHEMECOLOR_INDEX" val="13"/>
  <p:tag name="KSO_WM_UNIT_TEXT_FILL_TYPE" val="1"/>
  <p:tag name="KSO_WM_UNIT_USESOURCEFORMAT_APPLY" val="1"/>
</p:tagLst>
</file>

<file path=ppt/tags/tag6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i"/>
  <p:tag name="KSO_WM_UNIT_INDEX" val="1"/>
  <p:tag name="KSO_WM_UNIT_ID" val="custom20234903_1*i*1"/>
  <p:tag name="KSO_WM_TEMPLATE_CATEGORY" val="custom"/>
  <p:tag name="KSO_WM_TEMPLATE_INDEX" val="20234903"/>
  <p:tag name="KSO_WM_UNIT_LAYERLEVEL" val="1"/>
  <p:tag name="KSO_WM_TAG_VERSION" val="3.0"/>
  <p:tag name="KSO_WM_BEAUTIFY_FLAG" val="#wm#"/>
  <p:tag name="KSO_WM_UNIT_FILL_FORE_SCHEMECOLOR_INDEX" val="5"/>
  <p:tag name="KSO_WM_UNIT_TEXT_FILL_FORE_SCHEMECOLOR_INDEX" val="2"/>
  <p:tag name="KSO_WM_UNIT_TEXT_FILL_TYPE" val="1"/>
  <p:tag name="KSO_WM_UNIT_USESOURCEFORMAT_APPLY" val="1"/>
</p:tagLst>
</file>

<file path=ppt/tags/tag624.xml><?xml version="1.0" encoding="utf-8"?>
<p:tagLst xmlns:p="http://schemas.openxmlformats.org/presentationml/2006/main">
  <p:tag name="KSO_WM_UNIT_VALUE" val="651*651"/>
  <p:tag name="KSO_WM_UNIT_HIGHLIGHT" val="0"/>
  <p:tag name="KSO_WM_UNIT_COMPATIBLE" val="0"/>
  <p:tag name="KSO_WM_UNIT_DIAGRAM_ISNUMVISUAL" val="0"/>
  <p:tag name="KSO_WM_UNIT_DIAGRAM_ISREFERUNIT" val="0"/>
  <p:tag name="KSO_WM_DIAGRAM_GROUP_CODE" val="l1-1"/>
  <p:tag name="KSO_WM_UNIT_TYPE" val="d"/>
  <p:tag name="KSO_WM_UNIT_INDEX" val="1"/>
  <p:tag name="KSO_WM_UNIT_ID" val="custom20234903_1*d*1"/>
  <p:tag name="KSO_WM_TEMPLATE_CATEGORY" val="custom"/>
  <p:tag name="KSO_WM_TEMPLATE_INDEX" val="20234903"/>
  <p:tag name="KSO_WM_UNIT_LAYERLEVEL" val="1"/>
  <p:tag name="KSO_WM_TAG_VERSION" val="3.0"/>
  <p:tag name="KSO_WM_BEAUTIFY_FLAG" val="#wm#"/>
  <p:tag name="KSO_WM_UNIT_PICTURE_SUBTYPE" val="b"/>
  <p:tag name="picid" val="{848cd48b-bcbb-420c-96f4-8c27d8eacd08}"/>
  <p:tag name="KSO_WM_UNIT_FILL_FORE_SCHEMECOLOR_INDEX" val="5"/>
  <p:tag name="KSO_WM_UNIT_FILL_TYPE" val="1"/>
  <p:tag name="KSO_WM_UNIT_LINE_FORE_SCHEMECOLOR_INDEX" val="5"/>
  <p:tag name="KSO_WM_UNIT_LINE_FILL_TYPE" val="2"/>
  <p:tag name="KSO_WM_UNIT_USESOURCEFORMAT_APPLY" val="1"/>
</p:tagLst>
</file>

<file path=ppt/tags/tag625.xml><?xml version="1.0" encoding="utf-8"?>
<p:tagLst xmlns:p="http://schemas.openxmlformats.org/presentationml/2006/main">
  <p:tag name="KSO_WM_UNIT_VALUE" val="615*614"/>
  <p:tag name="KSO_WM_UNIT_HIGHLIGHT" val="0"/>
  <p:tag name="KSO_WM_UNIT_COMPATIBLE" val="0"/>
  <p:tag name="KSO_WM_UNIT_DIAGRAM_ISNUMVISUAL" val="0"/>
  <p:tag name="KSO_WM_UNIT_DIAGRAM_ISREFERUNIT" val="0"/>
  <p:tag name="KSO_WM_DIAGRAM_GROUP_CODE" val="l1-1"/>
  <p:tag name="KSO_WM_UNIT_TYPE" val="d"/>
  <p:tag name="KSO_WM_UNIT_INDEX" val="2"/>
  <p:tag name="KSO_WM_UNIT_ID" val="custom20234903_1*d*2"/>
  <p:tag name="KSO_WM_TEMPLATE_CATEGORY" val="custom"/>
  <p:tag name="KSO_WM_TEMPLATE_INDEX" val="20234903"/>
  <p:tag name="KSO_WM_UNIT_LAYERLEVEL" val="1"/>
  <p:tag name="KSO_WM_TAG_VERSION" val="3.0"/>
  <p:tag name="KSO_WM_BEAUTIFY_FLAG" val="#wm#"/>
  <p:tag name="KSO_WM_UNIT_PICTURE_SUBTYPE" val="b"/>
  <p:tag name="picid" val="{8bf141b8-d5b1-41f7-b958-1e0e3b6ed247}"/>
  <p:tag name="KSO_WM_UNIT_FILL_FORE_SCHEMECOLOR_INDEX" val="5"/>
  <p:tag name="KSO_WM_UNIT_FILL_TYPE" val="1"/>
  <p:tag name="KSO_WM_UNIT_LINE_FORE_SCHEMECOLOR_INDEX" val="5"/>
  <p:tag name="KSO_WM_UNIT_LINE_FILL_TYPE" val="2"/>
  <p:tag name="KSO_WM_UNIT_USESOURCEFORMAT_APPLY" val="1"/>
</p:tagLst>
</file>

<file path=ppt/tags/tag626.xml><?xml version="1.0" encoding="utf-8"?>
<p:tagLst xmlns:p="http://schemas.openxmlformats.org/presentationml/2006/main">
  <p:tag name="KSO_WM_UNIT_VALUE" val="542*542"/>
  <p:tag name="KSO_WM_UNIT_HIGHLIGHT" val="0"/>
  <p:tag name="KSO_WM_UNIT_COMPATIBLE" val="0"/>
  <p:tag name="KSO_WM_UNIT_DIAGRAM_ISNUMVISUAL" val="0"/>
  <p:tag name="KSO_WM_UNIT_DIAGRAM_ISREFERUNIT" val="0"/>
  <p:tag name="KSO_WM_DIAGRAM_GROUP_CODE" val="l1-1"/>
  <p:tag name="KSO_WM_UNIT_TYPE" val="d"/>
  <p:tag name="KSO_WM_UNIT_INDEX" val="3"/>
  <p:tag name="KSO_WM_UNIT_ID" val="custom20234903_1*d*3"/>
  <p:tag name="KSO_WM_TEMPLATE_CATEGORY" val="custom"/>
  <p:tag name="KSO_WM_TEMPLATE_INDEX" val="20234903"/>
  <p:tag name="KSO_WM_UNIT_LAYERLEVEL" val="1"/>
  <p:tag name="KSO_WM_TAG_VERSION" val="3.0"/>
  <p:tag name="KSO_WM_BEAUTIFY_FLAG" val="#wm#"/>
  <p:tag name="KSO_WM_UNIT_PICTURE_SUBTYPE" val="b"/>
  <p:tag name="picid" val="{24307d03-4ffd-4d4a-9e9e-4a5635d558ff}"/>
  <p:tag name="KSO_WM_UNIT_FILL_FORE_SCHEMECOLOR_INDEX" val="5"/>
  <p:tag name="KSO_WM_UNIT_FILL_TYPE" val="1"/>
  <p:tag name="KSO_WM_UNIT_LINE_FORE_SCHEMECOLOR_INDEX" val="5"/>
  <p:tag name="KSO_WM_UNIT_LINE_FILL_TYPE" val="2"/>
  <p:tag name="KSO_WM_UNIT_USESOURCEFORMAT_APPLY" val="1"/>
</p:tagLst>
</file>

<file path=ppt/tags/tag627.xml><?xml version="1.0" encoding="utf-8"?>
<p:tagLst xmlns:p="http://schemas.openxmlformats.org/presentationml/2006/main">
  <p:tag name="KSO_WM_UNIT_VALUE" val="607*607"/>
  <p:tag name="KSO_WM_UNIT_HIGHLIGHT" val="0"/>
  <p:tag name="KSO_WM_UNIT_COMPATIBLE" val="0"/>
  <p:tag name="KSO_WM_UNIT_DIAGRAM_ISNUMVISUAL" val="0"/>
  <p:tag name="KSO_WM_UNIT_DIAGRAM_ISREFERUNIT" val="0"/>
  <p:tag name="KSO_WM_DIAGRAM_GROUP_CODE" val="l1-1"/>
  <p:tag name="KSO_WM_UNIT_TYPE" val="d"/>
  <p:tag name="KSO_WM_UNIT_INDEX" val="4"/>
  <p:tag name="KSO_WM_UNIT_ID" val="custom20234903_1*d*4"/>
  <p:tag name="KSO_WM_TEMPLATE_CATEGORY" val="custom"/>
  <p:tag name="KSO_WM_TEMPLATE_INDEX" val="20234903"/>
  <p:tag name="KSO_WM_UNIT_LAYERLEVEL" val="1"/>
  <p:tag name="KSO_WM_TAG_VERSION" val="3.0"/>
  <p:tag name="KSO_WM_BEAUTIFY_FLAG" val="#wm#"/>
  <p:tag name="KSO_WM_UNIT_PICTURE_SUBTYPE" val="b"/>
  <p:tag name="picid" val="{5fbcf254-102c-4f2e-8316-0971227b02de}"/>
  <p:tag name="KSO_WM_UNIT_FILL_FORE_SCHEMECOLOR_INDEX" val="5"/>
  <p:tag name="KSO_WM_UNIT_FILL_TYPE" val="1"/>
  <p:tag name="KSO_WM_UNIT_LINE_FORE_SCHEMECOLOR_INDEX" val="5"/>
  <p:tag name="KSO_WM_UNIT_LINE_FILL_TYPE" val="2"/>
  <p:tag name="KSO_WM_UNIT_USESOURCEFORMAT_APPLY" val="1"/>
</p:tagLst>
</file>

<file path=ppt/tags/tag6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i*1_1"/>
  <p:tag name="KSO_WM_TEMPLATE_CATEGORY" val="diagram"/>
  <p:tag name="KSO_WM_TEMPLATE_INDEX" val="20235508"/>
  <p:tag name="KSO_WM_UNIT_LAYERLEVEL" val="1_1"/>
  <p:tag name="KSO_WM_TAG_VERSION" val="3.0"/>
  <p:tag name="KSO_WM_BEAUTIFY_FLAG" val="#wm#"/>
  <p:tag name="KSO_WM_UNIT_TYPE" val="l_i"/>
  <p:tag name="KSO_WM_UNIT_INDEX" val="1_1"/>
  <p:tag name="KSO_WM_DIAGRAM_GROUP_CODE" val="l1-1"/>
  <p:tag name="KSO_WM_DIAGRAM_VERSION" val="3"/>
  <p:tag name="KSO_WM_DIAGRAM_COLOR_TRICK" val="1"/>
  <p:tag name="KSO_WM_DIAGRAM_COLOR_TEXT_CAN_REMOVE" val="n"/>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solid&quot;:{&quot;brightness&quot;:0,&quot;colorType&quot;:2,&quot;rgb&quot;:&quot;#ffffff&quot;,&quot;transparency&quot;: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FORE_SCHEMECOLOR_INDEX" val="2"/>
  <p:tag name="KSO_WM_UNIT_TEXT_FILL_TYPE" val="1"/>
  <p:tag name="KSO_WM_UNIT_USESOURCEFORMAT_APPLY" val="1"/>
</p:tagLst>
</file>

<file path=ppt/tags/tag6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h_i*1_2_1"/>
  <p:tag name="KSO_WM_TEMPLATE_CATEGORY" val="diagram"/>
  <p:tag name="KSO_WM_TEMPLATE_INDEX" val="20235508"/>
  <p:tag name="KSO_WM_UNIT_LAYERLEVEL" val="1_1_1"/>
  <p:tag name="KSO_WM_TAG_VERSION" val="3.0"/>
  <p:tag name="KSO_WM_UNIT_TYPE" val="l_h_i"/>
  <p:tag name="KSO_WM_UNIT_INDEX" val="1_2_1"/>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type&quot;:0},&quot;glow&quot;:{&quot;colorType&quot;:0},&quot;line&quot;:{&quot;solidLine&quot;:{&quot;brightness&quot;:0.5,&quot;colorType&quot;:1,&quot;foreColorIndex&quot;:13,&quot;transparency&quot;:0.699999988079071},&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GROUP_CODE" val="l1-1"/>
  <p:tag name="KSO_WM_DIAGRAM_VERSION" val="3"/>
  <p:tag name="KSO_WM_DIAGRAM_COLOR_TRICK" val="1"/>
  <p:tag name="KSO_WM_DIAGRAM_COLOR_TEXT_CAN_REMOVE" val="n"/>
  <p:tag name="KSO_WM_UNIT_LINE_FORE_SCHEMECOLOR_INDEX" val="13"/>
  <p:tag name="KSO_WM_UNIT_LINE_FILL_TYPE" val="2"/>
  <p:tag name="KSO_WM_UNIT_USESOURCEFORMAT_APPLY" val="1"/>
</p:tagLst>
</file>

<file path=ppt/tags/tag63.xml><?xml version="1.0" encoding="utf-8"?>
<p:tagLst xmlns:p="http://schemas.openxmlformats.org/presentationml/2006/main">
  <p:tag name="KSO_WM_UNIT_TYPE" val="l_h_f"/>
  <p:tag name="KSO_WM_UNIT_INDEX" val="1_4_1"/>
  <p:tag name="KSO_WM_BEAUTIFY_FLAG" val="#wm#"/>
  <p:tag name="KSO_WM_TAG_VERSION" val="3.0"/>
  <p:tag name="KSO_WM_DIAGRAM_VERSION" val="3"/>
  <p:tag name="KSO_WM_DIAGRAM_GROUP_CODE" val="l1-1"/>
  <p:tag name="KSO_WM_DIAGRAM_COLOR_TRICK" val="1"/>
  <p:tag name="KSO_WM_DIAGRAM_COLOR_TEXT_CAN_REMOVE" val="n"/>
  <p:tag name="KSO_WM_UNIT_ID" val="custom20236811_4*l_h_f*1_4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_1"/>
  <p:tag name="KSO_WM_TEMPLATE_INDEX" val="20236811"/>
  <p:tag name="KSO_WM_TEMPLATE_CATEGORY" val="custom"/>
  <p:tag name="KSO_WM_UNIT_SUBTYPE" val="a"/>
  <p:tag name="KSO_WM_UNIT_TEXT_LAYER_COUNT" val="1"/>
  <p:tag name="KSO_WM_UNIT_TEXT_TYPE" val="1"/>
  <p:tag name="KSO_WM_DIAGRAM_MAX_ITEMCNT" val="6"/>
  <p:tag name="KSO_WM_DIAGRAM_MIN_ITEMCNT" val="2"/>
  <p:tag name="KSO_WM_DIAGRAM_VIRTUALLY_FRAME" val="{&quot;height&quot;:332.4964566929134,&quot;left&quot;:461.3864566929134,&quot;top&quot;:92.25850393700784,&quot;width&quot;:373.003700787401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5,&quot;transparency&quot;:0},&quot;type&quot;:1},&quot;glow&quot;:{&quot;colorType&quot;:0},&quot;line&quot;:{&quot;type&quot;:0},&quot;shadow&quot;:{&quot;colorType&quot;:0},&quot;threeD&quot;:{&quot;curvedSurface&quot;:{&quot;brightness&quot;:0,&quot;colorType&quot;:2,&quot;rgb&quot;:&quot;#000000&quot;},&quot;depth&quot;:{&quot;colorType&quot;:0}}}}"/>
  <p:tag name="KSO_WM_UNIT_PRESET_TEXT" val="单击添加目录项标题"/>
  <p:tag name="KSO_WM_UNIT_TEXT_FILL_FORE_SCHEMECOLOR_INDEX" val="15"/>
  <p:tag name="KSO_WM_UNIT_TEXT_FILL_TYPE" val="1"/>
  <p:tag name="KSO_WM_UNIT_USESOURCEFORMAT_APPLY" val="1"/>
</p:tagLst>
</file>

<file path=ppt/tags/tag6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h_f*1_1_1"/>
  <p:tag name="KSO_WM_TEMPLATE_CATEGORY" val="diagram"/>
  <p:tag name="KSO_WM_TEMPLATE_INDEX" val="20235508"/>
  <p:tag name="KSO_WM_UNIT_LAYERLEVEL" val="1_1_1"/>
  <p:tag name="KSO_WM_TAG_VERSION" val="3.0"/>
  <p:tag name="KSO_WM_UNIT_SUBTYPE" val="a"/>
  <p:tag name="KSO_WM_UNIT_NOCLEAR" val="0"/>
  <p:tag name="KSO_WM_UNIT_VALUE" val="87"/>
  <p:tag name="KSO_WM_UNIT_TYPE" val="l_h_f"/>
  <p:tag name="KSO_WM_UNIT_INDEX" val="1_1_1"/>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GROUP_CODE" val="l1-1"/>
  <p:tag name="KSO_WM_DIAGRAM_VERSION" val="3"/>
  <p:tag name="KSO_WM_DIAGRAM_COLOR_TRICK" val="1"/>
  <p:tag name="KSO_WM_DIAGRAM_COLOR_TEXT_CAN_REMOVE" val="n"/>
  <p:tag name="KSO_WM_UNIT_PRESET_TEXT" val="单击此处添加文本具体内容，简明扼要地阐述您的观点。可酌情增减文字，以便观者准确地理解您传达的思想。单击此处添加文本内容。"/>
  <p:tag name="KSO_WM_UNIT_TEXT_FILL_FORE_SCHEMECOLOR_INDEX" val="1"/>
  <p:tag name="KSO_WM_UNIT_TEXT_FILL_TYPE" val="1"/>
  <p:tag name="KSO_WM_UNIT_USESOURCEFORMAT_APPLY" val="1"/>
</p:tagLst>
</file>

<file path=ppt/tags/tag6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h_f*1_2_1"/>
  <p:tag name="KSO_WM_TEMPLATE_CATEGORY" val="diagram"/>
  <p:tag name="KSO_WM_TEMPLATE_INDEX" val="20235508"/>
  <p:tag name="KSO_WM_UNIT_LAYERLEVEL" val="1_1_1"/>
  <p:tag name="KSO_WM_TAG_VERSION" val="3.0"/>
  <p:tag name="KSO_WM_UNIT_SUBTYPE" val="a"/>
  <p:tag name="KSO_WM_UNIT_NOCLEAR" val="0"/>
  <p:tag name="KSO_WM_UNIT_TYPE" val="l_h_f"/>
  <p:tag name="KSO_WM_UNIT_INDEX" val="1_2_1"/>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50"/>
  <p:tag name="KSO_WM_UNIT_TEXT_TYPE" val="1"/>
  <p:tag name="KSO_WM_UNIT_TEXT_LAYER_COUNT" val="1"/>
  <p:tag name="KSO_WM_BEAUTIFY_FLAG" val="#wm#"/>
  <p:tag name="KSO_WM_DIAGRAM_GROUP_CODE" val="l1-1"/>
  <p:tag name="KSO_WM_DIAGRAM_VERSION" val="3"/>
  <p:tag name="KSO_WM_DIAGRAM_COLOR_TRICK" val="1"/>
  <p:tag name="KSO_WM_DIAGRAM_COLOR_TEXT_CAN_REMOVE" val="n"/>
  <p:tag name="KSO_WM_UNIT_PRESET_TEXT" val="单击此处添加文本具体内容，请尽量简明扼要地阐述您的观点。可酌情增减文字，以便观者准确地理解您传达的思想内容。"/>
  <p:tag name="KSO_WM_UNIT_TEXT_FILL_FORE_SCHEMECOLOR_INDEX" val="1"/>
  <p:tag name="KSO_WM_UNIT_TEXT_FILL_TYPE" val="1"/>
  <p:tag name="KSO_WM_UNIT_USESOURCEFORMAT_APPLY" val="1"/>
</p:tagLst>
</file>

<file path=ppt/tags/tag6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h_i*1_3_1"/>
  <p:tag name="KSO_WM_TEMPLATE_CATEGORY" val="diagram"/>
  <p:tag name="KSO_WM_TEMPLATE_INDEX" val="20235508"/>
  <p:tag name="KSO_WM_UNIT_LAYERLEVEL" val="1_1_1"/>
  <p:tag name="KSO_WM_TAG_VERSION" val="3.0"/>
  <p:tag name="KSO_WM_UNIT_TYPE" val="l_h_i"/>
  <p:tag name="KSO_WM_UNIT_INDEX" val="1_3_1"/>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type&quot;:0},&quot;glow&quot;:{&quot;colorType&quot;:0},&quot;line&quot;:{&quot;solidLine&quot;:{&quot;brightness&quot;:0.5,&quot;colorType&quot;:1,&quot;foreColorIndex&quot;:13,&quot;transparency&quot;:0.699999988079071},&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GROUP_CODE" val="l1-1"/>
  <p:tag name="KSO_WM_DIAGRAM_VERSION" val="3"/>
  <p:tag name="KSO_WM_DIAGRAM_COLOR_TRICK" val="1"/>
  <p:tag name="KSO_WM_DIAGRAM_COLOR_TEXT_CAN_REMOVE" val="n"/>
  <p:tag name="KSO_WM_UNIT_LINE_FORE_SCHEMECOLOR_INDEX" val="13"/>
  <p:tag name="KSO_WM_UNIT_LINE_FILL_TYPE" val="2"/>
  <p:tag name="KSO_WM_UNIT_USESOURCEFORMAT_APPLY" val="1"/>
</p:tagLst>
</file>

<file path=ppt/tags/tag6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5508_2*l_h_f*1_3_1"/>
  <p:tag name="KSO_WM_TEMPLATE_CATEGORY" val="diagram"/>
  <p:tag name="KSO_WM_TEMPLATE_INDEX" val="20235508"/>
  <p:tag name="KSO_WM_UNIT_LAYERLEVEL" val="1_1_1"/>
  <p:tag name="KSO_WM_TAG_VERSION" val="3.0"/>
  <p:tag name="KSO_WM_UNIT_SUBTYPE" val="a"/>
  <p:tag name="KSO_WM_UNIT_NOCLEAR" val="0"/>
  <p:tag name="KSO_WM_UNIT_TYPE" val="l_h_f"/>
  <p:tag name="KSO_WM_UNIT_INDEX" val="1_3_1"/>
  <p:tag name="KSO_WM_DIAGRAM_MAX_ITEMCNT" val="6"/>
  <p:tag name="KSO_WM_DIAGRAM_MIN_ITEMCNT" val="2"/>
  <p:tag name="KSO_WM_DIAGRAM_VIRTUALLY_FRAME" val="{&quot;height&quot;:360.2,&quot;left&quot;:46.71853187795645,&quot;top&quot;:131.8,&quot;width&quot;:449.731468122043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50"/>
  <p:tag name="KSO_WM_UNIT_TEXT_TYPE" val="1"/>
  <p:tag name="KSO_WM_UNIT_TEXT_LAYER_COUNT" val="1"/>
  <p:tag name="KSO_WM_BEAUTIFY_FLAG" val="#wm#"/>
  <p:tag name="KSO_WM_DIAGRAM_GROUP_CODE" val="l1-1"/>
  <p:tag name="KSO_WM_DIAGRAM_VERSION" val="3"/>
  <p:tag name="KSO_WM_DIAGRAM_COLOR_TRICK" val="1"/>
  <p:tag name="KSO_WM_DIAGRAM_COLOR_TEXT_CAN_REMOVE" val="n"/>
  <p:tag name="KSO_WM_UNIT_PRESET_TEXT" val="单击此处添加文本具体内容，简明扼要地阐述您的观点。可酌情增减文字，以便观者准确地理解您传达的思想。单击此处添加文本内容。"/>
  <p:tag name="KSO_WM_UNIT_TEXT_FILL_FORE_SCHEMECOLOR_INDEX" val="1"/>
  <p:tag name="KSO_WM_UNIT_TEXT_FILL_TYPE" val="1"/>
  <p:tag name="KSO_WM_UNIT_USESOURCEFORMAT_APPLY" val="1"/>
</p:tagLst>
</file>

<file path=ppt/tags/tag634.xml><?xml version="1.0" encoding="utf-8"?>
<p:tagLst xmlns:p="http://schemas.openxmlformats.org/presentationml/2006/main">
  <p:tag name="KSO_WM_SLIDE_ID" val="custom20234903_1"/>
  <p:tag name="KSO_WM_TEMPLATE_SUBCATEGORY" val="0"/>
  <p:tag name="KSO_WM_TEMPLATE_MASTER_TYPE" val="0"/>
  <p:tag name="KSO_WM_TEMPLATE_COLOR_TYPE" val="0"/>
  <p:tag name="KSO_WM_SLIDE_ITEM_CNT" val="3"/>
  <p:tag name="KSO_WM_SLIDE_INDEX" val="1"/>
  <p:tag name="KSO_WM_TAG_VERSION" val="3.0"/>
  <p:tag name="KSO_WM_BEAUTIFY_FLAG" val="#wm#"/>
  <p:tag name="KSO_WM_TEMPLATE_CATEGORY" val="custom"/>
  <p:tag name="KSO_WM_TEMPLATE_INDEX" val="20234903"/>
  <p:tag name="KSO_WM_SLIDE_TYPE" val="text"/>
  <p:tag name="KSO_WM_SLIDE_SUBTYPE" val="picTxt"/>
  <p:tag name="KSO_WM_SLIDE_SIZE" val="411*360.15"/>
  <p:tag name="KSO_WM_SLIDE_POSITION" val="48*131.8"/>
  <p:tag name="KSO_WM_SLIDE_LAYOUT" val="a_d_l"/>
  <p:tag name="KSO_WM_SLIDE_LAYOUT_CNT" val="1_4_1"/>
  <p:tag name="KSO_WM_SPECIAL_SOURCE" val="bdnull"/>
  <p:tag name="KSO_WM_DIAGRAM_GROUP_CODE" val="l1-1"/>
  <p:tag name="KSO_WM_SLIDE_DIAGTYPE" val="l"/>
</p:tagLst>
</file>

<file path=ppt/tags/tag635.xml><?xml version="1.0" encoding="utf-8"?>
<p:tagLst xmlns:p="http://schemas.openxmlformats.org/presentationml/2006/main">
  <p:tag name="YOO_CHATSHAPE_TYPE" val="YOO_CHATSHAPE_TITLE"/>
</p:tagLst>
</file>

<file path=ppt/tags/tag636.xml><?xml version="1.0" encoding="utf-8"?>
<p:tagLst xmlns:p="http://schemas.openxmlformats.org/presentationml/2006/main">
  <p:tag name="YOO_CHATSHAPE_TYPE" val="YOO_CHATSHAPE_SUBTITLE"/>
</p:tagLst>
</file>

<file path=ppt/tags/tag637.xml><?xml version="1.0" encoding="utf-8"?>
<p:tagLst xmlns:p="http://schemas.openxmlformats.org/presentationml/2006/main">
  <p:tag name="TAG_AIGCCREATORID" val="AIGC生成内容仅供参考-2025/8/5 18:04:21"/>
  <p:tag name="YOO_CHATPAGE_TYPE" val="TAG_CHATPAGE_END"/>
  <p:tag name="YOO_CHATSHAPE_TITLE" val="Thank You"/>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4.xml><?xml version="1.0" encoding="utf-8"?>
<p:tagLst xmlns:p="http://schemas.openxmlformats.org/presentationml/2006/main">
  <p:tag name="KSO_WM_SLIDE_TYPE" val="contents"/>
  <p:tag name="KSO_WM_TEMPLATE_SUBCATEGORY" val="29"/>
  <p:tag name="KSO_WM_TEMPLATE_COLOR_TYPE" val="0"/>
  <p:tag name="KSO_WM_TAG_VERSION" val="3.0"/>
  <p:tag name="KSO_WM_SLIDE_SUBTYPE" val="diag"/>
  <p:tag name="KSO_WM_SLIDE_ITEM_CNT" val="4"/>
  <p:tag name="KSO_WM_DIAGRAM_GROUP_CODE" val="l1-1"/>
  <p:tag name="KSO_WM_BEAUTIFY_FLAG" val="#wm#"/>
  <p:tag name="KSO_WM_TEMPLATE_INDEX" val="20236811"/>
  <p:tag name="KSO_WM_TEMPLATE_CATEGORY" val="custom"/>
  <p:tag name="KSO_WM_SLIDE_INDEX" val="4"/>
  <p:tag name="KSO_WM_SLIDE_ID" val="custom20236811_4"/>
  <p:tag name="KSO_WM_TEMPLATE_MASTER_TYPE" val="0"/>
  <p:tag name="KSO_WM_SLIDE_LAYOUT" val="a_l"/>
  <p:tag name="KSO_WM_SLIDE_LAYOUT_CNT" val="1_1"/>
  <p:tag name="KSO_WM_SLIDE_DIAGTYPE" val="l"/>
</p:tagLst>
</file>

<file path=ppt/tags/tag65.xml><?xml version="1.0" encoding="utf-8"?>
<p:tagLst xmlns:p="http://schemas.openxmlformats.org/presentationml/2006/main">
  <p:tag name="TAG_CONTENT_SUBINDEX" val="2"/>
  <p:tag name="YOO_CHATSHAPE_TYPE" val="YOO_CHATSHAPE_IMAGE"/>
</p:tagLst>
</file>

<file path=ppt/tags/tag66.xml><?xml version="1.0" encoding="utf-8"?>
<p:tagLst xmlns:p="http://schemas.openxmlformats.org/presentationml/2006/main">
  <p:tag name="TAG_CONTENT_SUBINDEX" val="1"/>
  <p:tag name="YOO_CHATSHAPE_TYPE" val="YOO_CHATSHAPE_IMAGE"/>
</p:tagLst>
</file>

<file path=ppt/tags/tag666.xml><?xml version="1.0" encoding="utf-8"?>
<p:tagLst xmlns:p="http://schemas.openxmlformats.org/presentationml/2006/main">
  <p:tag name="TAG_AIGCCREATORID" val="AIGC生成内容仅供参考-2025/8/5 18:03:49"/>
  <p:tag name="TAG_CHATPAGE_CATALOG" val="第一章 幼儿园教育评价概述、第一节 幼儿园教育评价概述、第二节 幼儿园教育评价的发展、第三节 幼儿园教育评价的类型、第四节 幼儿园教育评价的功能"/>
  <p:tag name="TAG_PPT_THEMETITLE" val="幼儿园教育评价"/>
  <p:tag name="TAG_PPT_THEMEWORD" val="幼儿园教育评价"/>
  <p:tag name="TAG_PRESENTATION_STYLE" val="商务"/>
  <p:tag name="TAG_PRESENTATION_TEMPLATE" val="{&quot;image&quot;:&quot;http://file.static.yoojober.cn/temp/ppt/images/20250805/18ff32e8bcae4630ab572e06898698a4.png&quot;,&quot;sub_images&quot;:[],&quot;title&quot;:&quot;幼儿园教育评价&quot;,&quot;style&quot;:&quot;商务&quot;,&quot;template_type&quot;:&quot;矢量&quot;,&quot;isVector&quot;:true,&quot;color&quot;:&quot;绿色&quot;,&quot;colorList&quot;:[&quot;#293600&quot;,&quot;#FBFDF6&quot;,&quot;#FFFFFF&quot;,&quot;#2D3F09&quot;,&quot;#759B00&quot;,&quot;#B5AC49&quot;,&quot;#93ff96&quot;,&quot;#b2ffa8&quot;,&quot;#d0ffb7&quot;,&quot;#f2f5de&quot;,&quot;#759B00&quot;,&quot;#B5AC49&quot;],&quot;scene&quot;:&quot;&quot;,&quot;group&quot;:&quot;group_1&quot;,&quot;cover_id&quot;:&quot;j8c7CE5tXrZa&quot;,&quot;end_id&quot;:&quot;sk5XXs8FFwcD&quot;,&quot;catalog_id&quot;:&quot;uhbEg7CNVXQT&quot;,&quot;chapter_id&quot;:&quot;zsmDdepqkbDY&quot;,&quot;content_ids&quot;:[],&quot;picture_url&quot;:&quot;&quot;,&quot;isuse&quot;:false,&quot;theme_colors&quot;:[],&quot;company&quot;:&quot;倍进教育&quot;,&quot;logo_left&quot;:false,&quot;logoLight&quot;:&quot;&quot;,&quot;logoDark&quot;:&quot;&quot;,&quot;school&quot;:&quot;&quot;,&quot;isCollect&quot;:false,&quot;data_id&quot;:&quot;f10f25819785ccc6a99466bd71d957c9&quot;,&quot;userName&quot;:&quot;倍进教育&quot;,&quot;authorName&quot;:&quot;&quot;,&quot;json&quot;:&quot;&quot;,&quot;index&quot;:6}"/>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67.xml><?xml version="1.0" encoding="utf-8"?>
<p:tagLst xmlns:p="http://schemas.openxmlformats.org/presentationml/2006/main">
  <p:tag name="YOO_CHATSHAPE_TYPE" val="YOO_CHATSHAPE_DECORATION"/>
</p:tagLst>
</file>

<file path=ppt/tags/tag68.xml><?xml version="1.0" encoding="utf-8"?>
<p:tagLst xmlns:p="http://schemas.openxmlformats.org/presentationml/2006/main">
  <p:tag name="YOO_CHATSHAPE_TYPE" val="YOO_CHATSHAPE_CONTENT"/>
</p:tagLst>
</file>

<file path=ppt/tags/tag69.xml><?xml version="1.0" encoding="utf-8"?>
<p:tagLst xmlns:p="http://schemas.openxmlformats.org/presentationml/2006/main">
  <p:tag name="YOO_CHATSHAPE_TYPE" val="YOO_CHATSHAPE_TITLE"/>
</p:tagLst>
</file>

<file path=ppt/tags/tag7.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0"/>
</p:tagLst>
</file>

<file path=ppt/tags/tag70.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71.xml><?xml version="1.0" encoding="utf-8"?>
<p:tagLst xmlns:p="http://schemas.openxmlformats.org/presentationml/2006/main">
  <p:tag name="TAG_CONTENT_SUBINDEX" val="2"/>
  <p:tag name="YOO_CHATSHAPE_TYPE" val="YOO_CHATSHAPE_IMAGE"/>
</p:tagLst>
</file>

<file path=ppt/tags/tag72.xml><?xml version="1.0" encoding="utf-8"?>
<p:tagLst xmlns:p="http://schemas.openxmlformats.org/presentationml/2006/main">
  <p:tag name="TAG_CONTENT_SUBINDEX" val="1"/>
  <p:tag name="YOO_CHATSHAPE_TYPE" val="YOO_CHATSHAPE_IMAGE"/>
</p:tagLst>
</file>

<file path=ppt/tags/tag73.xml><?xml version="1.0" encoding="utf-8"?>
<p:tagLst xmlns:p="http://schemas.openxmlformats.org/presentationml/2006/main">
  <p:tag name="YOO_CHATSHAPE_TYPE" val="YOO_CHATSHAPE_DECORATION"/>
</p:tagLst>
</file>

<file path=ppt/tags/tag74.xml><?xml version="1.0" encoding="utf-8"?>
<p:tagLst xmlns:p="http://schemas.openxmlformats.org/presentationml/2006/main">
  <p:tag name="YOO_CHATSHAPE_TYPE" val="YOO_CHATSHAPE_CONTENT"/>
</p:tagLst>
</file>

<file path=ppt/tags/tag75.xml><?xml version="1.0" encoding="utf-8"?>
<p:tagLst xmlns:p="http://schemas.openxmlformats.org/presentationml/2006/main">
  <p:tag name="YOO_CHATSHAPE_TYPE" val="YOO_CHATSHAPE_TITLE"/>
</p:tagLst>
</file>

<file path=ppt/tags/tag76.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77.xml><?xml version="1.0" encoding="utf-8"?>
<p:tagLst xmlns:p="http://schemas.openxmlformats.org/presentationml/2006/main">
  <p:tag name="TAG_CONTENT_SUBINDEX" val="2"/>
  <p:tag name="YOO_CHATSHAPE_TYPE" val="YOO_CHATSHAPE_IMAGE"/>
</p:tagLst>
</file>

<file path=ppt/tags/tag78.xml><?xml version="1.0" encoding="utf-8"?>
<p:tagLst xmlns:p="http://schemas.openxmlformats.org/presentationml/2006/main">
  <p:tag name="TAG_CONTENT_SUBINDEX" val="1"/>
  <p:tag name="YOO_CHATSHAPE_TYPE" val="YOO_CHATSHAPE_IMAGE"/>
</p:tagLst>
</file>

<file path=ppt/tags/tag79.xml><?xml version="1.0" encoding="utf-8"?>
<p:tagLst xmlns:p="http://schemas.openxmlformats.org/presentationml/2006/main">
  <p:tag name="YOO_CHATSHAPE_TYPE" val="YOO_CHATSHAPE_DECORATION"/>
</p:tagLst>
</file>

<file path=ppt/tags/tag8.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xml><?xml version="1.0" encoding="utf-8"?>
<p:tagLst xmlns:p="http://schemas.openxmlformats.org/presentationml/2006/main">
  <p:tag name="YOO_CHATSHAPE_TYPE" val="YOO_CHATSHAPE_CONTENT"/>
</p:tagLst>
</file>

<file path=ppt/tags/tag81.xml><?xml version="1.0" encoding="utf-8"?>
<p:tagLst xmlns:p="http://schemas.openxmlformats.org/presentationml/2006/main">
  <p:tag name="YOO_CHATSHAPE_TYPE" val="YOO_CHATSHAPE_TITLE"/>
</p:tagLst>
</file>

<file path=ppt/tags/tag82.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83.xml><?xml version="1.0" encoding="utf-8"?>
<p:tagLst xmlns:p="http://schemas.openxmlformats.org/presentationml/2006/main">
  <p:tag name="TAG_CONTENT_SUBINDEX" val="2"/>
  <p:tag name="YOO_CHATSHAPE_TYPE" val="YOO_CHATSHAPE_IMAGE"/>
</p:tagLst>
</file>

<file path=ppt/tags/tag84.xml><?xml version="1.0" encoding="utf-8"?>
<p:tagLst xmlns:p="http://schemas.openxmlformats.org/presentationml/2006/main">
  <p:tag name="TAG_CONTENT_SUBINDEX" val="1"/>
  <p:tag name="YOO_CHATSHAPE_TYPE" val="YOO_CHATSHAPE_IMAGE"/>
</p:tagLst>
</file>

<file path=ppt/tags/tag85.xml><?xml version="1.0" encoding="utf-8"?>
<p:tagLst xmlns:p="http://schemas.openxmlformats.org/presentationml/2006/main">
  <p:tag name="YOO_CHATSHAPE_TYPE" val="YOO_CHATSHAPE_DECORATION"/>
</p:tagLst>
</file>

<file path=ppt/tags/tag86.xml><?xml version="1.0" encoding="utf-8"?>
<p:tagLst xmlns:p="http://schemas.openxmlformats.org/presentationml/2006/main">
  <p:tag name="YOO_CHATSHAPE_TYPE" val="YOO_CHATSHAPE_CONTENT"/>
</p:tagLst>
</file>

<file path=ppt/tags/tag87.xml><?xml version="1.0" encoding="utf-8"?>
<p:tagLst xmlns:p="http://schemas.openxmlformats.org/presentationml/2006/main">
  <p:tag name="YOO_CHATSHAPE_TYPE" val="YOO_CHATSHAPE_TITLE"/>
</p:tagLst>
</file>

<file path=ppt/tags/tag88.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89.xml><?xml version="1.0" encoding="utf-8"?>
<p:tagLst xmlns:p="http://schemas.openxmlformats.org/presentationml/2006/main">
  <p:tag name="TAG_CONTENT_SUBINDEX" val="2"/>
  <p:tag name="YOO_CHATSHAPE_TYPE" val="YOO_CHATSHAPE_IMAGE"/>
</p:tagLst>
</file>

<file path=ppt/tags/tag9.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0.xml><?xml version="1.0" encoding="utf-8"?>
<p:tagLst xmlns:p="http://schemas.openxmlformats.org/presentationml/2006/main">
  <p:tag name="TAG_CONTENT_SUBINDEX" val="1"/>
  <p:tag name="YOO_CHATSHAPE_TYPE" val="YOO_CHATSHAPE_IMAGE"/>
</p:tagLst>
</file>

<file path=ppt/tags/tag91.xml><?xml version="1.0" encoding="utf-8"?>
<p:tagLst xmlns:p="http://schemas.openxmlformats.org/presentationml/2006/main">
  <p:tag name="YOO_CHATSHAPE_TYPE" val="YOO_CHATSHAPE_DECORATION"/>
</p:tagLst>
</file>

<file path=ppt/tags/tag92.xml><?xml version="1.0" encoding="utf-8"?>
<p:tagLst xmlns:p="http://schemas.openxmlformats.org/presentationml/2006/main">
  <p:tag name="YOO_CHATSHAPE_TYPE" val="YOO_CHATSHAPE_CONTENT"/>
</p:tagLst>
</file>

<file path=ppt/tags/tag93.xml><?xml version="1.0" encoding="utf-8"?>
<p:tagLst xmlns:p="http://schemas.openxmlformats.org/presentationml/2006/main">
  <p:tag name="YOO_CHATSHAPE_TYPE" val="YOO_CHATSHAPE_TITLE"/>
</p:tagLst>
</file>

<file path=ppt/tags/tag94.xml><?xml version="1.0" encoding="utf-8"?>
<p:tagLst xmlns:p="http://schemas.openxmlformats.org/presentationml/2006/main">
  <p:tag name="TAG_AIGCCREATORID" val="AIGC生成内容仅供参考-2025/8/5 18:04:21"/>
  <p:tag name="TAG_CHAPTER_ID" val="1"/>
  <p:tag name="TAG_CONTENT_TYPE" val="1标题1内容2图"/>
  <p:tag name="TAG_SECTION_ID" val="0"/>
  <p:tag name="YOO_CHATPAGE_TYPE" val="TAG_CHATPAGE_CONTENT"/>
  <p:tag name="YOO_CHATSHAPE_TITLE" val="相关概念评析"/>
  <p:tag name="YOO_PROTECTION_DATA" val="\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
</p:tagLst>
</file>

<file path=ppt/tags/tag95.xml><?xml version="1.0" encoding="utf-8"?>
<p:tagLst xmlns:p="http://schemas.openxmlformats.org/presentationml/2006/main">
  <p:tag name="TAG_CONTENT_SUBINDEX" val="2"/>
  <p:tag name="YOO_CHATSHAPE_TYPE" val="YOO_CHATSHAPE_IMAGE"/>
</p:tagLst>
</file>

<file path=ppt/tags/tag96.xml><?xml version="1.0" encoding="utf-8"?>
<p:tagLst xmlns:p="http://schemas.openxmlformats.org/presentationml/2006/main">
  <p:tag name="TAG_CONTENT_SUBINDEX" val="1"/>
  <p:tag name="YOO_CHATSHAPE_TYPE" val="YOO_CHATSHAPE_IMAGE"/>
</p:tagLst>
</file>

<file path=ppt/tags/tag97.xml><?xml version="1.0" encoding="utf-8"?>
<p:tagLst xmlns:p="http://schemas.openxmlformats.org/presentationml/2006/main">
  <p:tag name="YOO_CHATSHAPE_TYPE" val="YOO_CHATSHAPE_DECORATION"/>
</p:tagLst>
</file>

<file path=ppt/tags/tag98.xml><?xml version="1.0" encoding="utf-8"?>
<p:tagLst xmlns:p="http://schemas.openxmlformats.org/presentationml/2006/main">
  <p:tag name="YOO_CHATSHAPE_TYPE" val="YOO_CHATSHAPE_CONTENT"/>
</p:tagLst>
</file>

<file path=ppt/tags/tag99.xml><?xml version="1.0" encoding="utf-8"?>
<p:tagLst xmlns:p="http://schemas.openxmlformats.org/presentationml/2006/main">
  <p:tag name="YOO_CHATSHAPE_TYPE" val="YOO_CHATSHAPE_TITLE"/>
</p:tagLst>
</file>

<file path=ppt/theme/theme1.xml><?xml version="1.0" encoding="utf-8"?>
<a:theme xmlns:a="http://schemas.openxmlformats.org/drawingml/2006/main" name="Office Theme">
  <a:themeElements>
    <a:clrScheme name="Office">
      <a:dk1>
        <a:srgbClr val="293600"/>
      </a:dk1>
      <a:lt1>
        <a:srgbClr val="FBFDF6"/>
      </a:lt1>
      <a:dk2>
        <a:srgbClr val="FFFFFF"/>
      </a:dk2>
      <a:lt2>
        <a:srgbClr val="2D3F09"/>
      </a:lt2>
      <a:accent1>
        <a:srgbClr val="759B00"/>
      </a:accent1>
      <a:accent2>
        <a:srgbClr val="B5AC49"/>
      </a:accent2>
      <a:accent3>
        <a:srgbClr val="93FF96"/>
      </a:accent3>
      <a:accent4>
        <a:srgbClr val="B2FFA8"/>
      </a:accent4>
      <a:accent5>
        <a:srgbClr val="D0FFB7"/>
      </a:accent5>
      <a:accent6>
        <a:srgbClr val="F2F5DE"/>
      </a:accent6>
      <a:hlink>
        <a:srgbClr val="759B00"/>
      </a:hlink>
      <a:folHlink>
        <a:srgbClr val="B5AC49"/>
      </a:folHlink>
    </a:clrScheme>
    <a:fontScheme name="Office">
      <a:majorFont>
        <a:latin typeface="Calibri"/>
        <a:ea typeface="Arial"/>
        <a:cs typeface="Arial"/>
        <a:font script="Jpan" typeface="ＭＳ%20Ｐゴシック"/>
        <a:font script="Hang" typeface="맑은%20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20Ｐゴシック"/>
        <a:font script="Hang" typeface="맑은%20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638.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647.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648.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649.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650.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651.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652.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653.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654.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655.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656.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639.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657.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658.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659.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660.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661.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662.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663.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664.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665.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640.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641.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642.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43.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644.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645.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646.xml"/></Relationships>
</file>

<file path=customXml/item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1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0.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1.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2.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2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3.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4.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5.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6.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7.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8.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9.xml><?xml version="1.0" encoding="utf-8"?>
<yoo_protection_data>\u007b\u0022\u0049\u0044\u0022\u003a\u0022\u0066\u0065\u0063\u0063\u0030\u0030\u0039\u0063\u0064\u0063\u0033\u0062\u0034\u0064\u0063\u0034\u0038\u0065\u0033\u0066\u0065\u0036\u0033\u0034\u0033\u0031\u0035\u0030\u0063\u0032\u0063\u0062\u0022\u002c\u0022\u0054\u0069\u006d\u0065\u0022\u003a\u0022\u0032\u0030\u0032\u0035\u002f\u0030\u0038\u002f\u0030\u0035\u0020\u0031\u0038\u003a\u0030\u0034\u003a\u0032\u0032\u0022\u002c\u0022\u0055\u0073\u0065\u0072\u0049\u0044\u0022\u003a\u0022\u0038\u0038\u0038\u0038\u0022\u002c\u0022\u0054\u0065\u0061\u006d\u0049\u0044\u0022\u003a\u0022\u0022\u002c\u0022\u0049\u0073\u0053\u0075\u0070\u0065\u0072\u0056\u0069\u0070\u0022\u003a\u0074\u0072\u0075\u0065\u002c\u0022\u0050\u0072\u006f\u0074\u0065\u0063\u0074\u0053\u0074\u0061\u0074\u0075\u0073\u0022\u003a\u0030\u007d</yoo_protection_data>
</file>

<file path=customXml/itemProps638.xml><?xml version="1.0" encoding="utf-8"?>
<ds:datastoreItem xmlns:ds="http://schemas.openxmlformats.org/officeDocument/2006/customXml" ds:itemID="{E737CF4F-F66B-4906-8F56-26174BB87BA2}">
  <ds:schemaRefs/>
</ds:datastoreItem>
</file>

<file path=customXml/itemProps639.xml><?xml version="1.0" encoding="utf-8"?>
<ds:datastoreItem xmlns:ds="http://schemas.openxmlformats.org/officeDocument/2006/customXml" ds:itemID="{867D7DDD-0B01-402B-9549-72D6C35FDFEC}">
  <ds:schemaRefs/>
</ds:datastoreItem>
</file>

<file path=customXml/itemProps640.xml><?xml version="1.0" encoding="utf-8"?>
<ds:datastoreItem xmlns:ds="http://schemas.openxmlformats.org/officeDocument/2006/customXml" ds:itemID="{32716E33-1B59-4F94-912B-02F3BD3BA27E}">
  <ds:schemaRefs/>
</ds:datastoreItem>
</file>

<file path=customXml/itemProps641.xml><?xml version="1.0" encoding="utf-8"?>
<ds:datastoreItem xmlns:ds="http://schemas.openxmlformats.org/officeDocument/2006/customXml" ds:itemID="{60C3D85E-0389-4A09-A8E3-096154D2CAF7}">
  <ds:schemaRefs/>
</ds:datastoreItem>
</file>

<file path=customXml/itemProps642.xml><?xml version="1.0" encoding="utf-8"?>
<ds:datastoreItem xmlns:ds="http://schemas.openxmlformats.org/officeDocument/2006/customXml" ds:itemID="{BBF496FB-90D6-4313-B92E-E419F22BE25D}">
  <ds:schemaRefs/>
</ds:datastoreItem>
</file>

<file path=customXml/itemProps643.xml><?xml version="1.0" encoding="utf-8"?>
<ds:datastoreItem xmlns:ds="http://schemas.openxmlformats.org/officeDocument/2006/customXml" ds:itemID="{DBB1245C-7834-4665-A70A-956AC1FAB3BC}">
  <ds:schemaRefs/>
</ds:datastoreItem>
</file>

<file path=customXml/itemProps644.xml><?xml version="1.0" encoding="utf-8"?>
<ds:datastoreItem xmlns:ds="http://schemas.openxmlformats.org/officeDocument/2006/customXml" ds:itemID="{B035CE87-AF7B-4536-B593-F42678D16C2D}">
  <ds:schemaRefs/>
</ds:datastoreItem>
</file>

<file path=customXml/itemProps645.xml><?xml version="1.0" encoding="utf-8"?>
<ds:datastoreItem xmlns:ds="http://schemas.openxmlformats.org/officeDocument/2006/customXml" ds:itemID="{35B577FA-874D-4EC2-B62E-61D890F18454}">
  <ds:schemaRefs/>
</ds:datastoreItem>
</file>

<file path=customXml/itemProps646.xml><?xml version="1.0" encoding="utf-8"?>
<ds:datastoreItem xmlns:ds="http://schemas.openxmlformats.org/officeDocument/2006/customXml" ds:itemID="{BC0B3CCC-CB1D-4E3D-ADC0-EA598E593867}">
  <ds:schemaRefs/>
</ds:datastoreItem>
</file>

<file path=customXml/itemProps647.xml><?xml version="1.0" encoding="utf-8"?>
<ds:datastoreItem xmlns:ds="http://schemas.openxmlformats.org/officeDocument/2006/customXml" ds:itemID="{589A9E13-71A9-41AD-854F-5AD55487355C}">
  <ds:schemaRefs/>
</ds:datastoreItem>
</file>

<file path=customXml/itemProps648.xml><?xml version="1.0" encoding="utf-8"?>
<ds:datastoreItem xmlns:ds="http://schemas.openxmlformats.org/officeDocument/2006/customXml" ds:itemID="{2F8C943E-756D-4ED7-A0EB-BC03AEF610BF}">
  <ds:schemaRefs/>
</ds:datastoreItem>
</file>

<file path=customXml/itemProps649.xml><?xml version="1.0" encoding="utf-8"?>
<ds:datastoreItem xmlns:ds="http://schemas.openxmlformats.org/officeDocument/2006/customXml" ds:itemID="{9AA6E0E4-249A-43F4-9149-CF726F863D64}">
  <ds:schemaRefs/>
</ds:datastoreItem>
</file>

<file path=customXml/itemProps650.xml><?xml version="1.0" encoding="utf-8"?>
<ds:datastoreItem xmlns:ds="http://schemas.openxmlformats.org/officeDocument/2006/customXml" ds:itemID="{A54F3D14-B62F-4D5C-A2F4-AC5E74B191D5}">
  <ds:schemaRefs/>
</ds:datastoreItem>
</file>

<file path=customXml/itemProps651.xml><?xml version="1.0" encoding="utf-8"?>
<ds:datastoreItem xmlns:ds="http://schemas.openxmlformats.org/officeDocument/2006/customXml" ds:itemID="{33A19C72-6FC6-41BE-AE2B-F013893F4F23}">
  <ds:schemaRefs/>
</ds:datastoreItem>
</file>

<file path=customXml/itemProps652.xml><?xml version="1.0" encoding="utf-8"?>
<ds:datastoreItem xmlns:ds="http://schemas.openxmlformats.org/officeDocument/2006/customXml" ds:itemID="{AE996AC3-98D1-4DA8-A6D0-F826368381D6}">
  <ds:schemaRefs/>
</ds:datastoreItem>
</file>

<file path=customXml/itemProps653.xml><?xml version="1.0" encoding="utf-8"?>
<ds:datastoreItem xmlns:ds="http://schemas.openxmlformats.org/officeDocument/2006/customXml" ds:itemID="{20A18CB5-71C4-43BE-8120-D8DDFFB63CF0}">
  <ds:schemaRefs/>
</ds:datastoreItem>
</file>

<file path=customXml/itemProps654.xml><?xml version="1.0" encoding="utf-8"?>
<ds:datastoreItem xmlns:ds="http://schemas.openxmlformats.org/officeDocument/2006/customXml" ds:itemID="{5E05FD79-6B3A-4F1B-B9CA-4821BBD95003}">
  <ds:schemaRefs/>
</ds:datastoreItem>
</file>

<file path=customXml/itemProps655.xml><?xml version="1.0" encoding="utf-8"?>
<ds:datastoreItem xmlns:ds="http://schemas.openxmlformats.org/officeDocument/2006/customXml" ds:itemID="{46DE4A3B-8178-4DA1-8FF1-BCCDBAFD5010}">
  <ds:schemaRefs/>
</ds:datastoreItem>
</file>

<file path=customXml/itemProps656.xml><?xml version="1.0" encoding="utf-8"?>
<ds:datastoreItem xmlns:ds="http://schemas.openxmlformats.org/officeDocument/2006/customXml" ds:itemID="{BB6699EF-40EB-4EBB-9EAB-B4238D0ECE15}">
  <ds:schemaRefs/>
</ds:datastoreItem>
</file>

<file path=customXml/itemProps657.xml><?xml version="1.0" encoding="utf-8"?>
<ds:datastoreItem xmlns:ds="http://schemas.openxmlformats.org/officeDocument/2006/customXml" ds:itemID="{2AA8E1D7-49F9-401F-AB70-37040687BE1D}">
  <ds:schemaRefs/>
</ds:datastoreItem>
</file>

<file path=customXml/itemProps658.xml><?xml version="1.0" encoding="utf-8"?>
<ds:datastoreItem xmlns:ds="http://schemas.openxmlformats.org/officeDocument/2006/customXml" ds:itemID="{47E285A3-AD8F-4075-9DB5-C7C0B5FAB157}">
  <ds:schemaRefs/>
</ds:datastoreItem>
</file>

<file path=customXml/itemProps659.xml><?xml version="1.0" encoding="utf-8"?>
<ds:datastoreItem xmlns:ds="http://schemas.openxmlformats.org/officeDocument/2006/customXml" ds:itemID="{46DF14E2-7C7F-4E5C-ACBC-72F3A02E6407}">
  <ds:schemaRefs/>
</ds:datastoreItem>
</file>

<file path=customXml/itemProps660.xml><?xml version="1.0" encoding="utf-8"?>
<ds:datastoreItem xmlns:ds="http://schemas.openxmlformats.org/officeDocument/2006/customXml" ds:itemID="{5F7599AB-25EF-4FC8-804A-57B14862E80E}">
  <ds:schemaRefs/>
</ds:datastoreItem>
</file>

<file path=customXml/itemProps661.xml><?xml version="1.0" encoding="utf-8"?>
<ds:datastoreItem xmlns:ds="http://schemas.openxmlformats.org/officeDocument/2006/customXml" ds:itemID="{22E1BDDF-2719-4506-9420-B9F5AB732681}">
  <ds:schemaRefs/>
</ds:datastoreItem>
</file>

<file path=customXml/itemProps662.xml><?xml version="1.0" encoding="utf-8"?>
<ds:datastoreItem xmlns:ds="http://schemas.openxmlformats.org/officeDocument/2006/customXml" ds:itemID="{0632E69B-9D5E-4620-BD41-A77547B65B59}">
  <ds:schemaRefs/>
</ds:datastoreItem>
</file>

<file path=customXml/itemProps663.xml><?xml version="1.0" encoding="utf-8"?>
<ds:datastoreItem xmlns:ds="http://schemas.openxmlformats.org/officeDocument/2006/customXml" ds:itemID="{421CDFC1-F4D3-4519-8BF2-B0125DF723AC}">
  <ds:schemaRefs/>
</ds:datastoreItem>
</file>

<file path=customXml/itemProps664.xml><?xml version="1.0" encoding="utf-8"?>
<ds:datastoreItem xmlns:ds="http://schemas.openxmlformats.org/officeDocument/2006/customXml" ds:itemID="{607180E5-FC25-448B-8743-03390102A1CD}">
  <ds:schemaRefs/>
</ds:datastoreItem>
</file>

<file path=customXml/itemProps665.xml><?xml version="1.0" encoding="utf-8"?>
<ds:datastoreItem xmlns:ds="http://schemas.openxmlformats.org/officeDocument/2006/customXml" ds:itemID="{E2A18948-7D93-49D4-8366-46A7C402CADE}">
  <ds:schemaRefs/>
</ds:datastoreItem>
</file>

<file path=docProps/app.xml><?xml version="1.0" encoding="utf-8"?>
<Properties xmlns="http://schemas.openxmlformats.org/officeDocument/2006/extended-properties" xmlns:vt="http://schemas.openxmlformats.org/officeDocument/2006/docPropsVTypes">
  <TotalTime>0</TotalTime>
  <Words>10198</Words>
  <Application>WPS 演示</Application>
  <PresentationFormat>宽屏</PresentationFormat>
  <Paragraphs>732</Paragraphs>
  <Slides>80</Slides>
  <Notes>19</Notes>
  <HiddenSlides>0</HiddenSlides>
  <MMClips>0</MMClips>
  <ScaleCrop>false</ScaleCrop>
  <HeadingPairs>
    <vt:vector size="6" baseType="variant">
      <vt:variant>
        <vt:lpstr>已用的字体</vt:lpstr>
      </vt:variant>
      <vt:variant>
        <vt:i4>23</vt:i4>
      </vt:variant>
      <vt:variant>
        <vt:lpstr>主题</vt:lpstr>
      </vt:variant>
      <vt:variant>
        <vt:i4>1</vt:i4>
      </vt:variant>
      <vt:variant>
        <vt:lpstr>幻灯片标题</vt:lpstr>
      </vt:variant>
      <vt:variant>
        <vt:i4>80</vt:i4>
      </vt:variant>
    </vt:vector>
  </HeadingPairs>
  <TitlesOfParts>
    <vt:vector size="104" baseType="lpstr">
      <vt:lpstr>Arial</vt:lpstr>
      <vt:lpstr>宋体</vt:lpstr>
      <vt:lpstr>Wingdings</vt:lpstr>
      <vt:lpstr>微软雅黑</vt:lpstr>
      <vt:lpstr>等线</vt:lpstr>
      <vt:lpstr>Avenir LT Pro 65 Medium</vt:lpstr>
      <vt:lpstr>Segoe Print</vt:lpstr>
      <vt:lpstr>Inter Medium</vt:lpstr>
      <vt:lpstr>MV Boli</vt:lpstr>
      <vt:lpstr>字体圈欣意冠黑体</vt:lpstr>
      <vt:lpstr>黑体</vt:lpstr>
      <vt:lpstr>思源黑体 CN</vt:lpstr>
      <vt:lpstr>隶书</vt:lpstr>
      <vt:lpstr>华文隶书</vt:lpstr>
      <vt:lpstr>Calibri</vt:lpstr>
      <vt:lpstr>Calibri</vt:lpstr>
      <vt:lpstr>Arial Unicode MS</vt:lpstr>
      <vt:lpstr>Times New Roman</vt:lpstr>
      <vt:lpstr>楷体_GB2312</vt:lpstr>
      <vt:lpstr>华文楷体</vt:lpstr>
      <vt:lpstr>Source Han Sans CN Medium</vt:lpstr>
      <vt:lpstr>新宋体</vt:lpstr>
      <vt:lpstr>맑은%20고딕</vt:lpstr>
      <vt:lpstr>Office Theme</vt:lpstr>
      <vt:lpstr>PowerPoint 演示文稿</vt:lpstr>
      <vt:lpstr>PowerPoint 演示文稿</vt:lpstr>
      <vt:lpstr>PowerPoint 演示文稿</vt:lpstr>
      <vt:lpstr>PowerPoint 演示文稿</vt:lpstr>
      <vt:lpstr>目 录</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思考与练习</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AIGC生成内容仅供参考-2025/8/5 18:04:21</cp:keywords>
  <cp:lastModifiedBy>小米豆儿~Juby</cp:lastModifiedBy>
  <cp:revision>31</cp:revision>
  <cp:lastPrinted>2025-08-05T18:03:00Z</cp:lastPrinted>
  <dcterms:created xsi:type="dcterms:W3CDTF">2025-08-05T10:03:00Z</dcterms:created>
  <dcterms:modified xsi:type="dcterms:W3CDTF">2025-08-06T16:10:25Z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B321446CEE0C4BCF88DD6DC59C83F50A_13</vt:lpwstr>
  </property>
  <property fmtid="{D5CDD505-2E9C-101B-9397-08002B2CF9AE}" pid="3" name="KSOProductBuildVer">
    <vt:lpwstr>2052-12.1.0.21915</vt:lpwstr>
  </property>
</Properties>
</file>