
<file path=[Content_Types].xml><?xml version="1.0" encoding="utf-8"?>
<Types xmlns="http://schemas.openxmlformats.org/package/2006/content-types">
  <Default Extension="xml" ContentType="application/xml"/>
  <Default Extension="jpeg" ContentType="image/jpeg"/>
  <Default Extension="JPG" ContentType="image/.jpg"/>
  <Default Extension="png" ContentType="image/png"/>
  <Default Extension="wdp" ContentType="image/vnd.ms-photo"/>
  <Default Extension="rels" ContentType="application/vnd.openxmlformats-package.relationships+xml"/>
  <Override PartName="/customXml/itemProps1225.xml" ContentType="application/vnd.openxmlformats-officedocument.customXmlProperties+xml"/>
  <Override PartName="/customXml/itemProps1226.xml" ContentType="application/vnd.openxmlformats-officedocument.customXmlProperties+xml"/>
  <Override PartName="/customXml/itemProps1227.xml" ContentType="application/vnd.openxmlformats-officedocument.customXmlProperties+xml"/>
  <Override PartName="/customXml/itemProps1228.xml" ContentType="application/vnd.openxmlformats-officedocument.customXmlProperties+xml"/>
  <Override PartName="/customXml/itemProps1229.xml" ContentType="application/vnd.openxmlformats-officedocument.customXmlProperties+xml"/>
  <Override PartName="/customXml/itemProps1230.xml" ContentType="application/vnd.openxmlformats-officedocument.customXmlProperties+xml"/>
  <Override PartName="/customXml/itemProps1231.xml" ContentType="application/vnd.openxmlformats-officedocument.customXmlProperties+xml"/>
  <Override PartName="/customXml/itemProps1232.xml" ContentType="application/vnd.openxmlformats-officedocument.customXmlProperties+xml"/>
  <Override PartName="/customXml/itemProps1233.xml" ContentType="application/vnd.openxmlformats-officedocument.customXmlProperties+xml"/>
  <Override PartName="/customXml/itemProps1234.xml" ContentType="application/vnd.openxmlformats-officedocument.customXmlProperties+xml"/>
  <Override PartName="/customXml/itemProps1235.xml" ContentType="application/vnd.openxmlformats-officedocument.customXmlProperties+xml"/>
  <Override PartName="/customXml/itemProps1236.xml" ContentType="application/vnd.openxmlformats-officedocument.customXmlProperties+xml"/>
  <Override PartName="/customXml/itemProps1237.xml" ContentType="application/vnd.openxmlformats-officedocument.customXmlProperties+xml"/>
  <Override PartName="/customXml/itemProps1238.xml" ContentType="application/vnd.openxmlformats-officedocument.customXmlProperties+xml"/>
  <Override PartName="/customXml/itemProps1239.xml" ContentType="application/vnd.openxmlformats-officedocument.customXmlProperties+xml"/>
  <Override PartName="/customXml/itemProps1240.xml" ContentType="application/vnd.openxmlformats-officedocument.customXmlProperties+xml"/>
  <Override PartName="/customXml/itemProps1241.xml" ContentType="application/vnd.openxmlformats-officedocument.customXmlProperties+xml"/>
  <Override PartName="/customXml/itemProps1242.xml" ContentType="application/vnd.openxmlformats-officedocument.customXmlProperties+xml"/>
  <Override PartName="/customXml/itemProps1243.xml" ContentType="application/vnd.openxmlformats-officedocument.customXmlProperties+xml"/>
  <Override PartName="/customXml/itemProps1244.xml" ContentType="application/vnd.openxmlformats-officedocument.customXmlProperties+xml"/>
  <Override PartName="/customXml/itemProps1245.xml" ContentType="application/vnd.openxmlformats-officedocument.customXmlProperties+xml"/>
  <Override PartName="/customXml/itemProps1246.xml" ContentType="application/vnd.openxmlformats-officedocument.customXmlProperties+xml"/>
  <Override PartName="/customXml/itemProps1247.xml" ContentType="application/vnd.openxmlformats-officedocument.customXmlProperties+xml"/>
  <Override PartName="/customXml/itemProps1248.xml" ContentType="application/vnd.openxmlformats-officedocument.customXmlProperties+xml"/>
  <Override PartName="/customXml/itemProps1249.xml" ContentType="application/vnd.openxmlformats-officedocument.customXmlProperties+xml"/>
  <Override PartName="/customXml/itemProps1250.xml" ContentType="application/vnd.openxmlformats-officedocument.customXmlProperties+xml"/>
  <Override PartName="/customXml/itemProps1251.xml" ContentType="application/vnd.openxmlformats-officedocument.customXmlProperties+xml"/>
  <Override PartName="/customXml/itemProps1252.xml" ContentType="application/vnd.openxmlformats-officedocument.customXmlProperties+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diagrams/colors1.xml" ContentType="application/vnd.openxmlformats-officedocument.drawingml.diagramColors+xml"/>
  <Override PartName="/ppt/diagrams/colors10.xml" ContentType="application/vnd.openxmlformats-officedocument.drawingml.diagramColors+xml"/>
  <Override PartName="/ppt/diagrams/colors1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colors4.xml" ContentType="application/vnd.openxmlformats-officedocument.drawingml.diagramColors+xml"/>
  <Override PartName="/ppt/diagrams/colors5.xml" ContentType="application/vnd.openxmlformats-officedocument.drawingml.diagramColors+xml"/>
  <Override PartName="/ppt/diagrams/colors6.xml" ContentType="application/vnd.openxmlformats-officedocument.drawingml.diagramColors+xml"/>
  <Override PartName="/ppt/diagrams/colors7.xml" ContentType="application/vnd.openxmlformats-officedocument.drawingml.diagramColors+xml"/>
  <Override PartName="/ppt/diagrams/colors8.xml" ContentType="application/vnd.openxmlformats-officedocument.drawingml.diagramColors+xml"/>
  <Override PartName="/ppt/diagrams/colors9.xml" ContentType="application/vnd.openxmlformats-officedocument.drawingml.diagramColors+xml"/>
  <Override PartName="/ppt/diagrams/data1.xml" ContentType="application/vnd.openxmlformats-officedocument.drawingml.diagramData+xml"/>
  <Override PartName="/ppt/diagrams/data10.xml" ContentType="application/vnd.openxmlformats-officedocument.drawingml.diagramData+xml"/>
  <Override PartName="/ppt/diagrams/data1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ata4.xml" ContentType="application/vnd.openxmlformats-officedocument.drawingml.diagramData+xml"/>
  <Override PartName="/ppt/diagrams/data5.xml" ContentType="application/vnd.openxmlformats-officedocument.drawingml.diagramData+xml"/>
  <Override PartName="/ppt/diagrams/data6.xml" ContentType="application/vnd.openxmlformats-officedocument.drawingml.diagramData+xml"/>
  <Override PartName="/ppt/diagrams/data7.xml" ContentType="application/vnd.openxmlformats-officedocument.drawingml.diagramData+xml"/>
  <Override PartName="/ppt/diagrams/data8.xml" ContentType="application/vnd.openxmlformats-officedocument.drawingml.diagramData+xml"/>
  <Override PartName="/ppt/diagrams/data9.xml" ContentType="application/vnd.openxmlformats-officedocument.drawingml.diagramData+xml"/>
  <Override PartName="/ppt/diagrams/drawing1.xml" ContentType="application/vnd.ms-office.drawingml.diagramDrawing+xml"/>
  <Override PartName="/ppt/diagrams/drawing10.xml" ContentType="application/vnd.ms-office.drawingml.diagramDrawing+xml"/>
  <Override PartName="/ppt/diagrams/drawing1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drawing4.xml" ContentType="application/vnd.ms-office.drawingml.diagramDrawing+xml"/>
  <Override PartName="/ppt/diagrams/drawing5.xml" ContentType="application/vnd.ms-office.drawingml.diagramDrawing+xml"/>
  <Override PartName="/ppt/diagrams/drawing6.xml" ContentType="application/vnd.ms-office.drawingml.diagramDrawing+xml"/>
  <Override PartName="/ppt/diagrams/drawing7.xml" ContentType="application/vnd.ms-office.drawingml.diagramDrawing+xml"/>
  <Override PartName="/ppt/diagrams/drawing8.xml" ContentType="application/vnd.ms-office.drawingml.diagramDrawing+xml"/>
  <Override PartName="/ppt/diagrams/drawing9.xml" ContentType="application/vnd.ms-office.drawingml.diagramDrawing+xml"/>
  <Override PartName="/ppt/diagrams/layout1.xml" ContentType="application/vnd.openxmlformats-officedocument.drawingml.diagramLayout+xml"/>
  <Override PartName="/ppt/diagrams/layout10.xml" ContentType="application/vnd.openxmlformats-officedocument.drawingml.diagramLayout+xml"/>
  <Override PartName="/ppt/diagrams/layout1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layout4.xml" ContentType="application/vnd.openxmlformats-officedocument.drawingml.diagramLayout+xml"/>
  <Override PartName="/ppt/diagrams/layout5.xml" ContentType="application/vnd.openxmlformats-officedocument.drawingml.diagramLayout+xml"/>
  <Override PartName="/ppt/diagrams/layout6.xml" ContentType="application/vnd.openxmlformats-officedocument.drawingml.diagramLayout+xml"/>
  <Override PartName="/ppt/diagrams/layout7.xml" ContentType="application/vnd.openxmlformats-officedocument.drawingml.diagramLayout+xml"/>
  <Override PartName="/ppt/diagrams/layout8.xml" ContentType="application/vnd.openxmlformats-officedocument.drawingml.diagramLayout+xml"/>
  <Override PartName="/ppt/diagrams/layout9.xml" ContentType="application/vnd.openxmlformats-officedocument.drawingml.diagramLayout+xml"/>
  <Override PartName="/ppt/diagrams/quickStyle1.xml" ContentType="application/vnd.openxmlformats-officedocument.drawingml.diagramStyle+xml"/>
  <Override PartName="/ppt/diagrams/quickStyle10.xml" ContentType="application/vnd.openxmlformats-officedocument.drawingml.diagramStyle+xml"/>
  <Override PartName="/ppt/diagrams/quickStyle1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diagrams/quickStyle4.xml" ContentType="application/vnd.openxmlformats-officedocument.drawingml.diagramStyle+xml"/>
  <Override PartName="/ppt/diagrams/quickStyle5.xml" ContentType="application/vnd.openxmlformats-officedocument.drawingml.diagramStyle+xml"/>
  <Override PartName="/ppt/diagrams/quickStyle6.xml" ContentType="application/vnd.openxmlformats-officedocument.drawingml.diagramStyle+xml"/>
  <Override PartName="/ppt/diagrams/quickStyle7.xml" ContentType="application/vnd.openxmlformats-officedocument.drawingml.diagramStyle+xml"/>
  <Override PartName="/ppt/diagrams/quickStyle8.xml" ContentType="application/vnd.openxmlformats-officedocument.drawingml.diagramStyle+xml"/>
  <Override PartName="/ppt/diagrams/quickStyle9.xml" ContentType="application/vnd.openxmlformats-officedocument.drawingml.diagramStyle+xml"/>
  <Override PartName="/ppt/fonts/font1.fntdata" ContentType="application/x-fontdata"/>
  <Override PartName="/ppt/fonts/font10.fntdata" ContentType="application/x-fontdata"/>
  <Override PartName="/ppt/fonts/font11.fntdata" ContentType="application/x-fontdata"/>
  <Override PartName="/ppt/fonts/font12.fntdata" ContentType="application/x-fontdata"/>
  <Override PartName="/ppt/fonts/font13.fntdata" ContentType="application/x-fontdata"/>
  <Override PartName="/ppt/fonts/font14.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media/image12.svg" ContentType="image/svg+xml"/>
  <Override PartName="/ppt/media/image14.svg" ContentType="image/svg+xml"/>
  <Override PartName="/ppt/media/image16.svg" ContentType="image/svg+xml"/>
  <Override PartName="/ppt/media/image18.svg" ContentType="image/svg+xml"/>
  <Override PartName="/ppt/media/image21.svg" ContentType="image/svg+xml"/>
  <Override PartName="/ppt/media/image23.svg" ContentType="image/svg+xml"/>
  <Override PartName="/ppt/media/image25.svg" ContentType="image/svg+xml"/>
  <Override PartName="/ppt/media/image27.svg" ContentType="image/svg+xml"/>
  <Override PartName="/ppt/media/image29.svg" ContentType="image/svg+xml"/>
  <Override PartName="/ppt/media/image31.svg" ContentType="image/svg+xml"/>
  <Override PartName="/ppt/media/image33.svg" ContentType="image/svg+xml"/>
  <Override PartName="/ppt/media/image35.svg" ContentType="image/svg+xml"/>
  <Override PartName="/ppt/media/image37.svg" ContentType="image/svg+xml"/>
  <Override PartName="/ppt/media/image40.svg" ContentType="image/svg+xml"/>
  <Override PartName="/ppt/media/image42.svg" ContentType="image/svg+xml"/>
  <Override PartName="/ppt/media/image44.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53.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 id="2147483662" r:id="rId3"/>
  </p:sldMasterIdLst>
  <p:notesMasterIdLst>
    <p:notesMasterId r:id="rId7"/>
  </p:notesMasterIdLst>
  <p:sldIdLst>
    <p:sldId id="259" r:id="rId4"/>
    <p:sldId id="265" r:id="rId5"/>
    <p:sldId id="280" r:id="rId6"/>
    <p:sldId id="431" r:id="rId8"/>
    <p:sldId id="432" r:id="rId9"/>
    <p:sldId id="434" r:id="rId10"/>
    <p:sldId id="438" r:id="rId11"/>
    <p:sldId id="488" r:id="rId12"/>
    <p:sldId id="633" r:id="rId13"/>
    <p:sldId id="636" r:id="rId14"/>
    <p:sldId id="637" r:id="rId15"/>
    <p:sldId id="638" r:id="rId16"/>
    <p:sldId id="639" r:id="rId17"/>
    <p:sldId id="640" r:id="rId18"/>
    <p:sldId id="641" r:id="rId19"/>
    <p:sldId id="645" r:id="rId20"/>
    <p:sldId id="642" r:id="rId21"/>
    <p:sldId id="646" r:id="rId22"/>
    <p:sldId id="647" r:id="rId23"/>
    <p:sldId id="649" r:id="rId24"/>
    <p:sldId id="650" r:id="rId25"/>
    <p:sldId id="652" r:id="rId26"/>
    <p:sldId id="651" r:id="rId27"/>
    <p:sldId id="654" r:id="rId28"/>
    <p:sldId id="657" r:id="rId29"/>
    <p:sldId id="658" r:id="rId30"/>
    <p:sldId id="659" r:id="rId31"/>
    <p:sldId id="661" r:id="rId32"/>
    <p:sldId id="662" r:id="rId33"/>
    <p:sldId id="663" r:id="rId34"/>
    <p:sldId id="667" r:id="rId35"/>
    <p:sldId id="664" r:id="rId36"/>
    <p:sldId id="668" r:id="rId37"/>
    <p:sldId id="669" r:id="rId38"/>
    <p:sldId id="672" r:id="rId39"/>
    <p:sldId id="670" r:id="rId40"/>
    <p:sldId id="673" r:id="rId41"/>
    <p:sldId id="674" r:id="rId42"/>
    <p:sldId id="675" r:id="rId43"/>
    <p:sldId id="676" r:id="rId44"/>
    <p:sldId id="677" r:id="rId45"/>
    <p:sldId id="680" r:id="rId46"/>
    <p:sldId id="678" r:id="rId47"/>
    <p:sldId id="681" r:id="rId48"/>
    <p:sldId id="682" r:id="rId49"/>
    <p:sldId id="683" r:id="rId50"/>
    <p:sldId id="684" r:id="rId51"/>
    <p:sldId id="686" r:id="rId52"/>
    <p:sldId id="688" r:id="rId53"/>
    <p:sldId id="689" r:id="rId54"/>
    <p:sldId id="690" r:id="rId55"/>
    <p:sldId id="692" r:id="rId56"/>
    <p:sldId id="694" r:id="rId57"/>
    <p:sldId id="696" r:id="rId58"/>
    <p:sldId id="697" r:id="rId59"/>
    <p:sldId id="698" r:id="rId60"/>
    <p:sldId id="699" r:id="rId61"/>
    <p:sldId id="700" r:id="rId62"/>
    <p:sldId id="701" r:id="rId63"/>
    <p:sldId id="702" r:id="rId64"/>
    <p:sldId id="703" r:id="rId65"/>
    <p:sldId id="705" r:id="rId66"/>
    <p:sldId id="707" r:id="rId67"/>
    <p:sldId id="708" r:id="rId68"/>
    <p:sldId id="709" r:id="rId69"/>
    <p:sldId id="710" r:id="rId70"/>
    <p:sldId id="715" r:id="rId71"/>
    <p:sldId id="716" r:id="rId72"/>
    <p:sldId id="717" r:id="rId73"/>
    <p:sldId id="718" r:id="rId74"/>
    <p:sldId id="719" r:id="rId75"/>
    <p:sldId id="720" r:id="rId76"/>
    <p:sldId id="721" r:id="rId77"/>
    <p:sldId id="723" r:id="rId78"/>
    <p:sldId id="724" r:id="rId79"/>
    <p:sldId id="725" r:id="rId80"/>
    <p:sldId id="726" r:id="rId81"/>
    <p:sldId id="727" r:id="rId82"/>
    <p:sldId id="728" r:id="rId83"/>
    <p:sldId id="729" r:id="rId84"/>
    <p:sldId id="730" r:id="rId85"/>
    <p:sldId id="731" r:id="rId86"/>
    <p:sldId id="732" r:id="rId87"/>
    <p:sldId id="734" r:id="rId88"/>
    <p:sldId id="736" r:id="rId89"/>
    <p:sldId id="737" r:id="rId90"/>
    <p:sldId id="738" r:id="rId91"/>
    <p:sldId id="741" r:id="rId92"/>
    <p:sldId id="742" r:id="rId93"/>
    <p:sldId id="743" r:id="rId94"/>
    <p:sldId id="744" r:id="rId95"/>
    <p:sldId id="745" r:id="rId96"/>
    <p:sldId id="746" r:id="rId97"/>
    <p:sldId id="747" r:id="rId98"/>
    <p:sldId id="748" r:id="rId99"/>
    <p:sldId id="749" r:id="rId100"/>
    <p:sldId id="752" r:id="rId101"/>
    <p:sldId id="753" r:id="rId102"/>
    <p:sldId id="754" r:id="rId103"/>
    <p:sldId id="755" r:id="rId104"/>
    <p:sldId id="756" r:id="rId105"/>
    <p:sldId id="757" r:id="rId106"/>
    <p:sldId id="759" r:id="rId107"/>
    <p:sldId id="760" r:id="rId108"/>
    <p:sldId id="761" r:id="rId109"/>
    <p:sldId id="762" r:id="rId110"/>
    <p:sldId id="763" r:id="rId111"/>
    <p:sldId id="764" r:id="rId112"/>
    <p:sldId id="765" r:id="rId113"/>
    <p:sldId id="766" r:id="rId114"/>
    <p:sldId id="767" r:id="rId115"/>
    <p:sldId id="768" r:id="rId116"/>
    <p:sldId id="769" r:id="rId117"/>
    <p:sldId id="770" r:id="rId118"/>
    <p:sldId id="771" r:id="rId119"/>
    <p:sldId id="772" r:id="rId120"/>
    <p:sldId id="773" r:id="rId121"/>
    <p:sldId id="776" r:id="rId122"/>
    <p:sldId id="774" r:id="rId123"/>
    <p:sldId id="777" r:id="rId124"/>
    <p:sldId id="778" r:id="rId125"/>
    <p:sldId id="779" r:id="rId126"/>
    <p:sldId id="783" r:id="rId127"/>
    <p:sldId id="785" r:id="rId128"/>
    <p:sldId id="780" r:id="rId129"/>
    <p:sldId id="786" r:id="rId130"/>
    <p:sldId id="787" r:id="rId131"/>
    <p:sldId id="482" r:id="rId132"/>
    <p:sldId id="337" r:id="rId133"/>
  </p:sldIdLst>
  <p:sldSz cx="12192000" cy="6858000"/>
  <p:notesSz cx="6858000" cy="9144000"/>
  <p:embeddedFontLst>
    <p:embeddedFont>
      <p:font typeface="微软雅黑" panose="020B0503020204020204" charset="-122"/>
      <p:regular r:id="rId138"/>
    </p:embeddedFont>
    <p:embeddedFont>
      <p:font typeface="等线" panose="02010600030101010101" charset="-122"/>
      <p:regular r:id="rId139"/>
    </p:embeddedFont>
    <p:embeddedFont>
      <p:font typeface="Calibri" panose="020F0502020204030204" pitchFamily="34" charset="0"/>
      <p:regular r:id="rId140"/>
      <p:bold r:id="rId141"/>
      <p:italic r:id="rId142"/>
      <p:boldItalic r:id="rId143"/>
    </p:embeddedFont>
    <p:embeddedFont>
      <p:font typeface="隶书" panose="02010509060101010101" pitchFamily="49" charset="-122"/>
      <p:regular r:id="rId144"/>
    </p:embeddedFont>
    <p:embeddedFont>
      <p:font typeface="Calibri" panose="020F0502020204030204"/>
      <p:regular r:id="rId145"/>
      <p:bold r:id="rId146"/>
      <p:italic r:id="rId147"/>
      <p:boldItalic r:id="rId148"/>
    </p:embeddedFont>
    <p:embeddedFont>
      <p:font typeface="华文楷体" panose="02010600040101010101" charset="-122"/>
      <p:regular r:id="rId149"/>
    </p:embeddedFont>
    <p:embeddedFont>
      <p:font typeface="汉仪书宋二简" panose="02010600000101010101" charset="-122"/>
      <p:regular r:id="rId150"/>
    </p:embeddedFont>
    <p:embeddedFont>
      <p:font typeface="汉仪润圆-65简" panose="00020600040101010101" charset="-122"/>
      <p:regular r:id="rId151"/>
    </p:embeddedFont>
  </p:embeddedFontLst>
  <p:custDataLst>
    <p:tags r:id="rId180"/>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40" userDrawn="1">
          <p15:clr>
            <a:srgbClr val="A4A3A4"/>
          </p15:clr>
        </p15:guide>
        <p15:guide id="2" pos="288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PS" initials="W" lastIdx="1" clrIdx="0"/>
  <p:cmAuthor id="2" name="作者" initials="A" lastIdx="0" clrIdx="1"/>
  <p:cmAuthor id="1483810881" name="WPS_1679281038" initials="W" lastIdx="1"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6000"/>
    <p:restoredTop sz="0"/>
  </p:normalViewPr>
  <p:slideViewPr>
    <p:cSldViewPr showGuides="1">
      <p:cViewPr>
        <p:scale>
          <a:sx n="73" d="100"/>
          <a:sy n="73" d="100"/>
        </p:scale>
        <p:origin x="0" y="0"/>
      </p:cViewPr>
      <p:guideLst>
        <p:guide orient="horz" pos="2240"/>
        <p:guide pos="2880"/>
      </p:guideLst>
    </p:cSldViewPr>
  </p:slideViewPr>
  <p:notesViewPr>
    <p:cSldViewPr>
      <p:cViewPr>
        <p:scale>
          <a:sx n="1" d="100"/>
          <a:sy n="1" d="100"/>
        </p:scale>
        <p:origin x="0" y="0"/>
      </p:cViewPr>
      <p:guideLst/>
    </p:cSldViewPr>
  </p:notes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5.xml"/><Relationship Id="rId98" Type="http://schemas.openxmlformats.org/officeDocument/2006/relationships/slide" Target="slides/slide94.xml"/><Relationship Id="rId97" Type="http://schemas.openxmlformats.org/officeDocument/2006/relationships/slide" Target="slides/slide93.xml"/><Relationship Id="rId96" Type="http://schemas.openxmlformats.org/officeDocument/2006/relationships/slide" Target="slides/slide92.xml"/><Relationship Id="rId95" Type="http://schemas.openxmlformats.org/officeDocument/2006/relationships/slide" Target="slides/slide91.xml"/><Relationship Id="rId94" Type="http://schemas.openxmlformats.org/officeDocument/2006/relationships/slide" Target="slides/slide90.xml"/><Relationship Id="rId93" Type="http://schemas.openxmlformats.org/officeDocument/2006/relationships/slide" Target="slides/slide89.xml"/><Relationship Id="rId92" Type="http://schemas.openxmlformats.org/officeDocument/2006/relationships/slide" Target="slides/slide88.xml"/><Relationship Id="rId91" Type="http://schemas.openxmlformats.org/officeDocument/2006/relationships/slide" Target="slides/slide87.xml"/><Relationship Id="rId90" Type="http://schemas.openxmlformats.org/officeDocument/2006/relationships/slide" Target="slides/slide86.xml"/><Relationship Id="rId9" Type="http://schemas.openxmlformats.org/officeDocument/2006/relationships/slide" Target="slides/slide5.xml"/><Relationship Id="rId89" Type="http://schemas.openxmlformats.org/officeDocument/2006/relationships/slide" Target="slides/slide85.xml"/><Relationship Id="rId88" Type="http://schemas.openxmlformats.org/officeDocument/2006/relationships/slide" Target="slides/slide84.xml"/><Relationship Id="rId87" Type="http://schemas.openxmlformats.org/officeDocument/2006/relationships/slide" Target="slides/slide83.xml"/><Relationship Id="rId86" Type="http://schemas.openxmlformats.org/officeDocument/2006/relationships/slide" Target="slides/slide82.xml"/><Relationship Id="rId85" Type="http://schemas.openxmlformats.org/officeDocument/2006/relationships/slide" Target="slides/slide81.xml"/><Relationship Id="rId84" Type="http://schemas.openxmlformats.org/officeDocument/2006/relationships/slide" Target="slides/slide80.xml"/><Relationship Id="rId83" Type="http://schemas.openxmlformats.org/officeDocument/2006/relationships/slide" Target="slides/slide79.xml"/><Relationship Id="rId82" Type="http://schemas.openxmlformats.org/officeDocument/2006/relationships/slide" Target="slides/slide78.xml"/><Relationship Id="rId81" Type="http://schemas.openxmlformats.org/officeDocument/2006/relationships/slide" Target="slides/slide77.xml"/><Relationship Id="rId80" Type="http://schemas.openxmlformats.org/officeDocument/2006/relationships/slide" Target="slides/slide76.xml"/><Relationship Id="rId8" Type="http://schemas.openxmlformats.org/officeDocument/2006/relationships/slide" Target="slides/slide4.xml"/><Relationship Id="rId79" Type="http://schemas.openxmlformats.org/officeDocument/2006/relationships/slide" Target="slides/slide75.xml"/><Relationship Id="rId78" Type="http://schemas.openxmlformats.org/officeDocument/2006/relationships/slide" Target="slides/slide74.xml"/><Relationship Id="rId77" Type="http://schemas.openxmlformats.org/officeDocument/2006/relationships/slide" Target="slides/slide73.xml"/><Relationship Id="rId76" Type="http://schemas.openxmlformats.org/officeDocument/2006/relationships/slide" Target="slides/slide72.xml"/><Relationship Id="rId75" Type="http://schemas.openxmlformats.org/officeDocument/2006/relationships/slide" Target="slides/slide71.xml"/><Relationship Id="rId74" Type="http://schemas.openxmlformats.org/officeDocument/2006/relationships/slide" Target="slides/slide70.xml"/><Relationship Id="rId73" Type="http://schemas.openxmlformats.org/officeDocument/2006/relationships/slide" Target="slides/slide69.xml"/><Relationship Id="rId72" Type="http://schemas.openxmlformats.org/officeDocument/2006/relationships/slide" Target="slides/slide68.xml"/><Relationship Id="rId71" Type="http://schemas.openxmlformats.org/officeDocument/2006/relationships/slide" Target="slides/slide67.xml"/><Relationship Id="rId70" Type="http://schemas.openxmlformats.org/officeDocument/2006/relationships/slide" Target="slides/slide66.xml"/><Relationship Id="rId7" Type="http://schemas.openxmlformats.org/officeDocument/2006/relationships/notesMaster" Target="notesMasters/notesMaster1.xml"/><Relationship Id="rId69" Type="http://schemas.openxmlformats.org/officeDocument/2006/relationships/slide" Target="slides/slide65.xml"/><Relationship Id="rId68" Type="http://schemas.openxmlformats.org/officeDocument/2006/relationships/slide" Target="slides/slide64.xml"/><Relationship Id="rId67" Type="http://schemas.openxmlformats.org/officeDocument/2006/relationships/slide" Target="slides/slide63.xml"/><Relationship Id="rId66" Type="http://schemas.openxmlformats.org/officeDocument/2006/relationships/slide" Target="slides/slide62.xml"/><Relationship Id="rId65" Type="http://schemas.openxmlformats.org/officeDocument/2006/relationships/slide" Target="slides/slide61.xml"/><Relationship Id="rId64" Type="http://schemas.openxmlformats.org/officeDocument/2006/relationships/slide" Target="slides/slide60.xml"/><Relationship Id="rId63" Type="http://schemas.openxmlformats.org/officeDocument/2006/relationships/slide" Target="slides/slide59.xml"/><Relationship Id="rId62" Type="http://schemas.openxmlformats.org/officeDocument/2006/relationships/slide" Target="slides/slide58.xml"/><Relationship Id="rId61" Type="http://schemas.openxmlformats.org/officeDocument/2006/relationships/slide" Target="slides/slide57.xml"/><Relationship Id="rId60" Type="http://schemas.openxmlformats.org/officeDocument/2006/relationships/slide" Target="slides/slide56.xml"/><Relationship Id="rId6" Type="http://schemas.openxmlformats.org/officeDocument/2006/relationships/slide" Target="slides/slide3.xml"/><Relationship Id="rId59" Type="http://schemas.openxmlformats.org/officeDocument/2006/relationships/slide" Target="slides/slide55.xml"/><Relationship Id="rId58" Type="http://schemas.openxmlformats.org/officeDocument/2006/relationships/slide" Target="slides/slide54.xml"/><Relationship Id="rId57" Type="http://schemas.openxmlformats.org/officeDocument/2006/relationships/slide" Target="slides/slide53.xml"/><Relationship Id="rId56" Type="http://schemas.openxmlformats.org/officeDocument/2006/relationships/slide" Target="slides/slide52.xml"/><Relationship Id="rId55" Type="http://schemas.openxmlformats.org/officeDocument/2006/relationships/slide" Target="slides/slide51.xml"/><Relationship Id="rId54" Type="http://schemas.openxmlformats.org/officeDocument/2006/relationships/slide" Target="slides/slide50.xml"/><Relationship Id="rId53" Type="http://schemas.openxmlformats.org/officeDocument/2006/relationships/slide" Target="slides/slide49.xml"/><Relationship Id="rId52" Type="http://schemas.openxmlformats.org/officeDocument/2006/relationships/slide" Target="slides/slide48.xml"/><Relationship Id="rId51" Type="http://schemas.openxmlformats.org/officeDocument/2006/relationships/slide" Target="slides/slide47.xml"/><Relationship Id="rId50" Type="http://schemas.openxmlformats.org/officeDocument/2006/relationships/slide" Target="slides/slide46.xml"/><Relationship Id="rId5" Type="http://schemas.openxmlformats.org/officeDocument/2006/relationships/slide" Target="slides/slide2.xml"/><Relationship Id="rId49" Type="http://schemas.openxmlformats.org/officeDocument/2006/relationships/slide" Target="slides/slide45.xml"/><Relationship Id="rId48" Type="http://schemas.openxmlformats.org/officeDocument/2006/relationships/slide" Target="slides/slide44.xml"/><Relationship Id="rId47" Type="http://schemas.openxmlformats.org/officeDocument/2006/relationships/slide" Target="slides/slide43.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0" Type="http://schemas.openxmlformats.org/officeDocument/2006/relationships/tags" Target="tags/tag1253.xml"/><Relationship Id="rId18" Type="http://schemas.openxmlformats.org/officeDocument/2006/relationships/slide" Target="slides/slide14.xml"/><Relationship Id="rId179" Type="http://schemas.openxmlformats.org/officeDocument/2006/relationships/customXml" Target="../customXml/item28.xml"/><Relationship Id="rId178" Type="http://schemas.openxmlformats.org/officeDocument/2006/relationships/customXml" Target="../customXml/item27.xml"/><Relationship Id="rId177" Type="http://schemas.openxmlformats.org/officeDocument/2006/relationships/customXml" Target="../customXml/item26.xml"/><Relationship Id="rId176" Type="http://schemas.openxmlformats.org/officeDocument/2006/relationships/customXml" Target="../customXml/item25.xml"/><Relationship Id="rId175" Type="http://schemas.openxmlformats.org/officeDocument/2006/relationships/customXml" Target="../customXml/item24.xml"/><Relationship Id="rId174" Type="http://schemas.openxmlformats.org/officeDocument/2006/relationships/customXml" Target="../customXml/item23.xml"/><Relationship Id="rId173" Type="http://schemas.openxmlformats.org/officeDocument/2006/relationships/customXml" Target="../customXml/item22.xml"/><Relationship Id="rId172" Type="http://schemas.openxmlformats.org/officeDocument/2006/relationships/customXml" Target="../customXml/item21.xml"/><Relationship Id="rId171" Type="http://schemas.openxmlformats.org/officeDocument/2006/relationships/customXml" Target="../customXml/item20.xml"/><Relationship Id="rId170" Type="http://schemas.openxmlformats.org/officeDocument/2006/relationships/customXml" Target="../customXml/item19.xml"/><Relationship Id="rId17" Type="http://schemas.openxmlformats.org/officeDocument/2006/relationships/slide" Target="slides/slide13.xml"/><Relationship Id="rId169" Type="http://schemas.openxmlformats.org/officeDocument/2006/relationships/customXml" Target="../customXml/item18.xml"/><Relationship Id="rId168" Type="http://schemas.openxmlformats.org/officeDocument/2006/relationships/customXml" Target="../customXml/item17.xml"/><Relationship Id="rId167" Type="http://schemas.openxmlformats.org/officeDocument/2006/relationships/customXml" Target="../customXml/item16.xml"/><Relationship Id="rId166" Type="http://schemas.openxmlformats.org/officeDocument/2006/relationships/customXml" Target="../customXml/item15.xml"/><Relationship Id="rId165" Type="http://schemas.openxmlformats.org/officeDocument/2006/relationships/customXml" Target="../customXml/item14.xml"/><Relationship Id="rId164" Type="http://schemas.openxmlformats.org/officeDocument/2006/relationships/customXml" Target="../customXml/item13.xml"/><Relationship Id="rId163" Type="http://schemas.openxmlformats.org/officeDocument/2006/relationships/customXml" Target="../customXml/item12.xml"/><Relationship Id="rId162" Type="http://schemas.openxmlformats.org/officeDocument/2006/relationships/customXml" Target="../customXml/item11.xml"/><Relationship Id="rId161" Type="http://schemas.openxmlformats.org/officeDocument/2006/relationships/customXml" Target="../customXml/item10.xml"/><Relationship Id="rId160" Type="http://schemas.openxmlformats.org/officeDocument/2006/relationships/customXml" Target="../customXml/item9.xml"/><Relationship Id="rId16" Type="http://schemas.openxmlformats.org/officeDocument/2006/relationships/slide" Target="slides/slide12.xml"/><Relationship Id="rId159" Type="http://schemas.openxmlformats.org/officeDocument/2006/relationships/customXml" Target="../customXml/item8.xml"/><Relationship Id="rId158" Type="http://schemas.openxmlformats.org/officeDocument/2006/relationships/customXml" Target="../customXml/item7.xml"/><Relationship Id="rId157" Type="http://schemas.openxmlformats.org/officeDocument/2006/relationships/customXml" Target="../customXml/item6.xml"/><Relationship Id="rId156" Type="http://schemas.openxmlformats.org/officeDocument/2006/relationships/customXml" Target="../customXml/item5.xml"/><Relationship Id="rId155" Type="http://schemas.openxmlformats.org/officeDocument/2006/relationships/customXml" Target="../customXml/item4.xml"/><Relationship Id="rId154" Type="http://schemas.openxmlformats.org/officeDocument/2006/relationships/customXml" Target="../customXml/item3.xml"/><Relationship Id="rId153" Type="http://schemas.openxmlformats.org/officeDocument/2006/relationships/customXml" Target="../customXml/item2.xml"/><Relationship Id="rId152" Type="http://schemas.openxmlformats.org/officeDocument/2006/relationships/customXml" Target="../customXml/item1.xml"/><Relationship Id="rId151" Type="http://schemas.openxmlformats.org/officeDocument/2006/relationships/font" Target="fonts/font14.fntdata"/><Relationship Id="rId150" Type="http://schemas.openxmlformats.org/officeDocument/2006/relationships/font" Target="fonts/font13.fntdata"/><Relationship Id="rId15" Type="http://schemas.openxmlformats.org/officeDocument/2006/relationships/slide" Target="slides/slide11.xml"/><Relationship Id="rId149" Type="http://schemas.openxmlformats.org/officeDocument/2006/relationships/font" Target="fonts/font12.fntdata"/><Relationship Id="rId148" Type="http://schemas.openxmlformats.org/officeDocument/2006/relationships/font" Target="fonts/font11.fntdata"/><Relationship Id="rId147" Type="http://schemas.openxmlformats.org/officeDocument/2006/relationships/font" Target="fonts/font10.fntdata"/><Relationship Id="rId146" Type="http://schemas.openxmlformats.org/officeDocument/2006/relationships/font" Target="fonts/font9.fntdata"/><Relationship Id="rId145" Type="http://schemas.openxmlformats.org/officeDocument/2006/relationships/font" Target="fonts/font8.fntdata"/><Relationship Id="rId144" Type="http://schemas.openxmlformats.org/officeDocument/2006/relationships/font" Target="fonts/font7.fntdata"/><Relationship Id="rId143" Type="http://schemas.openxmlformats.org/officeDocument/2006/relationships/font" Target="fonts/font6.fntdata"/><Relationship Id="rId142" Type="http://schemas.openxmlformats.org/officeDocument/2006/relationships/font" Target="fonts/font5.fntdata"/><Relationship Id="rId141" Type="http://schemas.openxmlformats.org/officeDocument/2006/relationships/font" Target="fonts/font4.fntdata"/><Relationship Id="rId140" Type="http://schemas.openxmlformats.org/officeDocument/2006/relationships/font" Target="fonts/font3.fntdata"/><Relationship Id="rId14" Type="http://schemas.openxmlformats.org/officeDocument/2006/relationships/slide" Target="slides/slide10.xml"/><Relationship Id="rId139" Type="http://schemas.openxmlformats.org/officeDocument/2006/relationships/font" Target="fonts/font2.fntdata"/><Relationship Id="rId138" Type="http://schemas.openxmlformats.org/officeDocument/2006/relationships/font" Target="fonts/font1.fntdata"/><Relationship Id="rId137" Type="http://schemas.openxmlformats.org/officeDocument/2006/relationships/commentAuthors" Target="commentAuthors.xml"/><Relationship Id="rId136" Type="http://schemas.openxmlformats.org/officeDocument/2006/relationships/tableStyles" Target="tableStyles.xml"/><Relationship Id="rId135" Type="http://schemas.openxmlformats.org/officeDocument/2006/relationships/viewProps" Target="viewProps.xml"/><Relationship Id="rId134" Type="http://schemas.openxmlformats.org/officeDocument/2006/relationships/presProps" Target="presProps.xml"/><Relationship Id="rId133" Type="http://schemas.openxmlformats.org/officeDocument/2006/relationships/slide" Target="slides/slide129.xml"/><Relationship Id="rId132" Type="http://schemas.openxmlformats.org/officeDocument/2006/relationships/slide" Target="slides/slide128.xml"/><Relationship Id="rId131" Type="http://schemas.openxmlformats.org/officeDocument/2006/relationships/slide" Target="slides/slide127.xml"/><Relationship Id="rId130" Type="http://schemas.openxmlformats.org/officeDocument/2006/relationships/slide" Target="slides/slide126.xml"/><Relationship Id="rId13" Type="http://schemas.openxmlformats.org/officeDocument/2006/relationships/slide" Target="slides/slide9.xml"/><Relationship Id="rId129" Type="http://schemas.openxmlformats.org/officeDocument/2006/relationships/slide" Target="slides/slide125.xml"/><Relationship Id="rId128" Type="http://schemas.openxmlformats.org/officeDocument/2006/relationships/slide" Target="slides/slide124.xml"/><Relationship Id="rId127" Type="http://schemas.openxmlformats.org/officeDocument/2006/relationships/slide" Target="slides/slide123.xml"/><Relationship Id="rId126" Type="http://schemas.openxmlformats.org/officeDocument/2006/relationships/slide" Target="slides/slide122.xml"/><Relationship Id="rId125" Type="http://schemas.openxmlformats.org/officeDocument/2006/relationships/slide" Target="slides/slide121.xml"/><Relationship Id="rId124" Type="http://schemas.openxmlformats.org/officeDocument/2006/relationships/slide" Target="slides/slide120.xml"/><Relationship Id="rId123" Type="http://schemas.openxmlformats.org/officeDocument/2006/relationships/slide" Target="slides/slide119.xml"/><Relationship Id="rId122" Type="http://schemas.openxmlformats.org/officeDocument/2006/relationships/slide" Target="slides/slide118.xml"/><Relationship Id="rId121" Type="http://schemas.openxmlformats.org/officeDocument/2006/relationships/slide" Target="slides/slide117.xml"/><Relationship Id="rId120" Type="http://schemas.openxmlformats.org/officeDocument/2006/relationships/slide" Target="slides/slide116.xml"/><Relationship Id="rId12" Type="http://schemas.openxmlformats.org/officeDocument/2006/relationships/slide" Target="slides/slide8.xml"/><Relationship Id="rId119" Type="http://schemas.openxmlformats.org/officeDocument/2006/relationships/slide" Target="slides/slide115.xml"/><Relationship Id="rId118" Type="http://schemas.openxmlformats.org/officeDocument/2006/relationships/slide" Target="slides/slide114.xml"/><Relationship Id="rId117" Type="http://schemas.openxmlformats.org/officeDocument/2006/relationships/slide" Target="slides/slide113.xml"/><Relationship Id="rId116" Type="http://schemas.openxmlformats.org/officeDocument/2006/relationships/slide" Target="slides/slide112.xml"/><Relationship Id="rId115" Type="http://schemas.openxmlformats.org/officeDocument/2006/relationships/slide" Target="slides/slide111.xml"/><Relationship Id="rId114" Type="http://schemas.openxmlformats.org/officeDocument/2006/relationships/slide" Target="slides/slide110.xml"/><Relationship Id="rId113" Type="http://schemas.openxmlformats.org/officeDocument/2006/relationships/slide" Target="slides/slide109.xml"/><Relationship Id="rId112" Type="http://schemas.openxmlformats.org/officeDocument/2006/relationships/slide" Target="slides/slide108.xml"/><Relationship Id="rId111" Type="http://schemas.openxmlformats.org/officeDocument/2006/relationships/slide" Target="slides/slide107.xml"/><Relationship Id="rId110" Type="http://schemas.openxmlformats.org/officeDocument/2006/relationships/slide" Target="slides/slide106.xml"/><Relationship Id="rId11" Type="http://schemas.openxmlformats.org/officeDocument/2006/relationships/slide" Target="slides/slide7.xml"/><Relationship Id="rId109" Type="http://schemas.openxmlformats.org/officeDocument/2006/relationships/slide" Target="slides/slide105.xml"/><Relationship Id="rId108" Type="http://schemas.openxmlformats.org/officeDocument/2006/relationships/slide" Target="slides/slide104.xml"/><Relationship Id="rId107" Type="http://schemas.openxmlformats.org/officeDocument/2006/relationships/slide" Target="slides/slide103.xml"/><Relationship Id="rId106" Type="http://schemas.openxmlformats.org/officeDocument/2006/relationships/slide" Target="slides/slide102.xml"/><Relationship Id="rId105" Type="http://schemas.openxmlformats.org/officeDocument/2006/relationships/slide" Target="slides/slide101.xml"/><Relationship Id="rId104" Type="http://schemas.openxmlformats.org/officeDocument/2006/relationships/slide" Target="slides/slide100.xml"/><Relationship Id="rId103" Type="http://schemas.openxmlformats.org/officeDocument/2006/relationships/slide" Target="slides/slide99.xml"/><Relationship Id="rId102" Type="http://schemas.openxmlformats.org/officeDocument/2006/relationships/slide" Target="slides/slide98.xml"/><Relationship Id="rId101" Type="http://schemas.openxmlformats.org/officeDocument/2006/relationships/slide" Target="slides/slide97.xml"/><Relationship Id="rId100" Type="http://schemas.openxmlformats.org/officeDocument/2006/relationships/slide" Target="slides/slide96.xml"/><Relationship Id="rId10" Type="http://schemas.openxmlformats.org/officeDocument/2006/relationships/slide" Target="slides/slide6.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accent4_1">
  <dgm:title val=""/>
  <dgm:desc val=""/>
  <dgm:catLst>
    <dgm:cat type="accent4" pri="11100"/>
  </dgm:catLst>
  <dgm:styleLbl name="align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align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b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b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con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fgAcc0">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2">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3">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4">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f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dgm:txEffectClrLst/>
  </dgm:styleLbl>
  <dgm:styleLbl name="parChTrans2D2">
    <dgm:fillClrLst meth="repeat">
      <a:schemeClr val="accent4"/>
    </dgm:fillClrLst>
    <dgm:linClrLst meth="repeat">
      <a:schemeClr val="accent4"/>
    </dgm:linClrLst>
    <dgm:effectClrLst/>
    <dgm:txLinClrLst/>
    <dgm:txFillClrLst/>
    <dgm:txEffectClrLst/>
  </dgm:styleLbl>
  <dgm:styleLbl name="parChTrans2D3">
    <dgm:fillClrLst meth="repeat">
      <a:schemeClr val="accent4"/>
    </dgm:fillClrLst>
    <dgm:linClrLst meth="repeat">
      <a:schemeClr val="accent4"/>
    </dgm:linClrLst>
    <dgm:effectClrLst/>
    <dgm:txLinClrLst/>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trAlignAcc1">
    <dgm:fillClrLst meth="repeat">
      <a:schemeClr val="accent4">
        <a:alpha val="40000"/>
        <a:tint val="40000"/>
      </a:schemeClr>
    </dgm:fillClrLst>
    <dgm:linClrLst meth="repeat">
      <a:schemeClr val="accent4"/>
    </dgm:linClrLst>
    <dgm:effectClrLst/>
    <dgm:txLinClrLst/>
    <dgm:txFillClrLst meth="repeat">
      <a:schemeClr val="dk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accent4">
        <a:shade val="80000"/>
      </a:schemeClr>
    </dgm:linClrLst>
    <dgm:effectClrLst/>
    <dgm:txLinClrLst/>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53FE757F-7D2E-4F16-B320-6339A809BCA1}" type="doc">
      <dgm:prSet loTypeId="list" loCatId="list" qsTypeId="urn:microsoft.com/office/officeart/2005/8/quickstyle/simple1" qsCatId="simple" csTypeId="urn:microsoft.com/office/officeart/2005/8/colors/accent4_1" csCatId="accent4" phldr="1"/>
      <dgm:spPr/>
      <dgm:t>
        <a:bodyPr/>
        <a:lstStyle/>
        <a:p>
          <a:endParaRPr lang="zh-CN" altLang="en-US"/>
        </a:p>
      </dgm:t>
    </dgm:pt>
    <dgm:pt modelId="{CB8BC6D8-03CB-4450-9A88-5A012ED59E53}">
      <dgm:prSet phldrT="[文本]" phldr="0" custT="1"/>
      <dgm:spPr>
        <a:solidFill>
          <a:schemeClr val="bg1">
            <a:lumMod val="75000"/>
          </a:schemeClr>
        </a:solidFill>
      </dgm:spPr>
      <dgm:t>
        <a:bodyPr vert="horz" wrap="square"/>
        <a:p>
          <a:pPr>
            <a:lnSpc>
              <a:spcPct val="100000"/>
            </a:lnSpc>
            <a:spcBef>
              <a:spcPct val="0"/>
            </a:spcBef>
            <a:spcAft>
              <a:spcPct val="35000"/>
            </a:spcAft>
          </a:pPr>
          <a:r>
            <a:rPr lang="zh-CN" altLang="en-US" sz="2800" b="1" dirty="0" smtClean="0">
              <a:solidFill>
                <a:schemeClr val="bg1">
                  <a:lumMod val="25000"/>
                </a:schemeClr>
              </a:solidFill>
              <a:latin typeface="宋体" panose="02010600030101010101" pitchFamily="2" charset="-122"/>
            </a:rPr>
            <a:t>一、评价方案的内容</a:t>
          </a:r>
          <a:r>
            <a:rPr lang="zh-CN" altLang="en-US" sz="2800" b="1" dirty="0" smtClean="0">
              <a:solidFill>
                <a:schemeClr val="bg1">
                  <a:lumMod val="25000"/>
                </a:schemeClr>
              </a:solidFill>
              <a:latin typeface="宋体" panose="02010600030101010101" pitchFamily="2" charset="-122"/>
            </a:rPr>
            <a:t/>
          </a:r>
          <a:endParaRPr lang="zh-CN" altLang="en-US" sz="2800" b="1" dirty="0" smtClean="0">
            <a:solidFill>
              <a:schemeClr val="bg1">
                <a:lumMod val="25000"/>
              </a:schemeClr>
            </a:solidFill>
            <a:latin typeface="宋体" panose="02010600030101010101" pitchFamily="2" charset="-122"/>
          </a:endParaRPr>
        </a:p>
      </dgm:t>
    </dgm:pt>
    <dgm:pt modelId="{55E449F3-753A-42F6-91CF-7A35408A57C7}" cxnId="{0F8E6984-63E8-4B9F-9751-8BBA55F770A8}" type="parTrans">
      <dgm:prSet/>
      <dgm:spPr/>
      <dgm:t>
        <a:bodyPr/>
        <a:lstStyle/>
        <a:p>
          <a:endParaRPr lang="zh-CN" altLang="en-US"/>
        </a:p>
      </dgm:t>
    </dgm:pt>
    <dgm:pt modelId="{06A9BFDC-1E00-47FA-AA4F-6F0AD65F6A88}" cxnId="{0F8E6984-63E8-4B9F-9751-8BBA55F770A8}" type="sibTrans">
      <dgm:prSet/>
      <dgm:spPr/>
      <dgm:t>
        <a:bodyPr/>
        <a:lstStyle/>
        <a:p>
          <a:endParaRPr lang="zh-CN" altLang="en-US"/>
        </a:p>
      </dgm:t>
    </dgm:pt>
    <dgm:pt modelId="{B45CB787-777F-477F-B635-BEDB48305ED9}">
      <dgm:prSet phldrT="[文本]" phldr="0" custT="1"/>
      <dgm:spPr>
        <a:solidFill>
          <a:srgbClr val="0070C0"/>
        </a:solidFill>
        <a:ln>
          <a:solidFill>
            <a:srgbClr val="FF0000"/>
          </a:solidFill>
        </a:ln>
      </dgm:spPr>
      <dgm:t>
        <a:bodyPr vert="horz" wrap="square"/>
        <a:p>
          <a:pPr>
            <a:lnSpc>
              <a:spcPct val="100000"/>
            </a:lnSpc>
            <a:spcBef>
              <a:spcPct val="0"/>
            </a:spcBef>
            <a:spcAft>
              <a:spcPct val="35000"/>
            </a:spcAft>
          </a:pPr>
          <a:r>
            <a:rPr lang="zh-CN" altLang="en-US" sz="2400" dirty="0" smtClean="0">
              <a:solidFill>
                <a:schemeClr val="bg1">
                  <a:lumMod val="25000"/>
                </a:schemeClr>
              </a:solidFill>
              <a:latin typeface="宋体" panose="02010600030101010101" pitchFamily="2" charset="-122"/>
            </a:rPr>
            <a:t>二、评价指标体系的制定</a:t>
          </a:r>
          <a:r>
            <a:rPr lang="zh-CN" altLang="en-US" sz="2400" dirty="0" smtClean="0">
              <a:solidFill>
                <a:schemeClr val="bg1">
                  <a:lumMod val="25000"/>
                </a:schemeClr>
              </a:solidFill>
              <a:latin typeface="宋体" panose="02010600030101010101" pitchFamily="2" charset="-122"/>
            </a:rPr>
            <a:t/>
          </a:r>
          <a:endParaRPr lang="zh-CN" altLang="en-US" sz="2400" dirty="0" smtClean="0">
            <a:solidFill>
              <a:schemeClr val="bg1">
                <a:lumMod val="25000"/>
              </a:schemeClr>
            </a:solidFill>
            <a:latin typeface="宋体" panose="02010600030101010101" pitchFamily="2" charset="-122"/>
          </a:endParaRPr>
        </a:p>
      </dgm:t>
    </dgm:pt>
    <dgm:pt modelId="{611DCE27-33E0-46A8-A9A9-230469441063}" cxnId="{A5E1B8BC-2C69-4366-A9A2-4DAB1316068D}" type="parTrans">
      <dgm:prSet/>
      <dgm:spPr/>
      <dgm:t>
        <a:bodyPr/>
        <a:lstStyle/>
        <a:p>
          <a:endParaRPr lang="zh-CN" altLang="en-US"/>
        </a:p>
      </dgm:t>
    </dgm:pt>
    <dgm:pt modelId="{570FCB1A-2777-4A0A-8252-1A1D58294360}" cxnId="{A5E1B8BC-2C69-4366-A9A2-4DAB1316068D}" type="sibTrans">
      <dgm:prSet/>
      <dgm:spPr/>
      <dgm:t>
        <a:bodyPr/>
        <a:lstStyle/>
        <a:p>
          <a:endParaRPr lang="zh-CN" altLang="en-US"/>
        </a:p>
      </dgm:t>
    </dgm:pt>
    <dgm:pt modelId="{03A065C4-6919-4D62-96E8-AE3632BB25B8}">
      <dgm:prSet phldrT="[文本]" phldr="0" custT="1"/>
      <dgm:spPr>
        <a:solidFill>
          <a:schemeClr val="accent6">
            <a:lumMod val="50000"/>
          </a:schemeClr>
        </a:solidFill>
      </dgm:spPr>
      <dgm:t>
        <a:bodyPr vert="horz" wrap="square"/>
        <a:p>
          <a:pPr>
            <a:lnSpc>
              <a:spcPct val="100000"/>
            </a:lnSpc>
            <a:spcBef>
              <a:spcPct val="0"/>
            </a:spcBef>
            <a:spcAft>
              <a:spcPct val="35000"/>
            </a:spcAft>
          </a:pPr>
          <a:r>
            <a:rPr lang="zh-CN" altLang="en-US" sz="2800" b="1" dirty="0" smtClean="0">
              <a:solidFill>
                <a:schemeClr val="bg1">
                  <a:lumMod val="25000"/>
                </a:schemeClr>
              </a:solidFill>
              <a:latin typeface="宋体" panose="02010600030101010101" pitchFamily="2" charset="-122"/>
            </a:rPr>
            <a:t>三、幼儿园教育评价准则的设计</a:t>
          </a:r>
          <a:r>
            <a:rPr lang="zh-CN" altLang="en-US" sz="2800" b="1" dirty="0" smtClean="0">
              <a:solidFill>
                <a:schemeClr val="bg1">
                  <a:lumMod val="25000"/>
                </a:schemeClr>
              </a:solidFill>
              <a:latin typeface="宋体" panose="02010600030101010101" pitchFamily="2" charset="-122"/>
            </a:rPr>
            <a:t/>
          </a:r>
          <a:endParaRPr lang="zh-CN" altLang="en-US" sz="2800" b="1" dirty="0" smtClean="0">
            <a:solidFill>
              <a:schemeClr val="bg1">
                <a:lumMod val="25000"/>
              </a:schemeClr>
            </a:solidFill>
            <a:latin typeface="宋体" panose="02010600030101010101" pitchFamily="2" charset="-122"/>
          </a:endParaRPr>
        </a:p>
      </dgm:t>
    </dgm:pt>
    <dgm:pt modelId="{286BBFA0-53C4-4D84-8D2C-18D1D85907D1}" cxnId="{1E1F33D4-674B-4E2B-9B90-E8ACB5C56CA4}" type="parTrans">
      <dgm:prSet/>
      <dgm:spPr/>
      <dgm:t>
        <a:bodyPr/>
        <a:lstStyle/>
        <a:p>
          <a:endParaRPr lang="zh-CN" altLang="en-US"/>
        </a:p>
      </dgm:t>
    </dgm:pt>
    <dgm:pt modelId="{6C38769F-9154-4C84-A73D-72DF29AE7E40}" cxnId="{1E1F33D4-674B-4E2B-9B90-E8ACB5C56CA4}" type="sibTrans">
      <dgm:prSet/>
      <dgm:spPr/>
      <dgm:t>
        <a:bodyPr/>
        <a:lstStyle/>
        <a:p>
          <a:endParaRPr lang="zh-CN" altLang="en-US"/>
        </a:p>
      </dgm:t>
    </dgm:pt>
    <dgm:pt modelId="{D6955E4E-ED0C-40E1-B45C-C416A255F4B1}" type="pres">
      <dgm:prSet presAssocID="{53FE757F-7D2E-4F16-B320-6339A809BCA1}" presName="linear" presStyleCnt="0">
        <dgm:presLayoutVars>
          <dgm:dir/>
          <dgm:animLvl val="lvl"/>
          <dgm:resizeHandles val="exact"/>
        </dgm:presLayoutVars>
      </dgm:prSet>
      <dgm:spPr/>
      <dgm:t>
        <a:bodyPr/>
        <a:lstStyle/>
        <a:p>
          <a:endParaRPr lang="zh-CN" altLang="en-US"/>
        </a:p>
      </dgm:t>
    </dgm:pt>
    <dgm:pt modelId="{2D1998B8-6F7E-44E3-ADA7-A8E1AB95496D}" type="pres">
      <dgm:prSet presAssocID="{CB8BC6D8-03CB-4450-9A88-5A012ED59E53}" presName="parentLin" presStyleCnt="0"/>
      <dgm:spPr/>
    </dgm:pt>
    <dgm:pt modelId="{41003B83-9ADE-4C05-8204-643C52347984}" type="pres">
      <dgm:prSet presAssocID="{CB8BC6D8-03CB-4450-9A88-5A012ED59E53}" presName="parentLeftMargin" presStyleCnt="0"/>
      <dgm:spPr/>
      <dgm:t>
        <a:bodyPr/>
        <a:lstStyle/>
        <a:p>
          <a:endParaRPr lang="zh-CN" altLang="en-US"/>
        </a:p>
      </dgm:t>
    </dgm:pt>
    <dgm:pt modelId="{642EDF6D-476C-4B0C-960D-E080DE4F0420}" type="pres">
      <dgm:prSet presAssocID="{CB8BC6D8-03CB-4450-9A88-5A012ED59E53}" presName="parentText" presStyleLbl="node1" presStyleIdx="0" presStyleCnt="3" custScaleX="125670">
        <dgm:presLayoutVars>
          <dgm:chMax val="0"/>
          <dgm:bulletEnabled val="1"/>
        </dgm:presLayoutVars>
      </dgm:prSet>
      <dgm:spPr/>
      <dgm:t>
        <a:bodyPr/>
        <a:lstStyle/>
        <a:p>
          <a:endParaRPr lang="zh-CN" altLang="en-US"/>
        </a:p>
      </dgm:t>
    </dgm:pt>
    <dgm:pt modelId="{82832945-3622-440E-B53C-4936E01BF9AC}" type="pres">
      <dgm:prSet presAssocID="{CB8BC6D8-03CB-4450-9A88-5A012ED59E53}" presName="negativeSpace" presStyleCnt="0"/>
      <dgm:spPr/>
    </dgm:pt>
    <dgm:pt modelId="{0D5A5C77-6644-41E7-83A6-3E2E645EB864}" type="pres">
      <dgm:prSet presAssocID="{CB8BC6D8-03CB-4450-9A88-5A012ED59E53}" presName="childText" presStyleLbl="conFgAcc1" presStyleIdx="0" presStyleCnt="3">
        <dgm:presLayoutVars>
          <dgm:bulletEnabled val="1"/>
        </dgm:presLayoutVars>
      </dgm:prSet>
      <dgm:spPr/>
    </dgm:pt>
    <dgm:pt modelId="{9AE5BDFD-B68A-453E-8C1C-7C8579651381}" type="pres">
      <dgm:prSet presAssocID="{06A9BFDC-1E00-47FA-AA4F-6F0AD65F6A88}" presName="spaceBetweenRectangles" presStyleCnt="0"/>
      <dgm:spPr/>
    </dgm:pt>
    <dgm:pt modelId="{701140A2-F0FF-4149-ADE2-DCC201700E3F}" type="pres">
      <dgm:prSet presAssocID="{B45CB787-777F-477F-B635-BEDB48305ED9}" presName="parentLin" presStyleCnt="0"/>
      <dgm:spPr/>
    </dgm:pt>
    <dgm:pt modelId="{60B710B1-D38B-4771-BF13-EC5D3B1ED800}" type="pres">
      <dgm:prSet presAssocID="{B45CB787-777F-477F-B635-BEDB48305ED9}" presName="parentLeftMargin" presStyleCnt="0"/>
      <dgm:spPr/>
      <dgm:t>
        <a:bodyPr/>
        <a:lstStyle/>
        <a:p>
          <a:endParaRPr lang="zh-CN" altLang="en-US"/>
        </a:p>
      </dgm:t>
    </dgm:pt>
    <dgm:pt modelId="{9F3AD6AC-6630-4D69-8D69-99A1BDF8926C}" type="pres">
      <dgm:prSet presAssocID="{B45CB787-777F-477F-B635-BEDB48305ED9}" presName="parentText" presStyleLbl="node1" presStyleIdx="1" presStyleCnt="3" custScaleX="125670">
        <dgm:presLayoutVars>
          <dgm:chMax val="0"/>
          <dgm:bulletEnabled val="1"/>
        </dgm:presLayoutVars>
      </dgm:prSet>
      <dgm:spPr/>
      <dgm:t>
        <a:bodyPr/>
        <a:lstStyle/>
        <a:p>
          <a:endParaRPr lang="zh-CN" altLang="en-US"/>
        </a:p>
      </dgm:t>
    </dgm:pt>
    <dgm:pt modelId="{E7A59FC4-CF02-412C-9ED6-15C2B2B29A64}" type="pres">
      <dgm:prSet presAssocID="{B45CB787-777F-477F-B635-BEDB48305ED9}" presName="negativeSpace" presStyleCnt="0"/>
      <dgm:spPr/>
    </dgm:pt>
    <dgm:pt modelId="{DA6BC263-7958-4B99-B08E-42BD3C34D12B}" type="pres">
      <dgm:prSet presAssocID="{B45CB787-777F-477F-B635-BEDB48305ED9}" presName="childText" presStyleLbl="conFgAcc1" presStyleIdx="1" presStyleCnt="3">
        <dgm:presLayoutVars>
          <dgm:bulletEnabled val="1"/>
        </dgm:presLayoutVars>
      </dgm:prSet>
      <dgm:spPr/>
    </dgm:pt>
    <dgm:pt modelId="{1F41C6DF-9F97-4BA6-8776-8DED9C19DFBB}" type="pres">
      <dgm:prSet presAssocID="{570FCB1A-2777-4A0A-8252-1A1D58294360}" presName="spaceBetweenRectangles" presStyleCnt="0"/>
      <dgm:spPr/>
    </dgm:pt>
    <dgm:pt modelId="{46916974-6A70-4229-B418-90EA31C41424}" type="pres">
      <dgm:prSet presAssocID="{03A065C4-6919-4D62-96E8-AE3632BB25B8}" presName="parentLin" presStyleCnt="0"/>
      <dgm:spPr/>
    </dgm:pt>
    <dgm:pt modelId="{2AADDEA5-4834-4D6F-873F-BA096BB02BF9}" type="pres">
      <dgm:prSet presAssocID="{03A065C4-6919-4D62-96E8-AE3632BB25B8}" presName="parentLeftMargin" presStyleCnt="0"/>
      <dgm:spPr/>
      <dgm:t>
        <a:bodyPr/>
        <a:lstStyle/>
        <a:p>
          <a:endParaRPr lang="zh-CN" altLang="en-US"/>
        </a:p>
      </dgm:t>
    </dgm:pt>
    <dgm:pt modelId="{759D5E7D-BA75-4226-8EE0-47A8DC4661DF}" type="pres">
      <dgm:prSet presAssocID="{03A065C4-6919-4D62-96E8-AE3632BB25B8}" presName="parentText" presStyleLbl="node1" presStyleIdx="2" presStyleCnt="3" custScaleX="125670" custLinFactNeighborX="9369" custLinFactNeighborY="-206">
        <dgm:presLayoutVars>
          <dgm:chMax val="0"/>
          <dgm:bulletEnabled val="1"/>
        </dgm:presLayoutVars>
      </dgm:prSet>
      <dgm:spPr/>
      <dgm:t>
        <a:bodyPr/>
        <a:lstStyle/>
        <a:p>
          <a:endParaRPr lang="zh-CN" altLang="en-US"/>
        </a:p>
      </dgm:t>
    </dgm:pt>
    <dgm:pt modelId="{D8B01774-F65E-4210-A613-E0DCC576CDE3}" type="pres">
      <dgm:prSet presAssocID="{03A065C4-6919-4D62-96E8-AE3632BB25B8}" presName="negativeSpace" presStyleCnt="0"/>
      <dgm:spPr/>
    </dgm:pt>
    <dgm:pt modelId="{C7461E00-47E9-4DBE-A5BC-7DF5A6D75C73}" type="pres">
      <dgm:prSet presAssocID="{03A065C4-6919-4D62-96E8-AE3632BB25B8}" presName="childText" presStyleLbl="conFgAcc1" presStyleIdx="2" presStyleCnt="3">
        <dgm:presLayoutVars>
          <dgm:bulletEnabled val="1"/>
        </dgm:presLayoutVars>
      </dgm:prSet>
      <dgm:spPr/>
    </dgm:pt>
  </dgm:ptLst>
  <dgm:cxnLst>
    <dgm:cxn modelId="{0F8E6984-63E8-4B9F-9751-8BBA55F770A8}" srcId="{53FE757F-7D2E-4F16-B320-6339A809BCA1}" destId="{CB8BC6D8-03CB-4450-9A88-5A012ED59E53}" srcOrd="0" destOrd="0" parTransId="{55E449F3-753A-42F6-91CF-7A35408A57C7}" sibTransId="{06A9BFDC-1E00-47FA-AA4F-6F0AD65F6A88}"/>
    <dgm:cxn modelId="{A5E1B8BC-2C69-4366-A9A2-4DAB1316068D}" srcId="{53FE757F-7D2E-4F16-B320-6339A809BCA1}" destId="{B45CB787-777F-477F-B635-BEDB48305ED9}" srcOrd="1" destOrd="0" parTransId="{611DCE27-33E0-46A8-A9A9-230469441063}" sibTransId="{570FCB1A-2777-4A0A-8252-1A1D58294360}"/>
    <dgm:cxn modelId="{1E1F33D4-674B-4E2B-9B90-E8ACB5C56CA4}" srcId="{53FE757F-7D2E-4F16-B320-6339A809BCA1}" destId="{03A065C4-6919-4D62-96E8-AE3632BB25B8}" srcOrd="2" destOrd="0" parTransId="{286BBFA0-53C4-4D84-8D2C-18D1D85907D1}" sibTransId="{6C38769F-9154-4C84-A73D-72DF29AE7E40}"/>
    <dgm:cxn modelId="{D81829E7-7B9C-45AE-9007-38F60DD3E18D}" type="presOf" srcId="{53FE757F-7D2E-4F16-B320-6339A809BCA1}" destId="{D6955E4E-ED0C-40E1-B45C-C416A255F4B1}" srcOrd="0" destOrd="0" presId="urn:microsoft.com/office/officeart/2005/8/layout/list1"/>
    <dgm:cxn modelId="{54AF2CA8-F87B-493C-9347-6499F25275EE}" type="presParOf" srcId="{D6955E4E-ED0C-40E1-B45C-C416A255F4B1}" destId="{2D1998B8-6F7E-44E3-ADA7-A8E1AB95496D}" srcOrd="0" destOrd="0" presId="urn:microsoft.com/office/officeart/2005/8/layout/list1"/>
    <dgm:cxn modelId="{F308BA53-62B5-4D69-94B1-B2CA34326152}" type="presParOf" srcId="{2D1998B8-6F7E-44E3-ADA7-A8E1AB95496D}" destId="{41003B83-9ADE-4C05-8204-643C52347984}" srcOrd="0" destOrd="0" presId="urn:microsoft.com/office/officeart/2005/8/layout/list1"/>
    <dgm:cxn modelId="{29191635-DAAB-4C19-9178-17599FB9734D}" type="presOf" srcId="{CB8BC6D8-03CB-4450-9A88-5A012ED59E53}" destId="{41003B83-9ADE-4C05-8204-643C52347984}" srcOrd="0" destOrd="0" presId="urn:microsoft.com/office/officeart/2005/8/layout/list1"/>
    <dgm:cxn modelId="{314FF64D-ECC5-4C47-A95D-927632ADCA32}" type="presParOf" srcId="{2D1998B8-6F7E-44E3-ADA7-A8E1AB95496D}" destId="{642EDF6D-476C-4B0C-960D-E080DE4F0420}" srcOrd="1" destOrd="0" presId="urn:microsoft.com/office/officeart/2005/8/layout/list1"/>
    <dgm:cxn modelId="{E4875457-ED41-4083-AA1F-4EA120117B4D}" type="presOf" srcId="{CB8BC6D8-03CB-4450-9A88-5A012ED59E53}" destId="{642EDF6D-476C-4B0C-960D-E080DE4F0420}" srcOrd="0" destOrd="0" presId="urn:microsoft.com/office/officeart/2005/8/layout/list1"/>
    <dgm:cxn modelId="{C3323E28-2066-4462-804F-D0561A925232}" type="presParOf" srcId="{D6955E4E-ED0C-40E1-B45C-C416A255F4B1}" destId="{82832945-3622-440E-B53C-4936E01BF9AC}" srcOrd="1" destOrd="0" presId="urn:microsoft.com/office/officeart/2005/8/layout/list1"/>
    <dgm:cxn modelId="{22FB7308-A16B-4825-B8BE-AB52056326F7}" type="presParOf" srcId="{D6955E4E-ED0C-40E1-B45C-C416A255F4B1}" destId="{0D5A5C77-6644-41E7-83A6-3E2E645EB864}" srcOrd="2" destOrd="0" presId="urn:microsoft.com/office/officeart/2005/8/layout/list1"/>
    <dgm:cxn modelId="{99A723E6-A2FC-4100-A6E5-24F6158225DE}" type="presParOf" srcId="{D6955E4E-ED0C-40E1-B45C-C416A255F4B1}" destId="{9AE5BDFD-B68A-453E-8C1C-7C8579651381}" srcOrd="3" destOrd="0" presId="urn:microsoft.com/office/officeart/2005/8/layout/list1"/>
    <dgm:cxn modelId="{8DDC8626-975E-40E8-A816-E48A7D614E70}" type="presParOf" srcId="{D6955E4E-ED0C-40E1-B45C-C416A255F4B1}" destId="{701140A2-F0FF-4149-ADE2-DCC201700E3F}" srcOrd="4" destOrd="0" presId="urn:microsoft.com/office/officeart/2005/8/layout/list1"/>
    <dgm:cxn modelId="{3731DA49-9508-4187-A421-9A56D2B160EB}" type="presParOf" srcId="{701140A2-F0FF-4149-ADE2-DCC201700E3F}" destId="{60B710B1-D38B-4771-BF13-EC5D3B1ED800}" srcOrd="0" destOrd="4" presId="urn:microsoft.com/office/officeart/2005/8/layout/list1"/>
    <dgm:cxn modelId="{2B653A9F-2183-43CE-9D6E-5B725CAD018F}" type="presOf" srcId="{B45CB787-777F-477F-B635-BEDB48305ED9}" destId="{60B710B1-D38B-4771-BF13-EC5D3B1ED800}" srcOrd="0" destOrd="0" presId="urn:microsoft.com/office/officeart/2005/8/layout/list1"/>
    <dgm:cxn modelId="{DC6BD924-A77F-493B-A09C-91C1BC4D7213}" type="presParOf" srcId="{701140A2-F0FF-4149-ADE2-DCC201700E3F}" destId="{9F3AD6AC-6630-4D69-8D69-99A1BDF8926C}" srcOrd="1" destOrd="4" presId="urn:microsoft.com/office/officeart/2005/8/layout/list1"/>
    <dgm:cxn modelId="{58ADF6F8-838E-4D9A-8588-5F7D2F97914B}" type="presOf" srcId="{B45CB787-777F-477F-B635-BEDB48305ED9}" destId="{9F3AD6AC-6630-4D69-8D69-99A1BDF8926C}" srcOrd="0" destOrd="0" presId="urn:microsoft.com/office/officeart/2005/8/layout/list1"/>
    <dgm:cxn modelId="{09EB8441-DA54-4539-82C9-D8164CC8D32F}" type="presParOf" srcId="{D6955E4E-ED0C-40E1-B45C-C416A255F4B1}" destId="{E7A59FC4-CF02-412C-9ED6-15C2B2B29A64}" srcOrd="5" destOrd="0" presId="urn:microsoft.com/office/officeart/2005/8/layout/list1"/>
    <dgm:cxn modelId="{69C12D20-5181-4149-A037-23481000933C}" type="presParOf" srcId="{D6955E4E-ED0C-40E1-B45C-C416A255F4B1}" destId="{DA6BC263-7958-4B99-B08E-42BD3C34D12B}" srcOrd="6" destOrd="0" presId="urn:microsoft.com/office/officeart/2005/8/layout/list1"/>
    <dgm:cxn modelId="{58279EC5-8A62-4D78-8CC1-0E2C22F88AD1}" type="presParOf" srcId="{D6955E4E-ED0C-40E1-B45C-C416A255F4B1}" destId="{1F41C6DF-9F97-4BA6-8776-8DED9C19DFBB}" srcOrd="7" destOrd="0" presId="urn:microsoft.com/office/officeart/2005/8/layout/list1"/>
    <dgm:cxn modelId="{F0DB7341-994D-4AE1-9831-B2F760C0A6D1}" type="presParOf" srcId="{D6955E4E-ED0C-40E1-B45C-C416A255F4B1}" destId="{46916974-6A70-4229-B418-90EA31C41424}" srcOrd="8" destOrd="0" presId="urn:microsoft.com/office/officeart/2005/8/layout/list1"/>
    <dgm:cxn modelId="{3F32B92D-7445-4FD1-AE22-AD711D969E13}" type="presParOf" srcId="{46916974-6A70-4229-B418-90EA31C41424}" destId="{2AADDEA5-4834-4D6F-873F-BA096BB02BF9}" srcOrd="0" destOrd="8" presId="urn:microsoft.com/office/officeart/2005/8/layout/list1"/>
    <dgm:cxn modelId="{1DCF117C-5816-4E37-9012-272FC4D15483}" type="presOf" srcId="{03A065C4-6919-4D62-96E8-AE3632BB25B8}" destId="{2AADDEA5-4834-4D6F-873F-BA096BB02BF9}" srcOrd="0" destOrd="0" presId="urn:microsoft.com/office/officeart/2005/8/layout/list1"/>
    <dgm:cxn modelId="{E7A728D6-A93F-4B4F-88FF-F60C2798FEB1}" type="presParOf" srcId="{46916974-6A70-4229-B418-90EA31C41424}" destId="{759D5E7D-BA75-4226-8EE0-47A8DC4661DF}" srcOrd="1" destOrd="8" presId="urn:microsoft.com/office/officeart/2005/8/layout/list1"/>
    <dgm:cxn modelId="{C6F73004-3350-4D0D-B8C9-732D5916F5C1}" type="presOf" srcId="{03A065C4-6919-4D62-96E8-AE3632BB25B8}" destId="{759D5E7D-BA75-4226-8EE0-47A8DC4661DF}" srcOrd="0" destOrd="0" presId="urn:microsoft.com/office/officeart/2005/8/layout/list1"/>
    <dgm:cxn modelId="{9CADA0C3-0369-4EB2-A4B3-6AA3CEC2B0D2}" type="presParOf" srcId="{D6955E4E-ED0C-40E1-B45C-C416A255F4B1}" destId="{D8B01774-F65E-4210-A613-E0DCC576CDE3}" srcOrd="9" destOrd="0" presId="urn:microsoft.com/office/officeart/2005/8/layout/list1"/>
    <dgm:cxn modelId="{054F9DF3-90AC-4463-BA0D-591D1CF1235D}" type="presParOf" srcId="{D6955E4E-ED0C-40E1-B45C-C416A255F4B1}" destId="{C7461E00-47E9-4DBE-A5BC-7DF5A6D75C73}" srcOrd="10"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571D066D-C684-46CB-8BD3-ADABC4F44432}" type="doc">
      <dgm:prSet loTypeId="list" loCatId="list" qsTypeId="urn:microsoft.com/office/officeart/2005/8/quickstyle/simple1" qsCatId="simple" csTypeId="urn:microsoft.com/office/officeart/2005/8/colors/accent1_2" csCatId="accent1" phldr="1"/>
      <dgm:spPr/>
      <dgm:t>
        <a:bodyPr/>
        <a:lstStyle/>
        <a:p>
          <a:endParaRPr lang="zh-CN" altLang="en-US"/>
        </a:p>
      </dgm:t>
    </dgm:pt>
    <dgm:pt modelId="{44D3425A-B862-436E-B05B-AA2AB24FD028}">
      <dgm:prSet phldrT="[文本]" custT="1"/>
      <dgm:spPr>
        <a:solidFill>
          <a:schemeClr val="bg1">
            <a:lumMod val="50000"/>
          </a:schemeClr>
        </a:solidFill>
      </dgm:spPr>
      <dgm:t>
        <a:bodyPr/>
        <a:lstStyle/>
        <a:p>
          <a:endParaRPr lang="en-US" altLang="zh-CN" sz="2000" b="1" dirty="0" smtClean="0">
            <a:solidFill>
              <a:schemeClr val="tx1">
                <a:lumMod val="95000"/>
                <a:lumOff val="5000"/>
              </a:schemeClr>
            </a:solidFill>
            <a:latin typeface="宋体" panose="02010600030101010101" pitchFamily="2" charset="-122"/>
          </a:endParaRPr>
        </a:p>
        <a:p>
          <a:r>
            <a:rPr lang="en-US" altLang="zh-CN" sz="2000" b="1" dirty="0" smtClean="0">
              <a:solidFill>
                <a:schemeClr val="tx1">
                  <a:lumMod val="95000"/>
                  <a:lumOff val="5000"/>
                </a:schemeClr>
              </a:solidFill>
              <a:latin typeface="宋体" panose="02010600030101010101" pitchFamily="2" charset="-122"/>
            </a:rPr>
            <a:t>(</a:t>
          </a:r>
          <a:r>
            <a:rPr lang="zh-CN" altLang="en-US" sz="2000" b="1" dirty="0" smtClean="0">
              <a:solidFill>
                <a:schemeClr val="tx1">
                  <a:lumMod val="95000"/>
                  <a:lumOff val="5000"/>
                </a:schemeClr>
              </a:solidFill>
              <a:latin typeface="宋体" panose="02010600030101010101" pitchFamily="2" charset="-122"/>
            </a:rPr>
            <a:t>一）质的分析的特征</a:t>
          </a:r>
          <a:endParaRPr lang="zh-CN" altLang="en-US" sz="2000" b="1" dirty="0">
            <a:solidFill>
              <a:schemeClr val="tx1">
                <a:lumMod val="95000"/>
                <a:lumOff val="5000"/>
              </a:schemeClr>
            </a:solidFill>
          </a:endParaRPr>
        </a:p>
      </dgm:t>
    </dgm:pt>
    <dgm:pt modelId="{D936B894-A486-4765-B8BB-0885D2CE893C}" cxnId="{BBA5C8B3-2948-40D7-A5C6-2473C5405BEB}" type="parTrans">
      <dgm:prSet/>
      <dgm:spPr/>
      <dgm:t>
        <a:bodyPr/>
        <a:lstStyle/>
        <a:p>
          <a:endParaRPr lang="zh-CN" altLang="en-US"/>
        </a:p>
      </dgm:t>
    </dgm:pt>
    <dgm:pt modelId="{737273DB-7033-4D35-BABD-E50D844AD4E8}" cxnId="{BBA5C8B3-2948-40D7-A5C6-2473C5405BEB}" type="sibTrans">
      <dgm:prSet/>
      <dgm:spPr/>
      <dgm:t>
        <a:bodyPr/>
        <a:lstStyle/>
        <a:p>
          <a:endParaRPr lang="zh-CN" altLang="en-US"/>
        </a:p>
      </dgm:t>
    </dgm:pt>
    <dgm:pt modelId="{705D63A9-8591-4F45-A1E2-5B40323B593B}">
      <dgm:prSet phldrT="[文本]" custT="1"/>
      <dgm:spPr>
        <a:solidFill>
          <a:schemeClr val="bg1">
            <a:lumMod val="50000"/>
          </a:schemeClr>
        </a:solidFill>
      </dgm:spPr>
      <dgm:t>
        <a:bodyPr/>
        <a:lstStyle/>
        <a:p>
          <a:r>
            <a:rPr lang="zh-CN" altLang="en-US" sz="2000" b="1" dirty="0" smtClean="0">
              <a:solidFill>
                <a:schemeClr val="tx1">
                  <a:lumMod val="95000"/>
                  <a:lumOff val="5000"/>
                </a:schemeClr>
              </a:solidFill>
              <a:latin typeface="宋体" panose="02010600030101010101" pitchFamily="2" charset="-122"/>
            </a:rPr>
            <a:t>（二）质的评价资料的整理和编码</a:t>
          </a:r>
          <a:endParaRPr lang="zh-CN" altLang="en-US" sz="2000" b="1" dirty="0">
            <a:solidFill>
              <a:schemeClr val="tx1">
                <a:lumMod val="95000"/>
                <a:lumOff val="5000"/>
              </a:schemeClr>
            </a:solidFill>
          </a:endParaRPr>
        </a:p>
      </dgm:t>
    </dgm:pt>
    <dgm:pt modelId="{5EBFFD0E-48A4-4E70-AE52-0CF81AA52F4B}" cxnId="{632050CB-F5C4-4B07-844B-A89795CEAA7E}" type="parTrans">
      <dgm:prSet/>
      <dgm:spPr/>
      <dgm:t>
        <a:bodyPr/>
        <a:lstStyle/>
        <a:p>
          <a:endParaRPr lang="zh-CN" altLang="en-US"/>
        </a:p>
      </dgm:t>
    </dgm:pt>
    <dgm:pt modelId="{27FF316A-6839-4646-9160-2A6D77329DF0}" cxnId="{632050CB-F5C4-4B07-844B-A89795CEAA7E}" type="sibTrans">
      <dgm:prSet/>
      <dgm:spPr/>
      <dgm:t>
        <a:bodyPr/>
        <a:lstStyle/>
        <a:p>
          <a:endParaRPr lang="zh-CN" altLang="en-US"/>
        </a:p>
      </dgm:t>
    </dgm:pt>
    <dgm:pt modelId="{F0025225-D86F-4F56-B968-23D702282385}">
      <dgm:prSet phldrT="[文本]" custT="1"/>
      <dgm:spPr>
        <a:solidFill>
          <a:schemeClr val="bg1">
            <a:lumMod val="50000"/>
          </a:schemeClr>
        </a:solidFill>
      </dgm:spPr>
      <dgm:t>
        <a:bodyPr/>
        <a:lstStyle/>
        <a:p>
          <a:r>
            <a:rPr lang="zh-CN" altLang="en-US" sz="2000" b="1" dirty="0" smtClean="0">
              <a:solidFill>
                <a:schemeClr val="tx1">
                  <a:lumMod val="95000"/>
                  <a:lumOff val="5000"/>
                </a:schemeClr>
              </a:solidFill>
              <a:latin typeface="宋体" panose="02010600030101010101" pitchFamily="2" charset="-122"/>
            </a:rPr>
            <a:t>1.开放式编码</a:t>
          </a:r>
          <a:endParaRPr lang="zh-CN" altLang="en-US" sz="2000" b="1" dirty="0">
            <a:solidFill>
              <a:schemeClr val="tx1">
                <a:lumMod val="95000"/>
                <a:lumOff val="5000"/>
              </a:schemeClr>
            </a:solidFill>
          </a:endParaRPr>
        </a:p>
      </dgm:t>
    </dgm:pt>
    <dgm:pt modelId="{395FE1D9-8405-40F7-B623-D59A1F260B52}" cxnId="{1A260E4C-F8C2-41E6-95EA-8AA9051573C4}" type="parTrans">
      <dgm:prSet/>
      <dgm:spPr/>
      <dgm:t>
        <a:bodyPr/>
        <a:lstStyle/>
        <a:p>
          <a:endParaRPr lang="zh-CN" altLang="en-US"/>
        </a:p>
      </dgm:t>
    </dgm:pt>
    <dgm:pt modelId="{31A7A097-BA23-47AB-822B-505FF83CA0C0}" cxnId="{1A260E4C-F8C2-41E6-95EA-8AA9051573C4}" type="sibTrans">
      <dgm:prSet/>
      <dgm:spPr/>
      <dgm:t>
        <a:bodyPr/>
        <a:lstStyle/>
        <a:p>
          <a:endParaRPr lang="zh-CN" altLang="en-US"/>
        </a:p>
      </dgm:t>
    </dgm:pt>
    <dgm:pt modelId="{5792D1E3-D569-465D-BC21-6AD938A9007E}">
      <dgm:prSet phldrT="[文本]" custT="1"/>
      <dgm:spPr>
        <a:solidFill>
          <a:schemeClr val="bg1">
            <a:lumMod val="50000"/>
          </a:schemeClr>
        </a:solidFill>
      </dgm:spPr>
      <dgm:t>
        <a:bodyPr/>
        <a:lstStyle/>
        <a:p>
          <a:r>
            <a:rPr lang="en-US" altLang="zh-CN" sz="2000" b="1" dirty="0" smtClean="0">
              <a:solidFill>
                <a:schemeClr val="tx1">
                  <a:lumMod val="95000"/>
                  <a:lumOff val="5000"/>
                </a:schemeClr>
              </a:solidFill>
              <a:latin typeface="宋体" panose="02010600030101010101" pitchFamily="2" charset="-122"/>
            </a:rPr>
            <a:t>2.</a:t>
          </a:r>
          <a:r>
            <a:rPr lang="zh-CN" altLang="en-US" sz="2000" b="1" dirty="0" smtClean="0">
              <a:solidFill>
                <a:schemeClr val="tx1">
                  <a:lumMod val="95000"/>
                  <a:lumOff val="5000"/>
                </a:schemeClr>
              </a:solidFill>
              <a:latin typeface="宋体" panose="02010600030101010101" pitchFamily="2" charset="-122"/>
            </a:rPr>
            <a:t>轴心式编码</a:t>
          </a:r>
          <a:endParaRPr lang="zh-CN" altLang="en-US" sz="2000" b="1" dirty="0">
            <a:solidFill>
              <a:schemeClr val="tx1">
                <a:lumMod val="95000"/>
                <a:lumOff val="5000"/>
              </a:schemeClr>
            </a:solidFill>
          </a:endParaRPr>
        </a:p>
      </dgm:t>
    </dgm:pt>
    <dgm:pt modelId="{145150D2-D904-4F67-9DE1-AEBBD553F77F}" cxnId="{B33C1AF1-1F5A-4852-857C-B60C30165894}" type="parTrans">
      <dgm:prSet/>
      <dgm:spPr/>
      <dgm:t>
        <a:bodyPr/>
        <a:lstStyle/>
        <a:p>
          <a:endParaRPr lang="zh-CN" altLang="en-US"/>
        </a:p>
      </dgm:t>
    </dgm:pt>
    <dgm:pt modelId="{EB136059-478E-4864-8FC0-68904EF66922}" cxnId="{B33C1AF1-1F5A-4852-857C-B60C30165894}" type="sibTrans">
      <dgm:prSet/>
      <dgm:spPr/>
      <dgm:t>
        <a:bodyPr/>
        <a:lstStyle/>
        <a:p>
          <a:endParaRPr lang="zh-CN" altLang="en-US"/>
        </a:p>
      </dgm:t>
    </dgm:pt>
    <dgm:pt modelId="{F60A68D6-23E4-40DA-86AC-FBC9DEC9E377}">
      <dgm:prSet phldrT="[文本]" custT="1"/>
      <dgm:spPr>
        <a:solidFill>
          <a:schemeClr val="bg1">
            <a:lumMod val="50000"/>
          </a:schemeClr>
        </a:solidFill>
      </dgm:spPr>
      <dgm:t>
        <a:bodyPr/>
        <a:lstStyle/>
        <a:p>
          <a:r>
            <a:rPr lang="en-US" altLang="zh-CN" sz="2000" b="1" dirty="0" smtClean="0">
              <a:solidFill>
                <a:schemeClr val="tx1">
                  <a:lumMod val="95000"/>
                  <a:lumOff val="5000"/>
                </a:schemeClr>
              </a:solidFill>
              <a:latin typeface="宋体" panose="02010600030101010101" pitchFamily="2" charset="-122"/>
            </a:rPr>
            <a:t>3.</a:t>
          </a:r>
          <a:r>
            <a:rPr lang="zh-CN" altLang="en-US" sz="2000" b="1" dirty="0" smtClean="0">
              <a:solidFill>
                <a:schemeClr val="tx1">
                  <a:lumMod val="95000"/>
                  <a:lumOff val="5000"/>
                </a:schemeClr>
              </a:solidFill>
              <a:latin typeface="宋体" panose="02010600030101010101" pitchFamily="2" charset="-122"/>
            </a:rPr>
            <a:t>选择式编码</a:t>
          </a:r>
          <a:endParaRPr lang="zh-CN" altLang="en-US" sz="2000" b="1" dirty="0">
            <a:solidFill>
              <a:schemeClr val="tx1">
                <a:lumMod val="95000"/>
                <a:lumOff val="5000"/>
              </a:schemeClr>
            </a:solidFill>
          </a:endParaRPr>
        </a:p>
      </dgm:t>
    </dgm:pt>
    <dgm:pt modelId="{56DC232C-CB5C-4579-B9F5-E608C7DEFFDD}" cxnId="{1BA64BF4-4A6D-42FE-9A74-996611FDE354}" type="parTrans">
      <dgm:prSet/>
      <dgm:spPr/>
      <dgm:t>
        <a:bodyPr/>
        <a:lstStyle/>
        <a:p>
          <a:endParaRPr lang="zh-CN" altLang="en-US"/>
        </a:p>
      </dgm:t>
    </dgm:pt>
    <dgm:pt modelId="{482020AC-3D11-48B5-98AA-43F95A055E43}" cxnId="{1BA64BF4-4A6D-42FE-9A74-996611FDE354}" type="sibTrans">
      <dgm:prSet/>
      <dgm:spPr/>
      <dgm:t>
        <a:bodyPr/>
        <a:lstStyle/>
        <a:p>
          <a:endParaRPr lang="zh-CN" altLang="en-US"/>
        </a:p>
      </dgm:t>
    </dgm:pt>
    <dgm:pt modelId="{D1F65874-2FDF-42BE-A8CB-1D602A2CD5D0}">
      <dgm:prSet phldrT="[文本]" custT="1"/>
      <dgm:spPr>
        <a:solidFill>
          <a:schemeClr val="bg1">
            <a:lumMod val="50000"/>
          </a:schemeClr>
        </a:solidFill>
      </dgm:spPr>
      <dgm:t>
        <a:bodyPr/>
        <a:lstStyle/>
        <a:p>
          <a:r>
            <a:rPr lang="zh-CN" altLang="en-US" sz="2000" b="1" dirty="0" smtClean="0">
              <a:solidFill>
                <a:schemeClr val="tx1">
                  <a:lumMod val="95000"/>
                  <a:lumOff val="5000"/>
                </a:schemeClr>
              </a:solidFill>
              <a:latin typeface="宋体" panose="02010600030101010101" pitchFamily="2" charset="-122"/>
            </a:rPr>
            <a:t>(三）质的评价资料分析方式</a:t>
          </a:r>
          <a:endParaRPr lang="zh-CN" altLang="en-US" sz="2000" b="1" dirty="0">
            <a:solidFill>
              <a:schemeClr val="tx1">
                <a:lumMod val="95000"/>
                <a:lumOff val="5000"/>
              </a:schemeClr>
            </a:solidFill>
          </a:endParaRPr>
        </a:p>
      </dgm:t>
    </dgm:pt>
    <dgm:pt modelId="{D8015B8B-8176-477B-A987-85B5CD9C8667}" cxnId="{863C1E5D-3A89-4290-B54F-D6CF6DC0310B}" type="parTrans">
      <dgm:prSet/>
      <dgm:spPr/>
      <dgm:t>
        <a:bodyPr/>
        <a:lstStyle/>
        <a:p>
          <a:endParaRPr lang="zh-CN" altLang="en-US"/>
        </a:p>
      </dgm:t>
    </dgm:pt>
    <dgm:pt modelId="{431B3171-4C81-40BF-8648-26ADA1264802}" cxnId="{863C1E5D-3A89-4290-B54F-D6CF6DC0310B}" type="sibTrans">
      <dgm:prSet/>
      <dgm:spPr/>
      <dgm:t>
        <a:bodyPr/>
        <a:lstStyle/>
        <a:p>
          <a:endParaRPr lang="zh-CN" altLang="en-US"/>
        </a:p>
      </dgm:t>
    </dgm:pt>
    <dgm:pt modelId="{1DD93468-9E0D-4EFE-90B6-6B5341E21150}">
      <dgm:prSet phldrT="[文本]" custT="1"/>
      <dgm:spPr>
        <a:solidFill>
          <a:schemeClr val="bg1">
            <a:lumMod val="50000"/>
          </a:schemeClr>
        </a:solidFill>
      </dgm:spPr>
      <dgm:t>
        <a:bodyPr/>
        <a:lstStyle/>
        <a:p>
          <a:r>
            <a:rPr lang="zh-CN" altLang="en-US" sz="2000" b="1" dirty="0" smtClean="0">
              <a:solidFill>
                <a:schemeClr val="tx1">
                  <a:lumMod val="95000"/>
                  <a:lumOff val="5000"/>
                </a:schemeClr>
              </a:solidFill>
              <a:latin typeface="宋体" panose="02010600030101010101" pitchFamily="2" charset="-122"/>
            </a:rPr>
            <a:t>1.现象学分析</a:t>
          </a:r>
          <a:endParaRPr lang="zh-CN" altLang="en-US" sz="2000" b="1" dirty="0">
            <a:solidFill>
              <a:schemeClr val="tx1">
                <a:lumMod val="95000"/>
                <a:lumOff val="5000"/>
              </a:schemeClr>
            </a:solidFill>
          </a:endParaRPr>
        </a:p>
      </dgm:t>
    </dgm:pt>
    <dgm:pt modelId="{6DA5E970-B2C6-40D1-8A85-9944E7C9BEA0}" cxnId="{55F8F14A-32C7-4F18-AFDD-5611F15984C3}" type="parTrans">
      <dgm:prSet/>
      <dgm:spPr/>
      <dgm:t>
        <a:bodyPr/>
        <a:lstStyle/>
        <a:p>
          <a:endParaRPr lang="zh-CN" altLang="en-US"/>
        </a:p>
      </dgm:t>
    </dgm:pt>
    <dgm:pt modelId="{04ED9CE5-1FDD-43BB-A652-E02765997892}" cxnId="{55F8F14A-32C7-4F18-AFDD-5611F15984C3}" type="sibTrans">
      <dgm:prSet/>
      <dgm:spPr/>
      <dgm:t>
        <a:bodyPr/>
        <a:lstStyle/>
        <a:p>
          <a:endParaRPr lang="zh-CN" altLang="en-US"/>
        </a:p>
      </dgm:t>
    </dgm:pt>
    <dgm:pt modelId="{00B8E4FF-26CD-4186-8D46-3C594DE35604}">
      <dgm:prSet phldrT="[文本]" custT="1"/>
      <dgm:spPr>
        <a:solidFill>
          <a:schemeClr val="bg1">
            <a:lumMod val="50000"/>
          </a:schemeClr>
        </a:solidFill>
      </dgm:spPr>
      <dgm:t>
        <a:bodyPr/>
        <a:lstStyle/>
        <a:p>
          <a:r>
            <a:rPr lang="zh-CN" altLang="en-US" sz="2000" b="1" dirty="0" smtClean="0">
              <a:solidFill>
                <a:schemeClr val="tx1">
                  <a:lumMod val="95000"/>
                  <a:lumOff val="5000"/>
                </a:schemeClr>
              </a:solidFill>
              <a:latin typeface="宋体" panose="02010600030101010101" pitchFamily="2" charset="-122"/>
            </a:rPr>
            <a:t>2.分析性归纳</a:t>
          </a:r>
          <a:endParaRPr lang="zh-CN" altLang="en-US" sz="2000" b="1" dirty="0">
            <a:solidFill>
              <a:schemeClr val="tx1">
                <a:lumMod val="95000"/>
                <a:lumOff val="5000"/>
              </a:schemeClr>
            </a:solidFill>
          </a:endParaRPr>
        </a:p>
      </dgm:t>
    </dgm:pt>
    <dgm:pt modelId="{39082725-8B2B-4E96-88CE-C6D595CA4343}" cxnId="{64285F24-EC8C-4207-B441-BDF08327DD83}" type="parTrans">
      <dgm:prSet/>
      <dgm:spPr/>
      <dgm:t>
        <a:bodyPr/>
        <a:lstStyle/>
        <a:p>
          <a:endParaRPr lang="zh-CN" altLang="en-US"/>
        </a:p>
      </dgm:t>
    </dgm:pt>
    <dgm:pt modelId="{90FF004D-2025-4AE7-9E4E-C1CB327E2392}" cxnId="{64285F24-EC8C-4207-B441-BDF08327DD83}" type="sibTrans">
      <dgm:prSet/>
      <dgm:spPr/>
      <dgm:t>
        <a:bodyPr/>
        <a:lstStyle/>
        <a:p>
          <a:endParaRPr lang="zh-CN" altLang="en-US"/>
        </a:p>
      </dgm:t>
    </dgm:pt>
    <dgm:pt modelId="{1D73CC9A-D888-43E1-8708-AC76ABB54612}">
      <dgm:prSet phldrT="[文本]" phldr="0" custT="1"/>
      <dgm:spPr>
        <a:solidFill>
          <a:schemeClr val="bg1">
            <a:lumMod val="50000"/>
          </a:schemeClr>
        </a:solidFill>
      </dgm:spPr>
      <dgm:t>
        <a:bodyPr vert="horz" wrap="square"/>
        <a:p>
          <a:pPr>
            <a:lnSpc>
              <a:spcPct val="100000"/>
            </a:lnSpc>
            <a:spcBef>
              <a:spcPct val="0"/>
            </a:spcBef>
            <a:spcAft>
              <a:spcPct val="35000"/>
            </a:spcAft>
          </a:pPr>
          <a:r>
            <a:rPr lang="en-US" altLang="zh-CN" sz="1800" b="1" dirty="0" smtClean="0">
              <a:solidFill>
                <a:schemeClr val="tx1">
                  <a:lumMod val="95000"/>
                  <a:lumOff val="5000"/>
                </a:schemeClr>
              </a:solidFill>
              <a:latin typeface="宋体" panose="02010600030101010101" pitchFamily="2" charset="-122"/>
            </a:rPr>
            <a:t>3.</a:t>
          </a:r>
          <a:r>
            <a:rPr lang="zh-CN" altLang="en-US" sz="1800" b="1" dirty="0" smtClean="0">
              <a:solidFill>
                <a:schemeClr val="tx1">
                  <a:lumMod val="95000"/>
                  <a:lumOff val="5000"/>
                </a:schemeClr>
              </a:solidFill>
              <a:latin typeface="宋体" panose="02010600030101010101" pitchFamily="2" charset="-122"/>
            </a:rPr>
            <a:t>持续性比较分析</a:t>
          </a:r>
          <a:r>
            <a:rPr lang="zh-CN" altLang="en-US" sz="1800" b="1" dirty="0" smtClean="0">
              <a:solidFill>
                <a:schemeClr val="tx1">
                  <a:lumMod val="95000"/>
                  <a:lumOff val="5000"/>
                </a:schemeClr>
              </a:solidFill>
              <a:latin typeface="宋体" panose="02010600030101010101" pitchFamily="2" charset="-122"/>
            </a:rPr>
            <a:t/>
          </a:r>
          <a:endParaRPr lang="zh-CN" altLang="en-US" sz="1800" b="1" dirty="0" smtClean="0">
            <a:solidFill>
              <a:schemeClr val="tx1">
                <a:lumMod val="95000"/>
                <a:lumOff val="5000"/>
              </a:schemeClr>
            </a:solidFill>
            <a:latin typeface="宋体" panose="02010600030101010101" pitchFamily="2" charset="-122"/>
          </a:endParaRPr>
        </a:p>
      </dgm:t>
    </dgm:pt>
    <dgm:pt modelId="{1F85AC1F-5325-4D2B-B18A-D155AB86275A}" cxnId="{C7B0126A-2D0D-4F3A-A751-A06C46AD10B4}" type="parTrans">
      <dgm:prSet/>
      <dgm:spPr/>
      <dgm:t>
        <a:bodyPr/>
        <a:lstStyle/>
        <a:p>
          <a:endParaRPr lang="zh-CN" altLang="en-US"/>
        </a:p>
      </dgm:t>
    </dgm:pt>
    <dgm:pt modelId="{B5C2F16E-6EFB-4B88-A839-22C7FCE2410A}" cxnId="{C7B0126A-2D0D-4F3A-A751-A06C46AD10B4}" type="sibTrans">
      <dgm:prSet/>
      <dgm:spPr/>
      <dgm:t>
        <a:bodyPr/>
        <a:lstStyle/>
        <a:p>
          <a:endParaRPr lang="zh-CN" altLang="en-US"/>
        </a:p>
      </dgm:t>
    </dgm:pt>
    <dgm:pt modelId="{6F756FEB-3DB2-4DC9-9236-64B8445505F6}">
      <dgm:prSet phldrT="[文本]" custT="1"/>
      <dgm:spPr>
        <a:solidFill>
          <a:schemeClr val="bg1">
            <a:lumMod val="50000"/>
          </a:schemeClr>
        </a:solidFill>
      </dgm:spPr>
      <dgm:t>
        <a:bodyPr/>
        <a:lstStyle/>
        <a:p>
          <a:r>
            <a:rPr lang="en-US" altLang="zh-CN" sz="2000" b="1" dirty="0" smtClean="0">
              <a:solidFill>
                <a:schemeClr val="tx1">
                  <a:lumMod val="95000"/>
                  <a:lumOff val="5000"/>
                </a:schemeClr>
              </a:solidFill>
              <a:latin typeface="宋体" panose="02010600030101010101" pitchFamily="2" charset="-122"/>
            </a:rPr>
            <a:t>4.</a:t>
          </a:r>
          <a:r>
            <a:rPr lang="zh-CN" altLang="en-US" sz="2000" b="1" dirty="0" smtClean="0">
              <a:solidFill>
                <a:schemeClr val="tx1">
                  <a:lumMod val="95000"/>
                  <a:lumOff val="5000"/>
                </a:schemeClr>
              </a:solidFill>
              <a:latin typeface="宋体" panose="02010600030101010101" pitchFamily="2" charset="-122"/>
            </a:rPr>
            <a:t>语句分析</a:t>
          </a:r>
          <a:endParaRPr lang="zh-CN" altLang="en-US" sz="2000" b="1" dirty="0">
            <a:solidFill>
              <a:schemeClr val="tx1">
                <a:lumMod val="95000"/>
                <a:lumOff val="5000"/>
              </a:schemeClr>
            </a:solidFill>
          </a:endParaRPr>
        </a:p>
      </dgm:t>
    </dgm:pt>
    <dgm:pt modelId="{9E3D0F66-8264-4636-BF65-9EF78270C110}" cxnId="{7F960613-F39D-40EB-9455-21EFBF2AF4C1}" type="parTrans">
      <dgm:prSet/>
      <dgm:spPr/>
      <dgm:t>
        <a:bodyPr/>
        <a:lstStyle/>
        <a:p>
          <a:endParaRPr lang="zh-CN" altLang="en-US"/>
        </a:p>
      </dgm:t>
    </dgm:pt>
    <dgm:pt modelId="{2C760F83-BF07-48F2-A5ED-FBF99C063237}" cxnId="{7F960613-F39D-40EB-9455-21EFBF2AF4C1}" type="sibTrans">
      <dgm:prSet/>
      <dgm:spPr/>
      <dgm:t>
        <a:bodyPr/>
        <a:lstStyle/>
        <a:p>
          <a:endParaRPr lang="zh-CN" altLang="en-US"/>
        </a:p>
      </dgm:t>
    </dgm:pt>
    <dgm:pt modelId="{A9F30BA1-818B-4012-AA4D-0E98029927EF}">
      <dgm:prSet phldrT="[文本]" custT="1"/>
      <dgm:spPr>
        <a:solidFill>
          <a:schemeClr val="bg1">
            <a:lumMod val="50000"/>
          </a:schemeClr>
        </a:solidFill>
      </dgm:spPr>
      <dgm:t>
        <a:bodyPr/>
        <a:lstStyle/>
        <a:p>
          <a:r>
            <a:rPr lang="zh-CN" altLang="en-US" sz="2000" b="1" dirty="0" smtClean="0">
              <a:solidFill>
                <a:schemeClr val="tx1">
                  <a:lumMod val="95000"/>
                  <a:lumOff val="5000"/>
                </a:schemeClr>
              </a:solidFill>
              <a:latin typeface="宋体" panose="02010600030101010101" pitchFamily="2" charset="-122"/>
            </a:rPr>
            <a:t>(四）质的分析的具体策略或技术</a:t>
          </a:r>
          <a:endParaRPr lang="zh-CN" altLang="en-US" sz="2000" b="1" dirty="0">
            <a:solidFill>
              <a:schemeClr val="tx1">
                <a:lumMod val="95000"/>
                <a:lumOff val="5000"/>
              </a:schemeClr>
            </a:solidFill>
          </a:endParaRPr>
        </a:p>
      </dgm:t>
    </dgm:pt>
    <dgm:pt modelId="{4B4C7E99-D667-48FF-9996-3A44D8EC70F5}" cxnId="{16E5802D-2009-462F-98A8-C850BF0C14BA}" type="parTrans">
      <dgm:prSet/>
      <dgm:spPr/>
      <dgm:t>
        <a:bodyPr/>
        <a:lstStyle/>
        <a:p>
          <a:endParaRPr lang="zh-CN" altLang="en-US"/>
        </a:p>
      </dgm:t>
    </dgm:pt>
    <dgm:pt modelId="{89458805-01BF-4F18-9423-B2D3070F1E28}" cxnId="{16E5802D-2009-462F-98A8-C850BF0C14BA}" type="sibTrans">
      <dgm:prSet/>
      <dgm:spPr/>
      <dgm:t>
        <a:bodyPr/>
        <a:lstStyle/>
        <a:p>
          <a:endParaRPr lang="zh-CN" altLang="en-US"/>
        </a:p>
      </dgm:t>
    </dgm:pt>
    <dgm:pt modelId="{957FB1C4-D752-49BB-8900-65F607EF4AE2}" type="pres">
      <dgm:prSet presAssocID="{571D066D-C684-46CB-8BD3-ADABC4F44432}" presName="theList" presStyleCnt="0">
        <dgm:presLayoutVars>
          <dgm:dir/>
          <dgm:animLvl val="lvl"/>
          <dgm:resizeHandles val="exact"/>
        </dgm:presLayoutVars>
      </dgm:prSet>
      <dgm:spPr/>
      <dgm:t>
        <a:bodyPr/>
        <a:lstStyle/>
        <a:p>
          <a:endParaRPr lang="zh-CN" altLang="en-US"/>
        </a:p>
      </dgm:t>
    </dgm:pt>
    <dgm:pt modelId="{566D6FBA-6897-4235-912F-D4A93A25C223}" type="pres">
      <dgm:prSet presAssocID="{44D3425A-B862-436E-B05B-AA2AB24FD028}" presName="compNode" presStyleCnt="0"/>
      <dgm:spPr/>
    </dgm:pt>
    <dgm:pt modelId="{CA57AEAB-6745-404E-9A80-8CEFA4AA7F85}" type="pres">
      <dgm:prSet presAssocID="{44D3425A-B862-436E-B05B-AA2AB24FD028}" presName="aNode" presStyleLbl="bgShp" presStyleIdx="0" presStyleCnt="4" custScaleX="33404"/>
      <dgm:spPr/>
      <dgm:t>
        <a:bodyPr/>
        <a:lstStyle/>
        <a:p>
          <a:endParaRPr lang="zh-CN" altLang="en-US"/>
        </a:p>
      </dgm:t>
    </dgm:pt>
    <dgm:pt modelId="{25F175A4-870B-44FA-B60E-0168DAB92A7D}" type="pres">
      <dgm:prSet presAssocID="{44D3425A-B862-436E-B05B-AA2AB24FD028}" presName="textNode" presStyleCnt="0"/>
      <dgm:spPr/>
      <dgm:t>
        <a:bodyPr/>
        <a:lstStyle/>
        <a:p>
          <a:endParaRPr lang="zh-CN" altLang="en-US"/>
        </a:p>
      </dgm:t>
    </dgm:pt>
    <dgm:pt modelId="{652223BC-A695-471D-B325-AAA49B8CF779}" type="pres">
      <dgm:prSet presAssocID="{44D3425A-B862-436E-B05B-AA2AB24FD028}" presName="compChildNode" presStyleCnt="0"/>
      <dgm:spPr/>
    </dgm:pt>
    <dgm:pt modelId="{EEAA6595-83E8-4BD4-8F58-17A59E05CC0A}" type="pres">
      <dgm:prSet presAssocID="{44D3425A-B862-436E-B05B-AA2AB24FD028}" presName="theInnerList" presStyleCnt="0"/>
      <dgm:spPr/>
    </dgm:pt>
    <dgm:pt modelId="{2BAE0A58-0942-4AFB-B5C8-B72AE30CF464}" type="pres">
      <dgm:prSet presAssocID="{44D3425A-B862-436E-B05B-AA2AB24FD028}" presName="aSpace" presStyleCnt="0"/>
      <dgm:spPr/>
    </dgm:pt>
    <dgm:pt modelId="{B345B09B-3179-47E7-BF70-4BDD2043CECC}" type="pres">
      <dgm:prSet presAssocID="{705D63A9-8591-4F45-A1E2-5B40323B593B}" presName="compNode" presStyleCnt="0"/>
      <dgm:spPr/>
    </dgm:pt>
    <dgm:pt modelId="{0770E118-51E2-4FD9-B1FC-7A2E34089BA3}" type="pres">
      <dgm:prSet presAssocID="{705D63A9-8591-4F45-A1E2-5B40323B593B}" presName="aNode" presStyleLbl="bgShp" presStyleIdx="1" presStyleCnt="4" custScaleX="61307"/>
      <dgm:spPr/>
      <dgm:t>
        <a:bodyPr/>
        <a:lstStyle/>
        <a:p>
          <a:endParaRPr lang="zh-CN" altLang="en-US"/>
        </a:p>
      </dgm:t>
    </dgm:pt>
    <dgm:pt modelId="{0C010931-1383-4931-9868-00F9C17D6D85}" type="pres">
      <dgm:prSet presAssocID="{705D63A9-8591-4F45-A1E2-5B40323B593B}" presName="textNode" presStyleCnt="0"/>
      <dgm:spPr/>
      <dgm:t>
        <a:bodyPr/>
        <a:lstStyle/>
        <a:p>
          <a:endParaRPr lang="zh-CN" altLang="en-US"/>
        </a:p>
      </dgm:t>
    </dgm:pt>
    <dgm:pt modelId="{4B5B33F1-6348-4D75-9E7E-DE166897583A}" type="pres">
      <dgm:prSet presAssocID="{705D63A9-8591-4F45-A1E2-5B40323B593B}" presName="compChildNode" presStyleCnt="0"/>
      <dgm:spPr/>
    </dgm:pt>
    <dgm:pt modelId="{D9DFF688-00A3-4786-A4F5-B7F9BA85DF8E}" type="pres">
      <dgm:prSet presAssocID="{705D63A9-8591-4F45-A1E2-5B40323B593B}" presName="theInnerList" presStyleCnt="0"/>
      <dgm:spPr/>
    </dgm:pt>
    <dgm:pt modelId="{9B9F1C98-1994-4E70-A669-02737AA4E118}" type="pres">
      <dgm:prSet presAssocID="{F0025225-D86F-4F56-B968-23D702282385}" presName="childNode" presStyleLbl="node1" presStyleIdx="0" presStyleCnt="7" custScaleX="77839">
        <dgm:presLayoutVars>
          <dgm:bulletEnabled val="1"/>
        </dgm:presLayoutVars>
      </dgm:prSet>
      <dgm:spPr/>
      <dgm:t>
        <a:bodyPr/>
        <a:lstStyle/>
        <a:p>
          <a:endParaRPr lang="zh-CN" altLang="en-US"/>
        </a:p>
      </dgm:t>
    </dgm:pt>
    <dgm:pt modelId="{0F381E7E-201B-4AEF-8F37-72053B87FF98}" type="pres">
      <dgm:prSet presAssocID="{F0025225-D86F-4F56-B968-23D702282385}" presName="aSpace2" presStyleCnt="0"/>
      <dgm:spPr/>
    </dgm:pt>
    <dgm:pt modelId="{3CE5C00A-B668-47F6-8E72-6FF05C7F73A5}" type="pres">
      <dgm:prSet presAssocID="{5792D1E3-D569-465D-BC21-6AD938A9007E}" presName="childNode" presStyleLbl="node1" presStyleIdx="1" presStyleCnt="7" custScaleX="77839">
        <dgm:presLayoutVars>
          <dgm:bulletEnabled val="1"/>
        </dgm:presLayoutVars>
      </dgm:prSet>
      <dgm:spPr/>
      <dgm:t>
        <a:bodyPr/>
        <a:lstStyle/>
        <a:p>
          <a:endParaRPr lang="zh-CN" altLang="en-US"/>
        </a:p>
      </dgm:t>
    </dgm:pt>
    <dgm:pt modelId="{79205962-CC57-45CA-8407-52C7BF7DEC63}" type="pres">
      <dgm:prSet presAssocID="{5792D1E3-D569-465D-BC21-6AD938A9007E}" presName="aSpace2" presStyleCnt="0"/>
      <dgm:spPr/>
    </dgm:pt>
    <dgm:pt modelId="{ADB52A66-E3A3-4156-8DA4-27643B6152C4}" type="pres">
      <dgm:prSet presAssocID="{F60A68D6-23E4-40DA-86AC-FBC9DEC9E377}" presName="childNode" presStyleLbl="node1" presStyleIdx="2" presStyleCnt="7" custScaleX="73528">
        <dgm:presLayoutVars>
          <dgm:bulletEnabled val="1"/>
        </dgm:presLayoutVars>
      </dgm:prSet>
      <dgm:spPr/>
      <dgm:t>
        <a:bodyPr/>
        <a:lstStyle/>
        <a:p>
          <a:endParaRPr lang="zh-CN" altLang="en-US"/>
        </a:p>
      </dgm:t>
    </dgm:pt>
    <dgm:pt modelId="{A66C3879-1AD5-4174-B3C4-D1E42510323F}" type="pres">
      <dgm:prSet presAssocID="{705D63A9-8591-4F45-A1E2-5B40323B593B}" presName="aSpace" presStyleCnt="0"/>
      <dgm:spPr/>
    </dgm:pt>
    <dgm:pt modelId="{604190A7-736F-4790-8AA4-1136F1BE5FB6}" type="pres">
      <dgm:prSet presAssocID="{D1F65874-2FDF-42BE-A8CB-1D602A2CD5D0}" presName="compNode" presStyleCnt="0"/>
      <dgm:spPr/>
    </dgm:pt>
    <dgm:pt modelId="{F5F4723F-71F9-49A7-80D9-9F0EBAC01FE2}" type="pres">
      <dgm:prSet presAssocID="{D1F65874-2FDF-42BE-A8CB-1D602A2CD5D0}" presName="aNode" presStyleLbl="bgShp" presStyleIdx="2" presStyleCnt="4" custScaleX="79530"/>
      <dgm:spPr/>
      <dgm:t>
        <a:bodyPr/>
        <a:lstStyle/>
        <a:p>
          <a:endParaRPr lang="zh-CN" altLang="en-US"/>
        </a:p>
      </dgm:t>
    </dgm:pt>
    <dgm:pt modelId="{E789DB3B-9750-4187-91E2-A9A41047BCC8}" type="pres">
      <dgm:prSet presAssocID="{D1F65874-2FDF-42BE-A8CB-1D602A2CD5D0}" presName="textNode" presStyleCnt="0"/>
      <dgm:spPr/>
      <dgm:t>
        <a:bodyPr/>
        <a:lstStyle/>
        <a:p>
          <a:endParaRPr lang="zh-CN" altLang="en-US"/>
        </a:p>
      </dgm:t>
    </dgm:pt>
    <dgm:pt modelId="{9A2B2DCF-54E6-411A-BD42-2520819F60D1}" type="pres">
      <dgm:prSet presAssocID="{D1F65874-2FDF-42BE-A8CB-1D602A2CD5D0}" presName="compChildNode" presStyleCnt="0"/>
      <dgm:spPr/>
    </dgm:pt>
    <dgm:pt modelId="{49576C15-7795-44A4-8748-3A663432FBA7}" type="pres">
      <dgm:prSet presAssocID="{D1F65874-2FDF-42BE-A8CB-1D602A2CD5D0}" presName="theInnerList" presStyleCnt="0"/>
      <dgm:spPr/>
    </dgm:pt>
    <dgm:pt modelId="{70B3069C-A9F3-4119-B718-B5792C67FD08}" type="pres">
      <dgm:prSet presAssocID="{1DD93468-9E0D-4EFE-90B6-6B5341E21150}" presName="childNode" presStyleLbl="node1" presStyleIdx="3" presStyleCnt="7" custScaleX="91848">
        <dgm:presLayoutVars>
          <dgm:bulletEnabled val="1"/>
        </dgm:presLayoutVars>
      </dgm:prSet>
      <dgm:spPr/>
      <dgm:t>
        <a:bodyPr/>
        <a:lstStyle/>
        <a:p>
          <a:endParaRPr lang="zh-CN" altLang="en-US"/>
        </a:p>
      </dgm:t>
    </dgm:pt>
    <dgm:pt modelId="{34A11D10-E8FA-410B-8F99-3E066E69FBBE}" type="pres">
      <dgm:prSet presAssocID="{1DD93468-9E0D-4EFE-90B6-6B5341E21150}" presName="aSpace2" presStyleCnt="0"/>
      <dgm:spPr/>
    </dgm:pt>
    <dgm:pt modelId="{764A2738-E142-4E41-8CE6-B229DAEF21E0}" type="pres">
      <dgm:prSet presAssocID="{00B8E4FF-26CD-4186-8D46-3C594DE35604}" presName="childNode" presStyleLbl="node1" presStyleIdx="4" presStyleCnt="7">
        <dgm:presLayoutVars>
          <dgm:bulletEnabled val="1"/>
        </dgm:presLayoutVars>
      </dgm:prSet>
      <dgm:spPr/>
      <dgm:t>
        <a:bodyPr/>
        <a:lstStyle/>
        <a:p>
          <a:endParaRPr lang="zh-CN" altLang="en-US"/>
        </a:p>
      </dgm:t>
    </dgm:pt>
    <dgm:pt modelId="{4E5F0488-FC22-44AF-8F6F-813136EE9E99}" type="pres">
      <dgm:prSet presAssocID="{00B8E4FF-26CD-4186-8D46-3C594DE35604}" presName="aSpace2" presStyleCnt="0"/>
      <dgm:spPr/>
    </dgm:pt>
    <dgm:pt modelId="{B59D6F45-F45C-4264-9AFA-8F07433D49FD}" type="pres">
      <dgm:prSet presAssocID="{1D73CC9A-D888-43E1-8708-AC76ABB54612}" presName="childNode" presStyleLbl="node1" presStyleIdx="5" presStyleCnt="7">
        <dgm:presLayoutVars>
          <dgm:bulletEnabled val="1"/>
        </dgm:presLayoutVars>
      </dgm:prSet>
      <dgm:spPr/>
      <dgm:t>
        <a:bodyPr/>
        <a:lstStyle/>
        <a:p>
          <a:endParaRPr lang="zh-CN" altLang="en-US"/>
        </a:p>
      </dgm:t>
    </dgm:pt>
    <dgm:pt modelId="{5A87B107-0DB2-4599-B04C-BFC7BE6229BB}" type="pres">
      <dgm:prSet presAssocID="{1D73CC9A-D888-43E1-8708-AC76ABB54612}" presName="aSpace2" presStyleCnt="0"/>
      <dgm:spPr/>
    </dgm:pt>
    <dgm:pt modelId="{01883356-1475-45EF-88FB-636D40301DB5}" type="pres">
      <dgm:prSet presAssocID="{6F756FEB-3DB2-4DC9-9236-64B8445505F6}" presName="childNode" presStyleLbl="node1" presStyleIdx="6" presStyleCnt="7">
        <dgm:presLayoutVars>
          <dgm:bulletEnabled val="1"/>
        </dgm:presLayoutVars>
      </dgm:prSet>
      <dgm:spPr/>
      <dgm:t>
        <a:bodyPr/>
        <a:lstStyle/>
        <a:p>
          <a:endParaRPr lang="zh-CN" altLang="en-US"/>
        </a:p>
      </dgm:t>
    </dgm:pt>
    <dgm:pt modelId="{F2362861-CF40-426B-9EF1-E8608FAA793C}" type="pres">
      <dgm:prSet presAssocID="{D1F65874-2FDF-42BE-A8CB-1D602A2CD5D0}" presName="aSpace" presStyleCnt="0"/>
      <dgm:spPr/>
    </dgm:pt>
    <dgm:pt modelId="{82EA2714-AB9B-43D9-8129-7AA88C1A4DB0}" type="pres">
      <dgm:prSet presAssocID="{A9F30BA1-818B-4012-AA4D-0E98029927EF}" presName="compNode" presStyleCnt="0"/>
      <dgm:spPr/>
    </dgm:pt>
    <dgm:pt modelId="{A08B8DC1-64D7-4097-A95A-F5C6FE9A1D64}" type="pres">
      <dgm:prSet presAssocID="{A9F30BA1-818B-4012-AA4D-0E98029927EF}" presName="aNode" presStyleLbl="bgShp" presStyleIdx="3" presStyleCnt="4" custLinFactNeighborX="2683" custLinFactNeighborY="781"/>
      <dgm:spPr/>
      <dgm:t>
        <a:bodyPr/>
        <a:lstStyle/>
        <a:p>
          <a:endParaRPr lang="zh-CN" altLang="en-US"/>
        </a:p>
      </dgm:t>
    </dgm:pt>
    <dgm:pt modelId="{1F1BEBE3-27BE-41A6-8BBD-F41132EFB8C0}" type="pres">
      <dgm:prSet presAssocID="{A9F30BA1-818B-4012-AA4D-0E98029927EF}" presName="textNode" presStyleCnt="0"/>
      <dgm:spPr/>
      <dgm:t>
        <a:bodyPr/>
        <a:lstStyle/>
        <a:p>
          <a:endParaRPr lang="zh-CN" altLang="en-US"/>
        </a:p>
      </dgm:t>
    </dgm:pt>
    <dgm:pt modelId="{E93C4E58-65E7-471A-B3EA-EFA80CEB7F43}" type="pres">
      <dgm:prSet presAssocID="{A9F30BA1-818B-4012-AA4D-0E98029927EF}" presName="compChildNode" presStyleCnt="0"/>
      <dgm:spPr/>
    </dgm:pt>
    <dgm:pt modelId="{C25C64B5-CC34-40D5-87EF-25C14A26A5F6}" type="pres">
      <dgm:prSet presAssocID="{A9F30BA1-818B-4012-AA4D-0E98029927EF}" presName="theInnerList" presStyleCnt="0"/>
      <dgm:spPr/>
    </dgm:pt>
  </dgm:ptLst>
  <dgm:cxnLst>
    <dgm:cxn modelId="{BBA5C8B3-2948-40D7-A5C6-2473C5405BEB}" srcId="{571D066D-C684-46CB-8BD3-ADABC4F44432}" destId="{44D3425A-B862-436E-B05B-AA2AB24FD028}" srcOrd="0" destOrd="0" parTransId="{D936B894-A486-4765-B8BB-0885D2CE893C}" sibTransId="{737273DB-7033-4D35-BABD-E50D844AD4E8}"/>
    <dgm:cxn modelId="{632050CB-F5C4-4B07-844B-A89795CEAA7E}" srcId="{571D066D-C684-46CB-8BD3-ADABC4F44432}" destId="{705D63A9-8591-4F45-A1E2-5B40323B593B}" srcOrd="1" destOrd="0" parTransId="{5EBFFD0E-48A4-4E70-AE52-0CF81AA52F4B}" sibTransId="{27FF316A-6839-4646-9160-2A6D77329DF0}"/>
    <dgm:cxn modelId="{1A260E4C-F8C2-41E6-95EA-8AA9051573C4}" srcId="{705D63A9-8591-4F45-A1E2-5B40323B593B}" destId="{F0025225-D86F-4F56-B968-23D702282385}" srcOrd="0" destOrd="1" parTransId="{395FE1D9-8405-40F7-B623-D59A1F260B52}" sibTransId="{31A7A097-BA23-47AB-822B-505FF83CA0C0}"/>
    <dgm:cxn modelId="{B33C1AF1-1F5A-4852-857C-B60C30165894}" srcId="{705D63A9-8591-4F45-A1E2-5B40323B593B}" destId="{5792D1E3-D569-465D-BC21-6AD938A9007E}" srcOrd="1" destOrd="1" parTransId="{145150D2-D904-4F67-9DE1-AEBBD553F77F}" sibTransId="{EB136059-478E-4864-8FC0-68904EF66922}"/>
    <dgm:cxn modelId="{1BA64BF4-4A6D-42FE-9A74-996611FDE354}" srcId="{705D63A9-8591-4F45-A1E2-5B40323B593B}" destId="{F60A68D6-23E4-40DA-86AC-FBC9DEC9E377}" srcOrd="2" destOrd="1" parTransId="{56DC232C-CB5C-4579-B9F5-E608C7DEFFDD}" sibTransId="{482020AC-3D11-48B5-98AA-43F95A055E43}"/>
    <dgm:cxn modelId="{863C1E5D-3A89-4290-B54F-D6CF6DC0310B}" srcId="{571D066D-C684-46CB-8BD3-ADABC4F44432}" destId="{D1F65874-2FDF-42BE-A8CB-1D602A2CD5D0}" srcOrd="2" destOrd="0" parTransId="{D8015B8B-8176-477B-A987-85B5CD9C8667}" sibTransId="{431B3171-4C81-40BF-8648-26ADA1264802}"/>
    <dgm:cxn modelId="{55F8F14A-32C7-4F18-AFDD-5611F15984C3}" srcId="{D1F65874-2FDF-42BE-A8CB-1D602A2CD5D0}" destId="{1DD93468-9E0D-4EFE-90B6-6B5341E21150}" srcOrd="0" destOrd="2" parTransId="{6DA5E970-B2C6-40D1-8A85-9944E7C9BEA0}" sibTransId="{04ED9CE5-1FDD-43BB-A652-E02765997892}"/>
    <dgm:cxn modelId="{64285F24-EC8C-4207-B441-BDF08327DD83}" srcId="{D1F65874-2FDF-42BE-A8CB-1D602A2CD5D0}" destId="{00B8E4FF-26CD-4186-8D46-3C594DE35604}" srcOrd="1" destOrd="2" parTransId="{39082725-8B2B-4E96-88CE-C6D595CA4343}" sibTransId="{90FF004D-2025-4AE7-9E4E-C1CB327E2392}"/>
    <dgm:cxn modelId="{C7B0126A-2D0D-4F3A-A751-A06C46AD10B4}" srcId="{D1F65874-2FDF-42BE-A8CB-1D602A2CD5D0}" destId="{1D73CC9A-D888-43E1-8708-AC76ABB54612}" srcOrd="2" destOrd="2" parTransId="{1F85AC1F-5325-4D2B-B18A-D155AB86275A}" sibTransId="{B5C2F16E-6EFB-4B88-A839-22C7FCE2410A}"/>
    <dgm:cxn modelId="{7F960613-F39D-40EB-9455-21EFBF2AF4C1}" srcId="{D1F65874-2FDF-42BE-A8CB-1D602A2CD5D0}" destId="{6F756FEB-3DB2-4DC9-9236-64B8445505F6}" srcOrd="3" destOrd="2" parTransId="{9E3D0F66-8264-4636-BF65-9EF78270C110}" sibTransId="{2C760F83-BF07-48F2-A5ED-FBF99C063237}"/>
    <dgm:cxn modelId="{16E5802D-2009-462F-98A8-C850BF0C14BA}" srcId="{571D066D-C684-46CB-8BD3-ADABC4F44432}" destId="{A9F30BA1-818B-4012-AA4D-0E98029927EF}" srcOrd="3" destOrd="0" parTransId="{4B4C7E99-D667-48FF-9996-3A44D8EC70F5}" sibTransId="{89458805-01BF-4F18-9423-B2D3070F1E28}"/>
    <dgm:cxn modelId="{27CA20CD-BB78-4D30-8B06-9D570346F395}" type="presOf" srcId="{571D066D-C684-46CB-8BD3-ADABC4F44432}" destId="{957FB1C4-D752-49BB-8900-65F607EF4AE2}" srcOrd="0" destOrd="0" presId="urn:microsoft.com/office/officeart/2005/8/layout/lProcess2"/>
    <dgm:cxn modelId="{75E403D6-888B-4AE6-8AEB-E54B504248A5}" type="presParOf" srcId="{957FB1C4-D752-49BB-8900-65F607EF4AE2}" destId="{566D6FBA-6897-4235-912F-D4A93A25C223}" srcOrd="0" destOrd="0" presId="urn:microsoft.com/office/officeart/2005/8/layout/lProcess2"/>
    <dgm:cxn modelId="{9532B373-EE2E-4723-9CE5-0EE0E69B0B65}" type="presParOf" srcId="{566D6FBA-6897-4235-912F-D4A93A25C223}" destId="{CA57AEAB-6745-404E-9A80-8CEFA4AA7F85}" srcOrd="0" destOrd="0" presId="urn:microsoft.com/office/officeart/2005/8/layout/lProcess2"/>
    <dgm:cxn modelId="{4F13E315-2BDB-4F6A-AC28-A7F71757FD61}" type="presOf" srcId="{44D3425A-B862-436E-B05B-AA2AB24FD028}" destId="{CA57AEAB-6745-404E-9A80-8CEFA4AA7F85}" srcOrd="0" destOrd="0" presId="urn:microsoft.com/office/officeart/2005/8/layout/lProcess2"/>
    <dgm:cxn modelId="{30BD31E0-FBA7-4F70-91DF-F72562993403}" type="presParOf" srcId="{566D6FBA-6897-4235-912F-D4A93A25C223}" destId="{25F175A4-870B-44FA-B60E-0168DAB92A7D}" srcOrd="1" destOrd="0" presId="urn:microsoft.com/office/officeart/2005/8/layout/lProcess2"/>
    <dgm:cxn modelId="{E1BDD401-A52E-44F7-A6A0-70219BCC7F02}" type="presOf" srcId="{44D3425A-B862-436E-B05B-AA2AB24FD028}" destId="{25F175A4-870B-44FA-B60E-0168DAB92A7D}" srcOrd="1" destOrd="0" presId="urn:microsoft.com/office/officeart/2005/8/layout/lProcess2"/>
    <dgm:cxn modelId="{25ED60FB-E743-4CB8-896D-F9390B9C0060}" type="presParOf" srcId="{566D6FBA-6897-4235-912F-D4A93A25C223}" destId="{652223BC-A695-471D-B325-AAA49B8CF779}" srcOrd="2" destOrd="0" presId="urn:microsoft.com/office/officeart/2005/8/layout/lProcess2"/>
    <dgm:cxn modelId="{B19FC79D-5529-4FD4-B42D-6676884FA09D}" type="presParOf" srcId="{652223BC-A695-471D-B325-AAA49B8CF779}" destId="{EEAA6595-83E8-4BD4-8F58-17A59E05CC0A}" srcOrd="0" destOrd="2" presId="urn:microsoft.com/office/officeart/2005/8/layout/lProcess2"/>
    <dgm:cxn modelId="{559D709B-79F3-4AAD-9D4A-A717299384E4}" type="presParOf" srcId="{957FB1C4-D752-49BB-8900-65F607EF4AE2}" destId="{2BAE0A58-0942-4AFB-B5C8-B72AE30CF464}" srcOrd="1" destOrd="0" presId="urn:microsoft.com/office/officeart/2005/8/layout/lProcess2"/>
    <dgm:cxn modelId="{932F4D45-FC29-4B4D-B356-763A00C0AD1C}" type="presParOf" srcId="{957FB1C4-D752-49BB-8900-65F607EF4AE2}" destId="{B345B09B-3179-47E7-BF70-4BDD2043CECC}" srcOrd="2" destOrd="0" presId="urn:microsoft.com/office/officeart/2005/8/layout/lProcess2"/>
    <dgm:cxn modelId="{D9796DDA-10DE-437D-A6F7-876868003027}" type="presParOf" srcId="{B345B09B-3179-47E7-BF70-4BDD2043CECC}" destId="{0770E118-51E2-4FD9-B1FC-7A2E34089BA3}" srcOrd="0" destOrd="2" presId="urn:microsoft.com/office/officeart/2005/8/layout/lProcess2"/>
    <dgm:cxn modelId="{4D645ECA-F861-41A4-8F6F-366A8AC7EDB7}" type="presOf" srcId="{705D63A9-8591-4F45-A1E2-5B40323B593B}" destId="{0770E118-51E2-4FD9-B1FC-7A2E34089BA3}" srcOrd="0" destOrd="0" presId="urn:microsoft.com/office/officeart/2005/8/layout/lProcess2"/>
    <dgm:cxn modelId="{5382FF71-A86F-47AE-852A-FAC979524BA7}" type="presParOf" srcId="{B345B09B-3179-47E7-BF70-4BDD2043CECC}" destId="{0C010931-1383-4931-9868-00F9C17D6D85}" srcOrd="1" destOrd="2" presId="urn:microsoft.com/office/officeart/2005/8/layout/lProcess2"/>
    <dgm:cxn modelId="{C46A44DB-9EBD-45A6-93C5-479208142824}" type="presOf" srcId="{705D63A9-8591-4F45-A1E2-5B40323B593B}" destId="{0C010931-1383-4931-9868-00F9C17D6D85}" srcOrd="1" destOrd="0" presId="urn:microsoft.com/office/officeart/2005/8/layout/lProcess2"/>
    <dgm:cxn modelId="{55F13AC6-079C-404C-A9C5-B71903108153}" type="presParOf" srcId="{B345B09B-3179-47E7-BF70-4BDD2043CECC}" destId="{4B5B33F1-6348-4D75-9E7E-DE166897583A}" srcOrd="2" destOrd="2" presId="urn:microsoft.com/office/officeart/2005/8/layout/lProcess2"/>
    <dgm:cxn modelId="{4503DB89-4668-426B-B568-4F5FCEF8D03E}" type="presParOf" srcId="{4B5B33F1-6348-4D75-9E7E-DE166897583A}" destId="{D9DFF688-00A3-4786-A4F5-B7F9BA85DF8E}" srcOrd="0" destOrd="2" presId="urn:microsoft.com/office/officeart/2005/8/layout/lProcess2"/>
    <dgm:cxn modelId="{BA85D497-920D-46E0-9676-E1B6A8D2907D}" type="presParOf" srcId="{D9DFF688-00A3-4786-A4F5-B7F9BA85DF8E}" destId="{9B9F1C98-1994-4E70-A669-02737AA4E118}" srcOrd="0" destOrd="0" presId="urn:microsoft.com/office/officeart/2005/8/layout/lProcess2"/>
    <dgm:cxn modelId="{6A306BDA-DD12-4927-A26B-1DA692C8917D}" type="presOf" srcId="{F0025225-D86F-4F56-B968-23D702282385}" destId="{9B9F1C98-1994-4E70-A669-02737AA4E118}" srcOrd="0" destOrd="0" presId="urn:microsoft.com/office/officeart/2005/8/layout/lProcess2"/>
    <dgm:cxn modelId="{F33DB063-8A31-4757-94E5-4863156C3607}" type="presParOf" srcId="{D9DFF688-00A3-4786-A4F5-B7F9BA85DF8E}" destId="{0F381E7E-201B-4AEF-8F37-72053B87FF98}" srcOrd="1" destOrd="0" presId="urn:microsoft.com/office/officeart/2005/8/layout/lProcess2"/>
    <dgm:cxn modelId="{C3AC1B19-F46A-444A-884F-F0800D942507}" type="presParOf" srcId="{D9DFF688-00A3-4786-A4F5-B7F9BA85DF8E}" destId="{3CE5C00A-B668-47F6-8E72-6FF05C7F73A5}" srcOrd="2" destOrd="0" presId="urn:microsoft.com/office/officeart/2005/8/layout/lProcess2"/>
    <dgm:cxn modelId="{37B893C3-9CE8-40DA-A0C8-BEAD807BD303}" type="presOf" srcId="{5792D1E3-D569-465D-BC21-6AD938A9007E}" destId="{3CE5C00A-B668-47F6-8E72-6FF05C7F73A5}" srcOrd="0" destOrd="0" presId="urn:microsoft.com/office/officeart/2005/8/layout/lProcess2"/>
    <dgm:cxn modelId="{7E7C5EB7-EA43-43EB-9353-CB918B4C1308}" type="presParOf" srcId="{D9DFF688-00A3-4786-A4F5-B7F9BA85DF8E}" destId="{79205962-CC57-45CA-8407-52C7BF7DEC63}" srcOrd="3" destOrd="0" presId="urn:microsoft.com/office/officeart/2005/8/layout/lProcess2"/>
    <dgm:cxn modelId="{DFB2BFEF-1A53-4EA8-8302-935906C999A1}" type="presParOf" srcId="{D9DFF688-00A3-4786-A4F5-B7F9BA85DF8E}" destId="{ADB52A66-E3A3-4156-8DA4-27643B6152C4}" srcOrd="4" destOrd="0" presId="urn:microsoft.com/office/officeart/2005/8/layout/lProcess2"/>
    <dgm:cxn modelId="{F0D8B00B-A7ED-4966-8271-CECE8BE452AF}" type="presOf" srcId="{F60A68D6-23E4-40DA-86AC-FBC9DEC9E377}" destId="{ADB52A66-E3A3-4156-8DA4-27643B6152C4}" srcOrd="0" destOrd="0" presId="urn:microsoft.com/office/officeart/2005/8/layout/lProcess2"/>
    <dgm:cxn modelId="{05AC5A36-904F-4E63-93CA-3D3D38F28C32}" type="presParOf" srcId="{957FB1C4-D752-49BB-8900-65F607EF4AE2}" destId="{A66C3879-1AD5-4174-B3C4-D1E42510323F}" srcOrd="3" destOrd="0" presId="urn:microsoft.com/office/officeart/2005/8/layout/lProcess2"/>
    <dgm:cxn modelId="{6FA2CB84-4C38-43E8-B142-0B19D2D709D8}" type="presParOf" srcId="{957FB1C4-D752-49BB-8900-65F607EF4AE2}" destId="{604190A7-736F-4790-8AA4-1136F1BE5FB6}" srcOrd="4" destOrd="0" presId="urn:microsoft.com/office/officeart/2005/8/layout/lProcess2"/>
    <dgm:cxn modelId="{22CF3215-CF1B-4392-A8E2-769244A8E58C}" type="presParOf" srcId="{604190A7-736F-4790-8AA4-1136F1BE5FB6}" destId="{F5F4723F-71F9-49A7-80D9-9F0EBAC01FE2}" srcOrd="0" destOrd="4" presId="urn:microsoft.com/office/officeart/2005/8/layout/lProcess2"/>
    <dgm:cxn modelId="{624AE7C3-BB2D-4F6B-89BD-6CE304DFD758}" type="presOf" srcId="{D1F65874-2FDF-42BE-A8CB-1D602A2CD5D0}" destId="{F5F4723F-71F9-49A7-80D9-9F0EBAC01FE2}" srcOrd="0" destOrd="0" presId="urn:microsoft.com/office/officeart/2005/8/layout/lProcess2"/>
    <dgm:cxn modelId="{5D83B9A6-80CD-4EF4-8658-F4829B3A6035}" type="presParOf" srcId="{604190A7-736F-4790-8AA4-1136F1BE5FB6}" destId="{E789DB3B-9750-4187-91E2-A9A41047BCC8}" srcOrd="1" destOrd="4" presId="urn:microsoft.com/office/officeart/2005/8/layout/lProcess2"/>
    <dgm:cxn modelId="{45551F32-F387-4031-871A-D0217C0A2DB2}" type="presOf" srcId="{D1F65874-2FDF-42BE-A8CB-1D602A2CD5D0}" destId="{E789DB3B-9750-4187-91E2-A9A41047BCC8}" srcOrd="1" destOrd="0" presId="urn:microsoft.com/office/officeart/2005/8/layout/lProcess2"/>
    <dgm:cxn modelId="{784F6AD6-602F-4C49-B623-BF5F6E7AA109}" type="presParOf" srcId="{604190A7-736F-4790-8AA4-1136F1BE5FB6}" destId="{9A2B2DCF-54E6-411A-BD42-2520819F60D1}" srcOrd="2" destOrd="4" presId="urn:microsoft.com/office/officeart/2005/8/layout/lProcess2"/>
    <dgm:cxn modelId="{1A75D7F5-EECB-4D1A-AFC2-E7352C720D93}" type="presParOf" srcId="{9A2B2DCF-54E6-411A-BD42-2520819F60D1}" destId="{49576C15-7795-44A4-8748-3A663432FBA7}" srcOrd="0" destOrd="2" presId="urn:microsoft.com/office/officeart/2005/8/layout/lProcess2"/>
    <dgm:cxn modelId="{9D510BF7-E081-4CDF-8F41-63A28293B1AC}" type="presParOf" srcId="{49576C15-7795-44A4-8748-3A663432FBA7}" destId="{70B3069C-A9F3-4119-B718-B5792C67FD08}" srcOrd="0" destOrd="0" presId="urn:microsoft.com/office/officeart/2005/8/layout/lProcess2"/>
    <dgm:cxn modelId="{F134D397-69C9-4DAE-8C61-4564530DD6D8}" type="presOf" srcId="{1DD93468-9E0D-4EFE-90B6-6B5341E21150}" destId="{70B3069C-A9F3-4119-B718-B5792C67FD08}" srcOrd="0" destOrd="0" presId="urn:microsoft.com/office/officeart/2005/8/layout/lProcess2"/>
    <dgm:cxn modelId="{A24262AD-8C37-4585-BB94-1332FFB4E2C5}" type="presParOf" srcId="{49576C15-7795-44A4-8748-3A663432FBA7}" destId="{34A11D10-E8FA-410B-8F99-3E066E69FBBE}" srcOrd="1" destOrd="0" presId="urn:microsoft.com/office/officeart/2005/8/layout/lProcess2"/>
    <dgm:cxn modelId="{794F1184-8EAC-439E-9D81-4356B431B070}" type="presParOf" srcId="{49576C15-7795-44A4-8748-3A663432FBA7}" destId="{764A2738-E142-4E41-8CE6-B229DAEF21E0}" srcOrd="2" destOrd="0" presId="urn:microsoft.com/office/officeart/2005/8/layout/lProcess2"/>
    <dgm:cxn modelId="{81C43639-29EC-4161-B7C0-E3CE94DA641E}" type="presOf" srcId="{00B8E4FF-26CD-4186-8D46-3C594DE35604}" destId="{764A2738-E142-4E41-8CE6-B229DAEF21E0}" srcOrd="0" destOrd="0" presId="urn:microsoft.com/office/officeart/2005/8/layout/lProcess2"/>
    <dgm:cxn modelId="{7DD505A6-550C-47AB-96B7-D4C86F644149}" type="presParOf" srcId="{49576C15-7795-44A4-8748-3A663432FBA7}" destId="{4E5F0488-FC22-44AF-8F6F-813136EE9E99}" srcOrd="3" destOrd="0" presId="urn:microsoft.com/office/officeart/2005/8/layout/lProcess2"/>
    <dgm:cxn modelId="{50FD4CE7-1294-4429-950D-7632A8BBB6F4}" type="presParOf" srcId="{49576C15-7795-44A4-8748-3A663432FBA7}" destId="{B59D6F45-F45C-4264-9AFA-8F07433D49FD}" srcOrd="4" destOrd="0" presId="urn:microsoft.com/office/officeart/2005/8/layout/lProcess2"/>
    <dgm:cxn modelId="{1AD1E872-291C-4039-BF0A-91C04A1266EF}" type="presOf" srcId="{1D73CC9A-D888-43E1-8708-AC76ABB54612}" destId="{B59D6F45-F45C-4264-9AFA-8F07433D49FD}" srcOrd="0" destOrd="0" presId="urn:microsoft.com/office/officeart/2005/8/layout/lProcess2"/>
    <dgm:cxn modelId="{48F5E12F-6FDD-4BC4-9C34-6E2DEFBA2835}" type="presParOf" srcId="{49576C15-7795-44A4-8748-3A663432FBA7}" destId="{5A87B107-0DB2-4599-B04C-BFC7BE6229BB}" srcOrd="5" destOrd="0" presId="urn:microsoft.com/office/officeart/2005/8/layout/lProcess2"/>
    <dgm:cxn modelId="{D6454ADE-5A68-4D1F-9E8D-96EEA209FEF6}" type="presParOf" srcId="{49576C15-7795-44A4-8748-3A663432FBA7}" destId="{01883356-1475-45EF-88FB-636D40301DB5}" srcOrd="6" destOrd="0" presId="urn:microsoft.com/office/officeart/2005/8/layout/lProcess2"/>
    <dgm:cxn modelId="{3373A210-1856-4DFE-B15E-8F7B37179F68}" type="presOf" srcId="{6F756FEB-3DB2-4DC9-9236-64B8445505F6}" destId="{01883356-1475-45EF-88FB-636D40301DB5}" srcOrd="0" destOrd="0" presId="urn:microsoft.com/office/officeart/2005/8/layout/lProcess2"/>
    <dgm:cxn modelId="{2FD3895E-B037-4868-A849-EBD8A058B5C5}" type="presParOf" srcId="{957FB1C4-D752-49BB-8900-65F607EF4AE2}" destId="{F2362861-CF40-426B-9EF1-E8608FAA793C}" srcOrd="5" destOrd="0" presId="urn:microsoft.com/office/officeart/2005/8/layout/lProcess2"/>
    <dgm:cxn modelId="{DE34E5CA-DA89-45AC-BC9B-A340D9CF1854}" type="presParOf" srcId="{957FB1C4-D752-49BB-8900-65F607EF4AE2}" destId="{82EA2714-AB9B-43D9-8129-7AA88C1A4DB0}" srcOrd="6" destOrd="0" presId="urn:microsoft.com/office/officeart/2005/8/layout/lProcess2"/>
    <dgm:cxn modelId="{B2AFC2DF-994F-4057-B30D-FE2FF8D1F18E}" type="presParOf" srcId="{82EA2714-AB9B-43D9-8129-7AA88C1A4DB0}" destId="{A08B8DC1-64D7-4097-A95A-F5C6FE9A1D64}" srcOrd="0" destOrd="6" presId="urn:microsoft.com/office/officeart/2005/8/layout/lProcess2"/>
    <dgm:cxn modelId="{3FC276BF-380D-4BEA-9FE1-8E8E70ACBEC8}" type="presOf" srcId="{A9F30BA1-818B-4012-AA4D-0E98029927EF}" destId="{A08B8DC1-64D7-4097-A95A-F5C6FE9A1D64}" srcOrd="0" destOrd="0" presId="urn:microsoft.com/office/officeart/2005/8/layout/lProcess2"/>
    <dgm:cxn modelId="{1E81258E-91AB-45C3-A2F9-4C4FB2CE51F9}" type="presParOf" srcId="{82EA2714-AB9B-43D9-8129-7AA88C1A4DB0}" destId="{1F1BEBE3-27BE-41A6-8BBD-F41132EFB8C0}" srcOrd="1" destOrd="6" presId="urn:microsoft.com/office/officeart/2005/8/layout/lProcess2"/>
    <dgm:cxn modelId="{4AD6C9BC-97F4-44E5-8E47-8AE6D53153EA}" type="presOf" srcId="{A9F30BA1-818B-4012-AA4D-0E98029927EF}" destId="{1F1BEBE3-27BE-41A6-8BBD-F41132EFB8C0}" srcOrd="1" destOrd="0" presId="urn:microsoft.com/office/officeart/2005/8/layout/lProcess2"/>
    <dgm:cxn modelId="{C69886E0-D3AE-49FE-86AA-6D17147257A9}" type="presParOf" srcId="{82EA2714-AB9B-43D9-8129-7AA88C1A4DB0}" destId="{E93C4E58-65E7-471A-B3EA-EFA80CEB7F43}" srcOrd="2" destOrd="6" presId="urn:microsoft.com/office/officeart/2005/8/layout/lProcess2"/>
    <dgm:cxn modelId="{251CDB5A-C2F7-4949-9125-E4EFFD984AD8}" type="presParOf" srcId="{E93C4E58-65E7-471A-B3EA-EFA80CEB7F43}" destId="{C25C64B5-CC34-40D5-87EF-25C14A26A5F6}" srcOrd="0" destOrd="2"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500AB234-0175-40DB-817C-88356DE7590F}" type="doc">
      <dgm:prSet loTypeId="urn:microsoft.com/office/officeart/2005/8/layout/radial6" loCatId="cycle" qsTypeId="urn:microsoft.com/office/officeart/2005/8/quickstyle/simple1" qsCatId="simple" csTypeId="urn:microsoft.com/office/officeart/2005/8/colors/accent1_2" csCatId="accent1" phldr="1"/>
      <dgm:spPr/>
      <dgm:t>
        <a:bodyPr/>
        <a:lstStyle/>
        <a:p>
          <a:endParaRPr lang="zh-CN" altLang="en-US"/>
        </a:p>
      </dgm:t>
    </dgm:pt>
    <dgm:pt modelId="{05AD417A-DCB1-4D23-A904-B7ACAD52B59C}">
      <dgm:prSet phldrT="[文本]"/>
      <dgm:spPr/>
      <dgm:t>
        <a:bodyPr/>
        <a:lstStyle/>
        <a:p>
          <a:r>
            <a:rPr lang="zh-CN" altLang="en-US" b="1" dirty="0" smtClean="0">
              <a:solidFill>
                <a:srgbClr val="FFC000"/>
              </a:solidFill>
              <a:latin typeface="宋体" panose="02010600030101010101" pitchFamily="2" charset="-122"/>
            </a:rPr>
            <a:t>解释评价结果的方式</a:t>
          </a:r>
          <a:endParaRPr lang="zh-CN" altLang="en-US" dirty="0"/>
        </a:p>
      </dgm:t>
    </dgm:pt>
    <dgm:pt modelId="{0A1304DF-16C4-498D-B221-10AD84C68741}" cxnId="{D403AAB3-555D-4E94-B198-D3D005142B99}" type="parTrans">
      <dgm:prSet/>
      <dgm:spPr/>
      <dgm:t>
        <a:bodyPr/>
        <a:lstStyle/>
        <a:p>
          <a:endParaRPr lang="zh-CN" altLang="en-US"/>
        </a:p>
      </dgm:t>
    </dgm:pt>
    <dgm:pt modelId="{A43D206E-5091-4594-9D6A-AB8629E1B99F}" cxnId="{D403AAB3-555D-4E94-B198-D3D005142B99}" type="sibTrans">
      <dgm:prSet/>
      <dgm:spPr/>
      <dgm:t>
        <a:bodyPr/>
        <a:lstStyle/>
        <a:p>
          <a:endParaRPr lang="zh-CN" altLang="en-US"/>
        </a:p>
      </dgm:t>
    </dgm:pt>
    <dgm:pt modelId="{421B538D-BC2C-4B3E-A3D3-3939CC346CA6}">
      <dgm:prSet phldrT="[文本]" phldr="0" custT="1"/>
      <dgm:spPr/>
      <dgm:t>
        <a:bodyPr vert="horz" wrap="square"/>
        <a:p>
          <a:pPr>
            <a:lnSpc>
              <a:spcPct val="100000"/>
            </a:lnSpc>
            <a:spcBef>
              <a:spcPct val="0"/>
            </a:spcBef>
            <a:spcAft>
              <a:spcPct val="35000"/>
            </a:spcAft>
          </a:pPr>
          <a:r>
            <a:rPr lang="zh-CN" altLang="en-US" sz="1600" b="1" dirty="0" smtClean="0">
              <a:solidFill>
                <a:schemeClr val="tx1">
                  <a:lumMod val="95000"/>
                  <a:lumOff val="5000"/>
                </a:schemeClr>
              </a:solidFill>
              <a:latin typeface="宋体" panose="02010600030101010101" pitchFamily="2" charset="-122"/>
            </a:rPr>
            <a:t>1.图解式</a:t>
          </a:r>
          <a:r>
            <a:rPr lang="zh-CN" altLang="en-US" sz="1600" b="1" dirty="0" smtClean="0">
              <a:solidFill>
                <a:schemeClr val="tx1">
                  <a:lumMod val="95000"/>
                  <a:lumOff val="5000"/>
                </a:schemeClr>
              </a:solidFill>
              <a:latin typeface="宋体" panose="02010600030101010101" pitchFamily="2" charset="-122"/>
            </a:rPr>
            <a:t/>
          </a:r>
          <a:endParaRPr lang="zh-CN" altLang="en-US" sz="1600" b="1" dirty="0" smtClean="0">
            <a:solidFill>
              <a:schemeClr val="tx1">
                <a:lumMod val="95000"/>
                <a:lumOff val="5000"/>
              </a:schemeClr>
            </a:solidFill>
            <a:latin typeface="宋体" panose="02010600030101010101" pitchFamily="2" charset="-122"/>
          </a:endParaRPr>
        </a:p>
      </dgm:t>
    </dgm:pt>
    <dgm:pt modelId="{8E0D3CE9-E8E9-4645-AD28-29D29289F7F0}" cxnId="{D4AF3A41-0790-4178-AFDA-8B51A6AD784F}" type="parTrans">
      <dgm:prSet/>
      <dgm:spPr/>
      <dgm:t>
        <a:bodyPr/>
        <a:lstStyle/>
        <a:p>
          <a:endParaRPr lang="zh-CN" altLang="en-US"/>
        </a:p>
      </dgm:t>
    </dgm:pt>
    <dgm:pt modelId="{46472736-0832-40D0-B48F-3665B8EE2DBF}" cxnId="{D4AF3A41-0790-4178-AFDA-8B51A6AD784F}" type="sibTrans">
      <dgm:prSet/>
      <dgm:spPr/>
      <dgm:t>
        <a:bodyPr/>
        <a:lstStyle/>
        <a:p>
          <a:endParaRPr lang="zh-CN" altLang="en-US"/>
        </a:p>
      </dgm:t>
    </dgm:pt>
    <dgm:pt modelId="{E3369AE6-4501-439B-9F70-6E1B3BC6DC0A}">
      <dgm:prSet phldrT="[文本]" phldr="0" custT="1"/>
      <dgm:spPr/>
      <dgm:t>
        <a:bodyPr vert="horz" wrap="square"/>
        <a:p>
          <a:pPr>
            <a:lnSpc>
              <a:spcPct val="100000"/>
            </a:lnSpc>
            <a:spcBef>
              <a:spcPct val="0"/>
            </a:spcBef>
            <a:spcAft>
              <a:spcPct val="35000"/>
            </a:spcAft>
          </a:pPr>
          <a:r>
            <a:rPr lang="en-US" altLang="zh-CN" sz="1600" b="1" dirty="0" smtClean="0">
              <a:solidFill>
                <a:schemeClr val="tx1">
                  <a:lumMod val="95000"/>
                  <a:lumOff val="5000"/>
                </a:schemeClr>
              </a:solidFill>
              <a:latin typeface="宋体" panose="02010600030101010101" pitchFamily="2" charset="-122"/>
            </a:rPr>
            <a:t>2</a:t>
          </a:r>
          <a:r>
            <a:rPr lang="zh-CN" altLang="en-US" sz="1600" b="1" dirty="0" smtClean="0">
              <a:solidFill>
                <a:schemeClr val="tx1">
                  <a:lumMod val="95000"/>
                  <a:lumOff val="5000"/>
                </a:schemeClr>
              </a:solidFill>
              <a:latin typeface="宋体" panose="02010600030101010101" pitchFamily="2" charset="-122"/>
            </a:rPr>
            <a:t>.表格式</a:t>
          </a:r>
          <a:r>
            <a:rPr lang="zh-CN" altLang="en-US" sz="1600" b="1" dirty="0" smtClean="0">
              <a:solidFill>
                <a:schemeClr val="tx1">
                  <a:lumMod val="95000"/>
                  <a:lumOff val="5000"/>
                </a:schemeClr>
              </a:solidFill>
              <a:latin typeface="宋体" panose="02010600030101010101" pitchFamily="2" charset="-122"/>
            </a:rPr>
            <a:t/>
          </a:r>
          <a:endParaRPr lang="zh-CN" altLang="en-US" sz="1600" b="1" dirty="0" smtClean="0">
            <a:solidFill>
              <a:schemeClr val="tx1">
                <a:lumMod val="95000"/>
                <a:lumOff val="5000"/>
              </a:schemeClr>
            </a:solidFill>
            <a:latin typeface="宋体" panose="02010600030101010101" pitchFamily="2" charset="-122"/>
          </a:endParaRPr>
        </a:p>
      </dgm:t>
    </dgm:pt>
    <dgm:pt modelId="{1356EB23-8703-4575-AC4E-5525EDE231C4}" cxnId="{08A5B508-E1BA-48C1-B2A6-D4CCB0EED528}" type="parTrans">
      <dgm:prSet/>
      <dgm:spPr/>
      <dgm:t>
        <a:bodyPr/>
        <a:lstStyle/>
        <a:p>
          <a:endParaRPr lang="zh-CN" altLang="en-US"/>
        </a:p>
      </dgm:t>
    </dgm:pt>
    <dgm:pt modelId="{02607D65-04B7-43AB-AC0E-65427EE403E3}" cxnId="{08A5B508-E1BA-48C1-B2A6-D4CCB0EED528}" type="sibTrans">
      <dgm:prSet/>
      <dgm:spPr/>
      <dgm:t>
        <a:bodyPr/>
        <a:lstStyle/>
        <a:p>
          <a:endParaRPr lang="zh-CN" altLang="en-US"/>
        </a:p>
      </dgm:t>
    </dgm:pt>
    <dgm:pt modelId="{721A78F7-B64A-4C3E-B660-700875C52706}">
      <dgm:prSet phldrT="[文本]" phldr="0" custT="0"/>
      <dgm:spPr/>
      <dgm:t>
        <a:bodyPr vert="horz" wrap="square"/>
        <a:p>
          <a:pPr>
            <a:lnSpc>
              <a:spcPct val="100000"/>
            </a:lnSpc>
            <a:spcBef>
              <a:spcPct val="0"/>
            </a:spcBef>
            <a:spcAft>
              <a:spcPct val="35000"/>
            </a:spcAft>
          </a:pPr>
          <a:r>
            <a:rPr lang="zh-CN" altLang="en-US" b="1" dirty="0" smtClean="0">
              <a:solidFill>
                <a:schemeClr val="tx1">
                  <a:lumMod val="95000"/>
                  <a:lumOff val="5000"/>
                </a:schemeClr>
              </a:solidFill>
              <a:latin typeface="宋体" panose="02010600030101010101" pitchFamily="2" charset="-122"/>
            </a:rPr>
            <a:t>3．文字小结式</a:t>
          </a:r>
          <a:r>
            <a:rPr lang="zh-CN" altLang="en-US" b="1" dirty="0" smtClean="0">
              <a:solidFill>
                <a:schemeClr val="tx1">
                  <a:lumMod val="95000"/>
                  <a:lumOff val="5000"/>
                </a:schemeClr>
              </a:solidFill>
              <a:latin typeface="宋体" panose="02010600030101010101" pitchFamily="2" charset="-122"/>
            </a:rPr>
            <a:t/>
          </a:r>
          <a:endParaRPr lang="zh-CN" altLang="en-US" b="1" dirty="0" smtClean="0">
            <a:solidFill>
              <a:schemeClr val="tx1">
                <a:lumMod val="95000"/>
                <a:lumOff val="5000"/>
              </a:schemeClr>
            </a:solidFill>
            <a:latin typeface="宋体" panose="02010600030101010101" pitchFamily="2" charset="-122"/>
          </a:endParaRPr>
        </a:p>
      </dgm:t>
    </dgm:pt>
    <dgm:pt modelId="{B2325A9C-FF12-4A86-B97D-047B740A78E7}" cxnId="{ABCC35FC-1B3F-456C-B8E6-207F61FC232C}" type="parTrans">
      <dgm:prSet/>
      <dgm:spPr/>
      <dgm:t>
        <a:bodyPr/>
        <a:lstStyle/>
        <a:p>
          <a:endParaRPr lang="zh-CN" altLang="en-US"/>
        </a:p>
      </dgm:t>
    </dgm:pt>
    <dgm:pt modelId="{92ED15BC-1DA9-4AA6-AC09-7B0BAAC51B50}" cxnId="{ABCC35FC-1B3F-456C-B8E6-207F61FC232C}" type="sibTrans">
      <dgm:prSet/>
      <dgm:spPr/>
      <dgm:t>
        <a:bodyPr/>
        <a:lstStyle/>
        <a:p>
          <a:endParaRPr lang="zh-CN" altLang="en-US"/>
        </a:p>
      </dgm:t>
    </dgm:pt>
    <dgm:pt modelId="{A054F8F5-97DD-4700-B5C1-10E32258B05E}">
      <dgm:prSet phldrT="[文本]" phldr="0" custT="1"/>
      <dgm:spPr/>
      <dgm:t>
        <a:bodyPr vert="horz" wrap="square"/>
        <a:p>
          <a:pPr>
            <a:lnSpc>
              <a:spcPct val="100000"/>
            </a:lnSpc>
            <a:spcBef>
              <a:spcPct val="0"/>
            </a:spcBef>
            <a:spcAft>
              <a:spcPct val="35000"/>
            </a:spcAft>
          </a:pPr>
          <a:r>
            <a:rPr lang="en-US" altLang="zh-CN" sz="1400" b="1" dirty="0" smtClean="0">
              <a:solidFill>
                <a:schemeClr val="tx1">
                  <a:lumMod val="95000"/>
                  <a:lumOff val="5000"/>
                </a:schemeClr>
              </a:solidFill>
              <a:latin typeface="宋体" panose="02010600030101010101" pitchFamily="2" charset="-122"/>
            </a:rPr>
            <a:t>4</a:t>
          </a:r>
          <a:r>
            <a:rPr lang="zh-CN" altLang="en-US" sz="1400" b="1" dirty="0" smtClean="0">
              <a:solidFill>
                <a:schemeClr val="tx1">
                  <a:lumMod val="95000"/>
                  <a:lumOff val="5000"/>
                </a:schemeClr>
              </a:solidFill>
              <a:latin typeface="宋体" panose="02010600030101010101" pitchFamily="2" charset="-122"/>
            </a:rPr>
            <a:t>.详细书面评价报告</a:t>
          </a:r>
          <a:r>
            <a:rPr lang="zh-CN" altLang="en-US" sz="1400" b="1" dirty="0" smtClean="0">
              <a:solidFill>
                <a:schemeClr val="tx1">
                  <a:lumMod val="95000"/>
                  <a:lumOff val="5000"/>
                </a:schemeClr>
              </a:solidFill>
              <a:latin typeface="宋体" panose="02010600030101010101" pitchFamily="2" charset="-122"/>
            </a:rPr>
            <a:t/>
          </a:r>
          <a:endParaRPr lang="zh-CN" altLang="en-US" sz="1400" b="1" dirty="0" smtClean="0">
            <a:solidFill>
              <a:schemeClr val="tx1">
                <a:lumMod val="95000"/>
                <a:lumOff val="5000"/>
              </a:schemeClr>
            </a:solidFill>
            <a:latin typeface="宋体" panose="02010600030101010101" pitchFamily="2" charset="-122"/>
          </a:endParaRPr>
        </a:p>
      </dgm:t>
    </dgm:pt>
    <dgm:pt modelId="{A2FC1ACB-C321-4F09-9F6A-8EF3EEF867FC}" cxnId="{3FF69996-618E-407C-A96D-A70BF18F54A5}" type="parTrans">
      <dgm:prSet/>
      <dgm:spPr/>
      <dgm:t>
        <a:bodyPr/>
        <a:lstStyle/>
        <a:p>
          <a:endParaRPr lang="zh-CN" altLang="en-US"/>
        </a:p>
      </dgm:t>
    </dgm:pt>
    <dgm:pt modelId="{363392CE-8EEB-4996-959B-5DC077AF8DCB}" cxnId="{3FF69996-618E-407C-A96D-A70BF18F54A5}" type="sibTrans">
      <dgm:prSet/>
      <dgm:spPr/>
      <dgm:t>
        <a:bodyPr/>
        <a:lstStyle/>
        <a:p>
          <a:endParaRPr lang="zh-CN" altLang="en-US"/>
        </a:p>
      </dgm:t>
    </dgm:pt>
    <dgm:pt modelId="{7CFF3C23-FB1D-4194-9650-831E1C1AE0AB}" type="pres">
      <dgm:prSet presAssocID="{500AB234-0175-40DB-817C-88356DE7590F}" presName="Name0" presStyleCnt="0">
        <dgm:presLayoutVars>
          <dgm:chMax val="1"/>
          <dgm:dir/>
          <dgm:animLvl val="ctr"/>
          <dgm:resizeHandles val="exact"/>
        </dgm:presLayoutVars>
      </dgm:prSet>
      <dgm:spPr/>
      <dgm:t>
        <a:bodyPr/>
        <a:lstStyle/>
        <a:p>
          <a:endParaRPr lang="zh-CN" altLang="en-US"/>
        </a:p>
      </dgm:t>
    </dgm:pt>
    <dgm:pt modelId="{C46C96FB-761C-413F-983B-CC68E294D6F0}" type="pres">
      <dgm:prSet presAssocID="{05AD417A-DCB1-4D23-A904-B7ACAD52B59C}" presName="centerShape" presStyleLbl="node0" presStyleIdx="0" presStyleCnt="1" custScaleX="168549"/>
      <dgm:spPr/>
      <dgm:t>
        <a:bodyPr/>
        <a:lstStyle/>
        <a:p>
          <a:endParaRPr lang="zh-CN" altLang="en-US"/>
        </a:p>
      </dgm:t>
    </dgm:pt>
    <dgm:pt modelId="{2D163835-A310-41FA-A744-8999DB8E0F47}" type="pres">
      <dgm:prSet presAssocID="{421B538D-BC2C-4B3E-A3D3-3939CC346CA6}" presName="node" presStyleLbl="node1" presStyleIdx="0" presStyleCnt="4" custScaleX="225354">
        <dgm:presLayoutVars>
          <dgm:bulletEnabled val="1"/>
        </dgm:presLayoutVars>
      </dgm:prSet>
      <dgm:spPr/>
      <dgm:t>
        <a:bodyPr/>
        <a:lstStyle/>
        <a:p>
          <a:endParaRPr lang="zh-CN" altLang="en-US"/>
        </a:p>
      </dgm:t>
    </dgm:pt>
    <dgm:pt modelId="{D8F482D3-5A26-4FF5-9A0D-DDEDB7E45335}" type="pres">
      <dgm:prSet presAssocID="{421B538D-BC2C-4B3E-A3D3-3939CC346CA6}" presName="dummy" presStyleCnt="0"/>
      <dgm:spPr/>
    </dgm:pt>
    <dgm:pt modelId="{CA63B3ED-E47A-4DA1-98EE-0D33E534B0A0}" type="pres">
      <dgm:prSet presAssocID="{46472736-0832-40D0-B48F-3665B8EE2DBF}" presName="sibTrans" presStyleLbl="sibTrans2D1" presStyleIdx="0" presStyleCnt="4"/>
      <dgm:spPr/>
      <dgm:t>
        <a:bodyPr/>
        <a:lstStyle/>
        <a:p>
          <a:endParaRPr lang="zh-CN" altLang="en-US"/>
        </a:p>
      </dgm:t>
    </dgm:pt>
    <dgm:pt modelId="{45C789D2-4C93-4F1B-8661-1B39424D8DFE}" type="pres">
      <dgm:prSet presAssocID="{E3369AE6-4501-439B-9F70-6E1B3BC6DC0A}" presName="node" presStyleLbl="node1" presStyleIdx="1" presStyleCnt="4" custScaleX="259369" custRadScaleRad="191848" custRadScaleInc="-4533">
        <dgm:presLayoutVars>
          <dgm:bulletEnabled val="1"/>
        </dgm:presLayoutVars>
      </dgm:prSet>
      <dgm:spPr/>
      <dgm:t>
        <a:bodyPr/>
        <a:lstStyle/>
        <a:p>
          <a:endParaRPr lang="zh-CN" altLang="en-US"/>
        </a:p>
      </dgm:t>
    </dgm:pt>
    <dgm:pt modelId="{C1021D1E-5773-4D40-865B-DEA7E06CFB70}" type="pres">
      <dgm:prSet presAssocID="{E3369AE6-4501-439B-9F70-6E1B3BC6DC0A}" presName="dummy" presStyleCnt="0"/>
      <dgm:spPr/>
    </dgm:pt>
    <dgm:pt modelId="{A0129DB7-7A20-496B-A08F-03CF934C7C71}" type="pres">
      <dgm:prSet presAssocID="{02607D65-04B7-43AB-AC0E-65427EE403E3}" presName="sibTrans" presStyleLbl="sibTrans2D1" presStyleIdx="1" presStyleCnt="4" custScaleX="114284" custScaleY="95999"/>
      <dgm:spPr/>
      <dgm:t>
        <a:bodyPr/>
        <a:lstStyle/>
        <a:p>
          <a:endParaRPr lang="zh-CN" altLang="en-US"/>
        </a:p>
      </dgm:t>
    </dgm:pt>
    <dgm:pt modelId="{6E6CA9C0-839B-4FB0-87AB-9ED9522C54AA}" type="pres">
      <dgm:prSet presAssocID="{721A78F7-B64A-4C3E-B660-700875C52706}" presName="node" presStyleLbl="node1" presStyleIdx="2" presStyleCnt="4" custScaleX="344874">
        <dgm:presLayoutVars>
          <dgm:bulletEnabled val="1"/>
        </dgm:presLayoutVars>
      </dgm:prSet>
      <dgm:spPr/>
      <dgm:t>
        <a:bodyPr/>
        <a:lstStyle/>
        <a:p>
          <a:endParaRPr lang="zh-CN" altLang="en-US"/>
        </a:p>
      </dgm:t>
    </dgm:pt>
    <dgm:pt modelId="{C9D071C2-C0F8-4069-A0FB-D13A36BDCA9A}" type="pres">
      <dgm:prSet presAssocID="{721A78F7-B64A-4C3E-B660-700875C52706}" presName="dummy" presStyleCnt="0"/>
      <dgm:spPr/>
    </dgm:pt>
    <dgm:pt modelId="{33DEAB25-94E0-41E8-88F0-E23479F6ED29}" type="pres">
      <dgm:prSet presAssocID="{92ED15BC-1DA9-4AA6-AC09-7B0BAAC51B50}" presName="sibTrans" presStyleLbl="sibTrans2D1" presStyleIdx="2" presStyleCnt="4"/>
      <dgm:spPr/>
      <dgm:t>
        <a:bodyPr/>
        <a:lstStyle/>
        <a:p>
          <a:endParaRPr lang="zh-CN" altLang="en-US"/>
        </a:p>
      </dgm:t>
    </dgm:pt>
    <dgm:pt modelId="{2D834BC7-6EE4-4AA4-8A2E-E3368D4A1EFE}" type="pres">
      <dgm:prSet presAssocID="{A054F8F5-97DD-4700-B5C1-10E32258B05E}" presName="node" presStyleLbl="node1" presStyleIdx="3" presStyleCnt="4" custScaleX="314499" custRadScaleRad="171858" custRadScaleInc="5060">
        <dgm:presLayoutVars>
          <dgm:bulletEnabled val="1"/>
        </dgm:presLayoutVars>
      </dgm:prSet>
      <dgm:spPr/>
      <dgm:t>
        <a:bodyPr/>
        <a:lstStyle/>
        <a:p>
          <a:endParaRPr lang="zh-CN" altLang="en-US"/>
        </a:p>
      </dgm:t>
    </dgm:pt>
    <dgm:pt modelId="{4105FD3F-A667-4DD7-ADF5-D0CD38337356}" type="pres">
      <dgm:prSet presAssocID="{A054F8F5-97DD-4700-B5C1-10E32258B05E}" presName="dummy" presStyleCnt="0"/>
      <dgm:spPr/>
    </dgm:pt>
    <dgm:pt modelId="{4CE915B1-1128-4033-BA31-590AED428634}" type="pres">
      <dgm:prSet presAssocID="{363392CE-8EEB-4996-959B-5DC077AF8DCB}" presName="sibTrans" presStyleLbl="sibTrans2D1" presStyleIdx="3" presStyleCnt="4"/>
      <dgm:spPr/>
      <dgm:t>
        <a:bodyPr/>
        <a:lstStyle/>
        <a:p>
          <a:endParaRPr lang="zh-CN" altLang="en-US"/>
        </a:p>
      </dgm:t>
    </dgm:pt>
  </dgm:ptLst>
  <dgm:cxnLst>
    <dgm:cxn modelId="{D403AAB3-555D-4E94-B198-D3D005142B99}" srcId="{500AB234-0175-40DB-817C-88356DE7590F}" destId="{05AD417A-DCB1-4D23-A904-B7ACAD52B59C}" srcOrd="0" destOrd="0" parTransId="{0A1304DF-16C4-498D-B221-10AD84C68741}" sibTransId="{A43D206E-5091-4594-9D6A-AB8629E1B99F}"/>
    <dgm:cxn modelId="{D4AF3A41-0790-4178-AFDA-8B51A6AD784F}" srcId="{05AD417A-DCB1-4D23-A904-B7ACAD52B59C}" destId="{421B538D-BC2C-4B3E-A3D3-3939CC346CA6}" srcOrd="0" destOrd="0" parTransId="{8E0D3CE9-E8E9-4645-AD28-29D29289F7F0}" sibTransId="{46472736-0832-40D0-B48F-3665B8EE2DBF}"/>
    <dgm:cxn modelId="{08A5B508-E1BA-48C1-B2A6-D4CCB0EED528}" srcId="{05AD417A-DCB1-4D23-A904-B7ACAD52B59C}" destId="{E3369AE6-4501-439B-9F70-6E1B3BC6DC0A}" srcOrd="1" destOrd="0" parTransId="{1356EB23-8703-4575-AC4E-5525EDE231C4}" sibTransId="{02607D65-04B7-43AB-AC0E-65427EE403E3}"/>
    <dgm:cxn modelId="{ABCC35FC-1B3F-456C-B8E6-207F61FC232C}" srcId="{05AD417A-DCB1-4D23-A904-B7ACAD52B59C}" destId="{721A78F7-B64A-4C3E-B660-700875C52706}" srcOrd="2" destOrd="0" parTransId="{B2325A9C-FF12-4A86-B97D-047B740A78E7}" sibTransId="{92ED15BC-1DA9-4AA6-AC09-7B0BAAC51B50}"/>
    <dgm:cxn modelId="{3FF69996-618E-407C-A96D-A70BF18F54A5}" srcId="{05AD417A-DCB1-4D23-A904-B7ACAD52B59C}" destId="{A054F8F5-97DD-4700-B5C1-10E32258B05E}" srcOrd="3" destOrd="0" parTransId="{A2FC1ACB-C321-4F09-9F6A-8EF3EEF867FC}" sibTransId="{363392CE-8EEB-4996-959B-5DC077AF8DCB}"/>
    <dgm:cxn modelId="{2AA52503-2BB9-4E2D-A049-602FFA202283}" type="presOf" srcId="{500AB234-0175-40DB-817C-88356DE7590F}" destId="{7CFF3C23-FB1D-4194-9650-831E1C1AE0AB}" srcOrd="0" destOrd="0" presId="urn:microsoft.com/office/officeart/2005/8/layout/radial6"/>
    <dgm:cxn modelId="{F4614CD7-5D08-4D20-801B-95FF2B67ACB4}" type="presParOf" srcId="{7CFF3C23-FB1D-4194-9650-831E1C1AE0AB}" destId="{C46C96FB-761C-413F-983B-CC68E294D6F0}" srcOrd="0" destOrd="0" presId="urn:microsoft.com/office/officeart/2005/8/layout/radial6"/>
    <dgm:cxn modelId="{EF00D013-2C58-44BA-A0F1-EF8BDC3D507D}" type="presOf" srcId="{05AD417A-DCB1-4D23-A904-B7ACAD52B59C}" destId="{C46C96FB-761C-413F-983B-CC68E294D6F0}" srcOrd="0" destOrd="0" presId="urn:microsoft.com/office/officeart/2005/8/layout/radial6"/>
    <dgm:cxn modelId="{B02E393C-EFB8-4A47-8285-AFC21A4A37C2}" type="presParOf" srcId="{7CFF3C23-FB1D-4194-9650-831E1C1AE0AB}" destId="{2D163835-A310-41FA-A744-8999DB8E0F47}" srcOrd="1" destOrd="0" presId="urn:microsoft.com/office/officeart/2005/8/layout/radial6"/>
    <dgm:cxn modelId="{D4C90C6A-5B46-437A-BB1C-3F17D2E5B7C5}" type="presOf" srcId="{421B538D-BC2C-4B3E-A3D3-3939CC346CA6}" destId="{2D163835-A310-41FA-A744-8999DB8E0F47}" srcOrd="0" destOrd="0" presId="urn:microsoft.com/office/officeart/2005/8/layout/radial6"/>
    <dgm:cxn modelId="{C99F2E49-7FF4-4299-81EF-5AD76716AEBB}" type="presParOf" srcId="{7CFF3C23-FB1D-4194-9650-831E1C1AE0AB}" destId="{D8F482D3-5A26-4FF5-9A0D-DDEDB7E45335}" srcOrd="2" destOrd="0" presId="urn:microsoft.com/office/officeart/2005/8/layout/radial6"/>
    <dgm:cxn modelId="{CE679124-3171-47A5-8188-FA0327DA1A12}" type="presParOf" srcId="{7CFF3C23-FB1D-4194-9650-831E1C1AE0AB}" destId="{CA63B3ED-E47A-4DA1-98EE-0D33E534B0A0}" srcOrd="3" destOrd="0" presId="urn:microsoft.com/office/officeart/2005/8/layout/radial6"/>
    <dgm:cxn modelId="{D37999CF-AA5C-439B-A34F-19DF661DBEDA}" type="presOf" srcId="{46472736-0832-40D0-B48F-3665B8EE2DBF}" destId="{CA63B3ED-E47A-4DA1-98EE-0D33E534B0A0}" srcOrd="0" destOrd="0" presId="urn:microsoft.com/office/officeart/2005/8/layout/radial6"/>
    <dgm:cxn modelId="{BBD25F83-BDF9-461F-97CC-66690E50243E}" type="presParOf" srcId="{7CFF3C23-FB1D-4194-9650-831E1C1AE0AB}" destId="{45C789D2-4C93-4F1B-8661-1B39424D8DFE}" srcOrd="4" destOrd="0" presId="urn:microsoft.com/office/officeart/2005/8/layout/radial6"/>
    <dgm:cxn modelId="{679C7D9B-0F90-4463-A5A4-04F65864E4F5}" type="presOf" srcId="{E3369AE6-4501-439B-9F70-6E1B3BC6DC0A}" destId="{45C789D2-4C93-4F1B-8661-1B39424D8DFE}" srcOrd="0" destOrd="0" presId="urn:microsoft.com/office/officeart/2005/8/layout/radial6"/>
    <dgm:cxn modelId="{1692889A-ABAD-4AC3-A2EE-401524B5F010}" type="presParOf" srcId="{7CFF3C23-FB1D-4194-9650-831E1C1AE0AB}" destId="{C1021D1E-5773-4D40-865B-DEA7E06CFB70}" srcOrd="5" destOrd="0" presId="urn:microsoft.com/office/officeart/2005/8/layout/radial6"/>
    <dgm:cxn modelId="{FAA208BB-6F49-432B-A975-972CC8A537C5}" type="presParOf" srcId="{7CFF3C23-FB1D-4194-9650-831E1C1AE0AB}" destId="{A0129DB7-7A20-496B-A08F-03CF934C7C71}" srcOrd="6" destOrd="0" presId="urn:microsoft.com/office/officeart/2005/8/layout/radial6"/>
    <dgm:cxn modelId="{129E6267-65D4-42A8-9E28-F1F3ED278375}" type="presOf" srcId="{02607D65-04B7-43AB-AC0E-65427EE403E3}" destId="{A0129DB7-7A20-496B-A08F-03CF934C7C71}" srcOrd="0" destOrd="0" presId="urn:microsoft.com/office/officeart/2005/8/layout/radial6"/>
    <dgm:cxn modelId="{F141E497-CA2D-4B6C-8854-77DB0707FAA1}" type="presParOf" srcId="{7CFF3C23-FB1D-4194-9650-831E1C1AE0AB}" destId="{6E6CA9C0-839B-4FB0-87AB-9ED9522C54AA}" srcOrd="7" destOrd="0" presId="urn:microsoft.com/office/officeart/2005/8/layout/radial6"/>
    <dgm:cxn modelId="{BAF3ABE8-0E6B-4E61-97DF-E37A15CD17E5}" type="presOf" srcId="{721A78F7-B64A-4C3E-B660-700875C52706}" destId="{6E6CA9C0-839B-4FB0-87AB-9ED9522C54AA}" srcOrd="0" destOrd="0" presId="urn:microsoft.com/office/officeart/2005/8/layout/radial6"/>
    <dgm:cxn modelId="{116F5ADC-6C42-44A4-A1D5-CD8566FC7FFC}" type="presParOf" srcId="{7CFF3C23-FB1D-4194-9650-831E1C1AE0AB}" destId="{C9D071C2-C0F8-4069-A0FB-D13A36BDCA9A}" srcOrd="8" destOrd="0" presId="urn:microsoft.com/office/officeart/2005/8/layout/radial6"/>
    <dgm:cxn modelId="{CEEF5739-33EA-4466-A363-00D746298496}" type="presParOf" srcId="{7CFF3C23-FB1D-4194-9650-831E1C1AE0AB}" destId="{33DEAB25-94E0-41E8-88F0-E23479F6ED29}" srcOrd="9" destOrd="0" presId="urn:microsoft.com/office/officeart/2005/8/layout/radial6"/>
    <dgm:cxn modelId="{388ABAEC-E437-4AF9-A515-87AD008A74C0}" type="presOf" srcId="{92ED15BC-1DA9-4AA6-AC09-7B0BAAC51B50}" destId="{33DEAB25-94E0-41E8-88F0-E23479F6ED29}" srcOrd="0" destOrd="0" presId="urn:microsoft.com/office/officeart/2005/8/layout/radial6"/>
    <dgm:cxn modelId="{C75D3DB3-5C44-4C37-AEE1-8A3AD328A757}" type="presParOf" srcId="{7CFF3C23-FB1D-4194-9650-831E1C1AE0AB}" destId="{2D834BC7-6EE4-4AA4-8A2E-E3368D4A1EFE}" srcOrd="10" destOrd="0" presId="urn:microsoft.com/office/officeart/2005/8/layout/radial6"/>
    <dgm:cxn modelId="{7F16C1DE-DB79-41AE-AD2E-5BE9A2EB4E7B}" type="presOf" srcId="{A054F8F5-97DD-4700-B5C1-10E32258B05E}" destId="{2D834BC7-6EE4-4AA4-8A2E-E3368D4A1EFE}" srcOrd="0" destOrd="0" presId="urn:microsoft.com/office/officeart/2005/8/layout/radial6"/>
    <dgm:cxn modelId="{E38F4C81-0318-43F7-ADD5-9F06A0089341}" type="presParOf" srcId="{7CFF3C23-FB1D-4194-9650-831E1C1AE0AB}" destId="{4105FD3F-A667-4DD7-ADF5-D0CD38337356}" srcOrd="11" destOrd="0" presId="urn:microsoft.com/office/officeart/2005/8/layout/radial6"/>
    <dgm:cxn modelId="{E12E7DFF-7342-49FE-9E8B-831633374551}" type="presParOf" srcId="{7CFF3C23-FB1D-4194-9650-831E1C1AE0AB}" destId="{4CE915B1-1128-4033-BA31-590AED428634}" srcOrd="12" destOrd="0" presId="urn:microsoft.com/office/officeart/2005/8/layout/radial6"/>
    <dgm:cxn modelId="{F7ABC835-5C95-4690-9531-EB141300B692}" type="presOf" srcId="{363392CE-8EEB-4996-959B-5DC077AF8DCB}" destId="{4CE915B1-1128-4033-BA31-590AED428634}" srcOrd="0"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9D896DA-B5DA-4C91-8A8B-EF16B9874E9D}" type="doc">
      <dgm:prSet loTypeId="urn:microsoft.com/office/officeart/2005/8/layout/hList2#1" loCatId="list" qsTypeId="urn:microsoft.com/office/officeart/2005/8/quickstyle/simple1" qsCatId="simple" csTypeId="urn:microsoft.com/office/officeart/2005/8/colors/accent1_2" csCatId="accent1" phldr="1"/>
      <dgm:spPr/>
      <dgm:t>
        <a:bodyPr/>
        <a:lstStyle/>
        <a:p>
          <a:endParaRPr lang="zh-CN" altLang="en-US"/>
        </a:p>
      </dgm:t>
    </dgm:pt>
    <dgm:pt modelId="{63B270D6-9C6C-4059-B860-475630741833}">
      <dgm:prSet phldrT="[文本]"/>
      <dgm:spPr>
        <a:solidFill>
          <a:schemeClr val="bg1">
            <a:lumMod val="75000"/>
          </a:schemeClr>
        </a:solidFill>
        <a:ln>
          <a:solidFill>
            <a:schemeClr val="accent2">
              <a:lumMod val="75000"/>
            </a:schemeClr>
          </a:solidFill>
        </a:ln>
      </dgm:spPr>
      <dgm:t>
        <a:bodyPr/>
        <a:lstStyle/>
        <a:p>
          <a:r>
            <a:rPr lang="en-US" altLang="zh-CN" b="1" dirty="0" smtClean="0">
              <a:solidFill>
                <a:schemeClr val="tx1">
                  <a:lumMod val="85000"/>
                  <a:lumOff val="15000"/>
                </a:schemeClr>
              </a:solidFill>
            </a:rPr>
            <a:t> </a:t>
          </a:r>
          <a:endParaRPr lang="zh-CN" altLang="en-US" b="1" dirty="0">
            <a:solidFill>
              <a:schemeClr val="tx1">
                <a:lumMod val="85000"/>
                <a:lumOff val="15000"/>
              </a:schemeClr>
            </a:solidFill>
          </a:endParaRPr>
        </a:p>
      </dgm:t>
    </dgm:pt>
    <dgm:pt modelId="{E670015B-C969-4275-A3C3-51FDF4191C70}" cxnId="{2B5A5456-DB8C-4509-8BE6-1475B7520208}" type="parTrans">
      <dgm:prSet/>
      <dgm:spPr/>
      <dgm:t>
        <a:bodyPr/>
        <a:lstStyle/>
        <a:p>
          <a:endParaRPr lang="zh-CN" altLang="en-US"/>
        </a:p>
      </dgm:t>
    </dgm:pt>
    <dgm:pt modelId="{127D74EA-F2DF-4C06-BFFB-7738BD69BA13}" cxnId="{2B5A5456-DB8C-4509-8BE6-1475B7520208}" type="sibTrans">
      <dgm:prSet/>
      <dgm:spPr/>
      <dgm:t>
        <a:bodyPr/>
        <a:lstStyle/>
        <a:p>
          <a:endParaRPr lang="zh-CN" altLang="en-US"/>
        </a:p>
      </dgm:t>
    </dgm:pt>
    <dgm:pt modelId="{55CC7B27-0233-40F7-B89F-FDA2F7E0F542}">
      <dgm:prSet phldrT="[文本]" custT="1"/>
      <dgm:spPr>
        <a:solidFill>
          <a:schemeClr val="bg1">
            <a:lumMod val="75000"/>
          </a:schemeClr>
        </a:solidFill>
        <a:ln>
          <a:solidFill>
            <a:schemeClr val="accent2">
              <a:lumMod val="75000"/>
            </a:schemeClr>
          </a:solidFill>
        </a:ln>
      </dgm:spPr>
      <dgm:t>
        <a:bodyPr/>
        <a:lstStyle/>
        <a:p>
          <a:r>
            <a:rPr lang="zh-CN" altLang="en-US" sz="1800" b="1" dirty="0" smtClean="0">
              <a:solidFill>
                <a:schemeClr val="tx1">
                  <a:lumMod val="85000"/>
                  <a:lumOff val="15000"/>
                </a:schemeClr>
              </a:solidFill>
            </a:rPr>
            <a:t>（一）明确评价目的和评价问题</a:t>
          </a:r>
          <a:endParaRPr lang="zh-CN" altLang="en-US" sz="1800" b="1" dirty="0">
            <a:solidFill>
              <a:schemeClr val="tx1">
                <a:lumMod val="85000"/>
                <a:lumOff val="15000"/>
              </a:schemeClr>
            </a:solidFill>
          </a:endParaRPr>
        </a:p>
      </dgm:t>
    </dgm:pt>
    <dgm:pt modelId="{B133CC9A-6038-4531-9B2D-88596CBF2E77}" cxnId="{4A975A05-C802-4F83-88CE-3DB34D4F77E6}" type="parTrans">
      <dgm:prSet/>
      <dgm:spPr/>
      <dgm:t>
        <a:bodyPr/>
        <a:lstStyle/>
        <a:p>
          <a:endParaRPr lang="zh-CN" altLang="en-US"/>
        </a:p>
      </dgm:t>
    </dgm:pt>
    <dgm:pt modelId="{26259C50-9DA6-42A5-A56A-8E40F4DC2E67}" cxnId="{4A975A05-C802-4F83-88CE-3DB34D4F77E6}" type="sibTrans">
      <dgm:prSet/>
      <dgm:spPr/>
      <dgm:t>
        <a:bodyPr/>
        <a:lstStyle/>
        <a:p>
          <a:endParaRPr lang="zh-CN" altLang="en-US"/>
        </a:p>
      </dgm:t>
    </dgm:pt>
    <dgm:pt modelId="{55E245C6-BBD2-4675-9C91-7F24C38F5680}">
      <dgm:prSet phldrT="[文本]" custT="1"/>
      <dgm:spPr>
        <a:solidFill>
          <a:schemeClr val="bg1">
            <a:lumMod val="75000"/>
          </a:schemeClr>
        </a:solidFill>
        <a:ln>
          <a:solidFill>
            <a:schemeClr val="accent2">
              <a:lumMod val="75000"/>
            </a:schemeClr>
          </a:solidFill>
        </a:ln>
      </dgm:spPr>
      <dgm:t>
        <a:bodyPr/>
        <a:lstStyle/>
        <a:p>
          <a:r>
            <a:rPr lang="en-US" altLang="zh-CN" sz="1800" b="1" dirty="0" smtClean="0">
              <a:solidFill>
                <a:schemeClr val="tx1">
                  <a:lumMod val="85000"/>
                  <a:lumOff val="15000"/>
                </a:schemeClr>
              </a:solidFill>
            </a:rPr>
            <a:t> </a:t>
          </a:r>
          <a:endParaRPr lang="zh-CN" altLang="en-US" sz="1800" b="1" dirty="0">
            <a:solidFill>
              <a:schemeClr val="tx1">
                <a:lumMod val="85000"/>
                <a:lumOff val="15000"/>
              </a:schemeClr>
            </a:solidFill>
          </a:endParaRPr>
        </a:p>
      </dgm:t>
    </dgm:pt>
    <dgm:pt modelId="{57DB73FB-0CC4-4B1C-97D0-D552C438E68F}" cxnId="{225C130F-0D86-4A58-9AFD-AA25A3DA9233}" type="parTrans">
      <dgm:prSet/>
      <dgm:spPr/>
      <dgm:t>
        <a:bodyPr/>
        <a:lstStyle/>
        <a:p>
          <a:endParaRPr lang="zh-CN" altLang="en-US"/>
        </a:p>
      </dgm:t>
    </dgm:pt>
    <dgm:pt modelId="{C820480B-ABD8-4557-A7AE-46C850AD8052}" cxnId="{225C130F-0D86-4A58-9AFD-AA25A3DA9233}" type="sibTrans">
      <dgm:prSet/>
      <dgm:spPr/>
      <dgm:t>
        <a:bodyPr/>
        <a:lstStyle/>
        <a:p>
          <a:endParaRPr lang="zh-CN" altLang="en-US"/>
        </a:p>
      </dgm:t>
    </dgm:pt>
    <dgm:pt modelId="{F1E03B85-1603-4964-ABB3-4B1DD1359FDB}">
      <dgm:prSet phldrT="[文本]" custT="1"/>
      <dgm:spPr>
        <a:solidFill>
          <a:schemeClr val="bg1">
            <a:lumMod val="75000"/>
          </a:schemeClr>
        </a:solidFill>
        <a:ln>
          <a:solidFill>
            <a:schemeClr val="accent2">
              <a:lumMod val="75000"/>
            </a:schemeClr>
          </a:solidFill>
        </a:ln>
      </dgm:spPr>
      <dgm:t>
        <a:bodyPr/>
        <a:lstStyle/>
        <a:p>
          <a:r>
            <a:rPr lang="zh-CN" altLang="en-US" sz="1800" b="1" dirty="0" smtClean="0">
              <a:solidFill>
                <a:schemeClr val="tx1">
                  <a:lumMod val="85000"/>
                  <a:lumOff val="15000"/>
                </a:schemeClr>
              </a:solidFill>
              <a:latin typeface="宋体" panose="02010600030101010101" pitchFamily="2" charset="-122"/>
            </a:rPr>
            <a:t>(二）根据评价所依据的概念性模式建立目标框架</a:t>
          </a:r>
          <a:endParaRPr lang="zh-CN" altLang="en-US" sz="1800" b="1" dirty="0">
            <a:solidFill>
              <a:schemeClr val="tx1">
                <a:lumMod val="85000"/>
                <a:lumOff val="15000"/>
              </a:schemeClr>
            </a:solidFill>
          </a:endParaRPr>
        </a:p>
      </dgm:t>
    </dgm:pt>
    <dgm:pt modelId="{1D31B030-A711-4B8D-84E3-8C2485BD6E55}" cxnId="{3F3320A9-E74A-4939-BE24-7B199A4EAE80}" type="parTrans">
      <dgm:prSet/>
      <dgm:spPr/>
      <dgm:t>
        <a:bodyPr/>
        <a:lstStyle/>
        <a:p>
          <a:endParaRPr lang="zh-CN" altLang="en-US"/>
        </a:p>
      </dgm:t>
    </dgm:pt>
    <dgm:pt modelId="{EE8D7A01-B18A-4B01-9EF8-5AEEACC60989}" cxnId="{3F3320A9-E74A-4939-BE24-7B199A4EAE80}" type="sibTrans">
      <dgm:prSet/>
      <dgm:spPr/>
      <dgm:t>
        <a:bodyPr/>
        <a:lstStyle/>
        <a:p>
          <a:endParaRPr lang="zh-CN" altLang="en-US"/>
        </a:p>
      </dgm:t>
    </dgm:pt>
    <dgm:pt modelId="{94A5F40A-40A0-446F-89FD-4105D3153B7B}">
      <dgm:prSet phldrT="[文本]" custT="1"/>
      <dgm:spPr>
        <a:solidFill>
          <a:schemeClr val="bg1">
            <a:lumMod val="75000"/>
          </a:schemeClr>
        </a:solidFill>
        <a:ln>
          <a:solidFill>
            <a:schemeClr val="accent2">
              <a:lumMod val="75000"/>
            </a:schemeClr>
          </a:solidFill>
        </a:ln>
      </dgm:spPr>
      <dgm:t>
        <a:bodyPr/>
        <a:lstStyle/>
        <a:p>
          <a:r>
            <a:rPr lang="en-US" altLang="zh-CN" sz="1800" b="1" dirty="0" smtClean="0">
              <a:solidFill>
                <a:schemeClr val="tx1">
                  <a:lumMod val="85000"/>
                  <a:lumOff val="15000"/>
                </a:schemeClr>
              </a:solidFill>
            </a:rPr>
            <a:t> </a:t>
          </a:r>
          <a:endParaRPr lang="zh-CN" altLang="en-US" sz="1800" b="1" dirty="0">
            <a:solidFill>
              <a:schemeClr val="tx1">
                <a:lumMod val="85000"/>
                <a:lumOff val="15000"/>
              </a:schemeClr>
            </a:solidFill>
          </a:endParaRPr>
        </a:p>
      </dgm:t>
    </dgm:pt>
    <dgm:pt modelId="{D7823DF2-EBB4-4217-A226-35E94923A3C6}" cxnId="{8633C689-95D8-40A4-8C59-C74942307544}" type="parTrans">
      <dgm:prSet/>
      <dgm:spPr/>
      <dgm:t>
        <a:bodyPr/>
        <a:lstStyle/>
        <a:p>
          <a:endParaRPr lang="zh-CN" altLang="en-US"/>
        </a:p>
      </dgm:t>
    </dgm:pt>
    <dgm:pt modelId="{4CBB0A0B-401C-4D4E-B42C-79F74FD7B591}" cxnId="{8633C689-95D8-40A4-8C59-C74942307544}" type="sibTrans">
      <dgm:prSet/>
      <dgm:spPr/>
      <dgm:t>
        <a:bodyPr/>
        <a:lstStyle/>
        <a:p>
          <a:endParaRPr lang="zh-CN" altLang="en-US"/>
        </a:p>
      </dgm:t>
    </dgm:pt>
    <dgm:pt modelId="{9AB45FBA-3B84-4F17-A443-5112F9A6BB28}">
      <dgm:prSet phldrT="[文本]" custT="1"/>
      <dgm:spPr>
        <a:solidFill>
          <a:schemeClr val="bg1">
            <a:lumMod val="75000"/>
          </a:schemeClr>
        </a:solidFill>
        <a:ln>
          <a:solidFill>
            <a:schemeClr val="accent2">
              <a:lumMod val="75000"/>
            </a:schemeClr>
          </a:solidFill>
        </a:ln>
      </dgm:spPr>
      <dgm:t>
        <a:bodyPr/>
        <a:lstStyle/>
        <a:p>
          <a:r>
            <a:rPr lang="zh-CN" altLang="en-US" sz="1800" b="1" dirty="0" smtClean="0">
              <a:solidFill>
                <a:schemeClr val="tx1">
                  <a:lumMod val="85000"/>
                  <a:lumOff val="15000"/>
                </a:schemeClr>
              </a:solidFill>
            </a:rPr>
            <a:t>（三）确定收集评价资料的方法和步骤</a:t>
          </a:r>
          <a:endParaRPr lang="zh-CN" altLang="en-US" sz="1800" b="1" dirty="0">
            <a:solidFill>
              <a:schemeClr val="tx1">
                <a:lumMod val="85000"/>
                <a:lumOff val="15000"/>
              </a:schemeClr>
            </a:solidFill>
          </a:endParaRPr>
        </a:p>
      </dgm:t>
    </dgm:pt>
    <dgm:pt modelId="{5D9C8565-267A-4EEE-942C-EC8EB5796FD6}" cxnId="{164CE21D-6E5C-470A-A3C0-68D6D34A3C45}" type="parTrans">
      <dgm:prSet/>
      <dgm:spPr/>
      <dgm:t>
        <a:bodyPr/>
        <a:lstStyle/>
        <a:p>
          <a:endParaRPr lang="zh-CN" altLang="en-US"/>
        </a:p>
      </dgm:t>
    </dgm:pt>
    <dgm:pt modelId="{75401596-97FB-43FC-B51C-1B9E19C82022}" cxnId="{164CE21D-6E5C-470A-A3C0-68D6D34A3C45}" type="sibTrans">
      <dgm:prSet/>
      <dgm:spPr/>
      <dgm:t>
        <a:bodyPr/>
        <a:lstStyle/>
        <a:p>
          <a:endParaRPr lang="zh-CN" altLang="en-US"/>
        </a:p>
      </dgm:t>
    </dgm:pt>
    <dgm:pt modelId="{49088701-42A8-477F-8F1F-6F841DD3B4D7}">
      <dgm:prSet phldrT="[文本]" custT="1"/>
      <dgm:spPr>
        <a:solidFill>
          <a:schemeClr val="bg1">
            <a:lumMod val="75000"/>
          </a:schemeClr>
        </a:solidFill>
        <a:ln>
          <a:solidFill>
            <a:schemeClr val="accent2">
              <a:lumMod val="75000"/>
            </a:schemeClr>
          </a:solidFill>
        </a:ln>
      </dgm:spPr>
      <dgm:t>
        <a:bodyPr/>
        <a:lstStyle/>
        <a:p>
          <a:r>
            <a:rPr lang="en-US" altLang="zh-CN" sz="1800" b="1" dirty="0" smtClean="0">
              <a:solidFill>
                <a:schemeClr val="tx1">
                  <a:lumMod val="85000"/>
                  <a:lumOff val="15000"/>
                </a:schemeClr>
              </a:solidFill>
            </a:rPr>
            <a:t> </a:t>
          </a:r>
          <a:endParaRPr lang="zh-CN" altLang="en-US" sz="1800" b="1" dirty="0">
            <a:solidFill>
              <a:schemeClr val="tx1">
                <a:lumMod val="85000"/>
                <a:lumOff val="15000"/>
              </a:schemeClr>
            </a:solidFill>
          </a:endParaRPr>
        </a:p>
      </dgm:t>
    </dgm:pt>
    <dgm:pt modelId="{9DC016C9-6885-485E-A835-00ABBBFCBD34}" cxnId="{E13E183E-F62F-4F58-8FF6-633ABC5CD8F2}" type="parTrans">
      <dgm:prSet/>
      <dgm:spPr/>
      <dgm:t>
        <a:bodyPr/>
        <a:lstStyle/>
        <a:p>
          <a:endParaRPr lang="zh-CN" altLang="en-US"/>
        </a:p>
      </dgm:t>
    </dgm:pt>
    <dgm:pt modelId="{6019614C-E37D-4461-AC68-19E2597A3966}" cxnId="{E13E183E-F62F-4F58-8FF6-633ABC5CD8F2}" type="sibTrans">
      <dgm:prSet/>
      <dgm:spPr/>
      <dgm:t>
        <a:bodyPr/>
        <a:lstStyle/>
        <a:p>
          <a:endParaRPr lang="zh-CN" altLang="en-US"/>
        </a:p>
      </dgm:t>
    </dgm:pt>
    <dgm:pt modelId="{BE126092-CF6C-430E-8C83-D0DECCD9954B}">
      <dgm:prSet phldrT="[文本]" custT="1"/>
      <dgm:spPr>
        <a:solidFill>
          <a:schemeClr val="bg1">
            <a:lumMod val="75000"/>
          </a:schemeClr>
        </a:solidFill>
        <a:ln>
          <a:solidFill>
            <a:schemeClr val="accent2">
              <a:lumMod val="75000"/>
            </a:schemeClr>
          </a:solidFill>
        </a:ln>
      </dgm:spPr>
      <dgm:t>
        <a:bodyPr/>
        <a:lstStyle/>
        <a:p>
          <a:endParaRPr lang="zh-CN" altLang="en-US" sz="1800" b="1" dirty="0">
            <a:solidFill>
              <a:schemeClr val="tx1">
                <a:lumMod val="85000"/>
                <a:lumOff val="15000"/>
              </a:schemeClr>
            </a:solidFill>
          </a:endParaRPr>
        </a:p>
      </dgm:t>
    </dgm:pt>
    <dgm:pt modelId="{11533358-133F-4848-A2FA-1F37D1EFDEA7}" cxnId="{6CA83DD2-56C6-431C-A03D-6E75FAD189E8}" type="parTrans">
      <dgm:prSet/>
      <dgm:spPr/>
      <dgm:t>
        <a:bodyPr/>
        <a:lstStyle/>
        <a:p>
          <a:endParaRPr lang="zh-CN" altLang="en-US"/>
        </a:p>
      </dgm:t>
    </dgm:pt>
    <dgm:pt modelId="{E8678C78-4C35-4C1A-860A-E1292F980297}" cxnId="{6CA83DD2-56C6-431C-A03D-6E75FAD189E8}" type="sibTrans">
      <dgm:prSet/>
      <dgm:spPr/>
      <dgm:t>
        <a:bodyPr/>
        <a:lstStyle/>
        <a:p>
          <a:endParaRPr lang="zh-CN" altLang="en-US"/>
        </a:p>
      </dgm:t>
    </dgm:pt>
    <dgm:pt modelId="{8CB1ACCA-8641-4B71-8E02-C8EB7F81728A}">
      <dgm:prSet phldrT="[文本]" custT="1"/>
      <dgm:spPr>
        <a:solidFill>
          <a:schemeClr val="bg1">
            <a:lumMod val="75000"/>
          </a:schemeClr>
        </a:solidFill>
        <a:ln>
          <a:solidFill>
            <a:schemeClr val="accent2">
              <a:lumMod val="75000"/>
            </a:schemeClr>
          </a:solidFill>
        </a:ln>
      </dgm:spPr>
      <dgm:t>
        <a:bodyPr/>
        <a:lstStyle/>
        <a:p>
          <a:endParaRPr lang="zh-CN" altLang="en-US" sz="1800" b="1" dirty="0">
            <a:solidFill>
              <a:schemeClr val="tx1">
                <a:lumMod val="85000"/>
                <a:lumOff val="15000"/>
              </a:schemeClr>
            </a:solidFill>
          </a:endParaRPr>
        </a:p>
      </dgm:t>
    </dgm:pt>
    <dgm:pt modelId="{AE24B9E9-AA6E-4FC8-8110-B42B494BD44F}" cxnId="{3FDC333F-9C08-4A82-8153-036F8D85EBAF}" type="parTrans">
      <dgm:prSet/>
      <dgm:spPr/>
      <dgm:t>
        <a:bodyPr/>
        <a:lstStyle/>
        <a:p>
          <a:endParaRPr lang="zh-CN" altLang="en-US"/>
        </a:p>
      </dgm:t>
    </dgm:pt>
    <dgm:pt modelId="{2DC9531B-1652-47DF-83AE-DA22929DCF7A}" cxnId="{3FDC333F-9C08-4A82-8153-036F8D85EBAF}" type="sibTrans">
      <dgm:prSet/>
      <dgm:spPr/>
      <dgm:t>
        <a:bodyPr/>
        <a:lstStyle/>
        <a:p>
          <a:endParaRPr lang="zh-CN" altLang="en-US"/>
        </a:p>
      </dgm:t>
    </dgm:pt>
    <dgm:pt modelId="{BA68B253-AB7D-4EA1-8EF9-B9014C5216DD}">
      <dgm:prSet custT="1"/>
      <dgm:spPr>
        <a:solidFill>
          <a:schemeClr val="bg1">
            <a:lumMod val="75000"/>
          </a:schemeClr>
        </a:solidFill>
        <a:ln>
          <a:solidFill>
            <a:schemeClr val="accent2">
              <a:lumMod val="75000"/>
            </a:schemeClr>
          </a:solidFill>
        </a:ln>
      </dgm:spPr>
      <dgm:t>
        <a:bodyPr/>
        <a:lstStyle/>
        <a:p>
          <a:r>
            <a:rPr lang="zh-CN" altLang="en-US" sz="1800" b="1" dirty="0" smtClean="0">
              <a:solidFill>
                <a:schemeClr val="tx1">
                  <a:lumMod val="85000"/>
                  <a:lumOff val="15000"/>
                </a:schemeClr>
              </a:solidFill>
              <a:latin typeface="宋体" panose="02010600030101010101" pitchFamily="2" charset="-122"/>
            </a:rPr>
            <a:t>（五）制订资料分析计划</a:t>
          </a:r>
          <a:endParaRPr lang="zh-CN" altLang="en-US" sz="1800" b="1" dirty="0">
            <a:solidFill>
              <a:schemeClr val="tx1">
                <a:lumMod val="85000"/>
                <a:lumOff val="15000"/>
              </a:schemeClr>
            </a:solidFill>
          </a:endParaRPr>
        </a:p>
      </dgm:t>
    </dgm:pt>
    <dgm:pt modelId="{B2FE0F4A-334F-4E80-8C5D-3CC5BB37DFB5}" cxnId="{21FB1C51-5374-40B4-AEDD-436DDE3148EC}" type="parTrans">
      <dgm:prSet/>
      <dgm:spPr/>
      <dgm:t>
        <a:bodyPr/>
        <a:lstStyle/>
        <a:p>
          <a:endParaRPr lang="zh-CN" altLang="en-US"/>
        </a:p>
      </dgm:t>
    </dgm:pt>
    <dgm:pt modelId="{415512D8-7E60-4A59-AE6C-549DEF94596B}" cxnId="{21FB1C51-5374-40B4-AEDD-436DDE3148EC}" type="sibTrans">
      <dgm:prSet/>
      <dgm:spPr/>
      <dgm:t>
        <a:bodyPr/>
        <a:lstStyle/>
        <a:p>
          <a:endParaRPr lang="zh-CN" altLang="en-US"/>
        </a:p>
      </dgm:t>
    </dgm:pt>
    <dgm:pt modelId="{9F6239E4-432E-42D1-A305-183D5CEB0286}">
      <dgm:prSet custT="1"/>
      <dgm:spPr>
        <a:solidFill>
          <a:schemeClr val="bg1">
            <a:lumMod val="75000"/>
          </a:schemeClr>
        </a:solidFill>
        <a:ln>
          <a:solidFill>
            <a:schemeClr val="accent2">
              <a:lumMod val="75000"/>
            </a:schemeClr>
          </a:solidFill>
        </a:ln>
      </dgm:spPr>
      <dgm:t>
        <a:bodyPr/>
        <a:lstStyle/>
        <a:p>
          <a:r>
            <a:rPr lang="zh-CN" altLang="en-US" sz="1800" b="1" dirty="0" smtClean="0">
              <a:solidFill>
                <a:schemeClr val="tx1">
                  <a:lumMod val="85000"/>
                  <a:lumOff val="15000"/>
                </a:schemeClr>
              </a:solidFill>
            </a:rPr>
            <a:t>（四）准备评价记录表格与文件</a:t>
          </a:r>
          <a:endParaRPr lang="zh-CN" altLang="en-US" sz="1800" b="1" dirty="0">
            <a:solidFill>
              <a:schemeClr val="tx1">
                <a:lumMod val="85000"/>
                <a:lumOff val="15000"/>
              </a:schemeClr>
            </a:solidFill>
          </a:endParaRPr>
        </a:p>
      </dgm:t>
    </dgm:pt>
    <dgm:pt modelId="{9169DE6D-E34D-42BC-9A99-2699451246F8}" cxnId="{F379A16B-4D54-48F5-85B5-67898BA1E479}" type="parTrans">
      <dgm:prSet/>
      <dgm:spPr/>
      <dgm:t>
        <a:bodyPr/>
        <a:lstStyle/>
        <a:p>
          <a:endParaRPr lang="zh-CN" altLang="en-US"/>
        </a:p>
      </dgm:t>
    </dgm:pt>
    <dgm:pt modelId="{B5975B52-3944-4DE1-AAEC-2CAF2A8C1CFB}" cxnId="{F379A16B-4D54-48F5-85B5-67898BA1E479}" type="sibTrans">
      <dgm:prSet/>
      <dgm:spPr/>
      <dgm:t>
        <a:bodyPr/>
        <a:lstStyle/>
        <a:p>
          <a:endParaRPr lang="zh-CN" altLang="en-US"/>
        </a:p>
      </dgm:t>
    </dgm:pt>
    <dgm:pt modelId="{62DECD48-053E-4CD3-8620-90DED3781501}" type="pres">
      <dgm:prSet presAssocID="{C9D896DA-B5DA-4C91-8A8B-EF16B9874E9D}" presName="linearFlow" presStyleCnt="0">
        <dgm:presLayoutVars>
          <dgm:dir/>
          <dgm:animLvl val="lvl"/>
          <dgm:resizeHandles/>
        </dgm:presLayoutVars>
      </dgm:prSet>
      <dgm:spPr/>
      <dgm:t>
        <a:bodyPr/>
        <a:lstStyle/>
        <a:p>
          <a:endParaRPr lang="zh-CN" altLang="en-US"/>
        </a:p>
      </dgm:t>
    </dgm:pt>
    <dgm:pt modelId="{BDBDE38E-96F9-49CF-91EE-57779F474658}" type="pres">
      <dgm:prSet presAssocID="{63B270D6-9C6C-4059-B860-475630741833}" presName="compositeNode" presStyleCnt="0">
        <dgm:presLayoutVars>
          <dgm:bulletEnabled val="1"/>
        </dgm:presLayoutVars>
      </dgm:prSet>
      <dgm:spPr/>
    </dgm:pt>
    <dgm:pt modelId="{6E134DCC-D005-4C3E-BB8C-77C539442F14}" type="pres">
      <dgm:prSet presAssocID="{63B270D6-9C6C-4059-B860-475630741833}" presName="image" presStyleLbl="fgImgPlace1" presStyleIdx="0" presStyleCnt="5"/>
      <dgm:spPr/>
    </dgm:pt>
    <dgm:pt modelId="{EB761ED7-E0DD-4AA4-8C7B-868A879B0341}" type="pres">
      <dgm:prSet presAssocID="{63B270D6-9C6C-4059-B860-475630741833}" presName="childNode" presStyleLbl="node1" presStyleIdx="0" presStyleCnt="5" custScaleX="114463">
        <dgm:presLayoutVars>
          <dgm:bulletEnabled val="1"/>
        </dgm:presLayoutVars>
      </dgm:prSet>
      <dgm:spPr/>
      <dgm:t>
        <a:bodyPr/>
        <a:lstStyle/>
        <a:p>
          <a:endParaRPr lang="zh-CN" altLang="en-US"/>
        </a:p>
      </dgm:t>
    </dgm:pt>
    <dgm:pt modelId="{FCD32EFD-4335-494C-9E27-571CAF848BD2}" type="pres">
      <dgm:prSet presAssocID="{63B270D6-9C6C-4059-B860-475630741833}" presName="parentNode" presStyleLbl="revTx" presStyleIdx="0" presStyleCnt="5">
        <dgm:presLayoutVars>
          <dgm:chMax val="0"/>
          <dgm:bulletEnabled val="1"/>
        </dgm:presLayoutVars>
      </dgm:prSet>
      <dgm:spPr/>
      <dgm:t>
        <a:bodyPr/>
        <a:lstStyle/>
        <a:p>
          <a:endParaRPr lang="zh-CN" altLang="en-US"/>
        </a:p>
      </dgm:t>
    </dgm:pt>
    <dgm:pt modelId="{847CE83A-BBCB-4600-96FC-0F27AD1586CB}" type="pres">
      <dgm:prSet presAssocID="{127D74EA-F2DF-4C06-BFFB-7738BD69BA13}" presName="sibTrans" presStyleCnt="0"/>
      <dgm:spPr/>
    </dgm:pt>
    <dgm:pt modelId="{9BB0C9C9-C3C0-42D8-8174-ADF95BEE7CE5}" type="pres">
      <dgm:prSet presAssocID="{55E245C6-BBD2-4675-9C91-7F24C38F5680}" presName="compositeNode" presStyleCnt="0">
        <dgm:presLayoutVars>
          <dgm:bulletEnabled val="1"/>
        </dgm:presLayoutVars>
      </dgm:prSet>
      <dgm:spPr/>
    </dgm:pt>
    <dgm:pt modelId="{776F03BA-EA6C-48EE-823F-874F0DA8DAD5}" type="pres">
      <dgm:prSet presAssocID="{55E245C6-BBD2-4675-9C91-7F24C38F5680}" presName="image" presStyleLbl="fgImgPlace1" presStyleIdx="1" presStyleCnt="5"/>
      <dgm:spPr/>
    </dgm:pt>
    <dgm:pt modelId="{7CC7A247-6448-44CB-B3EA-345CA4524428}" type="pres">
      <dgm:prSet presAssocID="{55E245C6-BBD2-4675-9C91-7F24C38F5680}" presName="childNode" presStyleLbl="node1" presStyleIdx="1" presStyleCnt="5" custScaleX="94054">
        <dgm:presLayoutVars>
          <dgm:bulletEnabled val="1"/>
        </dgm:presLayoutVars>
      </dgm:prSet>
      <dgm:spPr/>
      <dgm:t>
        <a:bodyPr/>
        <a:lstStyle/>
        <a:p>
          <a:endParaRPr lang="zh-CN" altLang="en-US"/>
        </a:p>
      </dgm:t>
    </dgm:pt>
    <dgm:pt modelId="{24809BF2-D1E3-43E0-9E20-70775CC8760F}" type="pres">
      <dgm:prSet presAssocID="{55E245C6-BBD2-4675-9C91-7F24C38F5680}" presName="parentNode" presStyleLbl="revTx" presStyleIdx="1" presStyleCnt="5">
        <dgm:presLayoutVars>
          <dgm:chMax val="0"/>
          <dgm:bulletEnabled val="1"/>
        </dgm:presLayoutVars>
      </dgm:prSet>
      <dgm:spPr/>
      <dgm:t>
        <a:bodyPr/>
        <a:lstStyle/>
        <a:p>
          <a:endParaRPr lang="zh-CN" altLang="en-US"/>
        </a:p>
      </dgm:t>
    </dgm:pt>
    <dgm:pt modelId="{336B6345-015E-429F-9F69-B2F5581CF466}" type="pres">
      <dgm:prSet presAssocID="{C820480B-ABD8-4557-A7AE-46C850AD8052}" presName="sibTrans" presStyleCnt="0"/>
      <dgm:spPr/>
    </dgm:pt>
    <dgm:pt modelId="{D65800D6-0312-4612-BEE0-F6A12CCDD8B1}" type="pres">
      <dgm:prSet presAssocID="{94A5F40A-40A0-446F-89FD-4105D3153B7B}" presName="compositeNode" presStyleCnt="0">
        <dgm:presLayoutVars>
          <dgm:bulletEnabled val="1"/>
        </dgm:presLayoutVars>
      </dgm:prSet>
      <dgm:spPr/>
    </dgm:pt>
    <dgm:pt modelId="{DD941529-A1EE-459E-8E10-ACB69DC98BB1}" type="pres">
      <dgm:prSet presAssocID="{94A5F40A-40A0-446F-89FD-4105D3153B7B}" presName="image" presStyleLbl="fgImgPlace1" presStyleIdx="2" presStyleCnt="5"/>
      <dgm:spPr/>
    </dgm:pt>
    <dgm:pt modelId="{8DCB4AD3-96D0-4FF7-935B-B4C076E2C4B8}" type="pres">
      <dgm:prSet presAssocID="{94A5F40A-40A0-446F-89FD-4105D3153B7B}" presName="childNode" presStyleLbl="node1" presStyleIdx="2" presStyleCnt="5" custScaleX="103206">
        <dgm:presLayoutVars>
          <dgm:bulletEnabled val="1"/>
        </dgm:presLayoutVars>
      </dgm:prSet>
      <dgm:spPr/>
      <dgm:t>
        <a:bodyPr/>
        <a:lstStyle/>
        <a:p>
          <a:endParaRPr lang="zh-CN" altLang="en-US"/>
        </a:p>
      </dgm:t>
    </dgm:pt>
    <dgm:pt modelId="{D5B9AB32-B693-47A9-BE2F-065806D80312}" type="pres">
      <dgm:prSet presAssocID="{94A5F40A-40A0-446F-89FD-4105D3153B7B}" presName="parentNode" presStyleLbl="revTx" presStyleIdx="2" presStyleCnt="5">
        <dgm:presLayoutVars>
          <dgm:chMax val="0"/>
          <dgm:bulletEnabled val="1"/>
        </dgm:presLayoutVars>
      </dgm:prSet>
      <dgm:spPr/>
      <dgm:t>
        <a:bodyPr/>
        <a:lstStyle/>
        <a:p>
          <a:endParaRPr lang="zh-CN" altLang="en-US"/>
        </a:p>
      </dgm:t>
    </dgm:pt>
    <dgm:pt modelId="{F1966515-5434-4317-88A3-8CCEE6F06610}" type="pres">
      <dgm:prSet presAssocID="{4CBB0A0B-401C-4D4E-B42C-79F74FD7B591}" presName="sibTrans" presStyleCnt="0"/>
      <dgm:spPr/>
    </dgm:pt>
    <dgm:pt modelId="{ED949D0C-6BF0-4D70-A422-65DFE848834F}" type="pres">
      <dgm:prSet presAssocID="{8CB1ACCA-8641-4B71-8E02-C8EB7F81728A}" presName="compositeNode" presStyleCnt="0">
        <dgm:presLayoutVars>
          <dgm:bulletEnabled val="1"/>
        </dgm:presLayoutVars>
      </dgm:prSet>
      <dgm:spPr/>
    </dgm:pt>
    <dgm:pt modelId="{DC693C7B-758A-4718-AECB-9C3BA58BDA21}" type="pres">
      <dgm:prSet presAssocID="{8CB1ACCA-8641-4B71-8E02-C8EB7F81728A}" presName="image" presStyleLbl="fgImgPlace1" presStyleIdx="3" presStyleCnt="5"/>
      <dgm:spPr/>
    </dgm:pt>
    <dgm:pt modelId="{E2C60C7C-9212-4438-9936-7E899E4FFA4F}" type="pres">
      <dgm:prSet presAssocID="{8CB1ACCA-8641-4B71-8E02-C8EB7F81728A}" presName="childNode" presStyleLbl="node1" presStyleIdx="3" presStyleCnt="5" custScaleX="110666" custLinFactNeighborX="2729" custLinFactNeighborY="-914">
        <dgm:presLayoutVars>
          <dgm:bulletEnabled val="1"/>
        </dgm:presLayoutVars>
      </dgm:prSet>
      <dgm:spPr/>
      <dgm:t>
        <a:bodyPr/>
        <a:lstStyle/>
        <a:p>
          <a:endParaRPr lang="zh-CN" altLang="en-US"/>
        </a:p>
      </dgm:t>
    </dgm:pt>
    <dgm:pt modelId="{EC9CC634-A269-4729-B30B-E6575DF5E22E}" type="pres">
      <dgm:prSet presAssocID="{8CB1ACCA-8641-4B71-8E02-C8EB7F81728A}" presName="parentNode" presStyleLbl="revTx" presStyleIdx="3" presStyleCnt="5">
        <dgm:presLayoutVars>
          <dgm:chMax val="0"/>
          <dgm:bulletEnabled val="1"/>
        </dgm:presLayoutVars>
      </dgm:prSet>
      <dgm:spPr/>
      <dgm:t>
        <a:bodyPr/>
        <a:lstStyle/>
        <a:p>
          <a:endParaRPr lang="zh-CN" altLang="en-US"/>
        </a:p>
      </dgm:t>
    </dgm:pt>
    <dgm:pt modelId="{05F23170-AA98-45F6-86BE-BE8F16D94DCA}" type="pres">
      <dgm:prSet presAssocID="{2DC9531B-1652-47DF-83AE-DA22929DCF7A}" presName="sibTrans" presStyleCnt="0"/>
      <dgm:spPr/>
    </dgm:pt>
    <dgm:pt modelId="{095077A9-0939-40DE-8DCB-E3D214792C3E}" type="pres">
      <dgm:prSet presAssocID="{49088701-42A8-477F-8F1F-6F841DD3B4D7}" presName="compositeNode" presStyleCnt="0">
        <dgm:presLayoutVars>
          <dgm:bulletEnabled val="1"/>
        </dgm:presLayoutVars>
      </dgm:prSet>
      <dgm:spPr/>
    </dgm:pt>
    <dgm:pt modelId="{9B324D67-DA4B-40CE-9FFD-021042A2EA0E}" type="pres">
      <dgm:prSet presAssocID="{49088701-42A8-477F-8F1F-6F841DD3B4D7}" presName="image" presStyleLbl="fgImgPlace1" presStyleIdx="4" presStyleCnt="5"/>
      <dgm:spPr/>
    </dgm:pt>
    <dgm:pt modelId="{0233293F-00DF-489D-8325-A8C4C81FE623}" type="pres">
      <dgm:prSet presAssocID="{49088701-42A8-477F-8F1F-6F841DD3B4D7}" presName="childNode" presStyleLbl="node1" presStyleIdx="4" presStyleCnt="5" custScaleX="109320">
        <dgm:presLayoutVars>
          <dgm:bulletEnabled val="1"/>
        </dgm:presLayoutVars>
      </dgm:prSet>
      <dgm:spPr/>
      <dgm:t>
        <a:bodyPr/>
        <a:lstStyle/>
        <a:p>
          <a:endParaRPr lang="zh-CN" altLang="en-US"/>
        </a:p>
      </dgm:t>
    </dgm:pt>
    <dgm:pt modelId="{59EBDCE6-4632-4553-B591-DC9A84E3D618}" type="pres">
      <dgm:prSet presAssocID="{49088701-42A8-477F-8F1F-6F841DD3B4D7}" presName="parentNode" presStyleLbl="revTx" presStyleIdx="4" presStyleCnt="5">
        <dgm:presLayoutVars>
          <dgm:chMax val="0"/>
          <dgm:bulletEnabled val="1"/>
        </dgm:presLayoutVars>
      </dgm:prSet>
      <dgm:spPr/>
      <dgm:t>
        <a:bodyPr/>
        <a:lstStyle/>
        <a:p>
          <a:endParaRPr lang="zh-CN" altLang="en-US"/>
        </a:p>
      </dgm:t>
    </dgm:pt>
  </dgm:ptLst>
  <dgm:cxnLst>
    <dgm:cxn modelId="{2B5A5456-DB8C-4509-8BE6-1475B7520208}" srcId="{C9D896DA-B5DA-4C91-8A8B-EF16B9874E9D}" destId="{63B270D6-9C6C-4059-B860-475630741833}" srcOrd="0" destOrd="0" parTransId="{E670015B-C969-4275-A3C3-51FDF4191C70}" sibTransId="{127D74EA-F2DF-4C06-BFFB-7738BD69BA13}"/>
    <dgm:cxn modelId="{F289212D-4F40-4C32-8541-3AE3D4F10627}" type="presOf" srcId="{C9D896DA-B5DA-4C91-8A8B-EF16B9874E9D}" destId="{62DECD48-053E-4CD3-8620-90DED3781501}" srcOrd="0" destOrd="0" presId="urn:microsoft.com/office/officeart/2005/8/layout/hList2#1"/>
    <dgm:cxn modelId="{A4C2D96B-0436-4432-8B8A-90EEF480E380}" type="presOf" srcId="{55E245C6-BBD2-4675-9C91-7F24C38F5680}" destId="{24809BF2-D1E3-43E0-9E20-70775CC8760F}" srcOrd="0" destOrd="0" presId="urn:microsoft.com/office/officeart/2005/8/layout/hList2#1"/>
    <dgm:cxn modelId="{6CA83DD2-56C6-431C-A03D-6E75FAD189E8}" srcId="{94A5F40A-40A0-446F-89FD-4105D3153B7B}" destId="{BE126092-CF6C-430E-8C83-D0DECCD9954B}" srcOrd="1" destOrd="0" parTransId="{11533358-133F-4848-A2FA-1F37D1EFDEA7}" sibTransId="{E8678C78-4C35-4C1A-860A-E1292F980297}"/>
    <dgm:cxn modelId="{E1BFB2FD-343C-4C3E-9E62-49D2DA16B364}" type="presOf" srcId="{8CB1ACCA-8641-4B71-8E02-C8EB7F81728A}" destId="{EC9CC634-A269-4729-B30B-E6575DF5E22E}" srcOrd="0" destOrd="0" presId="urn:microsoft.com/office/officeart/2005/8/layout/hList2#1"/>
    <dgm:cxn modelId="{2816B6F3-9921-4BC4-9070-DC5C5C782568}" type="presOf" srcId="{63B270D6-9C6C-4059-B860-475630741833}" destId="{FCD32EFD-4335-494C-9E27-571CAF848BD2}" srcOrd="0" destOrd="0" presId="urn:microsoft.com/office/officeart/2005/8/layout/hList2#1"/>
    <dgm:cxn modelId="{A7AE90E9-CC11-4B0B-BDBB-F2E74A06E902}" type="presOf" srcId="{9AB45FBA-3B84-4F17-A443-5112F9A6BB28}" destId="{8DCB4AD3-96D0-4FF7-935B-B4C076E2C4B8}" srcOrd="0" destOrd="0" presId="urn:microsoft.com/office/officeart/2005/8/layout/hList2#1"/>
    <dgm:cxn modelId="{FFA3ADEC-A10A-4EDB-A846-F546626C670F}" type="presOf" srcId="{94A5F40A-40A0-446F-89FD-4105D3153B7B}" destId="{D5B9AB32-B693-47A9-BE2F-065806D80312}" srcOrd="0" destOrd="0" presId="urn:microsoft.com/office/officeart/2005/8/layout/hList2#1"/>
    <dgm:cxn modelId="{3F3320A9-E74A-4939-BE24-7B199A4EAE80}" srcId="{55E245C6-BBD2-4675-9C91-7F24C38F5680}" destId="{F1E03B85-1603-4964-ABB3-4B1DD1359FDB}" srcOrd="0" destOrd="0" parTransId="{1D31B030-A711-4B8D-84E3-8C2485BD6E55}" sibTransId="{EE8D7A01-B18A-4B01-9EF8-5AEEACC60989}"/>
    <dgm:cxn modelId="{225C130F-0D86-4A58-9AFD-AA25A3DA9233}" srcId="{C9D896DA-B5DA-4C91-8A8B-EF16B9874E9D}" destId="{55E245C6-BBD2-4675-9C91-7F24C38F5680}" srcOrd="1" destOrd="0" parTransId="{57DB73FB-0CC4-4B1C-97D0-D552C438E68F}" sibTransId="{C820480B-ABD8-4557-A7AE-46C850AD8052}"/>
    <dgm:cxn modelId="{7CA93E64-9E4E-429A-85E0-8802C70EDE8F}" type="presOf" srcId="{BE126092-CF6C-430E-8C83-D0DECCD9954B}" destId="{8DCB4AD3-96D0-4FF7-935B-B4C076E2C4B8}" srcOrd="0" destOrd="1" presId="urn:microsoft.com/office/officeart/2005/8/layout/hList2#1"/>
    <dgm:cxn modelId="{4A975A05-C802-4F83-88CE-3DB34D4F77E6}" srcId="{63B270D6-9C6C-4059-B860-475630741833}" destId="{55CC7B27-0233-40F7-B89F-FDA2F7E0F542}" srcOrd="0" destOrd="0" parTransId="{B133CC9A-6038-4531-9B2D-88596CBF2E77}" sibTransId="{26259C50-9DA6-42A5-A56A-8E40F4DC2E67}"/>
    <dgm:cxn modelId="{18621F42-3081-457B-A4B4-6C8D54DE7DA2}" type="presOf" srcId="{BA68B253-AB7D-4EA1-8EF9-B9014C5216DD}" destId="{0233293F-00DF-489D-8325-A8C4C81FE623}" srcOrd="0" destOrd="0" presId="urn:microsoft.com/office/officeart/2005/8/layout/hList2#1"/>
    <dgm:cxn modelId="{164CE21D-6E5C-470A-A3C0-68D6D34A3C45}" srcId="{94A5F40A-40A0-446F-89FD-4105D3153B7B}" destId="{9AB45FBA-3B84-4F17-A443-5112F9A6BB28}" srcOrd="0" destOrd="0" parTransId="{5D9C8565-267A-4EEE-942C-EC8EB5796FD6}" sibTransId="{75401596-97FB-43FC-B51C-1B9E19C82022}"/>
    <dgm:cxn modelId="{8633C689-95D8-40A4-8C59-C74942307544}" srcId="{C9D896DA-B5DA-4C91-8A8B-EF16B9874E9D}" destId="{94A5F40A-40A0-446F-89FD-4105D3153B7B}" srcOrd="2" destOrd="0" parTransId="{D7823DF2-EBB4-4217-A226-35E94923A3C6}" sibTransId="{4CBB0A0B-401C-4D4E-B42C-79F74FD7B591}"/>
    <dgm:cxn modelId="{3FDC333F-9C08-4A82-8153-036F8D85EBAF}" srcId="{C9D896DA-B5DA-4C91-8A8B-EF16B9874E9D}" destId="{8CB1ACCA-8641-4B71-8E02-C8EB7F81728A}" srcOrd="3" destOrd="0" parTransId="{AE24B9E9-AA6E-4FC8-8110-B42B494BD44F}" sibTransId="{2DC9531B-1652-47DF-83AE-DA22929DCF7A}"/>
    <dgm:cxn modelId="{F379A16B-4D54-48F5-85B5-67898BA1E479}" srcId="{8CB1ACCA-8641-4B71-8E02-C8EB7F81728A}" destId="{9F6239E4-432E-42D1-A305-183D5CEB0286}" srcOrd="0" destOrd="0" parTransId="{9169DE6D-E34D-42BC-9A99-2699451246F8}" sibTransId="{B5975B52-3944-4DE1-AAEC-2CAF2A8C1CFB}"/>
    <dgm:cxn modelId="{21FB1C51-5374-40B4-AEDD-436DDE3148EC}" srcId="{49088701-42A8-477F-8F1F-6F841DD3B4D7}" destId="{BA68B253-AB7D-4EA1-8EF9-B9014C5216DD}" srcOrd="0" destOrd="0" parTransId="{B2FE0F4A-334F-4E80-8C5D-3CC5BB37DFB5}" sibTransId="{415512D8-7E60-4A59-AE6C-549DEF94596B}"/>
    <dgm:cxn modelId="{2D79E126-166A-4698-8A4C-F1CDF876421E}" type="presOf" srcId="{49088701-42A8-477F-8F1F-6F841DD3B4D7}" destId="{59EBDCE6-4632-4553-B591-DC9A84E3D618}" srcOrd="0" destOrd="0" presId="urn:microsoft.com/office/officeart/2005/8/layout/hList2#1"/>
    <dgm:cxn modelId="{C8ED418E-DDFF-49CC-A8C9-0436F515BD8E}" type="presOf" srcId="{F1E03B85-1603-4964-ABB3-4B1DD1359FDB}" destId="{7CC7A247-6448-44CB-B3EA-345CA4524428}" srcOrd="0" destOrd="0" presId="urn:microsoft.com/office/officeart/2005/8/layout/hList2#1"/>
    <dgm:cxn modelId="{E13E183E-F62F-4F58-8FF6-633ABC5CD8F2}" srcId="{C9D896DA-B5DA-4C91-8A8B-EF16B9874E9D}" destId="{49088701-42A8-477F-8F1F-6F841DD3B4D7}" srcOrd="4" destOrd="0" parTransId="{9DC016C9-6885-485E-A835-00ABBBFCBD34}" sibTransId="{6019614C-E37D-4461-AC68-19E2597A3966}"/>
    <dgm:cxn modelId="{3A0CC035-961B-4D54-91AD-3C59FD265618}" type="presOf" srcId="{55CC7B27-0233-40F7-B89F-FDA2F7E0F542}" destId="{EB761ED7-E0DD-4AA4-8C7B-868A879B0341}" srcOrd="0" destOrd="0" presId="urn:microsoft.com/office/officeart/2005/8/layout/hList2#1"/>
    <dgm:cxn modelId="{BE595BCD-E079-4954-923E-7E5DF7A79A3D}" type="presOf" srcId="{9F6239E4-432E-42D1-A305-183D5CEB0286}" destId="{E2C60C7C-9212-4438-9936-7E899E4FFA4F}" srcOrd="0" destOrd="0" presId="urn:microsoft.com/office/officeart/2005/8/layout/hList2#1"/>
    <dgm:cxn modelId="{1E54C7F4-E2D8-4580-AD2B-3A0AFC6B68E0}" type="presParOf" srcId="{62DECD48-053E-4CD3-8620-90DED3781501}" destId="{BDBDE38E-96F9-49CF-91EE-57779F474658}" srcOrd="0" destOrd="0" presId="urn:microsoft.com/office/officeart/2005/8/layout/hList2#1"/>
    <dgm:cxn modelId="{F00E50D9-FAD8-4DBC-9781-AD66F72E0F4C}" type="presParOf" srcId="{BDBDE38E-96F9-49CF-91EE-57779F474658}" destId="{6E134DCC-D005-4C3E-BB8C-77C539442F14}" srcOrd="0" destOrd="0" presId="urn:microsoft.com/office/officeart/2005/8/layout/hList2#1"/>
    <dgm:cxn modelId="{B828BCCE-DA1B-4674-972E-370349E6D5C7}" type="presParOf" srcId="{BDBDE38E-96F9-49CF-91EE-57779F474658}" destId="{EB761ED7-E0DD-4AA4-8C7B-868A879B0341}" srcOrd="1" destOrd="0" presId="urn:microsoft.com/office/officeart/2005/8/layout/hList2#1"/>
    <dgm:cxn modelId="{DC36A472-B156-4991-9FCD-5CD834CFA3C8}" type="presParOf" srcId="{BDBDE38E-96F9-49CF-91EE-57779F474658}" destId="{FCD32EFD-4335-494C-9E27-571CAF848BD2}" srcOrd="2" destOrd="0" presId="urn:microsoft.com/office/officeart/2005/8/layout/hList2#1"/>
    <dgm:cxn modelId="{E86BDDE2-5866-4E39-8FA3-EB4785D09370}" type="presParOf" srcId="{62DECD48-053E-4CD3-8620-90DED3781501}" destId="{847CE83A-BBCB-4600-96FC-0F27AD1586CB}" srcOrd="1" destOrd="0" presId="urn:microsoft.com/office/officeart/2005/8/layout/hList2#1"/>
    <dgm:cxn modelId="{15E68ADB-B9F0-4A19-B8FC-0F3AF1415246}" type="presParOf" srcId="{62DECD48-053E-4CD3-8620-90DED3781501}" destId="{9BB0C9C9-C3C0-42D8-8174-ADF95BEE7CE5}" srcOrd="2" destOrd="0" presId="urn:microsoft.com/office/officeart/2005/8/layout/hList2#1"/>
    <dgm:cxn modelId="{4655B3C8-709E-4274-A297-DE20E92EF790}" type="presParOf" srcId="{9BB0C9C9-C3C0-42D8-8174-ADF95BEE7CE5}" destId="{776F03BA-EA6C-48EE-823F-874F0DA8DAD5}" srcOrd="0" destOrd="0" presId="urn:microsoft.com/office/officeart/2005/8/layout/hList2#1"/>
    <dgm:cxn modelId="{758B249E-CDDB-4B32-A096-60E0A56B5D70}" type="presParOf" srcId="{9BB0C9C9-C3C0-42D8-8174-ADF95BEE7CE5}" destId="{7CC7A247-6448-44CB-B3EA-345CA4524428}" srcOrd="1" destOrd="0" presId="urn:microsoft.com/office/officeart/2005/8/layout/hList2#1"/>
    <dgm:cxn modelId="{7563F04D-FB9E-4000-BAC7-2D92C830F409}" type="presParOf" srcId="{9BB0C9C9-C3C0-42D8-8174-ADF95BEE7CE5}" destId="{24809BF2-D1E3-43E0-9E20-70775CC8760F}" srcOrd="2" destOrd="0" presId="urn:microsoft.com/office/officeart/2005/8/layout/hList2#1"/>
    <dgm:cxn modelId="{0478B986-E06E-4947-A62E-314EFFF79CED}" type="presParOf" srcId="{62DECD48-053E-4CD3-8620-90DED3781501}" destId="{336B6345-015E-429F-9F69-B2F5581CF466}" srcOrd="3" destOrd="0" presId="urn:microsoft.com/office/officeart/2005/8/layout/hList2#1"/>
    <dgm:cxn modelId="{5ACDEC3E-4E74-4E3C-891E-762879FEA6CA}" type="presParOf" srcId="{62DECD48-053E-4CD3-8620-90DED3781501}" destId="{D65800D6-0312-4612-BEE0-F6A12CCDD8B1}" srcOrd="4" destOrd="0" presId="urn:microsoft.com/office/officeart/2005/8/layout/hList2#1"/>
    <dgm:cxn modelId="{01F6F506-714A-4F06-BDE9-6403539D4A41}" type="presParOf" srcId="{D65800D6-0312-4612-BEE0-F6A12CCDD8B1}" destId="{DD941529-A1EE-459E-8E10-ACB69DC98BB1}" srcOrd="0" destOrd="0" presId="urn:microsoft.com/office/officeart/2005/8/layout/hList2#1"/>
    <dgm:cxn modelId="{DD22598F-366A-420F-98A2-CBC772BC2204}" type="presParOf" srcId="{D65800D6-0312-4612-BEE0-F6A12CCDD8B1}" destId="{8DCB4AD3-96D0-4FF7-935B-B4C076E2C4B8}" srcOrd="1" destOrd="0" presId="urn:microsoft.com/office/officeart/2005/8/layout/hList2#1"/>
    <dgm:cxn modelId="{60D84E9C-AC33-4893-B113-C586245BE615}" type="presParOf" srcId="{D65800D6-0312-4612-BEE0-F6A12CCDD8B1}" destId="{D5B9AB32-B693-47A9-BE2F-065806D80312}" srcOrd="2" destOrd="0" presId="urn:microsoft.com/office/officeart/2005/8/layout/hList2#1"/>
    <dgm:cxn modelId="{812C70C7-1C3F-447D-9B1C-85057E0E7BC3}" type="presParOf" srcId="{62DECD48-053E-4CD3-8620-90DED3781501}" destId="{F1966515-5434-4317-88A3-8CCEE6F06610}" srcOrd="5" destOrd="0" presId="urn:microsoft.com/office/officeart/2005/8/layout/hList2#1"/>
    <dgm:cxn modelId="{B87ABFFA-DD9A-4147-AB4E-069720FEA14A}" type="presParOf" srcId="{62DECD48-053E-4CD3-8620-90DED3781501}" destId="{ED949D0C-6BF0-4D70-A422-65DFE848834F}" srcOrd="6" destOrd="0" presId="urn:microsoft.com/office/officeart/2005/8/layout/hList2#1"/>
    <dgm:cxn modelId="{FC2ED76A-4CA6-4F78-96D2-AD937733ED9F}" type="presParOf" srcId="{ED949D0C-6BF0-4D70-A422-65DFE848834F}" destId="{DC693C7B-758A-4718-AECB-9C3BA58BDA21}" srcOrd="0" destOrd="0" presId="urn:microsoft.com/office/officeart/2005/8/layout/hList2#1"/>
    <dgm:cxn modelId="{3C209830-35DC-4A42-8C45-9A82E1A3457F}" type="presParOf" srcId="{ED949D0C-6BF0-4D70-A422-65DFE848834F}" destId="{E2C60C7C-9212-4438-9936-7E899E4FFA4F}" srcOrd="1" destOrd="0" presId="urn:microsoft.com/office/officeart/2005/8/layout/hList2#1"/>
    <dgm:cxn modelId="{20C06C0D-5793-471C-B46B-355646A6D729}" type="presParOf" srcId="{ED949D0C-6BF0-4D70-A422-65DFE848834F}" destId="{EC9CC634-A269-4729-B30B-E6575DF5E22E}" srcOrd="2" destOrd="0" presId="urn:microsoft.com/office/officeart/2005/8/layout/hList2#1"/>
    <dgm:cxn modelId="{4ACF9337-DB22-4FE9-91D4-CA2BD73897CD}" type="presParOf" srcId="{62DECD48-053E-4CD3-8620-90DED3781501}" destId="{05F23170-AA98-45F6-86BE-BE8F16D94DCA}" srcOrd="7" destOrd="0" presId="urn:microsoft.com/office/officeart/2005/8/layout/hList2#1"/>
    <dgm:cxn modelId="{ECB6DA53-01ED-4F09-BA3E-993AA8B5F745}" type="presParOf" srcId="{62DECD48-053E-4CD3-8620-90DED3781501}" destId="{095077A9-0939-40DE-8DCB-E3D214792C3E}" srcOrd="8" destOrd="0" presId="urn:microsoft.com/office/officeart/2005/8/layout/hList2#1"/>
    <dgm:cxn modelId="{3AEB2CF7-96FD-4F76-B48C-6F999DF5BA3D}" type="presParOf" srcId="{095077A9-0939-40DE-8DCB-E3D214792C3E}" destId="{9B324D67-DA4B-40CE-9FFD-021042A2EA0E}" srcOrd="0" destOrd="0" presId="urn:microsoft.com/office/officeart/2005/8/layout/hList2#1"/>
    <dgm:cxn modelId="{F76BD96A-EA6B-49F2-981A-73ED16392917}" type="presParOf" srcId="{095077A9-0939-40DE-8DCB-E3D214792C3E}" destId="{0233293F-00DF-489D-8325-A8C4C81FE623}" srcOrd="1" destOrd="0" presId="urn:microsoft.com/office/officeart/2005/8/layout/hList2#1"/>
    <dgm:cxn modelId="{66DA3E6D-E526-4204-862E-D00F23E6382B}" type="presParOf" srcId="{095077A9-0939-40DE-8DCB-E3D214792C3E}" destId="{59EBDCE6-4632-4553-B591-DC9A84E3D618}" srcOrd="2" destOrd="0" presId="urn:microsoft.com/office/officeart/2005/8/layout/hList2#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4E7C5FD-FD69-4F16-8E66-5D3A6B7DA7B7}" type="doc">
      <dgm:prSet loTypeId="urn:microsoft.com/office/officeart/2005/8/layout/hList2#3" loCatId="list" qsTypeId="urn:microsoft.com/office/officeart/2005/8/quickstyle/simple1" qsCatId="simple" csTypeId="urn:microsoft.com/office/officeart/2005/8/colors/accent2_2" csCatId="accent2" phldr="1"/>
      <dgm:spPr/>
      <dgm:t>
        <a:bodyPr/>
        <a:lstStyle/>
        <a:p>
          <a:endParaRPr lang="zh-CN" altLang="en-US"/>
        </a:p>
      </dgm:t>
    </dgm:pt>
    <dgm:pt modelId="{30225584-542A-487C-96C1-B22C7AFD51A7}">
      <dgm:prSet phldrT="[文本]" custT="1"/>
      <dgm:spPr/>
      <dgm:t>
        <a:bodyPr/>
        <a:lstStyle/>
        <a:p>
          <a:r>
            <a:rPr lang="en-US" altLang="zh-CN" sz="2000" b="1" dirty="0" smtClean="0">
              <a:solidFill>
                <a:schemeClr val="tx1">
                  <a:lumMod val="85000"/>
                  <a:lumOff val="15000"/>
                </a:schemeClr>
              </a:solidFill>
            </a:rPr>
            <a:t> </a:t>
          </a:r>
          <a:endParaRPr lang="zh-CN" altLang="en-US" sz="2000" b="1" dirty="0">
            <a:solidFill>
              <a:schemeClr val="tx1">
                <a:lumMod val="85000"/>
                <a:lumOff val="15000"/>
              </a:schemeClr>
            </a:solidFill>
          </a:endParaRPr>
        </a:p>
      </dgm:t>
    </dgm:pt>
    <dgm:pt modelId="{37F8BF20-A0C1-4B5A-A938-45B1D63F5FF7}" cxnId="{E33A4C18-6050-4839-8A1B-30D1BE713016}" type="parTrans">
      <dgm:prSet/>
      <dgm:spPr/>
      <dgm:t>
        <a:bodyPr/>
        <a:lstStyle/>
        <a:p>
          <a:endParaRPr lang="zh-CN" altLang="en-US"/>
        </a:p>
      </dgm:t>
    </dgm:pt>
    <dgm:pt modelId="{EF56125E-EDF5-4588-83CA-6A20C471C456}" cxnId="{E33A4C18-6050-4839-8A1B-30D1BE713016}" type="sibTrans">
      <dgm:prSet/>
      <dgm:spPr/>
      <dgm:t>
        <a:bodyPr/>
        <a:lstStyle/>
        <a:p>
          <a:endParaRPr lang="zh-CN" altLang="en-US"/>
        </a:p>
      </dgm:t>
    </dgm:pt>
    <dgm:pt modelId="{59C79479-3ECB-47C7-BB0E-6CA2FAB030DF}">
      <dgm:prSet phldrT="[文本]" custT="1"/>
      <dgm:spPr>
        <a:solidFill>
          <a:schemeClr val="accent6">
            <a:lumMod val="75000"/>
          </a:schemeClr>
        </a:solidFill>
        <a:ln>
          <a:solidFill>
            <a:schemeClr val="accent6">
              <a:lumMod val="50000"/>
            </a:schemeClr>
          </a:solidFill>
        </a:ln>
      </dgm:spPr>
      <dgm:t>
        <a:bodyPr/>
        <a:lstStyle/>
        <a:p>
          <a:r>
            <a:rPr lang="zh-CN" altLang="en-US" sz="2000" b="1" dirty="0" smtClean="0">
              <a:solidFill>
                <a:schemeClr val="tx1">
                  <a:lumMod val="85000"/>
                  <a:lumOff val="15000"/>
                </a:schemeClr>
              </a:solidFill>
            </a:rPr>
            <a:t>（一）幼儿园教育评价的指标系统</a:t>
          </a:r>
          <a:endParaRPr lang="zh-CN" altLang="en-US" sz="2000" b="1" dirty="0">
            <a:solidFill>
              <a:schemeClr val="tx1">
                <a:lumMod val="85000"/>
                <a:lumOff val="15000"/>
              </a:schemeClr>
            </a:solidFill>
          </a:endParaRPr>
        </a:p>
      </dgm:t>
    </dgm:pt>
    <dgm:pt modelId="{AF3F8AB7-312B-45A0-88F4-95B32F171BDB}" cxnId="{F2E821B4-0908-4682-AFAA-93C2C54F54AA}" type="parTrans">
      <dgm:prSet/>
      <dgm:spPr/>
      <dgm:t>
        <a:bodyPr/>
        <a:lstStyle/>
        <a:p>
          <a:endParaRPr lang="zh-CN" altLang="en-US"/>
        </a:p>
      </dgm:t>
    </dgm:pt>
    <dgm:pt modelId="{33B49077-51EE-4AE4-A429-DB8BFB856C06}" cxnId="{F2E821B4-0908-4682-AFAA-93C2C54F54AA}" type="sibTrans">
      <dgm:prSet/>
      <dgm:spPr/>
      <dgm:t>
        <a:bodyPr/>
        <a:lstStyle/>
        <a:p>
          <a:endParaRPr lang="zh-CN" altLang="en-US"/>
        </a:p>
      </dgm:t>
    </dgm:pt>
    <dgm:pt modelId="{0F898DF5-4745-47B5-93D5-800392D267A9}">
      <dgm:prSet phldrT="[文本]" custT="1"/>
      <dgm:spPr>
        <a:solidFill>
          <a:schemeClr val="accent6">
            <a:lumMod val="75000"/>
          </a:schemeClr>
        </a:solidFill>
        <a:ln>
          <a:solidFill>
            <a:schemeClr val="accent6">
              <a:lumMod val="50000"/>
            </a:schemeClr>
          </a:solidFill>
        </a:ln>
      </dgm:spPr>
      <dgm:t>
        <a:bodyPr/>
        <a:lstStyle/>
        <a:p>
          <a:r>
            <a:rPr lang="zh-CN" altLang="en-US" sz="2000" b="1" dirty="0" smtClean="0">
              <a:solidFill>
                <a:schemeClr val="tx1">
                  <a:lumMod val="85000"/>
                  <a:lumOff val="15000"/>
                </a:schemeClr>
              </a:solidFill>
            </a:rPr>
            <a:t>（二）概括性问题</a:t>
          </a:r>
          <a:endParaRPr lang="zh-CN" altLang="en-US" sz="2000" b="1" dirty="0">
            <a:solidFill>
              <a:schemeClr val="tx1">
                <a:lumMod val="85000"/>
                <a:lumOff val="15000"/>
              </a:schemeClr>
            </a:solidFill>
          </a:endParaRPr>
        </a:p>
      </dgm:t>
    </dgm:pt>
    <dgm:pt modelId="{67CEB125-E1A2-4D19-9A01-1713950578E6}" cxnId="{62ADA9AF-83C5-4F0C-8F4D-FED2D26654BE}" type="parTrans">
      <dgm:prSet/>
      <dgm:spPr/>
      <dgm:t>
        <a:bodyPr/>
        <a:lstStyle/>
        <a:p>
          <a:endParaRPr lang="zh-CN" altLang="en-US"/>
        </a:p>
      </dgm:t>
    </dgm:pt>
    <dgm:pt modelId="{D16124A7-CF2B-4DE8-B4ED-1C2EBE0AB29D}" cxnId="{62ADA9AF-83C5-4F0C-8F4D-FED2D26654BE}" type="sibTrans">
      <dgm:prSet/>
      <dgm:spPr/>
      <dgm:t>
        <a:bodyPr/>
        <a:lstStyle/>
        <a:p>
          <a:endParaRPr lang="zh-CN" altLang="en-US"/>
        </a:p>
      </dgm:t>
    </dgm:pt>
    <dgm:pt modelId="{F510C81E-6412-4FD4-8873-03F3F5C048D8}">
      <dgm:prSet phldrT="[文本]" custT="1"/>
      <dgm:spPr>
        <a:solidFill>
          <a:schemeClr val="accent6">
            <a:lumMod val="75000"/>
          </a:schemeClr>
        </a:solidFill>
        <a:ln>
          <a:solidFill>
            <a:schemeClr val="accent6">
              <a:lumMod val="50000"/>
            </a:schemeClr>
          </a:solidFill>
        </a:ln>
      </dgm:spPr>
      <dgm:t>
        <a:bodyPr/>
        <a:lstStyle/>
        <a:p>
          <a:r>
            <a:rPr lang="en-US" altLang="zh-CN" sz="2000" b="1" dirty="0" smtClean="0">
              <a:solidFill>
                <a:schemeClr val="tx1">
                  <a:lumMod val="85000"/>
                  <a:lumOff val="15000"/>
                </a:schemeClr>
              </a:solidFill>
            </a:rPr>
            <a:t> </a:t>
          </a:r>
          <a:endParaRPr lang="zh-CN" altLang="en-US" sz="2000" b="1" dirty="0">
            <a:solidFill>
              <a:schemeClr val="tx1">
                <a:lumMod val="85000"/>
                <a:lumOff val="15000"/>
              </a:schemeClr>
            </a:solidFill>
          </a:endParaRPr>
        </a:p>
      </dgm:t>
    </dgm:pt>
    <dgm:pt modelId="{E2C00F17-35EF-44AB-87FC-879E4E23889E}" cxnId="{290B54DE-4568-416F-8DCE-8E453F5B88F4}" type="parTrans">
      <dgm:prSet/>
      <dgm:spPr/>
      <dgm:t>
        <a:bodyPr/>
        <a:lstStyle/>
        <a:p>
          <a:endParaRPr lang="zh-CN" altLang="en-US"/>
        </a:p>
      </dgm:t>
    </dgm:pt>
    <dgm:pt modelId="{03D2B01C-063E-4877-925E-ACF91E5CCA37}" cxnId="{290B54DE-4568-416F-8DCE-8E453F5B88F4}" type="sibTrans">
      <dgm:prSet/>
      <dgm:spPr/>
      <dgm:t>
        <a:bodyPr/>
        <a:lstStyle/>
        <a:p>
          <a:endParaRPr lang="zh-CN" altLang="en-US"/>
        </a:p>
      </dgm:t>
    </dgm:pt>
    <dgm:pt modelId="{4A8CAF6A-8D57-4031-BAEF-6FC87009AFAC}">
      <dgm:prSet phldrT="[文本]" custT="1"/>
      <dgm:spPr>
        <a:solidFill>
          <a:schemeClr val="accent6">
            <a:lumMod val="75000"/>
          </a:schemeClr>
        </a:solidFill>
        <a:ln>
          <a:solidFill>
            <a:schemeClr val="accent6">
              <a:lumMod val="50000"/>
            </a:schemeClr>
          </a:solidFill>
        </a:ln>
      </dgm:spPr>
      <dgm:t>
        <a:bodyPr/>
        <a:lstStyle/>
        <a:p>
          <a:r>
            <a:rPr lang="zh-CN" altLang="en-US" sz="2000" b="1" dirty="0" smtClean="0">
              <a:solidFill>
                <a:schemeClr val="tx1">
                  <a:lumMod val="85000"/>
                  <a:lumOff val="15000"/>
                </a:schemeClr>
              </a:solidFill>
            </a:rPr>
            <a:t>（三）权重</a:t>
          </a:r>
          <a:endParaRPr lang="zh-CN" altLang="en-US" sz="2000" b="1" dirty="0">
            <a:solidFill>
              <a:schemeClr val="tx1">
                <a:lumMod val="85000"/>
                <a:lumOff val="15000"/>
              </a:schemeClr>
            </a:solidFill>
          </a:endParaRPr>
        </a:p>
      </dgm:t>
    </dgm:pt>
    <dgm:pt modelId="{18C1CE2A-35D8-4438-86BE-63AC640D1801}" cxnId="{55939EA7-29E9-41C5-869C-456E4E8DCC9E}" type="parTrans">
      <dgm:prSet/>
      <dgm:spPr/>
      <dgm:t>
        <a:bodyPr/>
        <a:lstStyle/>
        <a:p>
          <a:endParaRPr lang="zh-CN" altLang="en-US"/>
        </a:p>
      </dgm:t>
    </dgm:pt>
    <dgm:pt modelId="{96FA3081-7645-4BB7-AEB5-4D63E16DC217}" cxnId="{55939EA7-29E9-41C5-869C-456E4E8DCC9E}" type="sibTrans">
      <dgm:prSet/>
      <dgm:spPr/>
      <dgm:t>
        <a:bodyPr/>
        <a:lstStyle/>
        <a:p>
          <a:endParaRPr lang="zh-CN" altLang="en-US"/>
        </a:p>
      </dgm:t>
    </dgm:pt>
    <dgm:pt modelId="{811F3A3D-583B-4D48-882B-38C6BE7D767A}">
      <dgm:prSet phldrT="[文本]" custT="1"/>
      <dgm:spPr>
        <a:solidFill>
          <a:schemeClr val="accent6">
            <a:lumMod val="75000"/>
          </a:schemeClr>
        </a:solidFill>
        <a:ln>
          <a:solidFill>
            <a:schemeClr val="accent6">
              <a:lumMod val="50000"/>
            </a:schemeClr>
          </a:solidFill>
        </a:ln>
      </dgm:spPr>
      <dgm:t>
        <a:bodyPr/>
        <a:lstStyle/>
        <a:p>
          <a:endParaRPr lang="zh-CN" altLang="en-US" sz="2000" b="1" dirty="0">
            <a:solidFill>
              <a:schemeClr val="tx1">
                <a:lumMod val="85000"/>
                <a:lumOff val="15000"/>
              </a:schemeClr>
            </a:solidFill>
          </a:endParaRPr>
        </a:p>
      </dgm:t>
    </dgm:pt>
    <dgm:pt modelId="{B7ACB2A6-16CA-4E0B-8BCC-6C1D00D32E92}" cxnId="{EA5F9108-45B6-4D5C-B417-78F3DEBCEB4A}" type="parTrans">
      <dgm:prSet/>
      <dgm:spPr/>
      <dgm:t>
        <a:bodyPr/>
        <a:lstStyle/>
        <a:p>
          <a:endParaRPr lang="zh-CN" altLang="en-US"/>
        </a:p>
      </dgm:t>
    </dgm:pt>
    <dgm:pt modelId="{165E04C3-3EA8-493E-8470-850B68A5C616}" cxnId="{EA5F9108-45B6-4D5C-B417-78F3DEBCEB4A}" type="sibTrans">
      <dgm:prSet/>
      <dgm:spPr/>
      <dgm:t>
        <a:bodyPr/>
        <a:lstStyle/>
        <a:p>
          <a:endParaRPr lang="zh-CN" altLang="en-US"/>
        </a:p>
      </dgm:t>
    </dgm:pt>
    <dgm:pt modelId="{5F1B80CE-A247-4E6A-9D5F-8BC22CB32734}">
      <dgm:prSet custT="1"/>
      <dgm:spPr>
        <a:solidFill>
          <a:schemeClr val="accent6">
            <a:lumMod val="75000"/>
          </a:schemeClr>
        </a:solidFill>
        <a:ln>
          <a:solidFill>
            <a:schemeClr val="accent6">
              <a:lumMod val="50000"/>
            </a:schemeClr>
          </a:solidFill>
        </a:ln>
      </dgm:spPr>
      <dgm:t>
        <a:bodyPr/>
        <a:lstStyle/>
        <a:p>
          <a:r>
            <a:rPr lang="zh-CN" altLang="en-US" sz="2000" b="1" dirty="0" smtClean="0">
              <a:solidFill>
                <a:schemeClr val="tx1">
                  <a:lumMod val="85000"/>
                  <a:lumOff val="15000"/>
                </a:schemeClr>
              </a:solidFill>
            </a:rPr>
            <a:t>（四）评价标准编制</a:t>
          </a:r>
          <a:endParaRPr lang="zh-CN" altLang="en-US" sz="2000" b="1" dirty="0">
            <a:solidFill>
              <a:schemeClr val="tx1">
                <a:lumMod val="85000"/>
                <a:lumOff val="15000"/>
              </a:schemeClr>
            </a:solidFill>
          </a:endParaRPr>
        </a:p>
      </dgm:t>
    </dgm:pt>
    <dgm:pt modelId="{31A0269A-A43A-41CF-A925-83D24CFDCAEF}" cxnId="{02777BAF-BB98-4865-88C4-41A12458AE36}" type="parTrans">
      <dgm:prSet/>
      <dgm:spPr/>
      <dgm:t>
        <a:bodyPr/>
        <a:lstStyle/>
        <a:p>
          <a:endParaRPr lang="zh-CN" altLang="en-US"/>
        </a:p>
      </dgm:t>
    </dgm:pt>
    <dgm:pt modelId="{A762111B-37E1-46C5-BA73-91764A16A4FA}" cxnId="{02777BAF-BB98-4865-88C4-41A12458AE36}" type="sibTrans">
      <dgm:prSet/>
      <dgm:spPr/>
      <dgm:t>
        <a:bodyPr/>
        <a:lstStyle/>
        <a:p>
          <a:endParaRPr lang="zh-CN" altLang="en-US"/>
        </a:p>
      </dgm:t>
    </dgm:pt>
    <dgm:pt modelId="{7E09F90B-1026-4AFC-BCDD-7674C5F6C373}">
      <dgm:prSet phldrT="[文本]" custT="1"/>
      <dgm:spPr>
        <a:solidFill>
          <a:schemeClr val="accent6">
            <a:lumMod val="75000"/>
          </a:schemeClr>
        </a:solidFill>
        <a:ln>
          <a:solidFill>
            <a:schemeClr val="accent6">
              <a:lumMod val="50000"/>
            </a:schemeClr>
          </a:solidFill>
        </a:ln>
      </dgm:spPr>
      <dgm:t>
        <a:bodyPr/>
        <a:lstStyle/>
        <a:p>
          <a:r>
            <a:rPr lang="en-US" altLang="zh-CN" sz="2000" b="1" dirty="0" smtClean="0">
              <a:solidFill>
                <a:schemeClr val="tx1">
                  <a:lumMod val="85000"/>
                  <a:lumOff val="15000"/>
                </a:schemeClr>
              </a:solidFill>
            </a:rPr>
            <a:t> </a:t>
          </a:r>
          <a:endParaRPr lang="zh-CN" altLang="en-US" sz="2000" b="1" dirty="0">
            <a:solidFill>
              <a:schemeClr val="tx1">
                <a:lumMod val="85000"/>
                <a:lumOff val="15000"/>
              </a:schemeClr>
            </a:solidFill>
          </a:endParaRPr>
        </a:p>
      </dgm:t>
    </dgm:pt>
    <dgm:pt modelId="{C4445F63-7F41-46B2-9D55-E3D43F8A1D92}" cxnId="{9182BC68-3B78-4C24-82A0-BFE476449FD8}" type="sibTrans">
      <dgm:prSet/>
      <dgm:spPr/>
      <dgm:t>
        <a:bodyPr/>
        <a:lstStyle/>
        <a:p>
          <a:endParaRPr lang="zh-CN" altLang="en-US"/>
        </a:p>
      </dgm:t>
    </dgm:pt>
    <dgm:pt modelId="{7450D67D-E09B-4342-980E-846A237B456B}" cxnId="{9182BC68-3B78-4C24-82A0-BFE476449FD8}" type="parTrans">
      <dgm:prSet/>
      <dgm:spPr/>
      <dgm:t>
        <a:bodyPr/>
        <a:lstStyle/>
        <a:p>
          <a:endParaRPr lang="zh-CN" altLang="en-US"/>
        </a:p>
      </dgm:t>
    </dgm:pt>
    <dgm:pt modelId="{F3B6B0C4-902C-4427-9F51-3994F86B7F5E}" type="pres">
      <dgm:prSet presAssocID="{44E7C5FD-FD69-4F16-8E66-5D3A6B7DA7B7}" presName="linearFlow" presStyleCnt="0">
        <dgm:presLayoutVars>
          <dgm:dir/>
          <dgm:animLvl val="lvl"/>
          <dgm:resizeHandles/>
        </dgm:presLayoutVars>
      </dgm:prSet>
      <dgm:spPr/>
      <dgm:t>
        <a:bodyPr/>
        <a:lstStyle/>
        <a:p>
          <a:endParaRPr lang="zh-CN" altLang="en-US"/>
        </a:p>
      </dgm:t>
    </dgm:pt>
    <dgm:pt modelId="{4214AF82-8F59-4DBB-9F84-0DA2334F3813}" type="pres">
      <dgm:prSet presAssocID="{30225584-542A-487C-96C1-B22C7AFD51A7}" presName="compositeNode" presStyleCnt="0">
        <dgm:presLayoutVars>
          <dgm:bulletEnabled val="1"/>
        </dgm:presLayoutVars>
      </dgm:prSet>
      <dgm:spPr/>
    </dgm:pt>
    <dgm:pt modelId="{1A889A06-37BC-49B8-8A55-1ECACCB7F8D8}" type="pres">
      <dgm:prSet presAssocID="{30225584-542A-487C-96C1-B22C7AFD51A7}" presName="image" presStyleLbl="fgImgPlace1" presStyleIdx="0" presStyleCnt="4"/>
      <dgm:spPr/>
    </dgm:pt>
    <dgm:pt modelId="{40C0CC39-7A11-4CFA-B2A5-1A319A607609}" type="pres">
      <dgm:prSet presAssocID="{30225584-542A-487C-96C1-B22C7AFD51A7}" presName="childNode" presStyleLbl="node1" presStyleIdx="0" presStyleCnt="4" custScaleX="115146" custScaleY="83468">
        <dgm:presLayoutVars>
          <dgm:bulletEnabled val="1"/>
        </dgm:presLayoutVars>
      </dgm:prSet>
      <dgm:spPr/>
      <dgm:t>
        <a:bodyPr/>
        <a:lstStyle/>
        <a:p>
          <a:endParaRPr lang="zh-CN" altLang="en-US"/>
        </a:p>
      </dgm:t>
    </dgm:pt>
    <dgm:pt modelId="{99C2B86A-9AA2-426E-937E-21F0CBADBFAD}" type="pres">
      <dgm:prSet presAssocID="{30225584-542A-487C-96C1-B22C7AFD51A7}" presName="parentNode" presStyleLbl="revTx" presStyleIdx="0" presStyleCnt="4">
        <dgm:presLayoutVars>
          <dgm:chMax val="0"/>
          <dgm:bulletEnabled val="1"/>
        </dgm:presLayoutVars>
      </dgm:prSet>
      <dgm:spPr/>
      <dgm:t>
        <a:bodyPr/>
        <a:lstStyle/>
        <a:p>
          <a:endParaRPr lang="zh-CN" altLang="en-US"/>
        </a:p>
      </dgm:t>
    </dgm:pt>
    <dgm:pt modelId="{79935EA7-40EB-466F-AAD8-B30DCE7DCEF8}" type="pres">
      <dgm:prSet presAssocID="{EF56125E-EDF5-4588-83CA-6A20C471C456}" presName="sibTrans" presStyleCnt="0"/>
      <dgm:spPr/>
    </dgm:pt>
    <dgm:pt modelId="{7846E2C7-5893-4CA8-8F0F-C45D2BD49A0B}" type="pres">
      <dgm:prSet presAssocID="{7E09F90B-1026-4AFC-BCDD-7674C5F6C373}" presName="compositeNode" presStyleCnt="0">
        <dgm:presLayoutVars>
          <dgm:bulletEnabled val="1"/>
        </dgm:presLayoutVars>
      </dgm:prSet>
      <dgm:spPr/>
    </dgm:pt>
    <dgm:pt modelId="{E66D96F6-59BB-4520-A99B-C5FE4DADE5D6}" type="pres">
      <dgm:prSet presAssocID="{7E09F90B-1026-4AFC-BCDD-7674C5F6C373}" presName="image" presStyleLbl="fgImgPlace1" presStyleIdx="1" presStyleCnt="4"/>
      <dgm:spPr/>
    </dgm:pt>
    <dgm:pt modelId="{03E31D29-0247-4DE6-B87B-9ECB24544BBB}" type="pres">
      <dgm:prSet presAssocID="{7E09F90B-1026-4AFC-BCDD-7674C5F6C373}" presName="childNode" presStyleLbl="node1" presStyleIdx="1" presStyleCnt="4" custScaleX="122347" custScaleY="83468">
        <dgm:presLayoutVars>
          <dgm:bulletEnabled val="1"/>
        </dgm:presLayoutVars>
      </dgm:prSet>
      <dgm:spPr/>
      <dgm:t>
        <a:bodyPr/>
        <a:lstStyle/>
        <a:p>
          <a:endParaRPr lang="zh-CN" altLang="en-US"/>
        </a:p>
      </dgm:t>
    </dgm:pt>
    <dgm:pt modelId="{3C012712-E6C1-4F09-84C8-DC9AD50E6758}" type="pres">
      <dgm:prSet presAssocID="{7E09F90B-1026-4AFC-BCDD-7674C5F6C373}" presName="parentNode" presStyleLbl="revTx" presStyleIdx="1" presStyleCnt="4">
        <dgm:presLayoutVars>
          <dgm:chMax val="0"/>
          <dgm:bulletEnabled val="1"/>
        </dgm:presLayoutVars>
      </dgm:prSet>
      <dgm:spPr/>
      <dgm:t>
        <a:bodyPr/>
        <a:lstStyle/>
        <a:p>
          <a:endParaRPr lang="zh-CN" altLang="en-US"/>
        </a:p>
      </dgm:t>
    </dgm:pt>
    <dgm:pt modelId="{07D85AAA-673E-41EE-80F7-ABD5132A5CB7}" type="pres">
      <dgm:prSet presAssocID="{C4445F63-7F41-46B2-9D55-E3D43F8A1D92}" presName="sibTrans" presStyleCnt="0"/>
      <dgm:spPr/>
    </dgm:pt>
    <dgm:pt modelId="{AF35F9BB-B18F-4215-8268-C128079756C0}" type="pres">
      <dgm:prSet presAssocID="{F510C81E-6412-4FD4-8873-03F3F5C048D8}" presName="compositeNode" presStyleCnt="0">
        <dgm:presLayoutVars>
          <dgm:bulletEnabled val="1"/>
        </dgm:presLayoutVars>
      </dgm:prSet>
      <dgm:spPr/>
    </dgm:pt>
    <dgm:pt modelId="{6B694B29-D1D7-4800-ACF0-A4C39B8995AF}" type="pres">
      <dgm:prSet presAssocID="{F510C81E-6412-4FD4-8873-03F3F5C048D8}" presName="image" presStyleLbl="fgImgPlace1" presStyleIdx="2" presStyleCnt="4"/>
      <dgm:spPr/>
    </dgm:pt>
    <dgm:pt modelId="{55498AE5-EDA8-4EBF-87E6-2CCBD0B83241}" type="pres">
      <dgm:prSet presAssocID="{F510C81E-6412-4FD4-8873-03F3F5C048D8}" presName="childNode" presStyleLbl="node1" presStyleIdx="2" presStyleCnt="4" custScaleX="114221" custScaleY="83468">
        <dgm:presLayoutVars>
          <dgm:bulletEnabled val="1"/>
        </dgm:presLayoutVars>
      </dgm:prSet>
      <dgm:spPr/>
      <dgm:t>
        <a:bodyPr/>
        <a:lstStyle/>
        <a:p>
          <a:endParaRPr lang="zh-CN" altLang="en-US"/>
        </a:p>
      </dgm:t>
    </dgm:pt>
    <dgm:pt modelId="{35AB44CD-2483-475D-B46E-F79C3BA11CC3}" type="pres">
      <dgm:prSet presAssocID="{F510C81E-6412-4FD4-8873-03F3F5C048D8}" presName="parentNode" presStyleLbl="revTx" presStyleIdx="2" presStyleCnt="4">
        <dgm:presLayoutVars>
          <dgm:chMax val="0"/>
          <dgm:bulletEnabled val="1"/>
        </dgm:presLayoutVars>
      </dgm:prSet>
      <dgm:spPr/>
      <dgm:t>
        <a:bodyPr/>
        <a:lstStyle/>
        <a:p>
          <a:endParaRPr lang="zh-CN" altLang="en-US"/>
        </a:p>
      </dgm:t>
    </dgm:pt>
    <dgm:pt modelId="{8EDA5EB0-63B8-4761-BD98-625B7F7ABDB3}" type="pres">
      <dgm:prSet presAssocID="{03D2B01C-063E-4877-925E-ACF91E5CCA37}" presName="sibTrans" presStyleCnt="0"/>
      <dgm:spPr/>
    </dgm:pt>
    <dgm:pt modelId="{0BD149A2-1008-4DA7-9C5C-B25E71FA3E01}" type="pres">
      <dgm:prSet presAssocID="{811F3A3D-583B-4D48-882B-38C6BE7D767A}" presName="compositeNode" presStyleCnt="0">
        <dgm:presLayoutVars>
          <dgm:bulletEnabled val="1"/>
        </dgm:presLayoutVars>
      </dgm:prSet>
      <dgm:spPr/>
    </dgm:pt>
    <dgm:pt modelId="{E7C769AB-4157-494F-9314-4CA30F634285}" type="pres">
      <dgm:prSet presAssocID="{811F3A3D-583B-4D48-882B-38C6BE7D767A}" presName="image" presStyleLbl="fgImgPlace1" presStyleIdx="3" presStyleCnt="4"/>
      <dgm:spPr/>
    </dgm:pt>
    <dgm:pt modelId="{4F585F1E-4BF5-47D3-A9D8-6EEB619AFD75}" type="pres">
      <dgm:prSet presAssocID="{811F3A3D-583B-4D48-882B-38C6BE7D767A}" presName="childNode" presStyleLbl="node1" presStyleIdx="3" presStyleCnt="4" custScaleX="113314" custScaleY="83468" custLinFactNeighborX="11253" custLinFactNeighborY="-3646">
        <dgm:presLayoutVars>
          <dgm:bulletEnabled val="1"/>
        </dgm:presLayoutVars>
      </dgm:prSet>
      <dgm:spPr/>
      <dgm:t>
        <a:bodyPr/>
        <a:lstStyle/>
        <a:p>
          <a:endParaRPr lang="zh-CN" altLang="en-US"/>
        </a:p>
      </dgm:t>
    </dgm:pt>
    <dgm:pt modelId="{53BCE77A-3FD1-479A-B948-5BCB860928C8}" type="pres">
      <dgm:prSet presAssocID="{811F3A3D-583B-4D48-882B-38C6BE7D767A}" presName="parentNode" presStyleLbl="revTx" presStyleIdx="3" presStyleCnt="4">
        <dgm:presLayoutVars>
          <dgm:chMax val="0"/>
          <dgm:bulletEnabled val="1"/>
        </dgm:presLayoutVars>
      </dgm:prSet>
      <dgm:spPr/>
      <dgm:t>
        <a:bodyPr/>
        <a:lstStyle/>
        <a:p>
          <a:endParaRPr lang="zh-CN" altLang="en-US"/>
        </a:p>
      </dgm:t>
    </dgm:pt>
  </dgm:ptLst>
  <dgm:cxnLst>
    <dgm:cxn modelId="{02777BAF-BB98-4865-88C4-41A12458AE36}" srcId="{811F3A3D-583B-4D48-882B-38C6BE7D767A}" destId="{5F1B80CE-A247-4E6A-9D5F-8BC22CB32734}" srcOrd="0" destOrd="0" parTransId="{31A0269A-A43A-41CF-A925-83D24CFDCAEF}" sibTransId="{A762111B-37E1-46C5-BA73-91764A16A4FA}"/>
    <dgm:cxn modelId="{62ADA9AF-83C5-4F0C-8F4D-FED2D26654BE}" srcId="{7E09F90B-1026-4AFC-BCDD-7674C5F6C373}" destId="{0F898DF5-4745-47B5-93D5-800392D267A9}" srcOrd="0" destOrd="0" parTransId="{67CEB125-E1A2-4D19-9A01-1713950578E6}" sibTransId="{D16124A7-CF2B-4DE8-B4ED-1C2EBE0AB29D}"/>
    <dgm:cxn modelId="{E33A4C18-6050-4839-8A1B-30D1BE713016}" srcId="{44E7C5FD-FD69-4F16-8E66-5D3A6B7DA7B7}" destId="{30225584-542A-487C-96C1-B22C7AFD51A7}" srcOrd="0" destOrd="0" parTransId="{37F8BF20-A0C1-4B5A-A938-45B1D63F5FF7}" sibTransId="{EF56125E-EDF5-4588-83CA-6A20C471C456}"/>
    <dgm:cxn modelId="{F2E821B4-0908-4682-AFAA-93C2C54F54AA}" srcId="{30225584-542A-487C-96C1-B22C7AFD51A7}" destId="{59C79479-3ECB-47C7-BB0E-6CA2FAB030DF}" srcOrd="0" destOrd="0" parTransId="{AF3F8AB7-312B-45A0-88F4-95B32F171BDB}" sibTransId="{33B49077-51EE-4AE4-A429-DB8BFB856C06}"/>
    <dgm:cxn modelId="{86969CEF-6497-4702-BAF8-C26BEC8E9CC5}" type="presOf" srcId="{811F3A3D-583B-4D48-882B-38C6BE7D767A}" destId="{53BCE77A-3FD1-479A-B948-5BCB860928C8}" srcOrd="0" destOrd="0" presId="urn:microsoft.com/office/officeart/2005/8/layout/hList2#3"/>
    <dgm:cxn modelId="{222431F2-1DB7-431E-A71C-1D73E15363B5}" type="presOf" srcId="{0F898DF5-4745-47B5-93D5-800392D267A9}" destId="{03E31D29-0247-4DE6-B87B-9ECB24544BBB}" srcOrd="0" destOrd="0" presId="urn:microsoft.com/office/officeart/2005/8/layout/hList2#3"/>
    <dgm:cxn modelId="{55939EA7-29E9-41C5-869C-456E4E8DCC9E}" srcId="{F510C81E-6412-4FD4-8873-03F3F5C048D8}" destId="{4A8CAF6A-8D57-4031-BAEF-6FC87009AFAC}" srcOrd="0" destOrd="0" parTransId="{18C1CE2A-35D8-4438-86BE-63AC640D1801}" sibTransId="{96FA3081-7645-4BB7-AEB5-4D63E16DC217}"/>
    <dgm:cxn modelId="{59D9862C-81A2-4868-BB86-515C58EBF225}" type="presOf" srcId="{F510C81E-6412-4FD4-8873-03F3F5C048D8}" destId="{35AB44CD-2483-475D-B46E-F79C3BA11CC3}" srcOrd="0" destOrd="0" presId="urn:microsoft.com/office/officeart/2005/8/layout/hList2#3"/>
    <dgm:cxn modelId="{D5D5F678-B812-4455-BAB6-6DCB8B2278E5}" type="presOf" srcId="{59C79479-3ECB-47C7-BB0E-6CA2FAB030DF}" destId="{40C0CC39-7A11-4CFA-B2A5-1A319A607609}" srcOrd="0" destOrd="0" presId="urn:microsoft.com/office/officeart/2005/8/layout/hList2#3"/>
    <dgm:cxn modelId="{FAF32203-176B-438C-9829-86E81205DB4A}" type="presOf" srcId="{4A8CAF6A-8D57-4031-BAEF-6FC87009AFAC}" destId="{55498AE5-EDA8-4EBF-87E6-2CCBD0B83241}" srcOrd="0" destOrd="0" presId="urn:microsoft.com/office/officeart/2005/8/layout/hList2#3"/>
    <dgm:cxn modelId="{9F0A8EFE-BC13-4D3B-9750-A27F84333FD2}" type="presOf" srcId="{30225584-542A-487C-96C1-B22C7AFD51A7}" destId="{99C2B86A-9AA2-426E-937E-21F0CBADBFAD}" srcOrd="0" destOrd="0" presId="urn:microsoft.com/office/officeart/2005/8/layout/hList2#3"/>
    <dgm:cxn modelId="{DAACB979-28B0-44E9-86CD-625944D24503}" type="presOf" srcId="{7E09F90B-1026-4AFC-BCDD-7674C5F6C373}" destId="{3C012712-E6C1-4F09-84C8-DC9AD50E6758}" srcOrd="0" destOrd="0" presId="urn:microsoft.com/office/officeart/2005/8/layout/hList2#3"/>
    <dgm:cxn modelId="{290B54DE-4568-416F-8DCE-8E453F5B88F4}" srcId="{44E7C5FD-FD69-4F16-8E66-5D3A6B7DA7B7}" destId="{F510C81E-6412-4FD4-8873-03F3F5C048D8}" srcOrd="2" destOrd="0" parTransId="{E2C00F17-35EF-44AB-87FC-879E4E23889E}" sibTransId="{03D2B01C-063E-4877-925E-ACF91E5CCA37}"/>
    <dgm:cxn modelId="{EA5F9108-45B6-4D5C-B417-78F3DEBCEB4A}" srcId="{44E7C5FD-FD69-4F16-8E66-5D3A6B7DA7B7}" destId="{811F3A3D-583B-4D48-882B-38C6BE7D767A}" srcOrd="3" destOrd="0" parTransId="{B7ACB2A6-16CA-4E0B-8BCC-6C1D00D32E92}" sibTransId="{165E04C3-3EA8-493E-8470-850B68A5C616}"/>
    <dgm:cxn modelId="{9182BC68-3B78-4C24-82A0-BFE476449FD8}" srcId="{44E7C5FD-FD69-4F16-8E66-5D3A6B7DA7B7}" destId="{7E09F90B-1026-4AFC-BCDD-7674C5F6C373}" srcOrd="1" destOrd="0" parTransId="{7450D67D-E09B-4342-980E-846A237B456B}" sibTransId="{C4445F63-7F41-46B2-9D55-E3D43F8A1D92}"/>
    <dgm:cxn modelId="{539EF47F-5EC8-4B77-B4C9-B85B03E5644F}" type="presOf" srcId="{44E7C5FD-FD69-4F16-8E66-5D3A6B7DA7B7}" destId="{F3B6B0C4-902C-4427-9F51-3994F86B7F5E}" srcOrd="0" destOrd="0" presId="urn:microsoft.com/office/officeart/2005/8/layout/hList2#3"/>
    <dgm:cxn modelId="{D92DA4F5-4738-46F9-8B4A-3D00AC518284}" type="presOf" srcId="{5F1B80CE-A247-4E6A-9D5F-8BC22CB32734}" destId="{4F585F1E-4BF5-47D3-A9D8-6EEB619AFD75}" srcOrd="0" destOrd="0" presId="urn:microsoft.com/office/officeart/2005/8/layout/hList2#3"/>
    <dgm:cxn modelId="{3D45B0A7-D0C7-4D85-BF6A-294BBE46CFD4}" type="presParOf" srcId="{F3B6B0C4-902C-4427-9F51-3994F86B7F5E}" destId="{4214AF82-8F59-4DBB-9F84-0DA2334F3813}" srcOrd="0" destOrd="0" presId="urn:microsoft.com/office/officeart/2005/8/layout/hList2#3"/>
    <dgm:cxn modelId="{021A7AE7-EE9C-4899-A56A-A3162AAA4330}" type="presParOf" srcId="{4214AF82-8F59-4DBB-9F84-0DA2334F3813}" destId="{1A889A06-37BC-49B8-8A55-1ECACCB7F8D8}" srcOrd="0" destOrd="0" presId="urn:microsoft.com/office/officeart/2005/8/layout/hList2#3"/>
    <dgm:cxn modelId="{BA1EAF5B-DB5F-48F6-A58E-0496F84DCA96}" type="presParOf" srcId="{4214AF82-8F59-4DBB-9F84-0DA2334F3813}" destId="{40C0CC39-7A11-4CFA-B2A5-1A319A607609}" srcOrd="1" destOrd="0" presId="urn:microsoft.com/office/officeart/2005/8/layout/hList2#3"/>
    <dgm:cxn modelId="{D43EBFF8-7275-407D-89F2-C993BFD4EDC2}" type="presParOf" srcId="{4214AF82-8F59-4DBB-9F84-0DA2334F3813}" destId="{99C2B86A-9AA2-426E-937E-21F0CBADBFAD}" srcOrd="2" destOrd="0" presId="urn:microsoft.com/office/officeart/2005/8/layout/hList2#3"/>
    <dgm:cxn modelId="{502B3D68-14B6-47EA-9B60-B386994ADCB7}" type="presParOf" srcId="{F3B6B0C4-902C-4427-9F51-3994F86B7F5E}" destId="{79935EA7-40EB-466F-AAD8-B30DCE7DCEF8}" srcOrd="1" destOrd="0" presId="urn:microsoft.com/office/officeart/2005/8/layout/hList2#3"/>
    <dgm:cxn modelId="{AE5B1B66-B23D-48FC-AE2B-56ADA018BB79}" type="presParOf" srcId="{F3B6B0C4-902C-4427-9F51-3994F86B7F5E}" destId="{7846E2C7-5893-4CA8-8F0F-C45D2BD49A0B}" srcOrd="2" destOrd="0" presId="urn:microsoft.com/office/officeart/2005/8/layout/hList2#3"/>
    <dgm:cxn modelId="{3761503E-2777-4A8A-B1A9-F6109617C56C}" type="presParOf" srcId="{7846E2C7-5893-4CA8-8F0F-C45D2BD49A0B}" destId="{E66D96F6-59BB-4520-A99B-C5FE4DADE5D6}" srcOrd="0" destOrd="0" presId="urn:microsoft.com/office/officeart/2005/8/layout/hList2#3"/>
    <dgm:cxn modelId="{75B1D8FE-DAC0-41BE-9E55-0DEF8DDCFC0F}" type="presParOf" srcId="{7846E2C7-5893-4CA8-8F0F-C45D2BD49A0B}" destId="{03E31D29-0247-4DE6-B87B-9ECB24544BBB}" srcOrd="1" destOrd="0" presId="urn:microsoft.com/office/officeart/2005/8/layout/hList2#3"/>
    <dgm:cxn modelId="{E6D0B3FC-05BE-4ABC-AE2A-C52CF490674C}" type="presParOf" srcId="{7846E2C7-5893-4CA8-8F0F-C45D2BD49A0B}" destId="{3C012712-E6C1-4F09-84C8-DC9AD50E6758}" srcOrd="2" destOrd="0" presId="urn:microsoft.com/office/officeart/2005/8/layout/hList2#3"/>
    <dgm:cxn modelId="{3DE67C4D-6D1F-41AB-A77D-91971D077B92}" type="presParOf" srcId="{F3B6B0C4-902C-4427-9F51-3994F86B7F5E}" destId="{07D85AAA-673E-41EE-80F7-ABD5132A5CB7}" srcOrd="3" destOrd="0" presId="urn:microsoft.com/office/officeart/2005/8/layout/hList2#3"/>
    <dgm:cxn modelId="{6B428BDF-8AC2-4483-900A-EDFFBA99A99C}" type="presParOf" srcId="{F3B6B0C4-902C-4427-9F51-3994F86B7F5E}" destId="{AF35F9BB-B18F-4215-8268-C128079756C0}" srcOrd="4" destOrd="0" presId="urn:microsoft.com/office/officeart/2005/8/layout/hList2#3"/>
    <dgm:cxn modelId="{724103C7-ADC6-4564-88BA-E0C130AC0C83}" type="presParOf" srcId="{AF35F9BB-B18F-4215-8268-C128079756C0}" destId="{6B694B29-D1D7-4800-ACF0-A4C39B8995AF}" srcOrd="0" destOrd="0" presId="urn:microsoft.com/office/officeart/2005/8/layout/hList2#3"/>
    <dgm:cxn modelId="{7CB55FD1-FC94-4091-89F1-9D90603D4EA6}" type="presParOf" srcId="{AF35F9BB-B18F-4215-8268-C128079756C0}" destId="{55498AE5-EDA8-4EBF-87E6-2CCBD0B83241}" srcOrd="1" destOrd="0" presId="urn:microsoft.com/office/officeart/2005/8/layout/hList2#3"/>
    <dgm:cxn modelId="{F6F0E837-A535-4FAF-B956-7C0E7B7BEB4B}" type="presParOf" srcId="{AF35F9BB-B18F-4215-8268-C128079756C0}" destId="{35AB44CD-2483-475D-B46E-F79C3BA11CC3}" srcOrd="2" destOrd="0" presId="urn:microsoft.com/office/officeart/2005/8/layout/hList2#3"/>
    <dgm:cxn modelId="{0C7A84BF-0F80-49A2-92F0-5752A49D2C04}" type="presParOf" srcId="{F3B6B0C4-902C-4427-9F51-3994F86B7F5E}" destId="{8EDA5EB0-63B8-4761-BD98-625B7F7ABDB3}" srcOrd="5" destOrd="0" presId="urn:microsoft.com/office/officeart/2005/8/layout/hList2#3"/>
    <dgm:cxn modelId="{CBF675F3-756D-42CC-B33D-ED60110EBEF1}" type="presParOf" srcId="{F3B6B0C4-902C-4427-9F51-3994F86B7F5E}" destId="{0BD149A2-1008-4DA7-9C5C-B25E71FA3E01}" srcOrd="6" destOrd="0" presId="urn:microsoft.com/office/officeart/2005/8/layout/hList2#3"/>
    <dgm:cxn modelId="{94C30326-B304-4DC3-8CED-715145E07B36}" type="presParOf" srcId="{0BD149A2-1008-4DA7-9C5C-B25E71FA3E01}" destId="{E7C769AB-4157-494F-9314-4CA30F634285}" srcOrd="0" destOrd="0" presId="urn:microsoft.com/office/officeart/2005/8/layout/hList2#3"/>
    <dgm:cxn modelId="{C9EF9C6E-92A8-422B-904C-725086AF6240}" type="presParOf" srcId="{0BD149A2-1008-4DA7-9C5C-B25E71FA3E01}" destId="{4F585F1E-4BF5-47D3-A9D8-6EEB619AFD75}" srcOrd="1" destOrd="0" presId="urn:microsoft.com/office/officeart/2005/8/layout/hList2#3"/>
    <dgm:cxn modelId="{325272E3-ED2A-45E7-A0FB-8E8FC6FA80F0}" type="presParOf" srcId="{0BD149A2-1008-4DA7-9C5C-B25E71FA3E01}" destId="{53BCE77A-3FD1-479A-B948-5BCB860928C8}" srcOrd="2" destOrd="0" presId="urn:microsoft.com/office/officeart/2005/8/layout/hList2#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FBB4AAA-5100-41AA-B77F-F01B526C8ED8}" type="doc">
      <dgm:prSet loTypeId="urn:microsoft.com/office/officeart/2005/8/layout/lProcess2" loCatId="list" qsTypeId="urn:microsoft.com/office/officeart/2005/8/quickstyle/simple1" qsCatId="simple" csTypeId="urn:microsoft.com/office/officeart/2005/8/colors/accent0_1" csCatId="mainScheme" phldr="1"/>
      <dgm:spPr/>
      <dgm:t>
        <a:bodyPr/>
        <a:lstStyle/>
        <a:p>
          <a:endParaRPr lang="zh-CN" altLang="en-US"/>
        </a:p>
      </dgm:t>
    </dgm:pt>
    <dgm:pt modelId="{1F9BB9A6-4521-4D5C-9AD5-95B21C47DB82}">
      <dgm:prSet phldrT="[文本]" custT="1"/>
      <dgm:spPr>
        <a:solidFill>
          <a:schemeClr val="accent2">
            <a:lumMod val="60000"/>
            <a:lumOff val="40000"/>
          </a:schemeClr>
        </a:solidFill>
      </dgm:spPr>
      <dgm:t>
        <a:bodyPr/>
        <a:lstStyle/>
        <a:p>
          <a:r>
            <a:rPr lang="en-US" sz="2000" b="1" dirty="0" smtClean="0">
              <a:solidFill>
                <a:schemeClr val="bg1">
                  <a:lumMod val="10000"/>
                </a:schemeClr>
              </a:solidFill>
            </a:rPr>
            <a:t>1.</a:t>
          </a:r>
          <a:r>
            <a:rPr lang="zh-CN" sz="2000" b="1" dirty="0" smtClean="0">
              <a:solidFill>
                <a:schemeClr val="bg1">
                  <a:lumMod val="10000"/>
                </a:schemeClr>
              </a:solidFill>
            </a:rPr>
            <a:t>指标的含义</a:t>
          </a:r>
          <a:endParaRPr lang="zh-CN" altLang="en-US" sz="2000" b="1" dirty="0">
            <a:solidFill>
              <a:schemeClr val="bg1">
                <a:lumMod val="10000"/>
              </a:schemeClr>
            </a:solidFill>
          </a:endParaRPr>
        </a:p>
      </dgm:t>
    </dgm:pt>
    <dgm:pt modelId="{D7A4D837-9365-4347-AF92-0E74560D6B0F}" cxnId="{49D2BA81-54C9-468E-95D5-130211F2A581}" type="parTrans">
      <dgm:prSet/>
      <dgm:spPr/>
      <dgm:t>
        <a:bodyPr/>
        <a:lstStyle/>
        <a:p>
          <a:endParaRPr lang="zh-CN" altLang="en-US"/>
        </a:p>
      </dgm:t>
    </dgm:pt>
    <dgm:pt modelId="{52A80C53-EEFA-48CA-95A1-332BA67DDC62}" cxnId="{49D2BA81-54C9-468E-95D5-130211F2A581}" type="sibTrans">
      <dgm:prSet/>
      <dgm:spPr/>
      <dgm:t>
        <a:bodyPr/>
        <a:lstStyle/>
        <a:p>
          <a:endParaRPr lang="zh-CN" altLang="en-US"/>
        </a:p>
      </dgm:t>
    </dgm:pt>
    <dgm:pt modelId="{46C75A4B-E96D-49FB-9A25-7D3B58752418}">
      <dgm:prSet phldrT="[文本]" custT="1"/>
      <dgm:spPr>
        <a:solidFill>
          <a:schemeClr val="accent2">
            <a:lumMod val="60000"/>
            <a:lumOff val="40000"/>
          </a:schemeClr>
        </a:solidFill>
      </dgm:spPr>
      <dgm:t>
        <a:bodyPr/>
        <a:lstStyle/>
        <a:p>
          <a:r>
            <a:rPr lang="zh-CN" sz="2000" b="1" dirty="0" smtClean="0">
              <a:solidFill>
                <a:schemeClr val="bg1">
                  <a:lumMod val="10000"/>
                </a:schemeClr>
              </a:solidFill>
            </a:rPr>
            <a:t>（</a:t>
          </a:r>
          <a:r>
            <a:rPr lang="en-US" sz="2000" b="1" dirty="0" smtClean="0">
              <a:solidFill>
                <a:schemeClr val="bg1">
                  <a:lumMod val="10000"/>
                </a:schemeClr>
              </a:solidFill>
            </a:rPr>
            <a:t>1</a:t>
          </a:r>
          <a:r>
            <a:rPr lang="zh-CN" sz="2000" b="1" dirty="0" smtClean="0">
              <a:solidFill>
                <a:schemeClr val="bg1">
                  <a:lumMod val="10000"/>
                </a:schemeClr>
              </a:solidFill>
            </a:rPr>
            <a:t>）指标是目标的具体化</a:t>
          </a:r>
          <a:endParaRPr lang="zh-CN" altLang="en-US" sz="2000" b="1" dirty="0">
            <a:solidFill>
              <a:schemeClr val="bg1">
                <a:lumMod val="10000"/>
              </a:schemeClr>
            </a:solidFill>
          </a:endParaRPr>
        </a:p>
      </dgm:t>
    </dgm:pt>
    <dgm:pt modelId="{9AF3BC02-ED31-4056-A0FF-14E89C8F1151}" cxnId="{CA786098-2121-438C-8B3E-E5818030E285}" type="parTrans">
      <dgm:prSet/>
      <dgm:spPr/>
      <dgm:t>
        <a:bodyPr/>
        <a:lstStyle/>
        <a:p>
          <a:endParaRPr lang="zh-CN" altLang="en-US"/>
        </a:p>
      </dgm:t>
    </dgm:pt>
    <dgm:pt modelId="{C0F691CF-F3E0-46BD-BDD2-506A3076E232}" cxnId="{CA786098-2121-438C-8B3E-E5818030E285}" type="sibTrans">
      <dgm:prSet/>
      <dgm:spPr/>
      <dgm:t>
        <a:bodyPr/>
        <a:lstStyle/>
        <a:p>
          <a:endParaRPr lang="zh-CN" altLang="en-US"/>
        </a:p>
      </dgm:t>
    </dgm:pt>
    <dgm:pt modelId="{93C9CF1E-EC0D-4CDA-8CEB-5AE702BCD0CA}">
      <dgm:prSet phldrT="[文本]" custT="1"/>
      <dgm:spPr>
        <a:solidFill>
          <a:schemeClr val="accent2">
            <a:lumMod val="60000"/>
            <a:lumOff val="40000"/>
          </a:schemeClr>
        </a:solidFill>
      </dgm:spPr>
      <dgm:t>
        <a:bodyPr/>
        <a:lstStyle/>
        <a:p>
          <a:r>
            <a:rPr lang="zh-CN" sz="2000" b="1" dirty="0" smtClean="0">
              <a:solidFill>
                <a:schemeClr val="bg1">
                  <a:lumMod val="10000"/>
                </a:schemeClr>
              </a:solidFill>
            </a:rPr>
            <a:t>（</a:t>
          </a:r>
          <a:r>
            <a:rPr lang="en-US" sz="2000" b="1" dirty="0" smtClean="0">
              <a:solidFill>
                <a:schemeClr val="bg1">
                  <a:lumMod val="10000"/>
                </a:schemeClr>
              </a:solidFill>
            </a:rPr>
            <a:t>2</a:t>
          </a:r>
          <a:r>
            <a:rPr lang="zh-CN" sz="2000" b="1" dirty="0" smtClean="0">
              <a:solidFill>
                <a:schemeClr val="bg1">
                  <a:lumMod val="10000"/>
                </a:schemeClr>
              </a:solidFill>
            </a:rPr>
            <a:t>）指标是可测的</a:t>
          </a:r>
          <a:endParaRPr lang="zh-CN" altLang="en-US" sz="2000" b="1" dirty="0">
            <a:solidFill>
              <a:schemeClr val="bg1">
                <a:lumMod val="10000"/>
              </a:schemeClr>
            </a:solidFill>
          </a:endParaRPr>
        </a:p>
      </dgm:t>
    </dgm:pt>
    <dgm:pt modelId="{D02A7392-40AD-4609-9801-5EF181BCAF53}" cxnId="{DB5B61E5-F5E4-4A9D-B605-48F6F6CBF8BB}" type="parTrans">
      <dgm:prSet/>
      <dgm:spPr/>
      <dgm:t>
        <a:bodyPr/>
        <a:lstStyle/>
        <a:p>
          <a:endParaRPr lang="zh-CN" altLang="en-US"/>
        </a:p>
      </dgm:t>
    </dgm:pt>
    <dgm:pt modelId="{8E9C392E-E037-41F8-9E63-84DFC90F7A95}" cxnId="{DB5B61E5-F5E4-4A9D-B605-48F6F6CBF8BB}" type="sibTrans">
      <dgm:prSet/>
      <dgm:spPr/>
      <dgm:t>
        <a:bodyPr/>
        <a:lstStyle/>
        <a:p>
          <a:endParaRPr lang="zh-CN" altLang="en-US"/>
        </a:p>
      </dgm:t>
    </dgm:pt>
    <dgm:pt modelId="{CFAD0A2B-A8EC-42D5-B85D-754ED14B35CE}">
      <dgm:prSet phldrT="[文本]" custT="1"/>
      <dgm:spPr>
        <a:solidFill>
          <a:schemeClr val="accent2">
            <a:lumMod val="60000"/>
            <a:lumOff val="40000"/>
          </a:schemeClr>
        </a:solidFill>
      </dgm:spPr>
      <dgm:t>
        <a:bodyPr/>
        <a:lstStyle/>
        <a:p>
          <a:r>
            <a:rPr lang="en-US" sz="2000" b="1" dirty="0" smtClean="0">
              <a:solidFill>
                <a:schemeClr val="bg1">
                  <a:lumMod val="10000"/>
                </a:schemeClr>
              </a:solidFill>
            </a:rPr>
            <a:t>2.</a:t>
          </a:r>
          <a:r>
            <a:rPr lang="zh-CN" sz="2000" b="1" dirty="0" smtClean="0">
              <a:solidFill>
                <a:schemeClr val="bg1">
                  <a:lumMod val="10000"/>
                </a:schemeClr>
              </a:solidFill>
            </a:rPr>
            <a:t>指标设计的要求</a:t>
          </a:r>
          <a:endParaRPr lang="zh-CN" altLang="en-US" sz="2000" b="1" dirty="0">
            <a:solidFill>
              <a:schemeClr val="bg1">
                <a:lumMod val="10000"/>
              </a:schemeClr>
            </a:solidFill>
          </a:endParaRPr>
        </a:p>
      </dgm:t>
    </dgm:pt>
    <dgm:pt modelId="{2AC015AE-8D74-4189-B403-F1C9F5A3E633}" cxnId="{F1D5BB16-23BD-4D53-A4C1-42D3AB224365}" type="parTrans">
      <dgm:prSet/>
      <dgm:spPr/>
      <dgm:t>
        <a:bodyPr/>
        <a:lstStyle/>
        <a:p>
          <a:endParaRPr lang="zh-CN" altLang="en-US"/>
        </a:p>
      </dgm:t>
    </dgm:pt>
    <dgm:pt modelId="{62C6626D-5B1B-4FAD-893B-46CCC3D210D8}" cxnId="{F1D5BB16-23BD-4D53-A4C1-42D3AB224365}" type="sibTrans">
      <dgm:prSet/>
      <dgm:spPr/>
      <dgm:t>
        <a:bodyPr/>
        <a:lstStyle/>
        <a:p>
          <a:endParaRPr lang="zh-CN" altLang="en-US"/>
        </a:p>
      </dgm:t>
    </dgm:pt>
    <dgm:pt modelId="{C50096F3-9BE2-4FE8-B1C6-EB1DE13C3650}">
      <dgm:prSet phldrT="[文本]" custT="1"/>
      <dgm:spPr>
        <a:solidFill>
          <a:schemeClr val="accent2">
            <a:lumMod val="60000"/>
            <a:lumOff val="40000"/>
          </a:schemeClr>
        </a:solidFill>
      </dgm:spPr>
      <dgm:t>
        <a:bodyPr/>
        <a:lstStyle/>
        <a:p>
          <a:r>
            <a:rPr lang="zh-CN" sz="2000" b="1" dirty="0" smtClean="0">
              <a:solidFill>
                <a:schemeClr val="bg1">
                  <a:lumMod val="10000"/>
                </a:schemeClr>
              </a:solidFill>
            </a:rPr>
            <a:t>（</a:t>
          </a:r>
          <a:r>
            <a:rPr lang="en-US" sz="1800" b="1" dirty="0" smtClean="0">
              <a:solidFill>
                <a:schemeClr val="bg1">
                  <a:lumMod val="10000"/>
                </a:schemeClr>
              </a:solidFill>
            </a:rPr>
            <a:t>1</a:t>
          </a:r>
          <a:r>
            <a:rPr lang="zh-CN" sz="1800" b="1" dirty="0" smtClean="0">
              <a:solidFill>
                <a:schemeClr val="bg1">
                  <a:lumMod val="10000"/>
                </a:schemeClr>
              </a:solidFill>
            </a:rPr>
            <a:t>）与目标相一致，完整反映目标的本质要求</a:t>
          </a:r>
          <a:endParaRPr lang="zh-CN" altLang="en-US" sz="1800" b="1" dirty="0">
            <a:solidFill>
              <a:schemeClr val="bg1">
                <a:lumMod val="10000"/>
              </a:schemeClr>
            </a:solidFill>
          </a:endParaRPr>
        </a:p>
      </dgm:t>
    </dgm:pt>
    <dgm:pt modelId="{A923DDD7-4775-4579-A332-C1FC73F7D610}" cxnId="{902D28CE-8DED-4216-9589-9EE6CCA11C6B}" type="parTrans">
      <dgm:prSet/>
      <dgm:spPr/>
      <dgm:t>
        <a:bodyPr/>
        <a:lstStyle/>
        <a:p>
          <a:endParaRPr lang="zh-CN" altLang="en-US"/>
        </a:p>
      </dgm:t>
    </dgm:pt>
    <dgm:pt modelId="{5B482716-BEF6-45BD-B0CC-0933E260E284}" cxnId="{902D28CE-8DED-4216-9589-9EE6CCA11C6B}" type="sibTrans">
      <dgm:prSet/>
      <dgm:spPr/>
      <dgm:t>
        <a:bodyPr/>
        <a:lstStyle/>
        <a:p>
          <a:endParaRPr lang="zh-CN" altLang="en-US"/>
        </a:p>
      </dgm:t>
    </dgm:pt>
    <dgm:pt modelId="{483B3A6F-B17B-485A-BAB9-78BDCB2DD6CB}">
      <dgm:prSet phldrT="[文本]" custT="1"/>
      <dgm:spPr>
        <a:solidFill>
          <a:schemeClr val="accent2">
            <a:lumMod val="60000"/>
            <a:lumOff val="40000"/>
          </a:schemeClr>
        </a:solidFill>
      </dgm:spPr>
      <dgm:t>
        <a:bodyPr/>
        <a:lstStyle/>
        <a:p>
          <a:r>
            <a:rPr lang="en-US" sz="1800" b="1" dirty="0" smtClean="0">
              <a:solidFill>
                <a:schemeClr val="bg1">
                  <a:lumMod val="10000"/>
                </a:schemeClr>
              </a:solidFill>
            </a:rPr>
            <a:t>(2</a:t>
          </a:r>
          <a:r>
            <a:rPr lang="zh-CN" sz="1800" b="1" dirty="0" smtClean="0">
              <a:solidFill>
                <a:schemeClr val="bg1">
                  <a:lumMod val="10000"/>
                </a:schemeClr>
              </a:solidFill>
            </a:rPr>
            <a:t>）同一层次的指标之间相互独立和正交</a:t>
          </a:r>
          <a:endParaRPr lang="zh-CN" altLang="en-US" sz="1800" b="1" dirty="0">
            <a:solidFill>
              <a:schemeClr val="bg1">
                <a:lumMod val="10000"/>
              </a:schemeClr>
            </a:solidFill>
          </a:endParaRPr>
        </a:p>
      </dgm:t>
    </dgm:pt>
    <dgm:pt modelId="{3819B644-6852-4740-A996-FD42490B4F0B}" cxnId="{AA1F8500-E577-44AE-8326-CF721F6F8299}" type="parTrans">
      <dgm:prSet/>
      <dgm:spPr/>
      <dgm:t>
        <a:bodyPr/>
        <a:lstStyle/>
        <a:p>
          <a:endParaRPr lang="zh-CN" altLang="en-US"/>
        </a:p>
      </dgm:t>
    </dgm:pt>
    <dgm:pt modelId="{0A5943C9-F316-439F-AAF2-1A834858D61E}" cxnId="{AA1F8500-E577-44AE-8326-CF721F6F8299}" type="sibTrans">
      <dgm:prSet/>
      <dgm:spPr/>
      <dgm:t>
        <a:bodyPr/>
        <a:lstStyle/>
        <a:p>
          <a:endParaRPr lang="zh-CN" altLang="en-US"/>
        </a:p>
      </dgm:t>
    </dgm:pt>
    <dgm:pt modelId="{9CB72F74-295E-422C-A9DC-66776B1A45A1}">
      <dgm:prSet phldrT="[文本]" custT="1"/>
      <dgm:spPr>
        <a:solidFill>
          <a:schemeClr val="accent2">
            <a:lumMod val="60000"/>
            <a:lumOff val="40000"/>
          </a:schemeClr>
        </a:solidFill>
      </dgm:spPr>
      <dgm:t>
        <a:bodyPr/>
        <a:lstStyle/>
        <a:p>
          <a:r>
            <a:rPr lang="en-US" sz="2000" b="1" dirty="0" smtClean="0">
              <a:solidFill>
                <a:schemeClr val="bg1">
                  <a:lumMod val="10000"/>
                </a:schemeClr>
              </a:solidFill>
            </a:rPr>
            <a:t>3.</a:t>
          </a:r>
          <a:r>
            <a:rPr lang="zh-CN" sz="2000" b="1" dirty="0" smtClean="0">
              <a:solidFill>
                <a:schemeClr val="bg1">
                  <a:lumMod val="10000"/>
                </a:schemeClr>
              </a:solidFill>
            </a:rPr>
            <a:t>指标设计的方法</a:t>
          </a:r>
          <a:endParaRPr lang="zh-CN" altLang="en-US" sz="2000" b="1" dirty="0">
            <a:solidFill>
              <a:schemeClr val="bg1">
                <a:lumMod val="10000"/>
              </a:schemeClr>
            </a:solidFill>
          </a:endParaRPr>
        </a:p>
      </dgm:t>
    </dgm:pt>
    <dgm:pt modelId="{2501C562-349E-451B-806B-52483F7E850A}" cxnId="{1179F053-1800-40EB-B1AB-0FD13E078FDD}" type="parTrans">
      <dgm:prSet/>
      <dgm:spPr/>
      <dgm:t>
        <a:bodyPr/>
        <a:lstStyle/>
        <a:p>
          <a:endParaRPr lang="zh-CN" altLang="en-US"/>
        </a:p>
      </dgm:t>
    </dgm:pt>
    <dgm:pt modelId="{EAFAD028-E2B6-4EE7-BC6D-C315481DA133}" cxnId="{1179F053-1800-40EB-B1AB-0FD13E078FDD}" type="sibTrans">
      <dgm:prSet/>
      <dgm:spPr/>
      <dgm:t>
        <a:bodyPr/>
        <a:lstStyle/>
        <a:p>
          <a:endParaRPr lang="zh-CN" altLang="en-US"/>
        </a:p>
      </dgm:t>
    </dgm:pt>
    <dgm:pt modelId="{587D94E3-56C3-4132-BD04-07F1FFF8D2A2}">
      <dgm:prSet phldrT="[文本]" custT="1"/>
      <dgm:spPr>
        <a:solidFill>
          <a:schemeClr val="accent2">
            <a:lumMod val="60000"/>
            <a:lumOff val="40000"/>
          </a:schemeClr>
        </a:solidFill>
      </dgm:spPr>
      <dgm:t>
        <a:bodyPr/>
        <a:lstStyle/>
        <a:p>
          <a:r>
            <a:rPr lang="zh-CN" sz="2000" b="1" dirty="0" smtClean="0">
              <a:solidFill>
                <a:schemeClr val="bg1">
                  <a:lumMod val="10000"/>
                </a:schemeClr>
              </a:solidFill>
            </a:rPr>
            <a:t>（</a:t>
          </a:r>
          <a:r>
            <a:rPr lang="en-US" sz="2000" b="1" dirty="0" smtClean="0">
              <a:solidFill>
                <a:schemeClr val="bg1">
                  <a:lumMod val="10000"/>
                </a:schemeClr>
              </a:solidFill>
            </a:rPr>
            <a:t>1</a:t>
          </a:r>
          <a:r>
            <a:rPr lang="zh-CN" sz="2000" b="1" dirty="0" smtClean="0">
              <a:solidFill>
                <a:schemeClr val="bg1">
                  <a:lumMod val="10000"/>
                </a:schemeClr>
              </a:solidFill>
            </a:rPr>
            <a:t>）目标分解法</a:t>
          </a:r>
          <a:endParaRPr lang="zh-CN" altLang="en-US" sz="2000" b="1" dirty="0">
            <a:solidFill>
              <a:schemeClr val="bg1">
                <a:lumMod val="10000"/>
              </a:schemeClr>
            </a:solidFill>
          </a:endParaRPr>
        </a:p>
      </dgm:t>
    </dgm:pt>
    <dgm:pt modelId="{1FB309D2-985B-45CA-ABE4-3553FBA06164}" cxnId="{A3CEE179-67DA-4061-9715-12562801A853}" type="parTrans">
      <dgm:prSet/>
      <dgm:spPr/>
      <dgm:t>
        <a:bodyPr/>
        <a:lstStyle/>
        <a:p>
          <a:endParaRPr lang="zh-CN" altLang="en-US"/>
        </a:p>
      </dgm:t>
    </dgm:pt>
    <dgm:pt modelId="{28BEDAB8-3753-4BFC-845A-72E6228A9EA9}" cxnId="{A3CEE179-67DA-4061-9715-12562801A853}" type="sibTrans">
      <dgm:prSet/>
      <dgm:spPr/>
      <dgm:t>
        <a:bodyPr/>
        <a:lstStyle/>
        <a:p>
          <a:endParaRPr lang="zh-CN" altLang="en-US"/>
        </a:p>
      </dgm:t>
    </dgm:pt>
    <dgm:pt modelId="{1120B123-5853-4B18-A1EF-0E39C95DEC6D}">
      <dgm:prSet phldrT="[文本]" custT="1"/>
      <dgm:spPr>
        <a:solidFill>
          <a:schemeClr val="accent2">
            <a:lumMod val="60000"/>
            <a:lumOff val="40000"/>
          </a:schemeClr>
        </a:solidFill>
      </dgm:spPr>
      <dgm:t>
        <a:bodyPr/>
        <a:lstStyle/>
        <a:p>
          <a:r>
            <a:rPr lang="zh-CN" sz="2000" b="1" dirty="0" smtClean="0">
              <a:solidFill>
                <a:schemeClr val="bg1">
                  <a:lumMod val="10000"/>
                </a:schemeClr>
              </a:solidFill>
            </a:rPr>
            <a:t>（</a:t>
          </a:r>
          <a:r>
            <a:rPr lang="en-US" sz="2000" b="1" dirty="0" smtClean="0">
              <a:solidFill>
                <a:schemeClr val="bg1">
                  <a:lumMod val="10000"/>
                </a:schemeClr>
              </a:solidFill>
            </a:rPr>
            <a:t>2</a:t>
          </a:r>
          <a:r>
            <a:rPr lang="zh-CN" sz="2000" b="1" dirty="0" smtClean="0">
              <a:solidFill>
                <a:schemeClr val="bg1">
                  <a:lumMod val="10000"/>
                </a:schemeClr>
              </a:solidFill>
            </a:rPr>
            <a:t>）典型解剖法</a:t>
          </a:r>
          <a:endParaRPr lang="zh-CN" altLang="en-US" sz="2000" b="1" dirty="0">
            <a:solidFill>
              <a:schemeClr val="bg1">
                <a:lumMod val="10000"/>
              </a:schemeClr>
            </a:solidFill>
          </a:endParaRPr>
        </a:p>
      </dgm:t>
    </dgm:pt>
    <dgm:pt modelId="{3CD42610-1C59-4D24-893A-88E76B08ED75}" cxnId="{B61022DF-A8DE-4061-A8CD-2CF9F67756D6}" type="parTrans">
      <dgm:prSet/>
      <dgm:spPr/>
      <dgm:t>
        <a:bodyPr/>
        <a:lstStyle/>
        <a:p>
          <a:endParaRPr lang="zh-CN" altLang="en-US"/>
        </a:p>
      </dgm:t>
    </dgm:pt>
    <dgm:pt modelId="{4D5D13D0-3AC2-40F8-BBE5-7A0B66C848B3}" cxnId="{B61022DF-A8DE-4061-A8CD-2CF9F67756D6}" type="sibTrans">
      <dgm:prSet/>
      <dgm:spPr/>
      <dgm:t>
        <a:bodyPr/>
        <a:lstStyle/>
        <a:p>
          <a:endParaRPr lang="zh-CN" altLang="en-US"/>
        </a:p>
      </dgm:t>
    </dgm:pt>
    <dgm:pt modelId="{9F2FEF0C-09A7-45B2-84B9-F35DBCF2E2D3}">
      <dgm:prSet phldrT="[文本]" custT="1"/>
      <dgm:spPr>
        <a:solidFill>
          <a:schemeClr val="accent2">
            <a:lumMod val="60000"/>
            <a:lumOff val="40000"/>
          </a:schemeClr>
        </a:solidFill>
      </dgm:spPr>
      <dgm:t>
        <a:bodyPr/>
        <a:lstStyle/>
        <a:p>
          <a:r>
            <a:rPr lang="zh-CN" sz="2000" b="1" dirty="0" smtClean="0">
              <a:solidFill>
                <a:schemeClr val="bg1">
                  <a:lumMod val="10000"/>
                </a:schemeClr>
              </a:solidFill>
            </a:rPr>
            <a:t>（</a:t>
          </a:r>
          <a:r>
            <a:rPr lang="en-US" sz="2000" b="1" dirty="0" smtClean="0">
              <a:solidFill>
                <a:schemeClr val="bg1">
                  <a:lumMod val="10000"/>
                </a:schemeClr>
              </a:solidFill>
            </a:rPr>
            <a:t>3</a:t>
          </a:r>
          <a:r>
            <a:rPr lang="zh-CN" sz="2000" b="1" dirty="0" smtClean="0">
              <a:solidFill>
                <a:schemeClr val="bg1">
                  <a:lumMod val="10000"/>
                </a:schemeClr>
              </a:solidFill>
            </a:rPr>
            <a:t>）指标的行为化</a:t>
          </a:r>
          <a:endParaRPr lang="zh-CN" altLang="en-US" sz="2000" b="1" dirty="0">
            <a:solidFill>
              <a:schemeClr val="bg1">
                <a:lumMod val="10000"/>
              </a:schemeClr>
            </a:solidFill>
          </a:endParaRPr>
        </a:p>
      </dgm:t>
    </dgm:pt>
    <dgm:pt modelId="{FD897AB5-7A63-4E0A-9787-B4A064553B8D}" cxnId="{A99A0C8D-3B4D-4BAF-9131-2E3B480062F1}" type="parTrans">
      <dgm:prSet/>
      <dgm:spPr/>
      <dgm:t>
        <a:bodyPr/>
        <a:lstStyle/>
        <a:p>
          <a:endParaRPr lang="zh-CN" altLang="en-US"/>
        </a:p>
      </dgm:t>
    </dgm:pt>
    <dgm:pt modelId="{5EEE0F14-89BF-48AB-829C-6A49DBDE8903}" cxnId="{A99A0C8D-3B4D-4BAF-9131-2E3B480062F1}" type="sibTrans">
      <dgm:prSet/>
      <dgm:spPr/>
      <dgm:t>
        <a:bodyPr/>
        <a:lstStyle/>
        <a:p>
          <a:endParaRPr lang="zh-CN" altLang="en-US"/>
        </a:p>
      </dgm:t>
    </dgm:pt>
    <dgm:pt modelId="{6949B169-7643-4ACB-9EC6-89555FB56B62}">
      <dgm:prSet phldrT="[文本]" custT="1"/>
      <dgm:spPr>
        <a:solidFill>
          <a:schemeClr val="accent2">
            <a:lumMod val="60000"/>
            <a:lumOff val="40000"/>
          </a:schemeClr>
        </a:solidFill>
      </dgm:spPr>
      <dgm:t>
        <a:bodyPr/>
        <a:lstStyle/>
        <a:p>
          <a:r>
            <a:rPr lang="zh-CN" sz="1600" b="1" dirty="0" smtClean="0">
              <a:solidFill>
                <a:schemeClr val="bg1">
                  <a:lumMod val="10000"/>
                </a:schemeClr>
              </a:solidFill>
            </a:rPr>
            <a:t>（</a:t>
          </a:r>
          <a:r>
            <a:rPr lang="en-US" sz="1600" b="1" dirty="0" smtClean="0">
              <a:solidFill>
                <a:schemeClr val="bg1">
                  <a:lumMod val="10000"/>
                </a:schemeClr>
              </a:solidFill>
            </a:rPr>
            <a:t>3</a:t>
          </a:r>
          <a:r>
            <a:rPr lang="zh-CN" sz="1600" b="1" dirty="0" smtClean="0">
              <a:solidFill>
                <a:schemeClr val="bg1">
                  <a:lumMod val="10000"/>
                </a:schemeClr>
              </a:solidFill>
            </a:rPr>
            <a:t>）反映对象属性中的共同的东西，具有可比性</a:t>
          </a:r>
          <a:endParaRPr lang="zh-CN" altLang="en-US" sz="1600" b="1" dirty="0">
            <a:solidFill>
              <a:schemeClr val="bg1">
                <a:lumMod val="10000"/>
              </a:schemeClr>
            </a:solidFill>
          </a:endParaRPr>
        </a:p>
      </dgm:t>
    </dgm:pt>
    <dgm:pt modelId="{6FEFF498-F947-4396-AF4F-175020BA2613}" cxnId="{641C217F-12FB-4EDA-8BF3-7E95764DB56C}" type="parTrans">
      <dgm:prSet/>
      <dgm:spPr/>
      <dgm:t>
        <a:bodyPr/>
        <a:lstStyle/>
        <a:p>
          <a:endParaRPr lang="zh-CN" altLang="en-US"/>
        </a:p>
      </dgm:t>
    </dgm:pt>
    <dgm:pt modelId="{79DB22D0-CB09-4797-965E-6152977D78A0}" cxnId="{641C217F-12FB-4EDA-8BF3-7E95764DB56C}" type="sibTrans">
      <dgm:prSet/>
      <dgm:spPr/>
      <dgm:t>
        <a:bodyPr/>
        <a:lstStyle/>
        <a:p>
          <a:endParaRPr lang="zh-CN" altLang="en-US"/>
        </a:p>
      </dgm:t>
    </dgm:pt>
    <dgm:pt modelId="{1BE1AEA2-B06E-47B2-B13B-BFD9022AB636}">
      <dgm:prSet phldrT="[文本]" custT="1"/>
      <dgm:spPr>
        <a:solidFill>
          <a:schemeClr val="accent2">
            <a:lumMod val="60000"/>
            <a:lumOff val="40000"/>
          </a:schemeClr>
        </a:solidFill>
      </dgm:spPr>
      <dgm:t>
        <a:bodyPr/>
        <a:lstStyle/>
        <a:p>
          <a:r>
            <a:rPr lang="zh-CN" sz="1800" b="1" dirty="0" smtClean="0">
              <a:solidFill>
                <a:schemeClr val="bg1">
                  <a:lumMod val="10000"/>
                </a:schemeClr>
              </a:solidFill>
            </a:rPr>
            <a:t>（</a:t>
          </a:r>
          <a:r>
            <a:rPr lang="en-US" sz="1800" b="1" dirty="0" smtClean="0">
              <a:solidFill>
                <a:schemeClr val="bg1">
                  <a:lumMod val="10000"/>
                </a:schemeClr>
              </a:solidFill>
            </a:rPr>
            <a:t>4</a:t>
          </a:r>
          <a:r>
            <a:rPr lang="zh-CN" sz="1800" b="1" dirty="0" smtClean="0">
              <a:solidFill>
                <a:schemeClr val="bg1">
                  <a:lumMod val="10000"/>
                </a:schemeClr>
              </a:solidFill>
            </a:rPr>
            <a:t>）符合实际且简明可行</a:t>
          </a:r>
          <a:endParaRPr lang="zh-CN" altLang="en-US" sz="1800" b="1" dirty="0">
            <a:solidFill>
              <a:schemeClr val="bg1">
                <a:lumMod val="10000"/>
              </a:schemeClr>
            </a:solidFill>
          </a:endParaRPr>
        </a:p>
      </dgm:t>
    </dgm:pt>
    <dgm:pt modelId="{D1D47F14-2D6F-49E4-8CD9-956529D83E7A}" cxnId="{1EB37AE7-EC1F-454C-A0E7-87D754EED9D2}" type="parTrans">
      <dgm:prSet/>
      <dgm:spPr/>
      <dgm:t>
        <a:bodyPr/>
        <a:lstStyle/>
        <a:p>
          <a:endParaRPr lang="zh-CN" altLang="en-US"/>
        </a:p>
      </dgm:t>
    </dgm:pt>
    <dgm:pt modelId="{576EE2C0-C9B1-48AB-BFF7-E6E5434F9465}" cxnId="{1EB37AE7-EC1F-454C-A0E7-87D754EED9D2}" type="sibTrans">
      <dgm:prSet/>
      <dgm:spPr/>
      <dgm:t>
        <a:bodyPr/>
        <a:lstStyle/>
        <a:p>
          <a:endParaRPr lang="zh-CN" altLang="en-US"/>
        </a:p>
      </dgm:t>
    </dgm:pt>
    <dgm:pt modelId="{73E2EEB3-D2E9-4A06-964F-D5ADD8B13054}">
      <dgm:prSet phldrT="[文本]" custT="1"/>
      <dgm:spPr>
        <a:solidFill>
          <a:schemeClr val="accent2">
            <a:lumMod val="60000"/>
            <a:lumOff val="40000"/>
          </a:schemeClr>
        </a:solidFill>
      </dgm:spPr>
      <dgm:t>
        <a:bodyPr/>
        <a:lstStyle/>
        <a:p>
          <a:r>
            <a:rPr lang="zh-CN" sz="2000" b="1" dirty="0" smtClean="0">
              <a:solidFill>
                <a:schemeClr val="bg1">
                  <a:lumMod val="10000"/>
                </a:schemeClr>
              </a:solidFill>
            </a:rPr>
            <a:t>（</a:t>
          </a:r>
          <a:r>
            <a:rPr lang="en-US" sz="2000" b="1" dirty="0" smtClean="0">
              <a:solidFill>
                <a:schemeClr val="bg1">
                  <a:lumMod val="10000"/>
                </a:schemeClr>
              </a:solidFill>
            </a:rPr>
            <a:t>3</a:t>
          </a:r>
          <a:r>
            <a:rPr lang="zh-CN" sz="2000" b="1" dirty="0" smtClean="0">
              <a:solidFill>
                <a:schemeClr val="bg1">
                  <a:lumMod val="10000"/>
                </a:schemeClr>
              </a:solidFill>
            </a:rPr>
            <a:t>）专家咨询法</a:t>
          </a:r>
          <a:endParaRPr lang="zh-CN" altLang="en-US" sz="2000" b="1" dirty="0">
            <a:solidFill>
              <a:schemeClr val="bg1">
                <a:lumMod val="10000"/>
              </a:schemeClr>
            </a:solidFill>
          </a:endParaRPr>
        </a:p>
      </dgm:t>
    </dgm:pt>
    <dgm:pt modelId="{A8A801D0-A822-4322-8F2D-459B52F10DA0}" cxnId="{0FA17850-850D-44BA-9F4E-860AE94844E4}" type="parTrans">
      <dgm:prSet/>
      <dgm:spPr/>
      <dgm:t>
        <a:bodyPr/>
        <a:lstStyle/>
        <a:p>
          <a:endParaRPr lang="zh-CN" altLang="en-US"/>
        </a:p>
      </dgm:t>
    </dgm:pt>
    <dgm:pt modelId="{B37C7F6C-F05E-4597-9E17-92CEB6A64CA2}" cxnId="{0FA17850-850D-44BA-9F4E-860AE94844E4}" type="sibTrans">
      <dgm:prSet/>
      <dgm:spPr/>
      <dgm:t>
        <a:bodyPr/>
        <a:lstStyle/>
        <a:p>
          <a:endParaRPr lang="zh-CN" altLang="en-US"/>
        </a:p>
      </dgm:t>
    </dgm:pt>
    <dgm:pt modelId="{2B181D92-6BA5-48EE-84C2-FB31D8CAFDDD}" type="pres">
      <dgm:prSet presAssocID="{1FBB4AAA-5100-41AA-B77F-F01B526C8ED8}" presName="theList" presStyleCnt="0">
        <dgm:presLayoutVars>
          <dgm:dir/>
          <dgm:animLvl val="lvl"/>
          <dgm:resizeHandles val="exact"/>
        </dgm:presLayoutVars>
      </dgm:prSet>
      <dgm:spPr/>
      <dgm:t>
        <a:bodyPr/>
        <a:lstStyle/>
        <a:p>
          <a:endParaRPr lang="zh-CN" altLang="en-US"/>
        </a:p>
      </dgm:t>
    </dgm:pt>
    <dgm:pt modelId="{6D522D29-6B97-45C0-8753-1E4059C7ED08}" type="pres">
      <dgm:prSet presAssocID="{1F9BB9A6-4521-4D5C-9AD5-95B21C47DB82}" presName="compNode" presStyleCnt="0"/>
      <dgm:spPr/>
    </dgm:pt>
    <dgm:pt modelId="{C674C55A-0B90-4A8A-BB30-2EAF8ADABFF6}" type="pres">
      <dgm:prSet presAssocID="{1F9BB9A6-4521-4D5C-9AD5-95B21C47DB82}" presName="aNode" presStyleLbl="bgShp" presStyleIdx="0" presStyleCnt="3" custScaleX="71398"/>
      <dgm:spPr/>
      <dgm:t>
        <a:bodyPr/>
        <a:lstStyle/>
        <a:p>
          <a:endParaRPr lang="zh-CN" altLang="en-US"/>
        </a:p>
      </dgm:t>
    </dgm:pt>
    <dgm:pt modelId="{A6427525-39F1-487F-BB00-8F8F42F3A85F}" type="pres">
      <dgm:prSet presAssocID="{1F9BB9A6-4521-4D5C-9AD5-95B21C47DB82}" presName="textNode" presStyleLbl="bgShp" presStyleIdx="0" presStyleCnt="3"/>
      <dgm:spPr/>
      <dgm:t>
        <a:bodyPr/>
        <a:lstStyle/>
        <a:p>
          <a:endParaRPr lang="zh-CN" altLang="en-US"/>
        </a:p>
      </dgm:t>
    </dgm:pt>
    <dgm:pt modelId="{44DFB20E-28FD-4AC3-A5A2-8B0058B59A89}" type="pres">
      <dgm:prSet presAssocID="{1F9BB9A6-4521-4D5C-9AD5-95B21C47DB82}" presName="compChildNode" presStyleCnt="0"/>
      <dgm:spPr/>
    </dgm:pt>
    <dgm:pt modelId="{BFCF954D-3BFE-4ACF-A21C-7DB93FD3B855}" type="pres">
      <dgm:prSet presAssocID="{1F9BB9A6-4521-4D5C-9AD5-95B21C47DB82}" presName="theInnerList" presStyleCnt="0"/>
      <dgm:spPr/>
    </dgm:pt>
    <dgm:pt modelId="{17B3AB12-B01B-4056-A5A1-B64138604CD7}" type="pres">
      <dgm:prSet presAssocID="{46C75A4B-E96D-49FB-9A25-7D3B58752418}" presName="childNode" presStyleLbl="node1" presStyleIdx="0" presStyleCnt="10" custScaleX="83495">
        <dgm:presLayoutVars>
          <dgm:bulletEnabled val="1"/>
        </dgm:presLayoutVars>
      </dgm:prSet>
      <dgm:spPr/>
      <dgm:t>
        <a:bodyPr/>
        <a:lstStyle/>
        <a:p>
          <a:endParaRPr lang="zh-CN" altLang="en-US"/>
        </a:p>
      </dgm:t>
    </dgm:pt>
    <dgm:pt modelId="{B513276F-1D7A-4B11-A054-D14879673F13}" type="pres">
      <dgm:prSet presAssocID="{46C75A4B-E96D-49FB-9A25-7D3B58752418}" presName="aSpace2" presStyleCnt="0"/>
      <dgm:spPr/>
    </dgm:pt>
    <dgm:pt modelId="{30BC23A7-E15B-4BEC-A2F2-544A0B7A2BFE}" type="pres">
      <dgm:prSet presAssocID="{93C9CF1E-EC0D-4CDA-8CEB-5AE702BCD0CA}" presName="childNode" presStyleLbl="node1" presStyleIdx="1" presStyleCnt="10" custScaleX="83731">
        <dgm:presLayoutVars>
          <dgm:bulletEnabled val="1"/>
        </dgm:presLayoutVars>
      </dgm:prSet>
      <dgm:spPr/>
      <dgm:t>
        <a:bodyPr/>
        <a:lstStyle/>
        <a:p>
          <a:endParaRPr lang="zh-CN" altLang="en-US"/>
        </a:p>
      </dgm:t>
    </dgm:pt>
    <dgm:pt modelId="{2CE6E13F-4B27-4BFC-B352-B71565677ED7}" type="pres">
      <dgm:prSet presAssocID="{93C9CF1E-EC0D-4CDA-8CEB-5AE702BCD0CA}" presName="aSpace2" presStyleCnt="0"/>
      <dgm:spPr/>
    </dgm:pt>
    <dgm:pt modelId="{AD0A8081-6B00-40CF-9D52-979432A26AB5}" type="pres">
      <dgm:prSet presAssocID="{9F2FEF0C-09A7-45B2-84B9-F35DBCF2E2D3}" presName="childNode" presStyleLbl="node1" presStyleIdx="2" presStyleCnt="10" custScaleX="83518">
        <dgm:presLayoutVars>
          <dgm:bulletEnabled val="1"/>
        </dgm:presLayoutVars>
      </dgm:prSet>
      <dgm:spPr/>
      <dgm:t>
        <a:bodyPr/>
        <a:lstStyle/>
        <a:p>
          <a:endParaRPr lang="zh-CN" altLang="en-US"/>
        </a:p>
      </dgm:t>
    </dgm:pt>
    <dgm:pt modelId="{CD08B430-127D-485C-81F2-1F53050C146C}" type="pres">
      <dgm:prSet presAssocID="{1F9BB9A6-4521-4D5C-9AD5-95B21C47DB82}" presName="aSpace" presStyleCnt="0"/>
      <dgm:spPr/>
    </dgm:pt>
    <dgm:pt modelId="{D0284474-9F0E-4CA9-B800-CFCBD7C9489A}" type="pres">
      <dgm:prSet presAssocID="{CFAD0A2B-A8EC-42D5-B85D-754ED14B35CE}" presName="compNode" presStyleCnt="0"/>
      <dgm:spPr/>
    </dgm:pt>
    <dgm:pt modelId="{B57DB220-4B8B-4816-9408-21965A990077}" type="pres">
      <dgm:prSet presAssocID="{CFAD0A2B-A8EC-42D5-B85D-754ED14B35CE}" presName="aNode" presStyleLbl="bgShp" presStyleIdx="1" presStyleCnt="3" custScaleX="105138"/>
      <dgm:spPr/>
      <dgm:t>
        <a:bodyPr/>
        <a:lstStyle/>
        <a:p>
          <a:endParaRPr lang="zh-CN" altLang="en-US"/>
        </a:p>
      </dgm:t>
    </dgm:pt>
    <dgm:pt modelId="{22C070F7-2F20-43C0-AAC7-B3FF73ACFB10}" type="pres">
      <dgm:prSet presAssocID="{CFAD0A2B-A8EC-42D5-B85D-754ED14B35CE}" presName="textNode" presStyleLbl="bgShp" presStyleIdx="1" presStyleCnt="3"/>
      <dgm:spPr/>
      <dgm:t>
        <a:bodyPr/>
        <a:lstStyle/>
        <a:p>
          <a:endParaRPr lang="zh-CN" altLang="en-US"/>
        </a:p>
      </dgm:t>
    </dgm:pt>
    <dgm:pt modelId="{0F450789-7F5A-4796-8622-0BA8EB9978BB}" type="pres">
      <dgm:prSet presAssocID="{CFAD0A2B-A8EC-42D5-B85D-754ED14B35CE}" presName="compChildNode" presStyleCnt="0"/>
      <dgm:spPr/>
    </dgm:pt>
    <dgm:pt modelId="{EEE4F053-DDD6-4051-89A5-77C6F35873EA}" type="pres">
      <dgm:prSet presAssocID="{CFAD0A2B-A8EC-42D5-B85D-754ED14B35CE}" presName="theInnerList" presStyleCnt="0"/>
      <dgm:spPr/>
    </dgm:pt>
    <dgm:pt modelId="{4AE56A2F-D413-4A57-8D9C-4FFC1F60A8CB}" type="pres">
      <dgm:prSet presAssocID="{C50096F3-9BE2-4FE8-B1C6-EB1DE13C3650}" presName="childNode" presStyleLbl="node1" presStyleIdx="3" presStyleCnt="10" custScaleX="118551" custLinFactY="-27986" custLinFactNeighborX="-1200" custLinFactNeighborY="-100000">
        <dgm:presLayoutVars>
          <dgm:bulletEnabled val="1"/>
        </dgm:presLayoutVars>
      </dgm:prSet>
      <dgm:spPr/>
      <dgm:t>
        <a:bodyPr/>
        <a:lstStyle/>
        <a:p>
          <a:endParaRPr lang="zh-CN" altLang="en-US"/>
        </a:p>
      </dgm:t>
    </dgm:pt>
    <dgm:pt modelId="{330925B7-600E-4C74-9338-24F150C8E1DD}" type="pres">
      <dgm:prSet presAssocID="{C50096F3-9BE2-4FE8-B1C6-EB1DE13C3650}" presName="aSpace2" presStyleCnt="0"/>
      <dgm:spPr/>
    </dgm:pt>
    <dgm:pt modelId="{69384E79-90D0-425B-8907-91567DE00B71}" type="pres">
      <dgm:prSet presAssocID="{483B3A6F-B17B-485A-BAB9-78BDCB2DD6CB}" presName="childNode" presStyleLbl="node1" presStyleIdx="4" presStyleCnt="10" custScaleX="112455" custLinFactY="-16921" custLinFactNeighborX="-1200" custLinFactNeighborY="-100000">
        <dgm:presLayoutVars>
          <dgm:bulletEnabled val="1"/>
        </dgm:presLayoutVars>
      </dgm:prSet>
      <dgm:spPr/>
      <dgm:t>
        <a:bodyPr/>
        <a:lstStyle/>
        <a:p>
          <a:endParaRPr lang="zh-CN" altLang="en-US"/>
        </a:p>
      </dgm:t>
    </dgm:pt>
    <dgm:pt modelId="{5A4B0AC5-FE1F-449D-8C63-642C46818519}" type="pres">
      <dgm:prSet presAssocID="{483B3A6F-B17B-485A-BAB9-78BDCB2DD6CB}" presName="aSpace2" presStyleCnt="0"/>
      <dgm:spPr/>
    </dgm:pt>
    <dgm:pt modelId="{A05817C2-6B08-4F66-94D4-45E25324C5DC}" type="pres">
      <dgm:prSet presAssocID="{6949B169-7643-4ACB-9EC6-89555FB56B62}" presName="childNode" presStyleLbl="node1" presStyleIdx="5" presStyleCnt="10" custScaleX="110054">
        <dgm:presLayoutVars>
          <dgm:bulletEnabled val="1"/>
        </dgm:presLayoutVars>
      </dgm:prSet>
      <dgm:spPr/>
      <dgm:t>
        <a:bodyPr/>
        <a:lstStyle/>
        <a:p>
          <a:endParaRPr lang="zh-CN" altLang="en-US"/>
        </a:p>
      </dgm:t>
    </dgm:pt>
    <dgm:pt modelId="{B4388F6B-B2C7-4912-B542-03C573231A87}" type="pres">
      <dgm:prSet presAssocID="{6949B169-7643-4ACB-9EC6-89555FB56B62}" presName="aSpace2" presStyleCnt="0"/>
      <dgm:spPr/>
    </dgm:pt>
    <dgm:pt modelId="{AC0549FD-E63A-418F-A619-B22BD54B00CE}" type="pres">
      <dgm:prSet presAssocID="{1BE1AEA2-B06E-47B2-B13B-BFD9022AB636}" presName="childNode" presStyleLbl="node1" presStyleIdx="6" presStyleCnt="10" custScaleX="110054">
        <dgm:presLayoutVars>
          <dgm:bulletEnabled val="1"/>
        </dgm:presLayoutVars>
      </dgm:prSet>
      <dgm:spPr/>
      <dgm:t>
        <a:bodyPr/>
        <a:lstStyle/>
        <a:p>
          <a:endParaRPr lang="zh-CN" altLang="en-US"/>
        </a:p>
      </dgm:t>
    </dgm:pt>
    <dgm:pt modelId="{DE8CA5BE-FBD9-4A3A-88D5-D8F51FA1C788}" type="pres">
      <dgm:prSet presAssocID="{CFAD0A2B-A8EC-42D5-B85D-754ED14B35CE}" presName="aSpace" presStyleCnt="0"/>
      <dgm:spPr/>
    </dgm:pt>
    <dgm:pt modelId="{8835E7B5-0788-47A8-A563-2A97D371EF3B}" type="pres">
      <dgm:prSet presAssocID="{9CB72F74-295E-422C-A9DC-66776B1A45A1}" presName="compNode" presStyleCnt="0"/>
      <dgm:spPr/>
    </dgm:pt>
    <dgm:pt modelId="{941CE409-744E-4F0B-A6AA-2848198A1A28}" type="pres">
      <dgm:prSet presAssocID="{9CB72F74-295E-422C-A9DC-66776B1A45A1}" presName="aNode" presStyleLbl="bgShp" presStyleIdx="2" presStyleCnt="3" custScaleX="69227"/>
      <dgm:spPr/>
      <dgm:t>
        <a:bodyPr/>
        <a:lstStyle/>
        <a:p>
          <a:endParaRPr lang="zh-CN" altLang="en-US"/>
        </a:p>
      </dgm:t>
    </dgm:pt>
    <dgm:pt modelId="{D5077A9C-660B-407A-8902-9885A2ABDA54}" type="pres">
      <dgm:prSet presAssocID="{9CB72F74-295E-422C-A9DC-66776B1A45A1}" presName="textNode" presStyleLbl="bgShp" presStyleIdx="2" presStyleCnt="3"/>
      <dgm:spPr/>
      <dgm:t>
        <a:bodyPr/>
        <a:lstStyle/>
        <a:p>
          <a:endParaRPr lang="zh-CN" altLang="en-US"/>
        </a:p>
      </dgm:t>
    </dgm:pt>
    <dgm:pt modelId="{105E8E99-3F3A-4C28-AF16-B990E64C74C8}" type="pres">
      <dgm:prSet presAssocID="{9CB72F74-295E-422C-A9DC-66776B1A45A1}" presName="compChildNode" presStyleCnt="0"/>
      <dgm:spPr/>
    </dgm:pt>
    <dgm:pt modelId="{F4D225FE-C3E8-468C-8DBF-6F1CF95EEACA}" type="pres">
      <dgm:prSet presAssocID="{9CB72F74-295E-422C-A9DC-66776B1A45A1}" presName="theInnerList" presStyleCnt="0"/>
      <dgm:spPr/>
    </dgm:pt>
    <dgm:pt modelId="{ED5A1F00-E90A-428A-B5F1-AFFFF8070F3D}" type="pres">
      <dgm:prSet presAssocID="{587D94E3-56C3-4132-BD04-07F1FFF8D2A2}" presName="childNode" presStyleLbl="node1" presStyleIdx="7" presStyleCnt="10" custScaleX="84473">
        <dgm:presLayoutVars>
          <dgm:bulletEnabled val="1"/>
        </dgm:presLayoutVars>
      </dgm:prSet>
      <dgm:spPr/>
      <dgm:t>
        <a:bodyPr/>
        <a:lstStyle/>
        <a:p>
          <a:endParaRPr lang="zh-CN" altLang="en-US"/>
        </a:p>
      </dgm:t>
    </dgm:pt>
    <dgm:pt modelId="{28283673-64A5-4FE6-9E36-C33529E47ABD}" type="pres">
      <dgm:prSet presAssocID="{587D94E3-56C3-4132-BD04-07F1FFF8D2A2}" presName="aSpace2" presStyleCnt="0"/>
      <dgm:spPr/>
    </dgm:pt>
    <dgm:pt modelId="{4E2FCE33-3A52-4C95-9B75-AE9528C7619B}" type="pres">
      <dgm:prSet presAssocID="{1120B123-5853-4B18-A1EF-0E39C95DEC6D}" presName="childNode" presStyleLbl="node1" presStyleIdx="8" presStyleCnt="10" custScaleX="84473">
        <dgm:presLayoutVars>
          <dgm:bulletEnabled val="1"/>
        </dgm:presLayoutVars>
      </dgm:prSet>
      <dgm:spPr/>
      <dgm:t>
        <a:bodyPr/>
        <a:lstStyle/>
        <a:p>
          <a:endParaRPr lang="zh-CN" altLang="en-US"/>
        </a:p>
      </dgm:t>
    </dgm:pt>
    <dgm:pt modelId="{195C8009-3401-4CA6-8D0E-0F1806A8A97A}" type="pres">
      <dgm:prSet presAssocID="{1120B123-5853-4B18-A1EF-0E39C95DEC6D}" presName="aSpace2" presStyleCnt="0"/>
      <dgm:spPr/>
    </dgm:pt>
    <dgm:pt modelId="{3CFCB48C-D372-4AAD-B6A7-6A0E7D921AEA}" type="pres">
      <dgm:prSet presAssocID="{73E2EEB3-D2E9-4A06-964F-D5ADD8B13054}" presName="childNode" presStyleLbl="node1" presStyleIdx="9" presStyleCnt="10" custScaleX="84473">
        <dgm:presLayoutVars>
          <dgm:bulletEnabled val="1"/>
        </dgm:presLayoutVars>
      </dgm:prSet>
      <dgm:spPr/>
      <dgm:t>
        <a:bodyPr/>
        <a:lstStyle/>
        <a:p>
          <a:endParaRPr lang="zh-CN" altLang="en-US"/>
        </a:p>
      </dgm:t>
    </dgm:pt>
  </dgm:ptLst>
  <dgm:cxnLst>
    <dgm:cxn modelId="{8A9AF5AA-3246-451B-8EDE-CF4ABE91C362}" type="presOf" srcId="{483B3A6F-B17B-485A-BAB9-78BDCB2DD6CB}" destId="{69384E79-90D0-425B-8907-91567DE00B71}" srcOrd="0" destOrd="0" presId="urn:microsoft.com/office/officeart/2005/8/layout/lProcess2"/>
    <dgm:cxn modelId="{4EEEF8DB-1886-48AA-AFA3-74EF7F9E190F}" type="presOf" srcId="{1BE1AEA2-B06E-47B2-B13B-BFD9022AB636}" destId="{AC0549FD-E63A-418F-A619-B22BD54B00CE}" srcOrd="0" destOrd="0" presId="urn:microsoft.com/office/officeart/2005/8/layout/lProcess2"/>
    <dgm:cxn modelId="{B61022DF-A8DE-4061-A8CD-2CF9F67756D6}" srcId="{9CB72F74-295E-422C-A9DC-66776B1A45A1}" destId="{1120B123-5853-4B18-A1EF-0E39C95DEC6D}" srcOrd="1" destOrd="0" parTransId="{3CD42610-1C59-4D24-893A-88E76B08ED75}" sibTransId="{4D5D13D0-3AC2-40F8-BBE5-7A0B66C848B3}"/>
    <dgm:cxn modelId="{52A020D4-6EB6-47A4-A6CF-6C6D248B5D38}" type="presOf" srcId="{1F9BB9A6-4521-4D5C-9AD5-95B21C47DB82}" destId="{A6427525-39F1-487F-BB00-8F8F42F3A85F}" srcOrd="1" destOrd="0" presId="urn:microsoft.com/office/officeart/2005/8/layout/lProcess2"/>
    <dgm:cxn modelId="{949DE233-7A19-4E3C-BD30-E696E0F7A73B}" type="presOf" srcId="{93C9CF1E-EC0D-4CDA-8CEB-5AE702BCD0CA}" destId="{30BC23A7-E15B-4BEC-A2F2-544A0B7A2BFE}" srcOrd="0" destOrd="0" presId="urn:microsoft.com/office/officeart/2005/8/layout/lProcess2"/>
    <dgm:cxn modelId="{A3440506-639A-4D05-8584-BBEFE3203B69}" type="presOf" srcId="{1F9BB9A6-4521-4D5C-9AD5-95B21C47DB82}" destId="{C674C55A-0B90-4A8A-BB30-2EAF8ADABFF6}" srcOrd="0" destOrd="0" presId="urn:microsoft.com/office/officeart/2005/8/layout/lProcess2"/>
    <dgm:cxn modelId="{87C31589-2160-4586-90A4-FB8B25B730D6}" type="presOf" srcId="{1120B123-5853-4B18-A1EF-0E39C95DEC6D}" destId="{4E2FCE33-3A52-4C95-9B75-AE9528C7619B}" srcOrd="0" destOrd="0" presId="urn:microsoft.com/office/officeart/2005/8/layout/lProcess2"/>
    <dgm:cxn modelId="{BE910D00-0E69-489F-9E2F-C64D91744096}" type="presOf" srcId="{CFAD0A2B-A8EC-42D5-B85D-754ED14B35CE}" destId="{B57DB220-4B8B-4816-9408-21965A990077}" srcOrd="0" destOrd="0" presId="urn:microsoft.com/office/officeart/2005/8/layout/lProcess2"/>
    <dgm:cxn modelId="{1EB37AE7-EC1F-454C-A0E7-87D754EED9D2}" srcId="{CFAD0A2B-A8EC-42D5-B85D-754ED14B35CE}" destId="{1BE1AEA2-B06E-47B2-B13B-BFD9022AB636}" srcOrd="3" destOrd="0" parTransId="{D1D47F14-2D6F-49E4-8CD9-956529D83E7A}" sibTransId="{576EE2C0-C9B1-48AB-BFF7-E6E5434F9465}"/>
    <dgm:cxn modelId="{983AE96D-B947-4B36-AB35-903046FC34A9}" type="presOf" srcId="{1FBB4AAA-5100-41AA-B77F-F01B526C8ED8}" destId="{2B181D92-6BA5-48EE-84C2-FB31D8CAFDDD}" srcOrd="0" destOrd="0" presId="urn:microsoft.com/office/officeart/2005/8/layout/lProcess2"/>
    <dgm:cxn modelId="{B95104EF-8690-4FF1-81AD-87CF79C1E476}" type="presOf" srcId="{6949B169-7643-4ACB-9EC6-89555FB56B62}" destId="{A05817C2-6B08-4F66-94D4-45E25324C5DC}" srcOrd="0" destOrd="0" presId="urn:microsoft.com/office/officeart/2005/8/layout/lProcess2"/>
    <dgm:cxn modelId="{CA786098-2121-438C-8B3E-E5818030E285}" srcId="{1F9BB9A6-4521-4D5C-9AD5-95B21C47DB82}" destId="{46C75A4B-E96D-49FB-9A25-7D3B58752418}" srcOrd="0" destOrd="0" parTransId="{9AF3BC02-ED31-4056-A0FF-14E89C8F1151}" sibTransId="{C0F691CF-F3E0-46BD-BDD2-506A3076E232}"/>
    <dgm:cxn modelId="{6346B808-7530-4127-A62E-6F2B89DC91B7}" type="presOf" srcId="{9CB72F74-295E-422C-A9DC-66776B1A45A1}" destId="{D5077A9C-660B-407A-8902-9885A2ABDA54}" srcOrd="1" destOrd="0" presId="urn:microsoft.com/office/officeart/2005/8/layout/lProcess2"/>
    <dgm:cxn modelId="{1BF0085F-FAC9-48FB-B74F-0DE1127BB9A1}" type="presOf" srcId="{587D94E3-56C3-4132-BD04-07F1FFF8D2A2}" destId="{ED5A1F00-E90A-428A-B5F1-AFFFF8070F3D}" srcOrd="0" destOrd="0" presId="urn:microsoft.com/office/officeart/2005/8/layout/lProcess2"/>
    <dgm:cxn modelId="{F1D5BB16-23BD-4D53-A4C1-42D3AB224365}" srcId="{1FBB4AAA-5100-41AA-B77F-F01B526C8ED8}" destId="{CFAD0A2B-A8EC-42D5-B85D-754ED14B35CE}" srcOrd="1" destOrd="0" parTransId="{2AC015AE-8D74-4189-B403-F1C9F5A3E633}" sibTransId="{62C6626D-5B1B-4FAD-893B-46CCC3D210D8}"/>
    <dgm:cxn modelId="{835C7885-AF7A-46F5-9513-3534120E2E32}" type="presOf" srcId="{46C75A4B-E96D-49FB-9A25-7D3B58752418}" destId="{17B3AB12-B01B-4056-A5A1-B64138604CD7}" srcOrd="0" destOrd="0" presId="urn:microsoft.com/office/officeart/2005/8/layout/lProcess2"/>
    <dgm:cxn modelId="{4E3C6D9E-A024-4005-8FCB-D1D5BE9D1EB9}" type="presOf" srcId="{73E2EEB3-D2E9-4A06-964F-D5ADD8B13054}" destId="{3CFCB48C-D372-4AAD-B6A7-6A0E7D921AEA}" srcOrd="0" destOrd="0" presId="urn:microsoft.com/office/officeart/2005/8/layout/lProcess2"/>
    <dgm:cxn modelId="{1179F053-1800-40EB-B1AB-0FD13E078FDD}" srcId="{1FBB4AAA-5100-41AA-B77F-F01B526C8ED8}" destId="{9CB72F74-295E-422C-A9DC-66776B1A45A1}" srcOrd="2" destOrd="0" parTransId="{2501C562-349E-451B-806B-52483F7E850A}" sibTransId="{EAFAD028-E2B6-4EE7-BC6D-C315481DA133}"/>
    <dgm:cxn modelId="{D24D4662-E28B-4CC0-9BC6-9C994E84444E}" type="presOf" srcId="{9CB72F74-295E-422C-A9DC-66776B1A45A1}" destId="{941CE409-744E-4F0B-A6AA-2848198A1A28}" srcOrd="0" destOrd="0" presId="urn:microsoft.com/office/officeart/2005/8/layout/lProcess2"/>
    <dgm:cxn modelId="{E647FA16-1A8D-4D98-8C64-439A7368E303}" type="presOf" srcId="{CFAD0A2B-A8EC-42D5-B85D-754ED14B35CE}" destId="{22C070F7-2F20-43C0-AAC7-B3FF73ACFB10}" srcOrd="1" destOrd="0" presId="urn:microsoft.com/office/officeart/2005/8/layout/lProcess2"/>
    <dgm:cxn modelId="{641C217F-12FB-4EDA-8BF3-7E95764DB56C}" srcId="{CFAD0A2B-A8EC-42D5-B85D-754ED14B35CE}" destId="{6949B169-7643-4ACB-9EC6-89555FB56B62}" srcOrd="2" destOrd="0" parTransId="{6FEFF498-F947-4396-AF4F-175020BA2613}" sibTransId="{79DB22D0-CB09-4797-965E-6152977D78A0}"/>
    <dgm:cxn modelId="{902D28CE-8DED-4216-9589-9EE6CCA11C6B}" srcId="{CFAD0A2B-A8EC-42D5-B85D-754ED14B35CE}" destId="{C50096F3-9BE2-4FE8-B1C6-EB1DE13C3650}" srcOrd="0" destOrd="0" parTransId="{A923DDD7-4775-4579-A332-C1FC73F7D610}" sibTransId="{5B482716-BEF6-45BD-B0CC-0933E260E284}"/>
    <dgm:cxn modelId="{DB5B61E5-F5E4-4A9D-B605-48F6F6CBF8BB}" srcId="{1F9BB9A6-4521-4D5C-9AD5-95B21C47DB82}" destId="{93C9CF1E-EC0D-4CDA-8CEB-5AE702BCD0CA}" srcOrd="1" destOrd="0" parTransId="{D02A7392-40AD-4609-9801-5EF181BCAF53}" sibTransId="{8E9C392E-E037-41F8-9E63-84DFC90F7A95}"/>
    <dgm:cxn modelId="{AA1F8500-E577-44AE-8326-CF721F6F8299}" srcId="{CFAD0A2B-A8EC-42D5-B85D-754ED14B35CE}" destId="{483B3A6F-B17B-485A-BAB9-78BDCB2DD6CB}" srcOrd="1" destOrd="0" parTransId="{3819B644-6852-4740-A996-FD42490B4F0B}" sibTransId="{0A5943C9-F316-439F-AAF2-1A834858D61E}"/>
    <dgm:cxn modelId="{A99A0C8D-3B4D-4BAF-9131-2E3B480062F1}" srcId="{1F9BB9A6-4521-4D5C-9AD5-95B21C47DB82}" destId="{9F2FEF0C-09A7-45B2-84B9-F35DBCF2E2D3}" srcOrd="2" destOrd="0" parTransId="{FD897AB5-7A63-4E0A-9787-B4A064553B8D}" sibTransId="{5EEE0F14-89BF-48AB-829C-6A49DBDE8903}"/>
    <dgm:cxn modelId="{A3CEE179-67DA-4061-9715-12562801A853}" srcId="{9CB72F74-295E-422C-A9DC-66776B1A45A1}" destId="{587D94E3-56C3-4132-BD04-07F1FFF8D2A2}" srcOrd="0" destOrd="0" parTransId="{1FB309D2-985B-45CA-ABE4-3553FBA06164}" sibTransId="{28BEDAB8-3753-4BFC-845A-72E6228A9EA9}"/>
    <dgm:cxn modelId="{0FA17850-850D-44BA-9F4E-860AE94844E4}" srcId="{9CB72F74-295E-422C-A9DC-66776B1A45A1}" destId="{73E2EEB3-D2E9-4A06-964F-D5ADD8B13054}" srcOrd="2" destOrd="0" parTransId="{A8A801D0-A822-4322-8F2D-459B52F10DA0}" sibTransId="{B37C7F6C-F05E-4597-9E17-92CEB6A64CA2}"/>
    <dgm:cxn modelId="{4EB2B73A-72CD-461C-9FDC-030973C41BE6}" type="presOf" srcId="{C50096F3-9BE2-4FE8-B1C6-EB1DE13C3650}" destId="{4AE56A2F-D413-4A57-8D9C-4FFC1F60A8CB}" srcOrd="0" destOrd="0" presId="urn:microsoft.com/office/officeart/2005/8/layout/lProcess2"/>
    <dgm:cxn modelId="{CB4DC9DF-1D43-4BEC-8A12-519160A5D551}" type="presOf" srcId="{9F2FEF0C-09A7-45B2-84B9-F35DBCF2E2D3}" destId="{AD0A8081-6B00-40CF-9D52-979432A26AB5}" srcOrd="0" destOrd="0" presId="urn:microsoft.com/office/officeart/2005/8/layout/lProcess2"/>
    <dgm:cxn modelId="{49D2BA81-54C9-468E-95D5-130211F2A581}" srcId="{1FBB4AAA-5100-41AA-B77F-F01B526C8ED8}" destId="{1F9BB9A6-4521-4D5C-9AD5-95B21C47DB82}" srcOrd="0" destOrd="0" parTransId="{D7A4D837-9365-4347-AF92-0E74560D6B0F}" sibTransId="{52A80C53-EEFA-48CA-95A1-332BA67DDC62}"/>
    <dgm:cxn modelId="{8EE706A2-9579-43A2-8841-A92F4FA41679}" type="presParOf" srcId="{2B181D92-6BA5-48EE-84C2-FB31D8CAFDDD}" destId="{6D522D29-6B97-45C0-8753-1E4059C7ED08}" srcOrd="0" destOrd="0" presId="urn:microsoft.com/office/officeart/2005/8/layout/lProcess2"/>
    <dgm:cxn modelId="{FDC5B97F-2B26-4700-85B6-B4A47FD935B0}" type="presParOf" srcId="{6D522D29-6B97-45C0-8753-1E4059C7ED08}" destId="{C674C55A-0B90-4A8A-BB30-2EAF8ADABFF6}" srcOrd="0" destOrd="0" presId="urn:microsoft.com/office/officeart/2005/8/layout/lProcess2"/>
    <dgm:cxn modelId="{0DD57909-0EE5-4B76-9A53-605DEDDEF02E}" type="presParOf" srcId="{6D522D29-6B97-45C0-8753-1E4059C7ED08}" destId="{A6427525-39F1-487F-BB00-8F8F42F3A85F}" srcOrd="1" destOrd="0" presId="urn:microsoft.com/office/officeart/2005/8/layout/lProcess2"/>
    <dgm:cxn modelId="{6311B11E-634D-4B0B-AEF3-261FEE7A5252}" type="presParOf" srcId="{6D522D29-6B97-45C0-8753-1E4059C7ED08}" destId="{44DFB20E-28FD-4AC3-A5A2-8B0058B59A89}" srcOrd="2" destOrd="0" presId="urn:microsoft.com/office/officeart/2005/8/layout/lProcess2"/>
    <dgm:cxn modelId="{373E2B90-0E0E-42EE-BF90-64E667844385}" type="presParOf" srcId="{44DFB20E-28FD-4AC3-A5A2-8B0058B59A89}" destId="{BFCF954D-3BFE-4ACF-A21C-7DB93FD3B855}" srcOrd="0" destOrd="0" presId="urn:microsoft.com/office/officeart/2005/8/layout/lProcess2"/>
    <dgm:cxn modelId="{871ADD0C-F5E4-4BC0-8606-8250F6302D50}" type="presParOf" srcId="{BFCF954D-3BFE-4ACF-A21C-7DB93FD3B855}" destId="{17B3AB12-B01B-4056-A5A1-B64138604CD7}" srcOrd="0" destOrd="0" presId="urn:microsoft.com/office/officeart/2005/8/layout/lProcess2"/>
    <dgm:cxn modelId="{3EB3A282-FE75-4C52-9BB3-41F5B96AFEE7}" type="presParOf" srcId="{BFCF954D-3BFE-4ACF-A21C-7DB93FD3B855}" destId="{B513276F-1D7A-4B11-A054-D14879673F13}" srcOrd="1" destOrd="0" presId="urn:microsoft.com/office/officeart/2005/8/layout/lProcess2"/>
    <dgm:cxn modelId="{CF0B98B8-8686-4C8E-97B7-C38A431AF82B}" type="presParOf" srcId="{BFCF954D-3BFE-4ACF-A21C-7DB93FD3B855}" destId="{30BC23A7-E15B-4BEC-A2F2-544A0B7A2BFE}" srcOrd="2" destOrd="0" presId="urn:microsoft.com/office/officeart/2005/8/layout/lProcess2"/>
    <dgm:cxn modelId="{BCB99767-342B-416E-A161-55D9453FD918}" type="presParOf" srcId="{BFCF954D-3BFE-4ACF-A21C-7DB93FD3B855}" destId="{2CE6E13F-4B27-4BFC-B352-B71565677ED7}" srcOrd="3" destOrd="0" presId="urn:microsoft.com/office/officeart/2005/8/layout/lProcess2"/>
    <dgm:cxn modelId="{58C120C5-9E3D-420F-94B3-7DEDC509F663}" type="presParOf" srcId="{BFCF954D-3BFE-4ACF-A21C-7DB93FD3B855}" destId="{AD0A8081-6B00-40CF-9D52-979432A26AB5}" srcOrd="4" destOrd="0" presId="urn:microsoft.com/office/officeart/2005/8/layout/lProcess2"/>
    <dgm:cxn modelId="{B4A593F2-C879-42A7-95FC-AC5E26C82307}" type="presParOf" srcId="{2B181D92-6BA5-48EE-84C2-FB31D8CAFDDD}" destId="{CD08B430-127D-485C-81F2-1F53050C146C}" srcOrd="1" destOrd="0" presId="urn:microsoft.com/office/officeart/2005/8/layout/lProcess2"/>
    <dgm:cxn modelId="{7E84EE2E-F504-4E9E-A81F-891EC7670369}" type="presParOf" srcId="{2B181D92-6BA5-48EE-84C2-FB31D8CAFDDD}" destId="{D0284474-9F0E-4CA9-B800-CFCBD7C9489A}" srcOrd="2" destOrd="0" presId="urn:microsoft.com/office/officeart/2005/8/layout/lProcess2"/>
    <dgm:cxn modelId="{4F98C600-9AD9-40C8-85A2-3FD76B094662}" type="presParOf" srcId="{D0284474-9F0E-4CA9-B800-CFCBD7C9489A}" destId="{B57DB220-4B8B-4816-9408-21965A990077}" srcOrd="0" destOrd="0" presId="urn:microsoft.com/office/officeart/2005/8/layout/lProcess2"/>
    <dgm:cxn modelId="{64246E0A-0DF3-432B-9C1F-86D69E013AA2}" type="presParOf" srcId="{D0284474-9F0E-4CA9-B800-CFCBD7C9489A}" destId="{22C070F7-2F20-43C0-AAC7-B3FF73ACFB10}" srcOrd="1" destOrd="0" presId="urn:microsoft.com/office/officeart/2005/8/layout/lProcess2"/>
    <dgm:cxn modelId="{36EAF1F9-0A37-4379-824E-A22F37ADF29E}" type="presParOf" srcId="{D0284474-9F0E-4CA9-B800-CFCBD7C9489A}" destId="{0F450789-7F5A-4796-8622-0BA8EB9978BB}" srcOrd="2" destOrd="0" presId="urn:microsoft.com/office/officeart/2005/8/layout/lProcess2"/>
    <dgm:cxn modelId="{95FF81C2-FAC8-497B-BADE-09F52C112734}" type="presParOf" srcId="{0F450789-7F5A-4796-8622-0BA8EB9978BB}" destId="{EEE4F053-DDD6-4051-89A5-77C6F35873EA}" srcOrd="0" destOrd="0" presId="urn:microsoft.com/office/officeart/2005/8/layout/lProcess2"/>
    <dgm:cxn modelId="{42B33B33-EBB0-423E-869E-FBC8580670D4}" type="presParOf" srcId="{EEE4F053-DDD6-4051-89A5-77C6F35873EA}" destId="{4AE56A2F-D413-4A57-8D9C-4FFC1F60A8CB}" srcOrd="0" destOrd="0" presId="urn:microsoft.com/office/officeart/2005/8/layout/lProcess2"/>
    <dgm:cxn modelId="{81694DBA-2F38-444A-A350-4937A20B1125}" type="presParOf" srcId="{EEE4F053-DDD6-4051-89A5-77C6F35873EA}" destId="{330925B7-600E-4C74-9338-24F150C8E1DD}" srcOrd="1" destOrd="0" presId="urn:microsoft.com/office/officeart/2005/8/layout/lProcess2"/>
    <dgm:cxn modelId="{8E600699-F77D-417A-88C6-B6F8931D6729}" type="presParOf" srcId="{EEE4F053-DDD6-4051-89A5-77C6F35873EA}" destId="{69384E79-90D0-425B-8907-91567DE00B71}" srcOrd="2" destOrd="0" presId="urn:microsoft.com/office/officeart/2005/8/layout/lProcess2"/>
    <dgm:cxn modelId="{77803DDE-262D-454E-9CD1-2534E3C7C663}" type="presParOf" srcId="{EEE4F053-DDD6-4051-89A5-77C6F35873EA}" destId="{5A4B0AC5-FE1F-449D-8C63-642C46818519}" srcOrd="3" destOrd="0" presId="urn:microsoft.com/office/officeart/2005/8/layout/lProcess2"/>
    <dgm:cxn modelId="{E7AABDE7-CFCE-4C44-A356-F364EB2B748B}" type="presParOf" srcId="{EEE4F053-DDD6-4051-89A5-77C6F35873EA}" destId="{A05817C2-6B08-4F66-94D4-45E25324C5DC}" srcOrd="4" destOrd="0" presId="urn:microsoft.com/office/officeart/2005/8/layout/lProcess2"/>
    <dgm:cxn modelId="{94A07A5A-6211-4DF1-9632-CABAAE0D76D2}" type="presParOf" srcId="{EEE4F053-DDD6-4051-89A5-77C6F35873EA}" destId="{B4388F6B-B2C7-4912-B542-03C573231A87}" srcOrd="5" destOrd="0" presId="urn:microsoft.com/office/officeart/2005/8/layout/lProcess2"/>
    <dgm:cxn modelId="{641A2958-36B0-41B3-9F1C-88FA09CE7447}" type="presParOf" srcId="{EEE4F053-DDD6-4051-89A5-77C6F35873EA}" destId="{AC0549FD-E63A-418F-A619-B22BD54B00CE}" srcOrd="6" destOrd="0" presId="urn:microsoft.com/office/officeart/2005/8/layout/lProcess2"/>
    <dgm:cxn modelId="{0D70BB39-75F3-43D8-8F4B-48D39A65095A}" type="presParOf" srcId="{2B181D92-6BA5-48EE-84C2-FB31D8CAFDDD}" destId="{DE8CA5BE-FBD9-4A3A-88D5-D8F51FA1C788}" srcOrd="3" destOrd="0" presId="urn:microsoft.com/office/officeart/2005/8/layout/lProcess2"/>
    <dgm:cxn modelId="{FF0DBF55-69C7-4DC6-8E3F-6A5993B01D99}" type="presParOf" srcId="{2B181D92-6BA5-48EE-84C2-FB31D8CAFDDD}" destId="{8835E7B5-0788-47A8-A563-2A97D371EF3B}" srcOrd="4" destOrd="0" presId="urn:microsoft.com/office/officeart/2005/8/layout/lProcess2"/>
    <dgm:cxn modelId="{0B669D51-4B1A-4169-B03F-75EAFD5E5B06}" type="presParOf" srcId="{8835E7B5-0788-47A8-A563-2A97D371EF3B}" destId="{941CE409-744E-4F0B-A6AA-2848198A1A28}" srcOrd="0" destOrd="0" presId="urn:microsoft.com/office/officeart/2005/8/layout/lProcess2"/>
    <dgm:cxn modelId="{C30EFE5E-3723-4D8D-AC75-6D4C372ED1AB}" type="presParOf" srcId="{8835E7B5-0788-47A8-A563-2A97D371EF3B}" destId="{D5077A9C-660B-407A-8902-9885A2ABDA54}" srcOrd="1" destOrd="0" presId="urn:microsoft.com/office/officeart/2005/8/layout/lProcess2"/>
    <dgm:cxn modelId="{0A060B27-D0EC-475C-AAD6-20593D10A428}" type="presParOf" srcId="{8835E7B5-0788-47A8-A563-2A97D371EF3B}" destId="{105E8E99-3F3A-4C28-AF16-B990E64C74C8}" srcOrd="2" destOrd="0" presId="urn:microsoft.com/office/officeart/2005/8/layout/lProcess2"/>
    <dgm:cxn modelId="{69F1F623-7001-4DA5-A49E-7DC9ADF0DE2F}" type="presParOf" srcId="{105E8E99-3F3A-4C28-AF16-B990E64C74C8}" destId="{F4D225FE-C3E8-468C-8DBF-6F1CF95EEACA}" srcOrd="0" destOrd="0" presId="urn:microsoft.com/office/officeart/2005/8/layout/lProcess2"/>
    <dgm:cxn modelId="{4F68E312-B992-4B5D-90FD-156800760477}" type="presParOf" srcId="{F4D225FE-C3E8-468C-8DBF-6F1CF95EEACA}" destId="{ED5A1F00-E90A-428A-B5F1-AFFFF8070F3D}" srcOrd="0" destOrd="0" presId="urn:microsoft.com/office/officeart/2005/8/layout/lProcess2"/>
    <dgm:cxn modelId="{1FCDEFF5-8F34-4AB7-B1E1-70A5E7E29799}" type="presParOf" srcId="{F4D225FE-C3E8-468C-8DBF-6F1CF95EEACA}" destId="{28283673-64A5-4FE6-9E36-C33529E47ABD}" srcOrd="1" destOrd="0" presId="urn:microsoft.com/office/officeart/2005/8/layout/lProcess2"/>
    <dgm:cxn modelId="{6D1E054C-E494-469E-BF18-A1BA84DF3F93}" type="presParOf" srcId="{F4D225FE-C3E8-468C-8DBF-6F1CF95EEACA}" destId="{4E2FCE33-3A52-4C95-9B75-AE9528C7619B}" srcOrd="2" destOrd="0" presId="urn:microsoft.com/office/officeart/2005/8/layout/lProcess2"/>
    <dgm:cxn modelId="{1F724FA7-29A1-45D7-8BEB-74C127CDA14C}" type="presParOf" srcId="{F4D225FE-C3E8-468C-8DBF-6F1CF95EEACA}" destId="{195C8009-3401-4CA6-8D0E-0F1806A8A97A}" srcOrd="3" destOrd="0" presId="urn:microsoft.com/office/officeart/2005/8/layout/lProcess2"/>
    <dgm:cxn modelId="{9E64BE02-72E4-4157-8155-1475B34780ED}" type="presParOf" srcId="{F4D225FE-C3E8-468C-8DBF-6F1CF95EEACA}" destId="{3CFCB48C-D372-4AAD-B6A7-6A0E7D921AEA}" srcOrd="4"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BFED882A-52C7-428D-A57B-8B789746AD2B}" type="doc">
      <dgm:prSet loTypeId="urn:microsoft.com/office/officeart/2005/8/layout/lProcess2" loCatId="list" qsTypeId="urn:microsoft.com/office/officeart/2005/8/quickstyle/simple1" qsCatId="simple" csTypeId="urn:microsoft.com/office/officeart/2005/8/colors/accent0_1" csCatId="mainScheme" phldr="1"/>
      <dgm:spPr/>
      <dgm:t>
        <a:bodyPr/>
        <a:lstStyle/>
        <a:p>
          <a:endParaRPr lang="zh-CN" altLang="en-US"/>
        </a:p>
      </dgm:t>
    </dgm:pt>
    <dgm:pt modelId="{153DF6F0-3958-4A4A-A397-EB59EFAA15B0}">
      <dgm:prSet phldrT="[文本]" custT="1"/>
      <dgm:spPr>
        <a:solidFill>
          <a:schemeClr val="accent2">
            <a:lumMod val="60000"/>
            <a:lumOff val="40000"/>
          </a:schemeClr>
        </a:solidFill>
      </dgm:spPr>
      <dgm:t>
        <a:bodyPr/>
        <a:lstStyle/>
        <a:p>
          <a:r>
            <a:rPr lang="en-US" sz="2400" b="1" dirty="0" smtClean="0"/>
            <a:t>1.</a:t>
          </a:r>
          <a:r>
            <a:rPr lang="zh-CN" sz="2400" b="1" dirty="0" smtClean="0"/>
            <a:t>评价标准的含义</a:t>
          </a:r>
          <a:endParaRPr lang="zh-CN" altLang="en-US" sz="2400" b="1" dirty="0"/>
        </a:p>
      </dgm:t>
    </dgm:pt>
    <dgm:pt modelId="{9719416C-F06B-4938-AAFD-194A8F03ED80}" cxnId="{1AD0FCF3-AFCB-42CF-A094-CD7CBFB8104C}" type="parTrans">
      <dgm:prSet/>
      <dgm:spPr/>
      <dgm:t>
        <a:bodyPr/>
        <a:lstStyle/>
        <a:p>
          <a:endParaRPr lang="zh-CN" altLang="en-US"/>
        </a:p>
      </dgm:t>
    </dgm:pt>
    <dgm:pt modelId="{F28741DB-91BD-48C5-8F54-5FAB59D119C3}" cxnId="{1AD0FCF3-AFCB-42CF-A094-CD7CBFB8104C}" type="sibTrans">
      <dgm:prSet/>
      <dgm:spPr/>
      <dgm:t>
        <a:bodyPr/>
        <a:lstStyle/>
        <a:p>
          <a:endParaRPr lang="zh-CN" altLang="en-US"/>
        </a:p>
      </dgm:t>
    </dgm:pt>
    <dgm:pt modelId="{EB3E4C8D-DA86-4850-BE96-926C3AD951DC}">
      <dgm:prSet phldrT="[文本]" custT="1"/>
      <dgm:spPr>
        <a:solidFill>
          <a:schemeClr val="accent2">
            <a:lumMod val="60000"/>
            <a:lumOff val="40000"/>
          </a:schemeClr>
        </a:solidFill>
      </dgm:spPr>
      <dgm:t>
        <a:bodyPr/>
        <a:lstStyle/>
        <a:p>
          <a:r>
            <a:rPr lang="zh-CN" sz="2000" b="1" dirty="0" smtClean="0"/>
            <a:t>（</a:t>
          </a:r>
          <a:r>
            <a:rPr lang="en-US" sz="2000" b="1" dirty="0" smtClean="0"/>
            <a:t>1</a:t>
          </a:r>
          <a:r>
            <a:rPr lang="zh-CN" sz="2000" b="1" dirty="0" smtClean="0"/>
            <a:t>）强度</a:t>
          </a:r>
          <a:endParaRPr lang="zh-CN" altLang="en-US" sz="2000" b="1" dirty="0"/>
        </a:p>
      </dgm:t>
    </dgm:pt>
    <dgm:pt modelId="{A1F1191A-7E26-4A93-9BFC-A3719610468B}" cxnId="{FFD8C02A-9D01-4CCF-A351-6E1EB5E7F9C0}" type="parTrans">
      <dgm:prSet/>
      <dgm:spPr/>
      <dgm:t>
        <a:bodyPr/>
        <a:lstStyle/>
        <a:p>
          <a:endParaRPr lang="zh-CN" altLang="en-US"/>
        </a:p>
      </dgm:t>
    </dgm:pt>
    <dgm:pt modelId="{AE9FAF3B-050E-4307-A597-3532F857AAD9}" cxnId="{FFD8C02A-9D01-4CCF-A351-6E1EB5E7F9C0}" type="sibTrans">
      <dgm:prSet/>
      <dgm:spPr/>
      <dgm:t>
        <a:bodyPr/>
        <a:lstStyle/>
        <a:p>
          <a:endParaRPr lang="zh-CN" altLang="en-US"/>
        </a:p>
      </dgm:t>
    </dgm:pt>
    <dgm:pt modelId="{DC94F0BA-38E7-4129-9273-9D1B7DC685D8}">
      <dgm:prSet phldrT="[文本]" custT="1"/>
      <dgm:spPr>
        <a:solidFill>
          <a:schemeClr val="accent2">
            <a:lumMod val="60000"/>
            <a:lumOff val="40000"/>
          </a:schemeClr>
        </a:solidFill>
      </dgm:spPr>
      <dgm:t>
        <a:bodyPr/>
        <a:lstStyle/>
        <a:p>
          <a:r>
            <a:rPr lang="zh-CN" sz="2000" b="1" dirty="0" smtClean="0"/>
            <a:t>（</a:t>
          </a:r>
          <a:r>
            <a:rPr lang="en-US" sz="2000" b="1" dirty="0" smtClean="0"/>
            <a:t>2</a:t>
          </a:r>
          <a:r>
            <a:rPr lang="zh-CN" sz="2000" b="1" dirty="0" smtClean="0"/>
            <a:t>）频率</a:t>
          </a:r>
          <a:endParaRPr lang="zh-CN" altLang="en-US" sz="2000" b="1" dirty="0"/>
        </a:p>
      </dgm:t>
    </dgm:pt>
    <dgm:pt modelId="{30404A21-3571-4C7A-AC9F-EB78E3A37352}" cxnId="{426AA711-57D2-49E3-B7BC-242BFA765393}" type="parTrans">
      <dgm:prSet/>
      <dgm:spPr/>
      <dgm:t>
        <a:bodyPr/>
        <a:lstStyle/>
        <a:p>
          <a:endParaRPr lang="zh-CN" altLang="en-US"/>
        </a:p>
      </dgm:t>
    </dgm:pt>
    <dgm:pt modelId="{EDE71B07-26F3-4B47-9728-EFFA97ECDD41}" cxnId="{426AA711-57D2-49E3-B7BC-242BFA765393}" type="sibTrans">
      <dgm:prSet/>
      <dgm:spPr/>
      <dgm:t>
        <a:bodyPr/>
        <a:lstStyle/>
        <a:p>
          <a:endParaRPr lang="zh-CN" altLang="en-US"/>
        </a:p>
      </dgm:t>
    </dgm:pt>
    <dgm:pt modelId="{C0CE7E42-5718-425C-A64E-219D1873EB3B}">
      <dgm:prSet phldrT="[文本]" custT="1"/>
      <dgm:spPr>
        <a:solidFill>
          <a:schemeClr val="accent2">
            <a:lumMod val="60000"/>
            <a:lumOff val="40000"/>
          </a:schemeClr>
        </a:solidFill>
      </dgm:spPr>
      <dgm:t>
        <a:bodyPr/>
        <a:lstStyle/>
        <a:p>
          <a:r>
            <a:rPr lang="en-US" sz="2400" b="1" dirty="0" smtClean="0"/>
            <a:t>2.</a:t>
          </a:r>
          <a:r>
            <a:rPr lang="zh-CN" sz="2400" b="1" dirty="0" smtClean="0"/>
            <a:t>标准编制的要求</a:t>
          </a:r>
          <a:endParaRPr lang="zh-CN" altLang="en-US" sz="2400" b="1" dirty="0"/>
        </a:p>
      </dgm:t>
    </dgm:pt>
    <dgm:pt modelId="{605860EF-BC58-4F8B-B464-DA6A2AC7EFEA}" cxnId="{99348928-C8B7-4BF5-BC32-0D284ABF3A74}" type="parTrans">
      <dgm:prSet/>
      <dgm:spPr/>
      <dgm:t>
        <a:bodyPr/>
        <a:lstStyle/>
        <a:p>
          <a:endParaRPr lang="zh-CN" altLang="en-US"/>
        </a:p>
      </dgm:t>
    </dgm:pt>
    <dgm:pt modelId="{E3BF873A-ACFC-4E0E-A91A-40459A5FD0AD}" cxnId="{99348928-C8B7-4BF5-BC32-0D284ABF3A74}" type="sibTrans">
      <dgm:prSet/>
      <dgm:spPr/>
      <dgm:t>
        <a:bodyPr/>
        <a:lstStyle/>
        <a:p>
          <a:endParaRPr lang="zh-CN" altLang="en-US"/>
        </a:p>
      </dgm:t>
    </dgm:pt>
    <dgm:pt modelId="{FEDAE28C-F3F1-4138-B847-43FC7ED3AA6B}">
      <dgm:prSet phldrT="[文本]" custT="1"/>
      <dgm:spPr>
        <a:solidFill>
          <a:schemeClr val="accent2">
            <a:lumMod val="60000"/>
            <a:lumOff val="40000"/>
          </a:schemeClr>
        </a:solidFill>
      </dgm:spPr>
      <dgm:t>
        <a:bodyPr/>
        <a:lstStyle/>
        <a:p>
          <a:r>
            <a:rPr lang="zh-CN" sz="2000" b="1" dirty="0" smtClean="0"/>
            <a:t>（</a:t>
          </a:r>
          <a:r>
            <a:rPr lang="en-US" sz="2000" b="1" dirty="0" smtClean="0"/>
            <a:t>1</a:t>
          </a:r>
          <a:r>
            <a:rPr lang="zh-CN" sz="2000" b="1" dirty="0" smtClean="0"/>
            <a:t>）与目标的一致性</a:t>
          </a:r>
          <a:endParaRPr lang="zh-CN" altLang="en-US" sz="2000" b="1" dirty="0"/>
        </a:p>
      </dgm:t>
    </dgm:pt>
    <dgm:pt modelId="{4036920F-009B-49C1-9092-3C564AFC6CE5}" cxnId="{BD347122-4EF4-47BD-B905-EC412CF313B8}" type="parTrans">
      <dgm:prSet/>
      <dgm:spPr/>
      <dgm:t>
        <a:bodyPr/>
        <a:lstStyle/>
        <a:p>
          <a:endParaRPr lang="zh-CN" altLang="en-US"/>
        </a:p>
      </dgm:t>
    </dgm:pt>
    <dgm:pt modelId="{182EBF60-9553-4CE0-9AE5-AD6D27D1032D}" cxnId="{BD347122-4EF4-47BD-B905-EC412CF313B8}" type="sibTrans">
      <dgm:prSet/>
      <dgm:spPr/>
      <dgm:t>
        <a:bodyPr/>
        <a:lstStyle/>
        <a:p>
          <a:endParaRPr lang="zh-CN" altLang="en-US"/>
        </a:p>
      </dgm:t>
    </dgm:pt>
    <dgm:pt modelId="{04439288-277E-4AA9-814C-6CCD679609CB}">
      <dgm:prSet phldrT="[文本]" custT="1"/>
      <dgm:spPr>
        <a:solidFill>
          <a:schemeClr val="accent2">
            <a:lumMod val="60000"/>
            <a:lumOff val="40000"/>
          </a:schemeClr>
        </a:solidFill>
      </dgm:spPr>
      <dgm:t>
        <a:bodyPr/>
        <a:lstStyle/>
        <a:p>
          <a:r>
            <a:rPr lang="zh-CN" sz="2000" b="1" dirty="0" smtClean="0"/>
            <a:t>（</a:t>
          </a:r>
          <a:r>
            <a:rPr lang="en-US" sz="2000" b="1" dirty="0" smtClean="0"/>
            <a:t>2</a:t>
          </a:r>
          <a:r>
            <a:rPr lang="zh-CN" sz="2000" b="1" dirty="0" smtClean="0"/>
            <a:t>）切实可行</a:t>
          </a:r>
          <a:endParaRPr lang="zh-CN" altLang="en-US" sz="2000" b="1" dirty="0"/>
        </a:p>
      </dgm:t>
    </dgm:pt>
    <dgm:pt modelId="{2F07F569-5A67-4B82-BA76-E982766EA5FB}" cxnId="{BC4A1389-77BB-4558-BFCC-93F7D2487427}" type="parTrans">
      <dgm:prSet/>
      <dgm:spPr/>
      <dgm:t>
        <a:bodyPr/>
        <a:lstStyle/>
        <a:p>
          <a:endParaRPr lang="zh-CN" altLang="en-US"/>
        </a:p>
      </dgm:t>
    </dgm:pt>
    <dgm:pt modelId="{285357F7-9EF2-41D5-83B5-485ECFDD6E77}" cxnId="{BC4A1389-77BB-4558-BFCC-93F7D2487427}" type="sibTrans">
      <dgm:prSet/>
      <dgm:spPr/>
      <dgm:t>
        <a:bodyPr/>
        <a:lstStyle/>
        <a:p>
          <a:endParaRPr lang="zh-CN" altLang="en-US"/>
        </a:p>
      </dgm:t>
    </dgm:pt>
    <dgm:pt modelId="{6373654B-5250-4172-A264-73E179C58B10}">
      <dgm:prSet phldrT="[文本]" custT="1"/>
      <dgm:spPr>
        <a:solidFill>
          <a:schemeClr val="accent2">
            <a:lumMod val="60000"/>
            <a:lumOff val="40000"/>
          </a:schemeClr>
        </a:solidFill>
      </dgm:spPr>
      <dgm:t>
        <a:bodyPr/>
        <a:lstStyle/>
        <a:p>
          <a:r>
            <a:rPr lang="en-US" sz="2400" b="1" dirty="0" smtClean="0"/>
            <a:t>3.</a:t>
          </a:r>
          <a:r>
            <a:rPr lang="zh-CN" sz="2400" b="1" dirty="0" smtClean="0"/>
            <a:t>标准的表现形式</a:t>
          </a:r>
          <a:endParaRPr lang="zh-CN" altLang="en-US" sz="2400" b="1" dirty="0"/>
        </a:p>
      </dgm:t>
    </dgm:pt>
    <dgm:pt modelId="{29026841-968A-4004-9EE3-CA4EC02A15AD}" cxnId="{BC80D8A1-E75D-4759-9299-DC0DF120D0D5}" type="parTrans">
      <dgm:prSet/>
      <dgm:spPr/>
      <dgm:t>
        <a:bodyPr/>
        <a:lstStyle/>
        <a:p>
          <a:endParaRPr lang="zh-CN" altLang="en-US"/>
        </a:p>
      </dgm:t>
    </dgm:pt>
    <dgm:pt modelId="{5E186BE0-DFED-405C-ADDA-8C67C7A60C6D}" cxnId="{BC80D8A1-E75D-4759-9299-DC0DF120D0D5}" type="sibTrans">
      <dgm:prSet/>
      <dgm:spPr/>
      <dgm:t>
        <a:bodyPr/>
        <a:lstStyle/>
        <a:p>
          <a:endParaRPr lang="zh-CN" altLang="en-US"/>
        </a:p>
      </dgm:t>
    </dgm:pt>
    <dgm:pt modelId="{12470239-8440-4B84-BA8F-FB0BEBF61587}">
      <dgm:prSet phldrT="[文本]" custT="1"/>
      <dgm:spPr>
        <a:solidFill>
          <a:schemeClr val="accent2">
            <a:lumMod val="60000"/>
            <a:lumOff val="40000"/>
          </a:schemeClr>
        </a:solidFill>
      </dgm:spPr>
      <dgm:t>
        <a:bodyPr/>
        <a:lstStyle/>
        <a:p>
          <a:r>
            <a:rPr lang="zh-CN" sz="2000" b="1" dirty="0" smtClean="0"/>
            <a:t>（</a:t>
          </a:r>
          <a:r>
            <a:rPr lang="en-US" sz="2000" b="1" dirty="0" smtClean="0"/>
            <a:t>1</a:t>
          </a:r>
          <a:r>
            <a:rPr lang="zh-CN" sz="2000" b="1" dirty="0" smtClean="0"/>
            <a:t>）定量标准和定性标准</a:t>
          </a:r>
          <a:endParaRPr lang="zh-CN" altLang="en-US" sz="2000" b="1" dirty="0"/>
        </a:p>
      </dgm:t>
    </dgm:pt>
    <dgm:pt modelId="{3B793C17-4D20-404A-AF79-130AF54B241C}" cxnId="{3825D053-2B96-49AA-9A0B-EAB3C0F96804}" type="parTrans">
      <dgm:prSet/>
      <dgm:spPr/>
      <dgm:t>
        <a:bodyPr/>
        <a:lstStyle/>
        <a:p>
          <a:endParaRPr lang="zh-CN" altLang="en-US"/>
        </a:p>
      </dgm:t>
    </dgm:pt>
    <dgm:pt modelId="{6335CC7F-DE07-48FE-A6FD-F4CFEFB7A792}" cxnId="{3825D053-2B96-49AA-9A0B-EAB3C0F96804}" type="sibTrans">
      <dgm:prSet/>
      <dgm:spPr/>
      <dgm:t>
        <a:bodyPr/>
        <a:lstStyle/>
        <a:p>
          <a:endParaRPr lang="zh-CN" altLang="en-US"/>
        </a:p>
      </dgm:t>
    </dgm:pt>
    <dgm:pt modelId="{9DD88AAB-4E44-46F4-B199-D1E0F2419209}">
      <dgm:prSet phldrT="[文本]" custT="1"/>
      <dgm:spPr>
        <a:solidFill>
          <a:schemeClr val="accent2">
            <a:lumMod val="60000"/>
            <a:lumOff val="40000"/>
          </a:schemeClr>
        </a:solidFill>
      </dgm:spPr>
      <dgm:t>
        <a:bodyPr/>
        <a:lstStyle/>
        <a:p>
          <a:r>
            <a:rPr lang="en-US" sz="2000" b="1" dirty="0" smtClean="0"/>
            <a:t>(2)</a:t>
          </a:r>
          <a:r>
            <a:rPr lang="zh-CN" sz="2000" b="1" dirty="0" smtClean="0"/>
            <a:t>绝对标准和相对标准</a:t>
          </a:r>
          <a:endParaRPr lang="zh-CN" altLang="en-US" sz="2000" b="1" dirty="0"/>
        </a:p>
      </dgm:t>
    </dgm:pt>
    <dgm:pt modelId="{65E0D7C7-EB64-417B-A079-AA7EDD4487FB}" cxnId="{96D700ED-DF48-416C-B460-F55040B134D9}" type="parTrans">
      <dgm:prSet/>
      <dgm:spPr/>
      <dgm:t>
        <a:bodyPr/>
        <a:lstStyle/>
        <a:p>
          <a:endParaRPr lang="zh-CN" altLang="en-US"/>
        </a:p>
      </dgm:t>
    </dgm:pt>
    <dgm:pt modelId="{5148CB72-5DFD-483D-9B27-89A6A4E64A78}" cxnId="{96D700ED-DF48-416C-B460-F55040B134D9}" type="sibTrans">
      <dgm:prSet/>
      <dgm:spPr/>
      <dgm:t>
        <a:bodyPr/>
        <a:lstStyle/>
        <a:p>
          <a:endParaRPr lang="zh-CN" altLang="en-US"/>
        </a:p>
      </dgm:t>
    </dgm:pt>
    <dgm:pt modelId="{093A3BEC-3FE0-4DE5-A287-476EB7EAFE71}">
      <dgm:prSet phldrT="[文本]" custT="1"/>
      <dgm:spPr>
        <a:solidFill>
          <a:schemeClr val="accent2">
            <a:lumMod val="60000"/>
            <a:lumOff val="40000"/>
          </a:schemeClr>
        </a:solidFill>
      </dgm:spPr>
      <dgm:t>
        <a:bodyPr/>
        <a:lstStyle/>
        <a:p>
          <a:r>
            <a:rPr lang="zh-CN" sz="2000" b="1" dirty="0" smtClean="0"/>
            <a:t>（</a:t>
          </a:r>
          <a:r>
            <a:rPr lang="en-US" sz="2000" b="1" dirty="0" smtClean="0"/>
            <a:t>3</a:t>
          </a:r>
          <a:r>
            <a:rPr lang="zh-CN" sz="2000" b="1" dirty="0" smtClean="0"/>
            <a:t>）标号</a:t>
          </a:r>
          <a:endParaRPr lang="zh-CN" altLang="en-US" sz="2000" b="1" dirty="0"/>
        </a:p>
      </dgm:t>
    </dgm:pt>
    <dgm:pt modelId="{B6E20F9F-4BC2-47AD-A766-B2DA76FD972F}" cxnId="{924DAE4A-87A2-4816-96E2-4DE421C6A066}" type="parTrans">
      <dgm:prSet/>
      <dgm:spPr/>
    </dgm:pt>
    <dgm:pt modelId="{431056A1-5207-48EF-9C3C-E5588975B04B}" cxnId="{924DAE4A-87A2-4816-96E2-4DE421C6A066}" type="sibTrans">
      <dgm:prSet/>
      <dgm:spPr/>
    </dgm:pt>
    <dgm:pt modelId="{5777B37C-00CC-4BC2-B0A4-E1E645176D76}">
      <dgm:prSet phldrT="[文本]" custT="1"/>
      <dgm:spPr>
        <a:solidFill>
          <a:schemeClr val="accent2">
            <a:lumMod val="60000"/>
            <a:lumOff val="40000"/>
          </a:schemeClr>
        </a:solidFill>
      </dgm:spPr>
      <dgm:t>
        <a:bodyPr/>
        <a:lstStyle/>
        <a:p>
          <a:r>
            <a:rPr lang="zh-CN" sz="2000" b="1" dirty="0" smtClean="0"/>
            <a:t>（</a:t>
          </a:r>
          <a:r>
            <a:rPr lang="en-US" sz="2000" b="1" dirty="0" smtClean="0"/>
            <a:t>4</a:t>
          </a:r>
          <a:r>
            <a:rPr lang="zh-CN" sz="2000" b="1" dirty="0" smtClean="0"/>
            <a:t>）标度</a:t>
          </a:r>
          <a:endParaRPr lang="zh-CN" altLang="en-US" sz="2000" b="1" dirty="0"/>
        </a:p>
      </dgm:t>
    </dgm:pt>
    <dgm:pt modelId="{9C4261D0-D910-4C67-B500-AAE7EB2DB685}" cxnId="{44A28D38-3155-4A77-B918-44C585A17E4A}" type="parTrans">
      <dgm:prSet/>
      <dgm:spPr/>
    </dgm:pt>
    <dgm:pt modelId="{C2C85493-328B-4B4E-92D3-045DD5497900}" cxnId="{44A28D38-3155-4A77-B918-44C585A17E4A}" type="sibTrans">
      <dgm:prSet/>
      <dgm:spPr/>
    </dgm:pt>
    <dgm:pt modelId="{01357C31-C192-4A76-A68F-A3790C012A3D}">
      <dgm:prSet phldrT="[文本]" custT="1"/>
      <dgm:spPr>
        <a:solidFill>
          <a:schemeClr val="accent2">
            <a:lumMod val="60000"/>
            <a:lumOff val="40000"/>
          </a:schemeClr>
        </a:solidFill>
      </dgm:spPr>
      <dgm:t>
        <a:bodyPr/>
        <a:lstStyle/>
        <a:p>
          <a:r>
            <a:rPr lang="zh-CN" sz="2000" b="1" dirty="0" smtClean="0"/>
            <a:t>（</a:t>
          </a:r>
          <a:r>
            <a:rPr lang="en-US" sz="2000" b="1" dirty="0" smtClean="0"/>
            <a:t>3</a:t>
          </a:r>
          <a:r>
            <a:rPr lang="zh-CN" sz="2000" b="1" dirty="0" smtClean="0"/>
            <a:t>）有利于实际工作的改进与发展</a:t>
          </a:r>
          <a:endParaRPr lang="zh-CN" altLang="en-US" sz="2000" b="1" dirty="0"/>
        </a:p>
      </dgm:t>
    </dgm:pt>
    <dgm:pt modelId="{39A10216-DA5C-4C87-AE61-67E771B0C83E}" cxnId="{1BA07C2C-15DC-4360-BEA4-D28EC552F5CB}" type="parTrans">
      <dgm:prSet/>
      <dgm:spPr/>
    </dgm:pt>
    <dgm:pt modelId="{EBCF2D36-3544-44D5-9462-E70A86176786}" cxnId="{1BA07C2C-15DC-4360-BEA4-D28EC552F5CB}" type="sibTrans">
      <dgm:prSet/>
      <dgm:spPr/>
    </dgm:pt>
    <dgm:pt modelId="{7735CAE9-07C2-4161-A253-02D2E22D5571}" type="pres">
      <dgm:prSet presAssocID="{BFED882A-52C7-428D-A57B-8B789746AD2B}" presName="theList" presStyleCnt="0">
        <dgm:presLayoutVars>
          <dgm:dir/>
          <dgm:animLvl val="lvl"/>
          <dgm:resizeHandles val="exact"/>
        </dgm:presLayoutVars>
      </dgm:prSet>
      <dgm:spPr/>
      <dgm:t>
        <a:bodyPr/>
        <a:lstStyle/>
        <a:p>
          <a:endParaRPr lang="zh-CN" altLang="en-US"/>
        </a:p>
      </dgm:t>
    </dgm:pt>
    <dgm:pt modelId="{2EC8B41A-B9D2-41ED-BB50-26682ACBC605}" type="pres">
      <dgm:prSet presAssocID="{153DF6F0-3958-4A4A-A397-EB59EFAA15B0}" presName="compNode" presStyleCnt="0"/>
      <dgm:spPr/>
    </dgm:pt>
    <dgm:pt modelId="{B6B788CC-34CC-4378-B2EE-9D3AE8E56EE2}" type="pres">
      <dgm:prSet presAssocID="{153DF6F0-3958-4A4A-A397-EB59EFAA15B0}" presName="aNode" presStyleLbl="bgShp" presStyleIdx="0" presStyleCnt="3" custScaleX="79180"/>
      <dgm:spPr/>
      <dgm:t>
        <a:bodyPr/>
        <a:lstStyle/>
        <a:p>
          <a:endParaRPr lang="zh-CN" altLang="en-US"/>
        </a:p>
      </dgm:t>
    </dgm:pt>
    <dgm:pt modelId="{CBAEC237-912A-46FA-8852-9CAD564539CE}" type="pres">
      <dgm:prSet presAssocID="{153DF6F0-3958-4A4A-A397-EB59EFAA15B0}" presName="textNode" presStyleLbl="bgShp" presStyleIdx="0" presStyleCnt="3"/>
      <dgm:spPr/>
      <dgm:t>
        <a:bodyPr/>
        <a:lstStyle/>
        <a:p>
          <a:endParaRPr lang="zh-CN" altLang="en-US"/>
        </a:p>
      </dgm:t>
    </dgm:pt>
    <dgm:pt modelId="{6FAFF12C-9792-4052-9365-9A27AC79EDDF}" type="pres">
      <dgm:prSet presAssocID="{153DF6F0-3958-4A4A-A397-EB59EFAA15B0}" presName="compChildNode" presStyleCnt="0"/>
      <dgm:spPr/>
    </dgm:pt>
    <dgm:pt modelId="{14EEE16D-7BDC-42D2-9ADC-E708270D0181}" type="pres">
      <dgm:prSet presAssocID="{153DF6F0-3958-4A4A-A397-EB59EFAA15B0}" presName="theInnerList" presStyleCnt="0"/>
      <dgm:spPr/>
    </dgm:pt>
    <dgm:pt modelId="{10BCD722-B315-4117-A34E-429AAC7A8EB4}" type="pres">
      <dgm:prSet presAssocID="{EB3E4C8D-DA86-4850-BE96-926C3AD951DC}" presName="childNode" presStyleLbl="node1" presStyleIdx="0" presStyleCnt="9">
        <dgm:presLayoutVars>
          <dgm:bulletEnabled val="1"/>
        </dgm:presLayoutVars>
      </dgm:prSet>
      <dgm:spPr/>
      <dgm:t>
        <a:bodyPr/>
        <a:lstStyle/>
        <a:p>
          <a:endParaRPr lang="zh-CN" altLang="en-US"/>
        </a:p>
      </dgm:t>
    </dgm:pt>
    <dgm:pt modelId="{DB3F5E59-BC36-4FA9-9965-ECB7BC180BCB}" type="pres">
      <dgm:prSet presAssocID="{EB3E4C8D-DA86-4850-BE96-926C3AD951DC}" presName="aSpace2" presStyleCnt="0"/>
      <dgm:spPr/>
    </dgm:pt>
    <dgm:pt modelId="{E8633B89-C51E-45E8-B838-AD4320AF0E0A}" type="pres">
      <dgm:prSet presAssocID="{DC94F0BA-38E7-4129-9273-9D1B7DC685D8}" presName="childNode" presStyleLbl="node1" presStyleIdx="1" presStyleCnt="9">
        <dgm:presLayoutVars>
          <dgm:bulletEnabled val="1"/>
        </dgm:presLayoutVars>
      </dgm:prSet>
      <dgm:spPr/>
      <dgm:t>
        <a:bodyPr/>
        <a:lstStyle/>
        <a:p>
          <a:endParaRPr lang="zh-CN" altLang="en-US"/>
        </a:p>
      </dgm:t>
    </dgm:pt>
    <dgm:pt modelId="{83E1D7A1-87F0-45EF-A40E-BD7B67214F0E}" type="pres">
      <dgm:prSet presAssocID="{DC94F0BA-38E7-4129-9273-9D1B7DC685D8}" presName="aSpace2" presStyleCnt="0"/>
      <dgm:spPr/>
    </dgm:pt>
    <dgm:pt modelId="{781DE5E0-F29F-483A-9272-5F86E55509E5}" type="pres">
      <dgm:prSet presAssocID="{093A3BEC-3FE0-4DE5-A287-476EB7EAFE71}" presName="childNode" presStyleLbl="node1" presStyleIdx="2" presStyleCnt="9">
        <dgm:presLayoutVars>
          <dgm:bulletEnabled val="1"/>
        </dgm:presLayoutVars>
      </dgm:prSet>
      <dgm:spPr/>
      <dgm:t>
        <a:bodyPr/>
        <a:lstStyle/>
        <a:p>
          <a:endParaRPr lang="zh-CN" altLang="en-US"/>
        </a:p>
      </dgm:t>
    </dgm:pt>
    <dgm:pt modelId="{D87CE977-36CE-4F11-A830-A293AF07BBBC}" type="pres">
      <dgm:prSet presAssocID="{093A3BEC-3FE0-4DE5-A287-476EB7EAFE71}" presName="aSpace2" presStyleCnt="0"/>
      <dgm:spPr/>
    </dgm:pt>
    <dgm:pt modelId="{B399D132-901C-4CFC-9ADC-2ADF5931E713}" type="pres">
      <dgm:prSet presAssocID="{5777B37C-00CC-4BC2-B0A4-E1E645176D76}" presName="childNode" presStyleLbl="node1" presStyleIdx="3" presStyleCnt="9">
        <dgm:presLayoutVars>
          <dgm:bulletEnabled val="1"/>
        </dgm:presLayoutVars>
      </dgm:prSet>
      <dgm:spPr/>
      <dgm:t>
        <a:bodyPr/>
        <a:lstStyle/>
        <a:p>
          <a:endParaRPr lang="zh-CN" altLang="en-US"/>
        </a:p>
      </dgm:t>
    </dgm:pt>
    <dgm:pt modelId="{85AA2600-FF61-4C16-8E81-791F6FA4316F}" type="pres">
      <dgm:prSet presAssocID="{153DF6F0-3958-4A4A-A397-EB59EFAA15B0}" presName="aSpace" presStyleCnt="0"/>
      <dgm:spPr/>
    </dgm:pt>
    <dgm:pt modelId="{5818752D-DB7C-430F-8A66-5E018CDBFB66}" type="pres">
      <dgm:prSet presAssocID="{C0CE7E42-5718-425C-A64E-219D1873EB3B}" presName="compNode" presStyleCnt="0"/>
      <dgm:spPr/>
    </dgm:pt>
    <dgm:pt modelId="{A840B87D-D80C-41B1-A03E-5C730C643B78}" type="pres">
      <dgm:prSet presAssocID="{C0CE7E42-5718-425C-A64E-219D1873EB3B}" presName="aNode" presStyleLbl="bgShp" presStyleIdx="1" presStyleCnt="3" custScaleX="132080"/>
      <dgm:spPr/>
      <dgm:t>
        <a:bodyPr/>
        <a:lstStyle/>
        <a:p>
          <a:endParaRPr lang="zh-CN" altLang="en-US"/>
        </a:p>
      </dgm:t>
    </dgm:pt>
    <dgm:pt modelId="{50FF574D-EE25-4249-9EF9-D46BA9AF7942}" type="pres">
      <dgm:prSet presAssocID="{C0CE7E42-5718-425C-A64E-219D1873EB3B}" presName="textNode" presStyleLbl="bgShp" presStyleIdx="1" presStyleCnt="3"/>
      <dgm:spPr/>
      <dgm:t>
        <a:bodyPr/>
        <a:lstStyle/>
        <a:p>
          <a:endParaRPr lang="zh-CN" altLang="en-US"/>
        </a:p>
      </dgm:t>
    </dgm:pt>
    <dgm:pt modelId="{2D1C4CD7-EA67-4CA1-AF1D-E81542EF1350}" type="pres">
      <dgm:prSet presAssocID="{C0CE7E42-5718-425C-A64E-219D1873EB3B}" presName="compChildNode" presStyleCnt="0"/>
      <dgm:spPr/>
    </dgm:pt>
    <dgm:pt modelId="{38F19EF5-0AFB-4F12-8A91-CB01740DBE13}" type="pres">
      <dgm:prSet presAssocID="{C0CE7E42-5718-425C-A64E-219D1873EB3B}" presName="theInnerList" presStyleCnt="0"/>
      <dgm:spPr/>
    </dgm:pt>
    <dgm:pt modelId="{6EB6C56B-2E5D-4238-9E1B-1A7CE779EDB1}" type="pres">
      <dgm:prSet presAssocID="{FEDAE28C-F3F1-4138-B847-43FC7ED3AA6B}" presName="childNode" presStyleLbl="node1" presStyleIdx="4" presStyleCnt="9" custScaleX="124045">
        <dgm:presLayoutVars>
          <dgm:bulletEnabled val="1"/>
        </dgm:presLayoutVars>
      </dgm:prSet>
      <dgm:spPr/>
      <dgm:t>
        <a:bodyPr/>
        <a:lstStyle/>
        <a:p>
          <a:endParaRPr lang="zh-CN" altLang="en-US"/>
        </a:p>
      </dgm:t>
    </dgm:pt>
    <dgm:pt modelId="{7BAF1D04-D494-4DF5-9464-4DABEC9B6D82}" type="pres">
      <dgm:prSet presAssocID="{FEDAE28C-F3F1-4138-B847-43FC7ED3AA6B}" presName="aSpace2" presStyleCnt="0"/>
      <dgm:spPr/>
    </dgm:pt>
    <dgm:pt modelId="{060AA3B3-1674-4504-B76E-84DE62D7D134}" type="pres">
      <dgm:prSet presAssocID="{04439288-277E-4AA9-814C-6CCD679609CB}" presName="childNode" presStyleLbl="node1" presStyleIdx="5" presStyleCnt="9" custScaleX="124045">
        <dgm:presLayoutVars>
          <dgm:bulletEnabled val="1"/>
        </dgm:presLayoutVars>
      </dgm:prSet>
      <dgm:spPr/>
      <dgm:t>
        <a:bodyPr/>
        <a:lstStyle/>
        <a:p>
          <a:endParaRPr lang="zh-CN" altLang="en-US"/>
        </a:p>
      </dgm:t>
    </dgm:pt>
    <dgm:pt modelId="{369BA0AC-D8BD-45B2-BBB8-7BFA518F2257}" type="pres">
      <dgm:prSet presAssocID="{04439288-277E-4AA9-814C-6CCD679609CB}" presName="aSpace2" presStyleCnt="0"/>
      <dgm:spPr/>
    </dgm:pt>
    <dgm:pt modelId="{A6B88645-2693-4615-AAEF-7E0D8204B139}" type="pres">
      <dgm:prSet presAssocID="{01357C31-C192-4A76-A68F-A3790C012A3D}" presName="childNode" presStyleLbl="node1" presStyleIdx="6" presStyleCnt="9" custScaleX="133630">
        <dgm:presLayoutVars>
          <dgm:bulletEnabled val="1"/>
        </dgm:presLayoutVars>
      </dgm:prSet>
      <dgm:spPr/>
      <dgm:t>
        <a:bodyPr/>
        <a:lstStyle/>
        <a:p>
          <a:endParaRPr lang="zh-CN" altLang="en-US"/>
        </a:p>
      </dgm:t>
    </dgm:pt>
    <dgm:pt modelId="{282204FD-25C9-4E7C-BD11-CB653E821C69}" type="pres">
      <dgm:prSet presAssocID="{C0CE7E42-5718-425C-A64E-219D1873EB3B}" presName="aSpace" presStyleCnt="0"/>
      <dgm:spPr/>
    </dgm:pt>
    <dgm:pt modelId="{5BA423F4-619B-456F-A7D4-2BD63C7556FF}" type="pres">
      <dgm:prSet presAssocID="{6373654B-5250-4172-A264-73E179C58B10}" presName="compNode" presStyleCnt="0"/>
      <dgm:spPr/>
    </dgm:pt>
    <dgm:pt modelId="{62A942CF-C070-483C-BF12-F500D07BFC49}" type="pres">
      <dgm:prSet presAssocID="{6373654B-5250-4172-A264-73E179C58B10}" presName="aNode" presStyleLbl="bgShp" presStyleIdx="2" presStyleCnt="3"/>
      <dgm:spPr/>
      <dgm:t>
        <a:bodyPr/>
        <a:lstStyle/>
        <a:p>
          <a:endParaRPr lang="zh-CN" altLang="en-US"/>
        </a:p>
      </dgm:t>
    </dgm:pt>
    <dgm:pt modelId="{A860CC11-D429-4401-BAC4-D760FD05A17E}" type="pres">
      <dgm:prSet presAssocID="{6373654B-5250-4172-A264-73E179C58B10}" presName="textNode" presStyleLbl="bgShp" presStyleIdx="2" presStyleCnt="3"/>
      <dgm:spPr/>
      <dgm:t>
        <a:bodyPr/>
        <a:lstStyle/>
        <a:p>
          <a:endParaRPr lang="zh-CN" altLang="en-US"/>
        </a:p>
      </dgm:t>
    </dgm:pt>
    <dgm:pt modelId="{BAF291E0-07D8-40E8-A5A7-49B4A65EEE57}" type="pres">
      <dgm:prSet presAssocID="{6373654B-5250-4172-A264-73E179C58B10}" presName="compChildNode" presStyleCnt="0"/>
      <dgm:spPr/>
    </dgm:pt>
    <dgm:pt modelId="{F6BAEEB9-8A7B-4A74-987B-E86F9EAB0242}" type="pres">
      <dgm:prSet presAssocID="{6373654B-5250-4172-A264-73E179C58B10}" presName="theInnerList" presStyleCnt="0"/>
      <dgm:spPr/>
    </dgm:pt>
    <dgm:pt modelId="{3B11A3A7-0828-4F06-A157-DB85977B241B}" type="pres">
      <dgm:prSet presAssocID="{12470239-8440-4B84-BA8F-FB0BEBF61587}" presName="childNode" presStyleLbl="node1" presStyleIdx="7" presStyleCnt="9">
        <dgm:presLayoutVars>
          <dgm:bulletEnabled val="1"/>
        </dgm:presLayoutVars>
      </dgm:prSet>
      <dgm:spPr/>
      <dgm:t>
        <a:bodyPr/>
        <a:lstStyle/>
        <a:p>
          <a:endParaRPr lang="zh-CN" altLang="en-US"/>
        </a:p>
      </dgm:t>
    </dgm:pt>
    <dgm:pt modelId="{0AFBDC6B-58E3-4744-B608-C0040C3A7848}" type="pres">
      <dgm:prSet presAssocID="{12470239-8440-4B84-BA8F-FB0BEBF61587}" presName="aSpace2" presStyleCnt="0"/>
      <dgm:spPr/>
    </dgm:pt>
    <dgm:pt modelId="{DD3495BC-0150-4BE0-98D5-C763AECB0879}" type="pres">
      <dgm:prSet presAssocID="{9DD88AAB-4E44-46F4-B199-D1E0F2419209}" presName="childNode" presStyleLbl="node1" presStyleIdx="8" presStyleCnt="9">
        <dgm:presLayoutVars>
          <dgm:bulletEnabled val="1"/>
        </dgm:presLayoutVars>
      </dgm:prSet>
      <dgm:spPr/>
      <dgm:t>
        <a:bodyPr/>
        <a:lstStyle/>
        <a:p>
          <a:endParaRPr lang="zh-CN" altLang="en-US"/>
        </a:p>
      </dgm:t>
    </dgm:pt>
  </dgm:ptLst>
  <dgm:cxnLst>
    <dgm:cxn modelId="{2D3A9AB6-746B-4B3A-9699-8C7FD8BF30F7}" type="presOf" srcId="{01357C31-C192-4A76-A68F-A3790C012A3D}" destId="{A6B88645-2693-4615-AAEF-7E0D8204B139}" srcOrd="0" destOrd="0" presId="urn:microsoft.com/office/officeart/2005/8/layout/lProcess2"/>
    <dgm:cxn modelId="{1AD0FCF3-AFCB-42CF-A094-CD7CBFB8104C}" srcId="{BFED882A-52C7-428D-A57B-8B789746AD2B}" destId="{153DF6F0-3958-4A4A-A397-EB59EFAA15B0}" srcOrd="0" destOrd="0" parTransId="{9719416C-F06B-4938-AAFD-194A8F03ED80}" sibTransId="{F28741DB-91BD-48C5-8F54-5FAB59D119C3}"/>
    <dgm:cxn modelId="{BC80D8A1-E75D-4759-9299-DC0DF120D0D5}" srcId="{BFED882A-52C7-428D-A57B-8B789746AD2B}" destId="{6373654B-5250-4172-A264-73E179C58B10}" srcOrd="2" destOrd="0" parTransId="{29026841-968A-4004-9EE3-CA4EC02A15AD}" sibTransId="{5E186BE0-DFED-405C-ADDA-8C67C7A60C6D}"/>
    <dgm:cxn modelId="{0C645FB5-2F35-42AE-BE15-3E71ABF91D61}" type="presOf" srcId="{9DD88AAB-4E44-46F4-B199-D1E0F2419209}" destId="{DD3495BC-0150-4BE0-98D5-C763AECB0879}" srcOrd="0" destOrd="0" presId="urn:microsoft.com/office/officeart/2005/8/layout/lProcess2"/>
    <dgm:cxn modelId="{BC4A1389-77BB-4558-BFCC-93F7D2487427}" srcId="{C0CE7E42-5718-425C-A64E-219D1873EB3B}" destId="{04439288-277E-4AA9-814C-6CCD679609CB}" srcOrd="1" destOrd="0" parTransId="{2F07F569-5A67-4B82-BA76-E982766EA5FB}" sibTransId="{285357F7-9EF2-41D5-83B5-485ECFDD6E77}"/>
    <dgm:cxn modelId="{FF37C705-555A-41F7-A1CD-0095FD9FB3BF}" type="presOf" srcId="{FEDAE28C-F3F1-4138-B847-43FC7ED3AA6B}" destId="{6EB6C56B-2E5D-4238-9E1B-1A7CE779EDB1}" srcOrd="0" destOrd="0" presId="urn:microsoft.com/office/officeart/2005/8/layout/lProcess2"/>
    <dgm:cxn modelId="{F5AF9B3B-095D-4151-8A3D-A1085EF34850}" type="presOf" srcId="{153DF6F0-3958-4A4A-A397-EB59EFAA15B0}" destId="{CBAEC237-912A-46FA-8852-9CAD564539CE}" srcOrd="1" destOrd="0" presId="urn:microsoft.com/office/officeart/2005/8/layout/lProcess2"/>
    <dgm:cxn modelId="{FFD8C02A-9D01-4CCF-A351-6E1EB5E7F9C0}" srcId="{153DF6F0-3958-4A4A-A397-EB59EFAA15B0}" destId="{EB3E4C8D-DA86-4850-BE96-926C3AD951DC}" srcOrd="0" destOrd="0" parTransId="{A1F1191A-7E26-4A93-9BFC-A3719610468B}" sibTransId="{AE9FAF3B-050E-4307-A597-3532F857AAD9}"/>
    <dgm:cxn modelId="{70BAD973-186D-4601-8FAC-0EFF2AA23EF8}" type="presOf" srcId="{BFED882A-52C7-428D-A57B-8B789746AD2B}" destId="{7735CAE9-07C2-4161-A253-02D2E22D5571}" srcOrd="0" destOrd="0" presId="urn:microsoft.com/office/officeart/2005/8/layout/lProcess2"/>
    <dgm:cxn modelId="{A067E4E9-1902-4AE8-80A5-4FF8FAE9B7A4}" type="presOf" srcId="{153DF6F0-3958-4A4A-A397-EB59EFAA15B0}" destId="{B6B788CC-34CC-4378-B2EE-9D3AE8E56EE2}" srcOrd="0" destOrd="0" presId="urn:microsoft.com/office/officeart/2005/8/layout/lProcess2"/>
    <dgm:cxn modelId="{7FE95E41-DB98-4C64-ABF3-11098BEB510C}" type="presOf" srcId="{12470239-8440-4B84-BA8F-FB0BEBF61587}" destId="{3B11A3A7-0828-4F06-A157-DB85977B241B}" srcOrd="0" destOrd="0" presId="urn:microsoft.com/office/officeart/2005/8/layout/lProcess2"/>
    <dgm:cxn modelId="{3825D053-2B96-49AA-9A0B-EAB3C0F96804}" srcId="{6373654B-5250-4172-A264-73E179C58B10}" destId="{12470239-8440-4B84-BA8F-FB0BEBF61587}" srcOrd="0" destOrd="0" parTransId="{3B793C17-4D20-404A-AF79-130AF54B241C}" sibTransId="{6335CC7F-DE07-48FE-A6FD-F4CFEFB7A792}"/>
    <dgm:cxn modelId="{D37C9F6F-1624-499C-83F7-EF115C00B2A5}" type="presOf" srcId="{6373654B-5250-4172-A264-73E179C58B10}" destId="{A860CC11-D429-4401-BAC4-D760FD05A17E}" srcOrd="1" destOrd="0" presId="urn:microsoft.com/office/officeart/2005/8/layout/lProcess2"/>
    <dgm:cxn modelId="{BD347122-4EF4-47BD-B905-EC412CF313B8}" srcId="{C0CE7E42-5718-425C-A64E-219D1873EB3B}" destId="{FEDAE28C-F3F1-4138-B847-43FC7ED3AA6B}" srcOrd="0" destOrd="0" parTransId="{4036920F-009B-49C1-9092-3C564AFC6CE5}" sibTransId="{182EBF60-9553-4CE0-9AE5-AD6D27D1032D}"/>
    <dgm:cxn modelId="{1BA07C2C-15DC-4360-BEA4-D28EC552F5CB}" srcId="{C0CE7E42-5718-425C-A64E-219D1873EB3B}" destId="{01357C31-C192-4A76-A68F-A3790C012A3D}" srcOrd="2" destOrd="0" parTransId="{39A10216-DA5C-4C87-AE61-67E771B0C83E}" sibTransId="{EBCF2D36-3544-44D5-9462-E70A86176786}"/>
    <dgm:cxn modelId="{8232DCD5-E7F1-42CB-BB36-CE5C563DDFB5}" type="presOf" srcId="{EB3E4C8D-DA86-4850-BE96-926C3AD951DC}" destId="{10BCD722-B315-4117-A34E-429AAC7A8EB4}" srcOrd="0" destOrd="0" presId="urn:microsoft.com/office/officeart/2005/8/layout/lProcess2"/>
    <dgm:cxn modelId="{EB6DD58C-CF1D-40AC-8525-B8B579F0C7EC}" type="presOf" srcId="{6373654B-5250-4172-A264-73E179C58B10}" destId="{62A942CF-C070-483C-BF12-F500D07BFC49}" srcOrd="0" destOrd="0" presId="urn:microsoft.com/office/officeart/2005/8/layout/lProcess2"/>
    <dgm:cxn modelId="{44A28D38-3155-4A77-B918-44C585A17E4A}" srcId="{153DF6F0-3958-4A4A-A397-EB59EFAA15B0}" destId="{5777B37C-00CC-4BC2-B0A4-E1E645176D76}" srcOrd="3" destOrd="0" parTransId="{9C4261D0-D910-4C67-B500-AAE7EB2DB685}" sibTransId="{C2C85493-328B-4B4E-92D3-045DD5497900}"/>
    <dgm:cxn modelId="{64ACAC22-FC27-4D62-8CA1-C25F0EDEB28E}" type="presOf" srcId="{093A3BEC-3FE0-4DE5-A287-476EB7EAFE71}" destId="{781DE5E0-F29F-483A-9272-5F86E55509E5}" srcOrd="0" destOrd="0" presId="urn:microsoft.com/office/officeart/2005/8/layout/lProcess2"/>
    <dgm:cxn modelId="{FDE5732C-03BC-4B2D-8CE7-154810120505}" type="presOf" srcId="{C0CE7E42-5718-425C-A64E-219D1873EB3B}" destId="{A840B87D-D80C-41B1-A03E-5C730C643B78}" srcOrd="0" destOrd="0" presId="urn:microsoft.com/office/officeart/2005/8/layout/lProcess2"/>
    <dgm:cxn modelId="{99348928-C8B7-4BF5-BC32-0D284ABF3A74}" srcId="{BFED882A-52C7-428D-A57B-8B789746AD2B}" destId="{C0CE7E42-5718-425C-A64E-219D1873EB3B}" srcOrd="1" destOrd="0" parTransId="{605860EF-BC58-4F8B-B464-DA6A2AC7EFEA}" sibTransId="{E3BF873A-ACFC-4E0E-A91A-40459A5FD0AD}"/>
    <dgm:cxn modelId="{A5F1FFA5-C728-4671-A7A4-3E9F06C78D0A}" type="presOf" srcId="{DC94F0BA-38E7-4129-9273-9D1B7DC685D8}" destId="{E8633B89-C51E-45E8-B838-AD4320AF0E0A}" srcOrd="0" destOrd="0" presId="urn:microsoft.com/office/officeart/2005/8/layout/lProcess2"/>
    <dgm:cxn modelId="{426AA711-57D2-49E3-B7BC-242BFA765393}" srcId="{153DF6F0-3958-4A4A-A397-EB59EFAA15B0}" destId="{DC94F0BA-38E7-4129-9273-9D1B7DC685D8}" srcOrd="1" destOrd="0" parTransId="{30404A21-3571-4C7A-AC9F-EB78E3A37352}" sibTransId="{EDE71B07-26F3-4B47-9728-EFFA97ECDD41}"/>
    <dgm:cxn modelId="{C9EEFDA6-C963-4CB3-82F9-E0F5CEA73D8C}" type="presOf" srcId="{04439288-277E-4AA9-814C-6CCD679609CB}" destId="{060AA3B3-1674-4504-B76E-84DE62D7D134}" srcOrd="0" destOrd="0" presId="urn:microsoft.com/office/officeart/2005/8/layout/lProcess2"/>
    <dgm:cxn modelId="{924DAE4A-87A2-4816-96E2-4DE421C6A066}" srcId="{153DF6F0-3958-4A4A-A397-EB59EFAA15B0}" destId="{093A3BEC-3FE0-4DE5-A287-476EB7EAFE71}" srcOrd="2" destOrd="0" parTransId="{B6E20F9F-4BC2-47AD-A766-B2DA76FD972F}" sibTransId="{431056A1-5207-48EF-9C3C-E5588975B04B}"/>
    <dgm:cxn modelId="{85B0B3F6-1D9D-4D8B-B9B9-D2529E78A4D6}" type="presOf" srcId="{5777B37C-00CC-4BC2-B0A4-E1E645176D76}" destId="{B399D132-901C-4CFC-9ADC-2ADF5931E713}" srcOrd="0" destOrd="0" presId="urn:microsoft.com/office/officeart/2005/8/layout/lProcess2"/>
    <dgm:cxn modelId="{96D700ED-DF48-416C-B460-F55040B134D9}" srcId="{6373654B-5250-4172-A264-73E179C58B10}" destId="{9DD88AAB-4E44-46F4-B199-D1E0F2419209}" srcOrd="1" destOrd="0" parTransId="{65E0D7C7-EB64-417B-A079-AA7EDD4487FB}" sibTransId="{5148CB72-5DFD-483D-9B27-89A6A4E64A78}"/>
    <dgm:cxn modelId="{D00EB582-1494-44DE-8F9A-89485CDEE67E}" type="presOf" srcId="{C0CE7E42-5718-425C-A64E-219D1873EB3B}" destId="{50FF574D-EE25-4249-9EF9-D46BA9AF7942}" srcOrd="1" destOrd="0" presId="urn:microsoft.com/office/officeart/2005/8/layout/lProcess2"/>
    <dgm:cxn modelId="{F8D27B3A-850F-48E8-A917-8B82DD01A48F}" type="presParOf" srcId="{7735CAE9-07C2-4161-A253-02D2E22D5571}" destId="{2EC8B41A-B9D2-41ED-BB50-26682ACBC605}" srcOrd="0" destOrd="0" presId="urn:microsoft.com/office/officeart/2005/8/layout/lProcess2"/>
    <dgm:cxn modelId="{B0845436-9670-4562-9897-B594988FB69D}" type="presParOf" srcId="{2EC8B41A-B9D2-41ED-BB50-26682ACBC605}" destId="{B6B788CC-34CC-4378-B2EE-9D3AE8E56EE2}" srcOrd="0" destOrd="0" presId="urn:microsoft.com/office/officeart/2005/8/layout/lProcess2"/>
    <dgm:cxn modelId="{E84695CC-B8A8-4F11-967A-6BB51E46C9ED}" type="presParOf" srcId="{2EC8B41A-B9D2-41ED-BB50-26682ACBC605}" destId="{CBAEC237-912A-46FA-8852-9CAD564539CE}" srcOrd="1" destOrd="0" presId="urn:microsoft.com/office/officeart/2005/8/layout/lProcess2"/>
    <dgm:cxn modelId="{9B201131-3D9E-4C77-9889-732387C858ED}" type="presParOf" srcId="{2EC8B41A-B9D2-41ED-BB50-26682ACBC605}" destId="{6FAFF12C-9792-4052-9365-9A27AC79EDDF}" srcOrd="2" destOrd="0" presId="urn:microsoft.com/office/officeart/2005/8/layout/lProcess2"/>
    <dgm:cxn modelId="{36EBD419-7E2A-4F3C-846B-048A9A24D17F}" type="presParOf" srcId="{6FAFF12C-9792-4052-9365-9A27AC79EDDF}" destId="{14EEE16D-7BDC-42D2-9ADC-E708270D0181}" srcOrd="0" destOrd="0" presId="urn:microsoft.com/office/officeart/2005/8/layout/lProcess2"/>
    <dgm:cxn modelId="{A608D512-9B04-48C0-AC81-A71A61B82CF1}" type="presParOf" srcId="{14EEE16D-7BDC-42D2-9ADC-E708270D0181}" destId="{10BCD722-B315-4117-A34E-429AAC7A8EB4}" srcOrd="0" destOrd="0" presId="urn:microsoft.com/office/officeart/2005/8/layout/lProcess2"/>
    <dgm:cxn modelId="{2F3A528C-E490-4146-9EB3-E883087B651D}" type="presParOf" srcId="{14EEE16D-7BDC-42D2-9ADC-E708270D0181}" destId="{DB3F5E59-BC36-4FA9-9965-ECB7BC180BCB}" srcOrd="1" destOrd="0" presId="urn:microsoft.com/office/officeart/2005/8/layout/lProcess2"/>
    <dgm:cxn modelId="{F06407DB-23B6-4BB2-ADEE-44AD5D5CFC17}" type="presParOf" srcId="{14EEE16D-7BDC-42D2-9ADC-E708270D0181}" destId="{E8633B89-C51E-45E8-B838-AD4320AF0E0A}" srcOrd="2" destOrd="0" presId="urn:microsoft.com/office/officeart/2005/8/layout/lProcess2"/>
    <dgm:cxn modelId="{2A72D8A1-25A6-4E05-9CCD-B6B6BEF19315}" type="presParOf" srcId="{14EEE16D-7BDC-42D2-9ADC-E708270D0181}" destId="{83E1D7A1-87F0-45EF-A40E-BD7B67214F0E}" srcOrd="3" destOrd="0" presId="urn:microsoft.com/office/officeart/2005/8/layout/lProcess2"/>
    <dgm:cxn modelId="{45F03948-4289-408A-B547-87002B09496D}" type="presParOf" srcId="{14EEE16D-7BDC-42D2-9ADC-E708270D0181}" destId="{781DE5E0-F29F-483A-9272-5F86E55509E5}" srcOrd="4" destOrd="0" presId="urn:microsoft.com/office/officeart/2005/8/layout/lProcess2"/>
    <dgm:cxn modelId="{0E63F001-8F0A-4467-9673-6790F6311D42}" type="presParOf" srcId="{14EEE16D-7BDC-42D2-9ADC-E708270D0181}" destId="{D87CE977-36CE-4F11-A830-A293AF07BBBC}" srcOrd="5" destOrd="0" presId="urn:microsoft.com/office/officeart/2005/8/layout/lProcess2"/>
    <dgm:cxn modelId="{7CF0A121-5935-4E2D-9CB5-2DFFFCC95FA8}" type="presParOf" srcId="{14EEE16D-7BDC-42D2-9ADC-E708270D0181}" destId="{B399D132-901C-4CFC-9ADC-2ADF5931E713}" srcOrd="6" destOrd="0" presId="urn:microsoft.com/office/officeart/2005/8/layout/lProcess2"/>
    <dgm:cxn modelId="{8A95A80C-393A-4490-A144-02A19958E7A8}" type="presParOf" srcId="{7735CAE9-07C2-4161-A253-02D2E22D5571}" destId="{85AA2600-FF61-4C16-8E81-791F6FA4316F}" srcOrd="1" destOrd="0" presId="urn:microsoft.com/office/officeart/2005/8/layout/lProcess2"/>
    <dgm:cxn modelId="{A1084B0C-39D3-4A02-9B0F-0E79168F0EF5}" type="presParOf" srcId="{7735CAE9-07C2-4161-A253-02D2E22D5571}" destId="{5818752D-DB7C-430F-8A66-5E018CDBFB66}" srcOrd="2" destOrd="0" presId="urn:microsoft.com/office/officeart/2005/8/layout/lProcess2"/>
    <dgm:cxn modelId="{43B9214B-80A4-4C42-B5BE-B9B68E27FA5A}" type="presParOf" srcId="{5818752D-DB7C-430F-8A66-5E018CDBFB66}" destId="{A840B87D-D80C-41B1-A03E-5C730C643B78}" srcOrd="0" destOrd="0" presId="urn:microsoft.com/office/officeart/2005/8/layout/lProcess2"/>
    <dgm:cxn modelId="{3CF2087A-47AE-4B05-9DD5-5C4BFC16DE59}" type="presParOf" srcId="{5818752D-DB7C-430F-8A66-5E018CDBFB66}" destId="{50FF574D-EE25-4249-9EF9-D46BA9AF7942}" srcOrd="1" destOrd="0" presId="urn:microsoft.com/office/officeart/2005/8/layout/lProcess2"/>
    <dgm:cxn modelId="{790434CD-D2C1-4227-B208-598E693D8E64}" type="presParOf" srcId="{5818752D-DB7C-430F-8A66-5E018CDBFB66}" destId="{2D1C4CD7-EA67-4CA1-AF1D-E81542EF1350}" srcOrd="2" destOrd="0" presId="urn:microsoft.com/office/officeart/2005/8/layout/lProcess2"/>
    <dgm:cxn modelId="{9B7A71DF-CF7D-457A-A3B4-2E93BE0EBA00}" type="presParOf" srcId="{2D1C4CD7-EA67-4CA1-AF1D-E81542EF1350}" destId="{38F19EF5-0AFB-4F12-8A91-CB01740DBE13}" srcOrd="0" destOrd="0" presId="urn:microsoft.com/office/officeart/2005/8/layout/lProcess2"/>
    <dgm:cxn modelId="{00FEBA65-166B-4301-A1C3-82A6CD976214}" type="presParOf" srcId="{38F19EF5-0AFB-4F12-8A91-CB01740DBE13}" destId="{6EB6C56B-2E5D-4238-9E1B-1A7CE779EDB1}" srcOrd="0" destOrd="0" presId="urn:microsoft.com/office/officeart/2005/8/layout/lProcess2"/>
    <dgm:cxn modelId="{AC78E6C6-A3F8-4DC5-ABF4-3DF19BAE9E33}" type="presParOf" srcId="{38F19EF5-0AFB-4F12-8A91-CB01740DBE13}" destId="{7BAF1D04-D494-4DF5-9464-4DABEC9B6D82}" srcOrd="1" destOrd="0" presId="urn:microsoft.com/office/officeart/2005/8/layout/lProcess2"/>
    <dgm:cxn modelId="{E8487C72-737B-4813-B857-530ADE98BBB8}" type="presParOf" srcId="{38F19EF5-0AFB-4F12-8A91-CB01740DBE13}" destId="{060AA3B3-1674-4504-B76E-84DE62D7D134}" srcOrd="2" destOrd="0" presId="urn:microsoft.com/office/officeart/2005/8/layout/lProcess2"/>
    <dgm:cxn modelId="{CF99DB3B-EBC4-4610-B381-6353DB360FF1}" type="presParOf" srcId="{38F19EF5-0AFB-4F12-8A91-CB01740DBE13}" destId="{369BA0AC-D8BD-45B2-BBB8-7BFA518F2257}" srcOrd="3" destOrd="0" presId="urn:microsoft.com/office/officeart/2005/8/layout/lProcess2"/>
    <dgm:cxn modelId="{F45C1721-970D-4649-87CE-F241B32B071E}" type="presParOf" srcId="{38F19EF5-0AFB-4F12-8A91-CB01740DBE13}" destId="{A6B88645-2693-4615-AAEF-7E0D8204B139}" srcOrd="4" destOrd="0" presId="urn:microsoft.com/office/officeart/2005/8/layout/lProcess2"/>
    <dgm:cxn modelId="{3957C857-4EAF-46ED-B3BC-55B596BBA381}" type="presParOf" srcId="{7735CAE9-07C2-4161-A253-02D2E22D5571}" destId="{282204FD-25C9-4E7C-BD11-CB653E821C69}" srcOrd="3" destOrd="0" presId="urn:microsoft.com/office/officeart/2005/8/layout/lProcess2"/>
    <dgm:cxn modelId="{52FC1193-8995-4EEB-8619-364237D1AB69}" type="presParOf" srcId="{7735CAE9-07C2-4161-A253-02D2E22D5571}" destId="{5BA423F4-619B-456F-A7D4-2BD63C7556FF}" srcOrd="4" destOrd="0" presId="urn:microsoft.com/office/officeart/2005/8/layout/lProcess2"/>
    <dgm:cxn modelId="{09A3ACB2-00ED-44B0-9A45-CCC9343D2DB9}" type="presParOf" srcId="{5BA423F4-619B-456F-A7D4-2BD63C7556FF}" destId="{62A942CF-C070-483C-BF12-F500D07BFC49}" srcOrd="0" destOrd="0" presId="urn:microsoft.com/office/officeart/2005/8/layout/lProcess2"/>
    <dgm:cxn modelId="{1E1F7265-2C4E-4DB8-9B0F-3D0925548BD2}" type="presParOf" srcId="{5BA423F4-619B-456F-A7D4-2BD63C7556FF}" destId="{A860CC11-D429-4401-BAC4-D760FD05A17E}" srcOrd="1" destOrd="0" presId="urn:microsoft.com/office/officeart/2005/8/layout/lProcess2"/>
    <dgm:cxn modelId="{C7B677C2-75DE-4349-86A9-B29EE55A6BD7}" type="presParOf" srcId="{5BA423F4-619B-456F-A7D4-2BD63C7556FF}" destId="{BAF291E0-07D8-40E8-A5A7-49B4A65EEE57}" srcOrd="2" destOrd="0" presId="urn:microsoft.com/office/officeart/2005/8/layout/lProcess2"/>
    <dgm:cxn modelId="{997A2966-381A-4FF2-B0CD-801739AD02E3}" type="presParOf" srcId="{BAF291E0-07D8-40E8-A5A7-49B4A65EEE57}" destId="{F6BAEEB9-8A7B-4A74-987B-E86F9EAB0242}" srcOrd="0" destOrd="0" presId="urn:microsoft.com/office/officeart/2005/8/layout/lProcess2"/>
    <dgm:cxn modelId="{6300E0FD-64F9-412B-B970-1388A65167C3}" type="presParOf" srcId="{F6BAEEB9-8A7B-4A74-987B-E86F9EAB0242}" destId="{3B11A3A7-0828-4F06-A157-DB85977B241B}" srcOrd="0" destOrd="0" presId="urn:microsoft.com/office/officeart/2005/8/layout/lProcess2"/>
    <dgm:cxn modelId="{15DAB56F-032C-4743-8DBE-432AF1681CF7}" type="presParOf" srcId="{F6BAEEB9-8A7B-4A74-987B-E86F9EAB0242}" destId="{0AFBDC6B-58E3-4744-B608-C0040C3A7848}" srcOrd="1" destOrd="0" presId="urn:microsoft.com/office/officeart/2005/8/layout/lProcess2"/>
    <dgm:cxn modelId="{1C186706-C5DC-4832-A694-B354408BDB36}" type="presParOf" srcId="{F6BAEEB9-8A7B-4A74-987B-E86F9EAB0242}" destId="{DD3495BC-0150-4BE0-98D5-C763AECB0879}" srcOrd="2" destOrd="0" presId="urn:microsoft.com/office/officeart/2005/8/layout/lProcess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A2362DC-1436-4FCD-A256-1E1C189AE4AC}"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zh-CN" altLang="en-US"/>
        </a:p>
      </dgm:t>
    </dgm:pt>
    <dgm:pt modelId="{B377AE59-E0CF-438D-AFA2-A05D9BEC5FCF}">
      <dgm:prSet phldrT="[文本]" custT="1"/>
      <dgm:spPr>
        <a:solidFill>
          <a:schemeClr val="accent3">
            <a:lumMod val="50000"/>
          </a:schemeClr>
        </a:solidFill>
      </dgm:spPr>
      <dgm:t>
        <a:bodyPr/>
        <a:lstStyle/>
        <a:p>
          <a:r>
            <a:rPr lang="zh-CN" altLang="en-US" sz="2400" b="1" dirty="0" smtClean="0">
              <a:solidFill>
                <a:schemeClr val="tx1">
                  <a:lumMod val="95000"/>
                  <a:lumOff val="5000"/>
                </a:schemeClr>
              </a:solidFill>
              <a:latin typeface="Calibri" panose="020F0502020204030204" pitchFamily="34" charset="0"/>
            </a:rPr>
            <a:t>1</a:t>
          </a:r>
          <a:r>
            <a:rPr lang="en-US" altLang="zh-CN" sz="2400" b="1" dirty="0" smtClean="0">
              <a:solidFill>
                <a:schemeClr val="tx1">
                  <a:lumMod val="95000"/>
                  <a:lumOff val="5000"/>
                </a:schemeClr>
              </a:solidFill>
              <a:latin typeface="Calibri" panose="020F0502020204030204" pitchFamily="34" charset="0"/>
            </a:rPr>
            <a:t>.</a:t>
          </a:r>
          <a:r>
            <a:rPr lang="zh-CN" altLang="en-US" sz="2400" b="1" dirty="0" smtClean="0">
              <a:solidFill>
                <a:schemeClr val="tx1">
                  <a:lumMod val="95000"/>
                  <a:lumOff val="5000"/>
                </a:schemeClr>
              </a:solidFill>
              <a:latin typeface="Calibri" panose="020F0502020204030204" pitchFamily="34" charset="0"/>
            </a:rPr>
            <a:t>观察记录</a:t>
          </a:r>
          <a:endParaRPr lang="zh-CN" altLang="en-US" sz="2400" b="1" dirty="0">
            <a:solidFill>
              <a:schemeClr val="tx1">
                <a:lumMod val="95000"/>
                <a:lumOff val="5000"/>
              </a:schemeClr>
            </a:solidFill>
          </a:endParaRPr>
        </a:p>
      </dgm:t>
    </dgm:pt>
    <dgm:pt modelId="{038E871C-6BCA-4A67-86E2-65EA7FE5FA71}" cxnId="{1B013EF8-36C5-49FA-B6F6-85FFABDFB637}" type="parTrans">
      <dgm:prSet/>
      <dgm:spPr/>
      <dgm:t>
        <a:bodyPr/>
        <a:lstStyle/>
        <a:p>
          <a:endParaRPr lang="zh-CN" altLang="en-US"/>
        </a:p>
      </dgm:t>
    </dgm:pt>
    <dgm:pt modelId="{0900B658-5871-4C1D-B393-236A06C7AF2A}" cxnId="{1B013EF8-36C5-49FA-B6F6-85FFABDFB637}" type="sibTrans">
      <dgm:prSet/>
      <dgm:spPr/>
      <dgm:t>
        <a:bodyPr/>
        <a:lstStyle/>
        <a:p>
          <a:endParaRPr lang="zh-CN" altLang="en-US"/>
        </a:p>
      </dgm:t>
    </dgm:pt>
    <dgm:pt modelId="{3FB06E02-5300-4280-8E03-6A0AE4C1BB8C}">
      <dgm:prSet phldrT="[文本]" custT="1"/>
      <dgm:spPr>
        <a:solidFill>
          <a:schemeClr val="accent3">
            <a:lumMod val="50000"/>
          </a:schemeClr>
        </a:solidFill>
      </dgm:spPr>
      <dgm:t>
        <a:bodyPr/>
        <a:lstStyle/>
        <a:p>
          <a:r>
            <a:rPr lang="en-US" sz="2400" b="1" dirty="0" smtClean="0">
              <a:solidFill>
                <a:schemeClr val="tx1">
                  <a:lumMod val="95000"/>
                  <a:lumOff val="5000"/>
                </a:schemeClr>
              </a:solidFill>
            </a:rPr>
            <a:t>3.</a:t>
          </a:r>
          <a:r>
            <a:rPr lang="zh-CN" sz="2400" b="1" dirty="0" smtClean="0">
              <a:solidFill>
                <a:schemeClr val="tx1">
                  <a:lumMod val="95000"/>
                  <a:lumOff val="5000"/>
                </a:schemeClr>
              </a:solidFill>
            </a:rPr>
            <a:t>访问谈话</a:t>
          </a:r>
          <a:endParaRPr lang="zh-CN" altLang="en-US" sz="2400" b="1" dirty="0">
            <a:solidFill>
              <a:schemeClr val="tx1">
                <a:lumMod val="95000"/>
                <a:lumOff val="5000"/>
              </a:schemeClr>
            </a:solidFill>
          </a:endParaRPr>
        </a:p>
      </dgm:t>
    </dgm:pt>
    <dgm:pt modelId="{8B7C90E0-A300-4AF3-9E8B-82F498BE587B}" cxnId="{6100B803-7178-468B-BB7D-F113AB965C82}" type="parTrans">
      <dgm:prSet/>
      <dgm:spPr/>
      <dgm:t>
        <a:bodyPr/>
        <a:lstStyle/>
        <a:p>
          <a:endParaRPr lang="zh-CN" altLang="en-US"/>
        </a:p>
      </dgm:t>
    </dgm:pt>
    <dgm:pt modelId="{4FB197D4-2749-4747-8A39-BF1D1D736EA4}" cxnId="{6100B803-7178-468B-BB7D-F113AB965C82}" type="sibTrans">
      <dgm:prSet/>
      <dgm:spPr/>
      <dgm:t>
        <a:bodyPr/>
        <a:lstStyle/>
        <a:p>
          <a:endParaRPr lang="zh-CN" altLang="en-US"/>
        </a:p>
      </dgm:t>
    </dgm:pt>
    <dgm:pt modelId="{5C491D3C-33E1-46D0-9F10-6BD1B3739785}">
      <dgm:prSet phldrT="[文本]" custT="1"/>
      <dgm:spPr>
        <a:solidFill>
          <a:schemeClr val="accent3">
            <a:lumMod val="50000"/>
          </a:schemeClr>
        </a:solidFill>
      </dgm:spPr>
      <dgm:t>
        <a:bodyPr/>
        <a:lstStyle/>
        <a:p>
          <a:r>
            <a:rPr lang="en-US" sz="2400" b="1" dirty="0" smtClean="0">
              <a:solidFill>
                <a:schemeClr val="tx1">
                  <a:lumMod val="95000"/>
                  <a:lumOff val="5000"/>
                </a:schemeClr>
              </a:solidFill>
            </a:rPr>
            <a:t>4.</a:t>
          </a:r>
          <a:r>
            <a:rPr lang="zh-CN" sz="2400" b="1" dirty="0" smtClean="0">
              <a:solidFill>
                <a:schemeClr val="tx1">
                  <a:lumMod val="95000"/>
                  <a:lumOff val="5000"/>
                </a:schemeClr>
              </a:solidFill>
            </a:rPr>
            <a:t>量表测查</a:t>
          </a:r>
          <a:endParaRPr lang="zh-CN" altLang="en-US" sz="2400" b="1" dirty="0">
            <a:solidFill>
              <a:schemeClr val="tx1">
                <a:lumMod val="95000"/>
                <a:lumOff val="5000"/>
              </a:schemeClr>
            </a:solidFill>
          </a:endParaRPr>
        </a:p>
      </dgm:t>
    </dgm:pt>
    <dgm:pt modelId="{55B970CA-BD9B-450E-8169-4F8811CF7F84}" cxnId="{3A02D58E-1DE3-4DBA-9305-298633D37446}" type="parTrans">
      <dgm:prSet/>
      <dgm:spPr/>
      <dgm:t>
        <a:bodyPr/>
        <a:lstStyle/>
        <a:p>
          <a:endParaRPr lang="zh-CN" altLang="en-US"/>
        </a:p>
      </dgm:t>
    </dgm:pt>
    <dgm:pt modelId="{B94294FD-E752-4324-A841-2717FC852B9D}" cxnId="{3A02D58E-1DE3-4DBA-9305-298633D37446}" type="sibTrans">
      <dgm:prSet/>
      <dgm:spPr/>
      <dgm:t>
        <a:bodyPr/>
        <a:lstStyle/>
        <a:p>
          <a:endParaRPr lang="zh-CN" altLang="en-US"/>
        </a:p>
      </dgm:t>
    </dgm:pt>
    <dgm:pt modelId="{93D32240-0324-4A49-9FE3-7B63B430961E}">
      <dgm:prSet phldrT="[文本]" custT="1"/>
      <dgm:spPr>
        <a:solidFill>
          <a:schemeClr val="accent3">
            <a:lumMod val="50000"/>
          </a:schemeClr>
        </a:solidFill>
      </dgm:spPr>
      <dgm:t>
        <a:bodyPr/>
        <a:lstStyle/>
        <a:p>
          <a:r>
            <a:rPr lang="en-US" sz="2400" b="1" dirty="0" smtClean="0">
              <a:solidFill>
                <a:schemeClr val="tx1">
                  <a:lumMod val="95000"/>
                  <a:lumOff val="5000"/>
                </a:schemeClr>
              </a:solidFill>
            </a:rPr>
            <a:t>5.</a:t>
          </a:r>
          <a:r>
            <a:rPr lang="zh-CN" sz="2400" b="1" dirty="0" smtClean="0">
              <a:solidFill>
                <a:schemeClr val="tx1">
                  <a:lumMod val="95000"/>
                  <a:lumOff val="5000"/>
                </a:schemeClr>
              </a:solidFill>
            </a:rPr>
            <a:t>自我报告</a:t>
          </a:r>
          <a:endParaRPr lang="zh-CN" altLang="en-US" sz="2400" b="1" dirty="0">
            <a:solidFill>
              <a:schemeClr val="tx1">
                <a:lumMod val="95000"/>
                <a:lumOff val="5000"/>
              </a:schemeClr>
            </a:solidFill>
          </a:endParaRPr>
        </a:p>
      </dgm:t>
    </dgm:pt>
    <dgm:pt modelId="{AAA194F0-8E99-46DE-83BC-CC8A889F1F50}" cxnId="{3EF18ABC-FBBF-4B30-A289-F6A57A2A1FF2}" type="parTrans">
      <dgm:prSet/>
      <dgm:spPr/>
      <dgm:t>
        <a:bodyPr/>
        <a:lstStyle/>
        <a:p>
          <a:endParaRPr lang="zh-CN" altLang="en-US"/>
        </a:p>
      </dgm:t>
    </dgm:pt>
    <dgm:pt modelId="{9A5358FC-A45E-47BF-8A9B-594B3284B95E}" cxnId="{3EF18ABC-FBBF-4B30-A289-F6A57A2A1FF2}" type="sibTrans">
      <dgm:prSet/>
      <dgm:spPr/>
      <dgm:t>
        <a:bodyPr/>
        <a:lstStyle/>
        <a:p>
          <a:endParaRPr lang="zh-CN" altLang="en-US"/>
        </a:p>
      </dgm:t>
    </dgm:pt>
    <dgm:pt modelId="{7BFB6250-B629-4D9B-B544-37EC29B2BD8C}">
      <dgm:prSet phldrT="[文本]" custT="1"/>
      <dgm:spPr>
        <a:solidFill>
          <a:schemeClr val="accent3">
            <a:lumMod val="50000"/>
          </a:schemeClr>
        </a:solidFill>
      </dgm:spPr>
      <dgm:t>
        <a:bodyPr/>
        <a:lstStyle/>
        <a:p>
          <a:r>
            <a:rPr lang="en-US" sz="2400" b="1" dirty="0" smtClean="0">
              <a:solidFill>
                <a:schemeClr val="tx1">
                  <a:lumMod val="95000"/>
                  <a:lumOff val="5000"/>
                </a:schemeClr>
              </a:solidFill>
            </a:rPr>
            <a:t>6.</a:t>
          </a:r>
          <a:r>
            <a:rPr lang="zh-CN" sz="2400" b="1" dirty="0" smtClean="0">
              <a:solidFill>
                <a:schemeClr val="tx1">
                  <a:lumMod val="95000"/>
                  <a:lumOff val="5000"/>
                </a:schemeClr>
              </a:solidFill>
            </a:rPr>
            <a:t>文件检阅</a:t>
          </a:r>
          <a:endParaRPr lang="zh-CN" altLang="en-US" sz="2400" b="1" dirty="0">
            <a:solidFill>
              <a:schemeClr val="tx1">
                <a:lumMod val="95000"/>
                <a:lumOff val="5000"/>
              </a:schemeClr>
            </a:solidFill>
          </a:endParaRPr>
        </a:p>
      </dgm:t>
    </dgm:pt>
    <dgm:pt modelId="{0C7C0C18-0550-4DCD-86F6-6820EA714174}" cxnId="{8E295DBE-7C20-4668-9A3A-7C5C998A2AE8}" type="parTrans">
      <dgm:prSet/>
      <dgm:spPr/>
      <dgm:t>
        <a:bodyPr/>
        <a:lstStyle/>
        <a:p>
          <a:endParaRPr lang="zh-CN" altLang="en-US"/>
        </a:p>
      </dgm:t>
    </dgm:pt>
    <dgm:pt modelId="{3286AEB9-0E2D-4979-959F-A2C5282F4D82}" cxnId="{8E295DBE-7C20-4668-9A3A-7C5C998A2AE8}" type="sibTrans">
      <dgm:prSet/>
      <dgm:spPr/>
      <dgm:t>
        <a:bodyPr/>
        <a:lstStyle/>
        <a:p>
          <a:endParaRPr lang="zh-CN" altLang="en-US"/>
        </a:p>
      </dgm:t>
    </dgm:pt>
    <dgm:pt modelId="{1E18B02E-D952-4A86-9901-4AD0C1009534}">
      <dgm:prSet phldrT="[文本]" custT="1"/>
      <dgm:spPr>
        <a:solidFill>
          <a:schemeClr val="accent3">
            <a:lumMod val="50000"/>
          </a:schemeClr>
        </a:solidFill>
      </dgm:spPr>
      <dgm:t>
        <a:bodyPr/>
        <a:lstStyle/>
        <a:p>
          <a:r>
            <a:rPr lang="en-US" sz="2400" b="1" dirty="0" smtClean="0">
              <a:solidFill>
                <a:schemeClr val="tx1">
                  <a:lumMod val="95000"/>
                  <a:lumOff val="5000"/>
                </a:schemeClr>
              </a:solidFill>
            </a:rPr>
            <a:t>2.</a:t>
          </a:r>
          <a:r>
            <a:rPr lang="zh-CN" sz="2400" b="1" dirty="0" smtClean="0">
              <a:solidFill>
                <a:schemeClr val="tx1">
                  <a:lumMod val="95000"/>
                  <a:lumOff val="5000"/>
                </a:schemeClr>
              </a:solidFill>
            </a:rPr>
            <a:t>问卷调查</a:t>
          </a:r>
          <a:endParaRPr lang="zh-CN" altLang="en-US" sz="2400" b="1" dirty="0">
            <a:solidFill>
              <a:schemeClr val="tx1">
                <a:lumMod val="95000"/>
                <a:lumOff val="5000"/>
              </a:schemeClr>
            </a:solidFill>
          </a:endParaRPr>
        </a:p>
      </dgm:t>
    </dgm:pt>
    <dgm:pt modelId="{6C8BC1B6-79DE-4150-BBA3-9F8442509662}" cxnId="{FBEA0768-494F-4203-BA63-66036914C599}" type="parTrans">
      <dgm:prSet/>
      <dgm:spPr/>
      <dgm:t>
        <a:bodyPr/>
        <a:lstStyle/>
        <a:p>
          <a:endParaRPr lang="zh-CN" altLang="en-US"/>
        </a:p>
      </dgm:t>
    </dgm:pt>
    <dgm:pt modelId="{D5092D07-F451-4B98-80F5-C968BA964E95}" cxnId="{FBEA0768-494F-4203-BA63-66036914C599}" type="sibTrans">
      <dgm:prSet/>
      <dgm:spPr/>
      <dgm:t>
        <a:bodyPr/>
        <a:lstStyle/>
        <a:p>
          <a:endParaRPr lang="zh-CN" altLang="en-US"/>
        </a:p>
      </dgm:t>
    </dgm:pt>
    <dgm:pt modelId="{DAF84EC5-A4FA-4690-8739-96479F291A6D}" type="pres">
      <dgm:prSet presAssocID="{9A2362DC-1436-4FCD-A256-1E1C189AE4AC}" presName="cycle" presStyleCnt="0">
        <dgm:presLayoutVars>
          <dgm:dir/>
          <dgm:resizeHandles val="exact"/>
        </dgm:presLayoutVars>
      </dgm:prSet>
      <dgm:spPr/>
      <dgm:t>
        <a:bodyPr/>
        <a:lstStyle/>
        <a:p>
          <a:endParaRPr lang="zh-CN" altLang="en-US"/>
        </a:p>
      </dgm:t>
    </dgm:pt>
    <dgm:pt modelId="{CD6F5B9A-5F63-4AA6-B92B-478BFBC0EB7E}" type="pres">
      <dgm:prSet presAssocID="{B377AE59-E0CF-438D-AFA2-A05D9BEC5FCF}" presName="node" presStyleLbl="node1" presStyleIdx="0" presStyleCnt="6" custScaleX="208209">
        <dgm:presLayoutVars>
          <dgm:bulletEnabled val="1"/>
        </dgm:presLayoutVars>
      </dgm:prSet>
      <dgm:spPr/>
      <dgm:t>
        <a:bodyPr/>
        <a:lstStyle/>
        <a:p>
          <a:endParaRPr lang="zh-CN" altLang="en-US"/>
        </a:p>
      </dgm:t>
    </dgm:pt>
    <dgm:pt modelId="{0414ECDB-9516-4934-97AF-A48425A3278C}" type="pres">
      <dgm:prSet presAssocID="{0900B658-5871-4C1D-B393-236A06C7AF2A}" presName="sibTrans" presStyleLbl="sibTrans2D1" presStyleIdx="0" presStyleCnt="6"/>
      <dgm:spPr/>
      <dgm:t>
        <a:bodyPr/>
        <a:lstStyle/>
        <a:p>
          <a:endParaRPr lang="zh-CN" altLang="en-US"/>
        </a:p>
      </dgm:t>
    </dgm:pt>
    <dgm:pt modelId="{3CA03F3F-10BD-4BA1-A12B-FDE2DF29A25F}" type="pres">
      <dgm:prSet presAssocID="{0900B658-5871-4C1D-B393-236A06C7AF2A}" presName="connectorText" presStyleLbl="sibTrans2D1" presStyleIdx="0" presStyleCnt="6"/>
      <dgm:spPr/>
      <dgm:t>
        <a:bodyPr/>
        <a:lstStyle/>
        <a:p>
          <a:endParaRPr lang="zh-CN" altLang="en-US"/>
        </a:p>
      </dgm:t>
    </dgm:pt>
    <dgm:pt modelId="{D11C97A4-2DBA-4DBC-A5F7-A371AC136B0E}" type="pres">
      <dgm:prSet presAssocID="{1E18B02E-D952-4A86-9901-4AD0C1009534}" presName="node" presStyleLbl="node1" presStyleIdx="1" presStyleCnt="6" custScaleX="212925" custScaleY="100943" custRadScaleRad="112100" custRadScaleInc="11702">
        <dgm:presLayoutVars>
          <dgm:bulletEnabled val="1"/>
        </dgm:presLayoutVars>
      </dgm:prSet>
      <dgm:spPr/>
      <dgm:t>
        <a:bodyPr/>
        <a:lstStyle/>
        <a:p>
          <a:endParaRPr lang="zh-CN" altLang="en-US"/>
        </a:p>
      </dgm:t>
    </dgm:pt>
    <dgm:pt modelId="{F37C9334-114B-498D-83E0-737446E7CF27}" type="pres">
      <dgm:prSet presAssocID="{D5092D07-F451-4B98-80F5-C968BA964E95}" presName="sibTrans" presStyleLbl="sibTrans2D1" presStyleIdx="1" presStyleCnt="6"/>
      <dgm:spPr/>
      <dgm:t>
        <a:bodyPr/>
        <a:lstStyle/>
        <a:p>
          <a:endParaRPr lang="zh-CN" altLang="en-US"/>
        </a:p>
      </dgm:t>
    </dgm:pt>
    <dgm:pt modelId="{C70ACC50-342E-477A-8AAB-5F8E4E05EA28}" type="pres">
      <dgm:prSet presAssocID="{D5092D07-F451-4B98-80F5-C968BA964E95}" presName="connectorText" presStyleLbl="sibTrans2D1" presStyleIdx="1" presStyleCnt="6"/>
      <dgm:spPr/>
      <dgm:t>
        <a:bodyPr/>
        <a:lstStyle/>
        <a:p>
          <a:endParaRPr lang="zh-CN" altLang="en-US"/>
        </a:p>
      </dgm:t>
    </dgm:pt>
    <dgm:pt modelId="{FD69805D-ABBB-49BF-8099-BAA1236A9143}" type="pres">
      <dgm:prSet presAssocID="{3FB06E02-5300-4280-8E03-6A0AE4C1BB8C}" presName="node" presStyleLbl="node1" presStyleIdx="2" presStyleCnt="6" custScaleX="217082" custRadScaleRad="100205" custRadScaleInc="-21354">
        <dgm:presLayoutVars>
          <dgm:bulletEnabled val="1"/>
        </dgm:presLayoutVars>
      </dgm:prSet>
      <dgm:spPr/>
      <dgm:t>
        <a:bodyPr/>
        <a:lstStyle/>
        <a:p>
          <a:endParaRPr lang="zh-CN" altLang="en-US"/>
        </a:p>
      </dgm:t>
    </dgm:pt>
    <dgm:pt modelId="{DC51C4D6-E3FA-4224-AE7B-71ED691189E1}" type="pres">
      <dgm:prSet presAssocID="{4FB197D4-2749-4747-8A39-BF1D1D736EA4}" presName="sibTrans" presStyleLbl="sibTrans2D1" presStyleIdx="2" presStyleCnt="6"/>
      <dgm:spPr/>
      <dgm:t>
        <a:bodyPr/>
        <a:lstStyle/>
        <a:p>
          <a:endParaRPr lang="zh-CN" altLang="en-US"/>
        </a:p>
      </dgm:t>
    </dgm:pt>
    <dgm:pt modelId="{9DEDBCB1-D45D-42DB-94AC-9968780AF6CD}" type="pres">
      <dgm:prSet presAssocID="{4FB197D4-2749-4747-8A39-BF1D1D736EA4}" presName="connectorText" presStyleLbl="sibTrans2D1" presStyleIdx="2" presStyleCnt="6"/>
      <dgm:spPr/>
      <dgm:t>
        <a:bodyPr/>
        <a:lstStyle/>
        <a:p>
          <a:endParaRPr lang="zh-CN" altLang="en-US"/>
        </a:p>
      </dgm:t>
    </dgm:pt>
    <dgm:pt modelId="{D9F46824-C16B-46C2-B090-BACA7A218128}" type="pres">
      <dgm:prSet presAssocID="{5C491D3C-33E1-46D0-9F10-6BD1B3739785}" presName="node" presStyleLbl="node1" presStyleIdx="3" presStyleCnt="6" custScaleX="207701">
        <dgm:presLayoutVars>
          <dgm:bulletEnabled val="1"/>
        </dgm:presLayoutVars>
      </dgm:prSet>
      <dgm:spPr/>
      <dgm:t>
        <a:bodyPr/>
        <a:lstStyle/>
        <a:p>
          <a:endParaRPr lang="zh-CN" altLang="en-US"/>
        </a:p>
      </dgm:t>
    </dgm:pt>
    <dgm:pt modelId="{91619342-6A4F-4522-ABCF-70F983AB02FB}" type="pres">
      <dgm:prSet presAssocID="{B94294FD-E752-4324-A841-2717FC852B9D}" presName="sibTrans" presStyleLbl="sibTrans2D1" presStyleIdx="3" presStyleCnt="6"/>
      <dgm:spPr/>
      <dgm:t>
        <a:bodyPr/>
        <a:lstStyle/>
        <a:p>
          <a:endParaRPr lang="zh-CN" altLang="en-US"/>
        </a:p>
      </dgm:t>
    </dgm:pt>
    <dgm:pt modelId="{B58EDA2B-54DA-4A46-922A-EAC531D878DE}" type="pres">
      <dgm:prSet presAssocID="{B94294FD-E752-4324-A841-2717FC852B9D}" presName="connectorText" presStyleLbl="sibTrans2D1" presStyleIdx="3" presStyleCnt="6"/>
      <dgm:spPr/>
      <dgm:t>
        <a:bodyPr/>
        <a:lstStyle/>
        <a:p>
          <a:endParaRPr lang="zh-CN" altLang="en-US"/>
        </a:p>
      </dgm:t>
    </dgm:pt>
    <dgm:pt modelId="{31E09A5A-8E15-4901-9ACF-03125C64AA65}" type="pres">
      <dgm:prSet presAssocID="{93D32240-0324-4A49-9FE3-7B63B430961E}" presName="node" presStyleLbl="node1" presStyleIdx="4" presStyleCnt="6" custScaleX="210753" custRadScaleRad="95753" custRadScaleInc="17459">
        <dgm:presLayoutVars>
          <dgm:bulletEnabled val="1"/>
        </dgm:presLayoutVars>
      </dgm:prSet>
      <dgm:spPr/>
      <dgm:t>
        <a:bodyPr/>
        <a:lstStyle/>
        <a:p>
          <a:endParaRPr lang="zh-CN" altLang="en-US"/>
        </a:p>
      </dgm:t>
    </dgm:pt>
    <dgm:pt modelId="{66C31F5B-DADB-445E-A57D-1B738A04BDAC}" type="pres">
      <dgm:prSet presAssocID="{9A5358FC-A45E-47BF-8A9B-594B3284B95E}" presName="sibTrans" presStyleLbl="sibTrans2D1" presStyleIdx="4" presStyleCnt="6"/>
      <dgm:spPr/>
      <dgm:t>
        <a:bodyPr/>
        <a:lstStyle/>
        <a:p>
          <a:endParaRPr lang="zh-CN" altLang="en-US"/>
        </a:p>
      </dgm:t>
    </dgm:pt>
    <dgm:pt modelId="{6A70038E-4324-4914-A10C-4E405EDB9CFE}" type="pres">
      <dgm:prSet presAssocID="{9A5358FC-A45E-47BF-8A9B-594B3284B95E}" presName="connectorText" presStyleLbl="sibTrans2D1" presStyleIdx="4" presStyleCnt="6"/>
      <dgm:spPr/>
      <dgm:t>
        <a:bodyPr/>
        <a:lstStyle/>
        <a:p>
          <a:endParaRPr lang="zh-CN" altLang="en-US"/>
        </a:p>
      </dgm:t>
    </dgm:pt>
    <dgm:pt modelId="{2D8DF666-2385-4349-B229-6252E4F7131C}" type="pres">
      <dgm:prSet presAssocID="{7BFB6250-B629-4D9B-B544-37EC29B2BD8C}" presName="node" presStyleLbl="node1" presStyleIdx="5" presStyleCnt="6" custScaleX="225359">
        <dgm:presLayoutVars>
          <dgm:bulletEnabled val="1"/>
        </dgm:presLayoutVars>
      </dgm:prSet>
      <dgm:spPr/>
      <dgm:t>
        <a:bodyPr/>
        <a:lstStyle/>
        <a:p>
          <a:endParaRPr lang="zh-CN" altLang="en-US"/>
        </a:p>
      </dgm:t>
    </dgm:pt>
    <dgm:pt modelId="{9B661657-07B4-46EB-9E07-9378C3FB9FF2}" type="pres">
      <dgm:prSet presAssocID="{3286AEB9-0E2D-4979-959F-A2C5282F4D82}" presName="sibTrans" presStyleLbl="sibTrans2D1" presStyleIdx="5" presStyleCnt="6"/>
      <dgm:spPr/>
      <dgm:t>
        <a:bodyPr/>
        <a:lstStyle/>
        <a:p>
          <a:endParaRPr lang="zh-CN" altLang="en-US"/>
        </a:p>
      </dgm:t>
    </dgm:pt>
    <dgm:pt modelId="{7B1274E1-FCCA-4A10-B344-6425CDEC3869}" type="pres">
      <dgm:prSet presAssocID="{3286AEB9-0E2D-4979-959F-A2C5282F4D82}" presName="connectorText" presStyleLbl="sibTrans2D1" presStyleIdx="5" presStyleCnt="6"/>
      <dgm:spPr/>
      <dgm:t>
        <a:bodyPr/>
        <a:lstStyle/>
        <a:p>
          <a:endParaRPr lang="zh-CN" altLang="en-US"/>
        </a:p>
      </dgm:t>
    </dgm:pt>
  </dgm:ptLst>
  <dgm:cxnLst>
    <dgm:cxn modelId="{9FE8D8F9-13B7-484D-ABFD-D63827292A10}" type="presOf" srcId="{4FB197D4-2749-4747-8A39-BF1D1D736EA4}" destId="{DC51C4D6-E3FA-4224-AE7B-71ED691189E1}" srcOrd="0" destOrd="0" presId="urn:microsoft.com/office/officeart/2005/8/layout/cycle2"/>
    <dgm:cxn modelId="{6100B803-7178-468B-BB7D-F113AB965C82}" srcId="{9A2362DC-1436-4FCD-A256-1E1C189AE4AC}" destId="{3FB06E02-5300-4280-8E03-6A0AE4C1BB8C}" srcOrd="2" destOrd="0" parTransId="{8B7C90E0-A300-4AF3-9E8B-82F498BE587B}" sibTransId="{4FB197D4-2749-4747-8A39-BF1D1D736EA4}"/>
    <dgm:cxn modelId="{F590C8C1-68D5-4EBE-9877-37A63DA0E9E6}" type="presOf" srcId="{0900B658-5871-4C1D-B393-236A06C7AF2A}" destId="{0414ECDB-9516-4934-97AF-A48425A3278C}" srcOrd="0" destOrd="0" presId="urn:microsoft.com/office/officeart/2005/8/layout/cycle2"/>
    <dgm:cxn modelId="{0B977EE1-AD8D-4F39-B130-82E2DE6F2600}" type="presOf" srcId="{B94294FD-E752-4324-A841-2717FC852B9D}" destId="{B58EDA2B-54DA-4A46-922A-EAC531D878DE}" srcOrd="1" destOrd="0" presId="urn:microsoft.com/office/officeart/2005/8/layout/cycle2"/>
    <dgm:cxn modelId="{9489EAF9-E513-46C5-8D06-782457DB6B7C}" type="presOf" srcId="{7BFB6250-B629-4D9B-B544-37EC29B2BD8C}" destId="{2D8DF666-2385-4349-B229-6252E4F7131C}" srcOrd="0" destOrd="0" presId="urn:microsoft.com/office/officeart/2005/8/layout/cycle2"/>
    <dgm:cxn modelId="{42331592-CB19-4E0B-A579-8D9D24EC50DB}" type="presOf" srcId="{3286AEB9-0E2D-4979-959F-A2C5282F4D82}" destId="{9B661657-07B4-46EB-9E07-9378C3FB9FF2}" srcOrd="0" destOrd="0" presId="urn:microsoft.com/office/officeart/2005/8/layout/cycle2"/>
    <dgm:cxn modelId="{7084B885-078B-4959-B624-FFE3FDD58483}" type="presOf" srcId="{4FB197D4-2749-4747-8A39-BF1D1D736EA4}" destId="{9DEDBCB1-D45D-42DB-94AC-9968780AF6CD}" srcOrd="1" destOrd="0" presId="urn:microsoft.com/office/officeart/2005/8/layout/cycle2"/>
    <dgm:cxn modelId="{2CD51943-4802-4489-9A33-5EFAA40710E7}" type="presOf" srcId="{9A2362DC-1436-4FCD-A256-1E1C189AE4AC}" destId="{DAF84EC5-A4FA-4690-8739-96479F291A6D}" srcOrd="0" destOrd="0" presId="urn:microsoft.com/office/officeart/2005/8/layout/cycle2"/>
    <dgm:cxn modelId="{6DCA90F4-0410-4FE2-A86D-06986A124B6A}" type="presOf" srcId="{3FB06E02-5300-4280-8E03-6A0AE4C1BB8C}" destId="{FD69805D-ABBB-49BF-8099-BAA1236A9143}" srcOrd="0" destOrd="0" presId="urn:microsoft.com/office/officeart/2005/8/layout/cycle2"/>
    <dgm:cxn modelId="{6C95AB82-378D-40CB-B177-0EB16BB1F7B7}" type="presOf" srcId="{B94294FD-E752-4324-A841-2717FC852B9D}" destId="{91619342-6A4F-4522-ABCF-70F983AB02FB}" srcOrd="0" destOrd="0" presId="urn:microsoft.com/office/officeart/2005/8/layout/cycle2"/>
    <dgm:cxn modelId="{D6953994-2136-4682-93FD-28B1CAB66767}" type="presOf" srcId="{D5092D07-F451-4B98-80F5-C968BA964E95}" destId="{F37C9334-114B-498D-83E0-737446E7CF27}" srcOrd="0" destOrd="0" presId="urn:microsoft.com/office/officeart/2005/8/layout/cycle2"/>
    <dgm:cxn modelId="{EC0D23CB-7065-4B17-B58B-B118624C8F87}" type="presOf" srcId="{3286AEB9-0E2D-4979-959F-A2C5282F4D82}" destId="{7B1274E1-FCCA-4A10-B344-6425CDEC3869}" srcOrd="1" destOrd="0" presId="urn:microsoft.com/office/officeart/2005/8/layout/cycle2"/>
    <dgm:cxn modelId="{5217AA0A-69D1-4ED1-BF92-6DC242AC9D6B}" type="presOf" srcId="{1E18B02E-D952-4A86-9901-4AD0C1009534}" destId="{D11C97A4-2DBA-4DBC-A5F7-A371AC136B0E}" srcOrd="0" destOrd="0" presId="urn:microsoft.com/office/officeart/2005/8/layout/cycle2"/>
    <dgm:cxn modelId="{02B0F09E-0C15-4F94-8087-6B61CB67B35E}" type="presOf" srcId="{9A5358FC-A45E-47BF-8A9B-594B3284B95E}" destId="{66C31F5B-DADB-445E-A57D-1B738A04BDAC}" srcOrd="0" destOrd="0" presId="urn:microsoft.com/office/officeart/2005/8/layout/cycle2"/>
    <dgm:cxn modelId="{7ED4D689-71E0-40FC-A503-4722AEDEBFA8}" type="presOf" srcId="{5C491D3C-33E1-46D0-9F10-6BD1B3739785}" destId="{D9F46824-C16B-46C2-B090-BACA7A218128}" srcOrd="0" destOrd="0" presId="urn:microsoft.com/office/officeart/2005/8/layout/cycle2"/>
    <dgm:cxn modelId="{85033ACB-F249-4007-9F66-42449D9496EF}" type="presOf" srcId="{B377AE59-E0CF-438D-AFA2-A05D9BEC5FCF}" destId="{CD6F5B9A-5F63-4AA6-B92B-478BFBC0EB7E}" srcOrd="0" destOrd="0" presId="urn:microsoft.com/office/officeart/2005/8/layout/cycle2"/>
    <dgm:cxn modelId="{31BBCBF6-BACF-446E-95EC-D788B3634A3C}" type="presOf" srcId="{D5092D07-F451-4B98-80F5-C968BA964E95}" destId="{C70ACC50-342E-477A-8AAB-5F8E4E05EA28}" srcOrd="1" destOrd="0" presId="urn:microsoft.com/office/officeart/2005/8/layout/cycle2"/>
    <dgm:cxn modelId="{1E85E6A0-A508-4E49-86FD-1730B8C806B3}" type="presOf" srcId="{0900B658-5871-4C1D-B393-236A06C7AF2A}" destId="{3CA03F3F-10BD-4BA1-A12B-FDE2DF29A25F}" srcOrd="1" destOrd="0" presId="urn:microsoft.com/office/officeart/2005/8/layout/cycle2"/>
    <dgm:cxn modelId="{FBEA0768-494F-4203-BA63-66036914C599}" srcId="{9A2362DC-1436-4FCD-A256-1E1C189AE4AC}" destId="{1E18B02E-D952-4A86-9901-4AD0C1009534}" srcOrd="1" destOrd="0" parTransId="{6C8BC1B6-79DE-4150-BBA3-9F8442509662}" sibTransId="{D5092D07-F451-4B98-80F5-C968BA964E95}"/>
    <dgm:cxn modelId="{1B013EF8-36C5-49FA-B6F6-85FFABDFB637}" srcId="{9A2362DC-1436-4FCD-A256-1E1C189AE4AC}" destId="{B377AE59-E0CF-438D-AFA2-A05D9BEC5FCF}" srcOrd="0" destOrd="0" parTransId="{038E871C-6BCA-4A67-86E2-65EA7FE5FA71}" sibTransId="{0900B658-5871-4C1D-B393-236A06C7AF2A}"/>
    <dgm:cxn modelId="{3EF18ABC-FBBF-4B30-A289-F6A57A2A1FF2}" srcId="{9A2362DC-1436-4FCD-A256-1E1C189AE4AC}" destId="{93D32240-0324-4A49-9FE3-7B63B430961E}" srcOrd="4" destOrd="0" parTransId="{AAA194F0-8E99-46DE-83BC-CC8A889F1F50}" sibTransId="{9A5358FC-A45E-47BF-8A9B-594B3284B95E}"/>
    <dgm:cxn modelId="{380327D5-E298-41B5-B820-251492C34148}" type="presOf" srcId="{93D32240-0324-4A49-9FE3-7B63B430961E}" destId="{31E09A5A-8E15-4901-9ACF-03125C64AA65}" srcOrd="0" destOrd="0" presId="urn:microsoft.com/office/officeart/2005/8/layout/cycle2"/>
    <dgm:cxn modelId="{3A02D58E-1DE3-4DBA-9305-298633D37446}" srcId="{9A2362DC-1436-4FCD-A256-1E1C189AE4AC}" destId="{5C491D3C-33E1-46D0-9F10-6BD1B3739785}" srcOrd="3" destOrd="0" parTransId="{55B970CA-BD9B-450E-8169-4F8811CF7F84}" sibTransId="{B94294FD-E752-4324-A841-2717FC852B9D}"/>
    <dgm:cxn modelId="{037DDDF6-7358-4DF2-9839-333943C99355}" type="presOf" srcId="{9A5358FC-A45E-47BF-8A9B-594B3284B95E}" destId="{6A70038E-4324-4914-A10C-4E405EDB9CFE}" srcOrd="1" destOrd="0" presId="urn:microsoft.com/office/officeart/2005/8/layout/cycle2"/>
    <dgm:cxn modelId="{8E295DBE-7C20-4668-9A3A-7C5C998A2AE8}" srcId="{9A2362DC-1436-4FCD-A256-1E1C189AE4AC}" destId="{7BFB6250-B629-4D9B-B544-37EC29B2BD8C}" srcOrd="5" destOrd="0" parTransId="{0C7C0C18-0550-4DCD-86F6-6820EA714174}" sibTransId="{3286AEB9-0E2D-4979-959F-A2C5282F4D82}"/>
    <dgm:cxn modelId="{FEAA9D86-60F1-4079-9FC8-61D03F8E79B3}" type="presParOf" srcId="{DAF84EC5-A4FA-4690-8739-96479F291A6D}" destId="{CD6F5B9A-5F63-4AA6-B92B-478BFBC0EB7E}" srcOrd="0" destOrd="0" presId="urn:microsoft.com/office/officeart/2005/8/layout/cycle2"/>
    <dgm:cxn modelId="{ACF41BFC-3BB2-4976-B2FC-5BC83FFA1E7D}" type="presParOf" srcId="{DAF84EC5-A4FA-4690-8739-96479F291A6D}" destId="{0414ECDB-9516-4934-97AF-A48425A3278C}" srcOrd="1" destOrd="0" presId="urn:microsoft.com/office/officeart/2005/8/layout/cycle2"/>
    <dgm:cxn modelId="{2BD95472-95E0-48E3-A0C2-7B63F654F076}" type="presParOf" srcId="{0414ECDB-9516-4934-97AF-A48425A3278C}" destId="{3CA03F3F-10BD-4BA1-A12B-FDE2DF29A25F}" srcOrd="0" destOrd="0" presId="urn:microsoft.com/office/officeart/2005/8/layout/cycle2"/>
    <dgm:cxn modelId="{CA078050-08A6-4133-A012-E2266607E3B4}" type="presParOf" srcId="{DAF84EC5-A4FA-4690-8739-96479F291A6D}" destId="{D11C97A4-2DBA-4DBC-A5F7-A371AC136B0E}" srcOrd="2" destOrd="0" presId="urn:microsoft.com/office/officeart/2005/8/layout/cycle2"/>
    <dgm:cxn modelId="{EC222B9F-94EB-4829-8607-CA35A5578314}" type="presParOf" srcId="{DAF84EC5-A4FA-4690-8739-96479F291A6D}" destId="{F37C9334-114B-498D-83E0-737446E7CF27}" srcOrd="3" destOrd="0" presId="urn:microsoft.com/office/officeart/2005/8/layout/cycle2"/>
    <dgm:cxn modelId="{D96FAB56-2269-45AF-B559-B7DB008E1C5F}" type="presParOf" srcId="{F37C9334-114B-498D-83E0-737446E7CF27}" destId="{C70ACC50-342E-477A-8AAB-5F8E4E05EA28}" srcOrd="0" destOrd="0" presId="urn:microsoft.com/office/officeart/2005/8/layout/cycle2"/>
    <dgm:cxn modelId="{6ACEDACA-9A81-400D-A1DD-5019BCD0D0CC}" type="presParOf" srcId="{DAF84EC5-A4FA-4690-8739-96479F291A6D}" destId="{FD69805D-ABBB-49BF-8099-BAA1236A9143}" srcOrd="4" destOrd="0" presId="urn:microsoft.com/office/officeart/2005/8/layout/cycle2"/>
    <dgm:cxn modelId="{BF4A2744-421B-40C6-8DE3-755A78E97A02}" type="presParOf" srcId="{DAF84EC5-A4FA-4690-8739-96479F291A6D}" destId="{DC51C4D6-E3FA-4224-AE7B-71ED691189E1}" srcOrd="5" destOrd="0" presId="urn:microsoft.com/office/officeart/2005/8/layout/cycle2"/>
    <dgm:cxn modelId="{BE869C87-5D5C-40FA-A855-E6C36CFE2586}" type="presParOf" srcId="{DC51C4D6-E3FA-4224-AE7B-71ED691189E1}" destId="{9DEDBCB1-D45D-42DB-94AC-9968780AF6CD}" srcOrd="0" destOrd="0" presId="urn:microsoft.com/office/officeart/2005/8/layout/cycle2"/>
    <dgm:cxn modelId="{B0C92861-D77D-4775-A8D9-DE34945A83F9}" type="presParOf" srcId="{DAF84EC5-A4FA-4690-8739-96479F291A6D}" destId="{D9F46824-C16B-46C2-B090-BACA7A218128}" srcOrd="6" destOrd="0" presId="urn:microsoft.com/office/officeart/2005/8/layout/cycle2"/>
    <dgm:cxn modelId="{7F1680F8-F51B-4083-BBAE-0358A1A1B91B}" type="presParOf" srcId="{DAF84EC5-A4FA-4690-8739-96479F291A6D}" destId="{91619342-6A4F-4522-ABCF-70F983AB02FB}" srcOrd="7" destOrd="0" presId="urn:microsoft.com/office/officeart/2005/8/layout/cycle2"/>
    <dgm:cxn modelId="{185CF6C7-F8A0-449D-9DCD-18026E0608F8}" type="presParOf" srcId="{91619342-6A4F-4522-ABCF-70F983AB02FB}" destId="{B58EDA2B-54DA-4A46-922A-EAC531D878DE}" srcOrd="0" destOrd="0" presId="urn:microsoft.com/office/officeart/2005/8/layout/cycle2"/>
    <dgm:cxn modelId="{3FA4EB78-8BBE-4443-9C96-D9209246194E}" type="presParOf" srcId="{DAF84EC5-A4FA-4690-8739-96479F291A6D}" destId="{31E09A5A-8E15-4901-9ACF-03125C64AA65}" srcOrd="8" destOrd="0" presId="urn:microsoft.com/office/officeart/2005/8/layout/cycle2"/>
    <dgm:cxn modelId="{27C18BD1-DAF9-4D24-9A8B-103F072F9EB2}" type="presParOf" srcId="{DAF84EC5-A4FA-4690-8739-96479F291A6D}" destId="{66C31F5B-DADB-445E-A57D-1B738A04BDAC}" srcOrd="9" destOrd="0" presId="urn:microsoft.com/office/officeart/2005/8/layout/cycle2"/>
    <dgm:cxn modelId="{57948C2E-1896-4C0F-9363-ED867011B980}" type="presParOf" srcId="{66C31F5B-DADB-445E-A57D-1B738A04BDAC}" destId="{6A70038E-4324-4914-A10C-4E405EDB9CFE}" srcOrd="0" destOrd="0" presId="urn:microsoft.com/office/officeart/2005/8/layout/cycle2"/>
    <dgm:cxn modelId="{C953C9AF-D9D3-4678-8DCB-075A18A9AC6E}" type="presParOf" srcId="{DAF84EC5-A4FA-4690-8739-96479F291A6D}" destId="{2D8DF666-2385-4349-B229-6252E4F7131C}" srcOrd="10" destOrd="0" presId="urn:microsoft.com/office/officeart/2005/8/layout/cycle2"/>
    <dgm:cxn modelId="{38C831F4-B8CC-4248-BACC-52A98A81E1F3}" type="presParOf" srcId="{DAF84EC5-A4FA-4690-8739-96479F291A6D}" destId="{9B661657-07B4-46EB-9E07-9378C3FB9FF2}" srcOrd="11" destOrd="0" presId="urn:microsoft.com/office/officeart/2005/8/layout/cycle2"/>
    <dgm:cxn modelId="{BB357326-182B-4E77-A627-65E0BDE432B7}" type="presParOf" srcId="{9B661657-07B4-46EB-9E07-9378C3FB9FF2}" destId="{7B1274E1-FCCA-4A10-B344-6425CDEC3869}" srcOrd="0" destOrd="0" presId="urn:microsoft.com/office/officeart/2005/8/layout/cycle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D17148C9-B041-4790-A1E7-B9D71E9A8C56}" type="doc">
      <dgm:prSet loTypeId="urn:microsoft.com/office/officeart/2005/8/layout/vList6" loCatId="list" qsTypeId="urn:microsoft.com/office/officeart/2005/8/quickstyle/simple1" qsCatId="simple" csTypeId="urn:microsoft.com/office/officeart/2005/8/colors/accent2_1" csCatId="accent2" phldr="1"/>
      <dgm:spPr/>
      <dgm:t>
        <a:bodyPr/>
        <a:lstStyle/>
        <a:p>
          <a:endParaRPr lang="zh-CN" altLang="en-US"/>
        </a:p>
      </dgm:t>
    </dgm:pt>
    <dgm:pt modelId="{1C4837A9-6CDD-4B35-8BB3-CB445E0D6193}">
      <dgm:prSet phldrT="[文本]" phldr="0" custT="1"/>
      <dgm:spPr>
        <a:solidFill>
          <a:schemeClr val="accent1">
            <a:lumMod val="75000"/>
          </a:schemeClr>
        </a:solidFill>
      </dgm:spPr>
      <dgm:t>
        <a:bodyPr vert="horz" wrap="square"/>
        <a:p>
          <a:pPr>
            <a:lnSpc>
              <a:spcPct val="100000"/>
            </a:lnSpc>
            <a:spcBef>
              <a:spcPct val="0"/>
            </a:spcBef>
            <a:spcAft>
              <a:spcPct val="35000"/>
            </a:spcAft>
          </a:pPr>
          <a:r>
            <a:rPr lang="zh-CN" altLang="en-US" sz="2000" b="1" dirty="0" smtClean="0">
              <a:solidFill>
                <a:schemeClr val="bg1"/>
              </a:solidFill>
              <a:latin typeface="宋体" panose="02010600030101010101" pitchFamily="2" charset="-122"/>
            </a:rPr>
            <a:t>一、评价资料的准备</a:t>
          </a:r>
          <a:r>
            <a:rPr lang="zh-CN" altLang="en-US" sz="2000" b="1" dirty="0" smtClean="0">
              <a:solidFill>
                <a:schemeClr val="bg1"/>
              </a:solidFill>
              <a:latin typeface="宋体" panose="02010600030101010101" pitchFamily="2" charset="-122"/>
            </a:rPr>
            <a:t/>
          </a:r>
          <a:endParaRPr lang="zh-CN" altLang="en-US" sz="2000" b="1" dirty="0" smtClean="0">
            <a:solidFill>
              <a:schemeClr val="bg1"/>
            </a:solidFill>
            <a:latin typeface="宋体" panose="02010600030101010101" pitchFamily="2" charset="-122"/>
          </a:endParaRPr>
        </a:p>
      </dgm:t>
    </dgm:pt>
    <dgm:pt modelId="{435409D4-F880-466E-8711-B9E793DDEF07}" cxnId="{0859ACD5-D4CA-4F5B-B402-C6720CEA76F8}" type="parTrans">
      <dgm:prSet/>
      <dgm:spPr/>
      <dgm:t>
        <a:bodyPr/>
        <a:lstStyle/>
        <a:p>
          <a:endParaRPr lang="zh-CN" altLang="en-US"/>
        </a:p>
      </dgm:t>
    </dgm:pt>
    <dgm:pt modelId="{C07F6346-A3CC-4802-B59C-5EE642B6E76D}" cxnId="{0859ACD5-D4CA-4F5B-B402-C6720CEA76F8}" type="sibTrans">
      <dgm:prSet/>
      <dgm:spPr/>
      <dgm:t>
        <a:bodyPr/>
        <a:lstStyle/>
        <a:p>
          <a:endParaRPr lang="zh-CN" altLang="en-US"/>
        </a:p>
      </dgm:t>
    </dgm:pt>
    <dgm:pt modelId="{53B43D05-1C03-469C-9A77-0CE0ACF071C9}">
      <dgm:prSet phldrT="[文本]" phldr="0" custT="1"/>
      <dgm:spPr/>
      <dgm:t>
        <a:bodyPr vert="horz" wrap="square"/>
        <a:p>
          <a:pPr>
            <a:lnSpc>
              <a:spcPct val="100000"/>
            </a:lnSpc>
            <a:spcBef>
              <a:spcPct val="0"/>
            </a:spcBef>
            <a:spcAft>
              <a:spcPct val="15000"/>
            </a:spcAft>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一）初步核查和整理</a:t>
          </a:r>
          <a:r>
            <a:rPr lang="zh-CN" altLang="en-US" sz="1400" b="1" dirty="0">
              <a:solidFill>
                <a:schemeClr val="tx1">
                  <a:lumMod val="95000"/>
                  <a:lumOff val="5000"/>
                </a:schemeClr>
              </a:solidFill>
            </a:rPr>
            <a:t/>
          </a:r>
          <a:endParaRPr lang="zh-CN" altLang="en-US" sz="1400" b="1" dirty="0">
            <a:solidFill>
              <a:schemeClr val="tx1">
                <a:lumMod val="95000"/>
                <a:lumOff val="5000"/>
              </a:schemeClr>
            </a:solidFill>
          </a:endParaRPr>
        </a:p>
      </dgm:t>
    </dgm:pt>
    <dgm:pt modelId="{9E3EFD53-9AF6-45C4-83A0-9D82DB41D17E}" cxnId="{C866BBA8-C2D5-4B77-9B46-2AC4296C4A28}" type="parTrans">
      <dgm:prSet/>
      <dgm:spPr/>
      <dgm:t>
        <a:bodyPr/>
        <a:lstStyle/>
        <a:p>
          <a:endParaRPr lang="zh-CN" altLang="en-US"/>
        </a:p>
      </dgm:t>
    </dgm:pt>
    <dgm:pt modelId="{DB9CBA18-FEB3-42C9-9FEA-782ED0BD344F}" cxnId="{C866BBA8-C2D5-4B77-9B46-2AC4296C4A28}" type="sibTrans">
      <dgm:prSet/>
      <dgm:spPr/>
      <dgm:t>
        <a:bodyPr/>
        <a:lstStyle/>
        <a:p>
          <a:endParaRPr lang="zh-CN" altLang="en-US"/>
        </a:p>
      </dgm:t>
    </dgm:pt>
    <dgm:pt modelId="{D14519FE-0D11-4255-9D8F-39559E2F5955}">
      <dgm:prSet phldr="0" custT="1"/>
      <dgm:spPr/>
      <dgm:t>
        <a:bodyPr vert="horz" wrap="square"/>
        <a:p>
          <a:pPr>
            <a:lnSpc>
              <a:spcPct val="100000"/>
            </a:lnSpc>
            <a:spcBef>
              <a:spcPct val="0"/>
            </a:spcBef>
            <a:spcAft>
              <a:spcPct val="15000"/>
            </a:spcAft>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二）资料的编码和汇总</a:t>
          </a:r>
          <a:r>
            <a:rPr lang="zh-CN" altLang="en-US" sz="1400" b="1" dirty="0" smtClean="0">
              <a:solidFill>
                <a:schemeClr val="tx1">
                  <a:lumMod val="95000"/>
                  <a:lumOff val="5000"/>
                </a:schemeClr>
              </a:solidFill>
              <a:latin typeface="宋体" panose="02010600030101010101" pitchFamily="2" charset="-122"/>
            </a:rPr>
            <a:t/>
          </a:r>
          <a:endParaRPr lang="zh-CN" altLang="en-US" sz="1400" b="1" dirty="0" smtClean="0">
            <a:solidFill>
              <a:schemeClr val="tx1">
                <a:lumMod val="95000"/>
                <a:lumOff val="5000"/>
              </a:schemeClr>
            </a:solidFill>
            <a:latin typeface="宋体" panose="02010600030101010101" pitchFamily="2" charset="-122"/>
          </a:endParaRPr>
        </a:p>
      </dgm:t>
    </dgm:pt>
    <dgm:pt modelId="{DEF1CAB9-2531-4409-B8E5-9E2708D0A6C7}" cxnId="{9FDF3514-C964-4501-852D-0CE7605248B0}" type="parTrans">
      <dgm:prSet/>
      <dgm:spPr/>
    </dgm:pt>
    <dgm:pt modelId="{3369CCB7-5B39-4E15-919F-8EF038B088DC}" cxnId="{9FDF3514-C964-4501-852D-0CE7605248B0}" type="sibTrans">
      <dgm:prSet/>
      <dgm:spPr/>
    </dgm:pt>
    <dgm:pt modelId="{6727E604-2C32-4BC8-84F5-A31C4AF35CCC}">
      <dgm:prSet phldrT="[文本]" phldr="0" custT="1"/>
      <dgm:spPr>
        <a:solidFill>
          <a:schemeClr val="accent1">
            <a:lumMod val="75000"/>
          </a:schemeClr>
        </a:solidFill>
      </dgm:spPr>
      <dgm:t>
        <a:bodyPr vert="horz" wrap="square"/>
        <a:p>
          <a:pPr>
            <a:lnSpc>
              <a:spcPct val="100000"/>
            </a:lnSpc>
            <a:spcBef>
              <a:spcPct val="0"/>
            </a:spcBef>
            <a:spcAft>
              <a:spcPct val="35000"/>
            </a:spcAft>
          </a:pPr>
          <a:r>
            <a:rPr lang="zh-CN" altLang="en-US" sz="1800" b="1" dirty="0" smtClean="0">
              <a:solidFill>
                <a:schemeClr val="bg1"/>
              </a:solidFill>
              <a:latin typeface="宋体" panose="02010600030101010101" pitchFamily="2" charset="-122"/>
            </a:rPr>
            <a:t>二、评价资料的量化分析</a:t>
          </a:r>
          <a:r>
            <a:rPr lang="zh-CN" altLang="en-US" sz="1800" b="1" dirty="0" smtClean="0">
              <a:solidFill>
                <a:schemeClr val="bg1"/>
              </a:solidFill>
              <a:latin typeface="宋体" panose="02010600030101010101" pitchFamily="2" charset="-122"/>
            </a:rPr>
            <a:t/>
          </a:r>
          <a:endParaRPr lang="zh-CN" altLang="en-US" sz="1800" b="1" dirty="0" smtClean="0">
            <a:solidFill>
              <a:schemeClr val="bg1"/>
            </a:solidFill>
            <a:latin typeface="宋体" panose="02010600030101010101" pitchFamily="2" charset="-122"/>
          </a:endParaRPr>
        </a:p>
      </dgm:t>
    </dgm:pt>
    <dgm:pt modelId="{E07DCF54-6590-4599-A961-5539373DD055}" cxnId="{D0D43185-8A92-437D-9FEF-15A3E5D9A945}" type="parTrans">
      <dgm:prSet/>
      <dgm:spPr/>
      <dgm:t>
        <a:bodyPr/>
        <a:lstStyle/>
        <a:p>
          <a:endParaRPr lang="zh-CN" altLang="en-US"/>
        </a:p>
      </dgm:t>
    </dgm:pt>
    <dgm:pt modelId="{06B2519F-3D39-46C2-B1DE-5837B5AC7450}" cxnId="{D0D43185-8A92-437D-9FEF-15A3E5D9A945}" type="sibTrans">
      <dgm:prSet/>
      <dgm:spPr/>
      <dgm:t>
        <a:bodyPr/>
        <a:lstStyle/>
        <a:p>
          <a:endParaRPr lang="zh-CN" altLang="en-US"/>
        </a:p>
      </dgm:t>
    </dgm:pt>
    <dgm:pt modelId="{9781CEE8-5A37-4D4B-9D2D-914A372B9B18}">
      <dgm:prSet phldrT="[文本]" phldr="0" custT="1"/>
      <dgm:spPr/>
      <dgm:t>
        <a:bodyPr vert="horz" wrap="square"/>
        <a:p>
          <a:pPr>
            <a:lnSpc>
              <a:spcPct val="100000"/>
            </a:lnSpc>
            <a:spcBef>
              <a:spcPct val="0"/>
            </a:spcBef>
            <a:spcAft>
              <a:spcPct val="15000"/>
            </a:spcAft>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一）量化分析的特征</a:t>
          </a:r>
          <a:r>
            <a:rPr lang="zh-CN" altLang="en-US" sz="1400" b="1" dirty="0">
              <a:solidFill>
                <a:schemeClr val="tx1">
                  <a:lumMod val="95000"/>
                  <a:lumOff val="5000"/>
                </a:schemeClr>
              </a:solidFill>
            </a:rPr>
            <a:t/>
          </a:r>
          <a:endParaRPr lang="zh-CN" altLang="en-US" sz="1400" b="1" dirty="0">
            <a:solidFill>
              <a:schemeClr val="tx1">
                <a:lumMod val="95000"/>
                <a:lumOff val="5000"/>
              </a:schemeClr>
            </a:solidFill>
          </a:endParaRPr>
        </a:p>
      </dgm:t>
    </dgm:pt>
    <dgm:pt modelId="{3E5CF80B-20C8-4576-9707-D667CB4B0F4F}" cxnId="{9655C6C3-2540-48C9-B43F-EF9446FA3BD7}" type="parTrans">
      <dgm:prSet/>
      <dgm:spPr/>
      <dgm:t>
        <a:bodyPr/>
        <a:lstStyle/>
        <a:p>
          <a:endParaRPr lang="zh-CN" altLang="en-US"/>
        </a:p>
      </dgm:t>
    </dgm:pt>
    <dgm:pt modelId="{19CFC685-DB47-4A37-8AE7-66D4159C66DB}" cxnId="{9655C6C3-2540-48C9-B43F-EF9446FA3BD7}" type="sibTrans">
      <dgm:prSet/>
      <dgm:spPr/>
      <dgm:t>
        <a:bodyPr/>
        <a:lstStyle/>
        <a:p>
          <a:endParaRPr lang="zh-CN" altLang="en-US"/>
        </a:p>
      </dgm:t>
    </dgm:pt>
    <dgm:pt modelId="{0A94C70E-6E40-4BEF-AD10-1F2002963571}">
      <dgm:prSet phldr="0" custT="1"/>
      <dgm:spPr/>
      <dgm:t>
        <a:bodyPr vert="horz" wrap="square"/>
        <a:p>
          <a:pPr>
            <a:lnSpc>
              <a:spcPct val="100000"/>
            </a:lnSpc>
            <a:spcBef>
              <a:spcPct val="0"/>
            </a:spcBef>
            <a:spcAft>
              <a:spcPct val="15000"/>
            </a:spcAft>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二）量化分析的结构方式</a:t>
          </a:r>
          <a:r>
            <a:rPr lang="zh-CN" altLang="en-US" sz="1400" b="1" dirty="0" smtClean="0">
              <a:solidFill>
                <a:schemeClr val="tx1">
                  <a:lumMod val="95000"/>
                  <a:lumOff val="5000"/>
                </a:schemeClr>
              </a:solidFill>
              <a:latin typeface="宋体" panose="02010600030101010101" pitchFamily="2" charset="-122"/>
            </a:rPr>
            <a:t/>
          </a:r>
          <a:endParaRPr lang="zh-CN" altLang="en-US" sz="1400" b="1" dirty="0" smtClean="0">
            <a:solidFill>
              <a:schemeClr val="tx1">
                <a:lumMod val="95000"/>
                <a:lumOff val="5000"/>
              </a:schemeClr>
            </a:solidFill>
            <a:latin typeface="宋体" panose="02010600030101010101" pitchFamily="2" charset="-122"/>
          </a:endParaRPr>
        </a:p>
      </dgm:t>
    </dgm:pt>
    <dgm:pt modelId="{7351E867-9F4B-4E6F-A5D5-69EF9D966BC9}" cxnId="{C25C1750-B7F0-42C6-AA78-A35A9460EFFC}" type="parTrans">
      <dgm:prSet/>
      <dgm:spPr/>
    </dgm:pt>
    <dgm:pt modelId="{BF2863CE-0D42-47C3-B8E0-254361208F01}" cxnId="{C25C1750-B7F0-42C6-AA78-A35A9460EFFC}" type="sibTrans">
      <dgm:prSet/>
      <dgm:spPr/>
    </dgm:pt>
    <dgm:pt modelId="{FBDFC796-E8E4-465F-951B-D059E00C948C}">
      <dgm:prSet phldrT="[文本]" phldr="0" custT="1"/>
      <dgm:spPr>
        <a:solidFill>
          <a:schemeClr val="accent1">
            <a:lumMod val="75000"/>
          </a:schemeClr>
        </a:solidFill>
      </dgm:spPr>
      <dgm:t>
        <a:bodyPr vert="horz" wrap="square"/>
        <a:p>
          <a:pPr>
            <a:lnSpc>
              <a:spcPct val="100000"/>
            </a:lnSpc>
            <a:spcBef>
              <a:spcPct val="0"/>
            </a:spcBef>
            <a:spcAft>
              <a:spcPct val="35000"/>
            </a:spcAft>
          </a:pPr>
          <a:r>
            <a:rPr lang="zh-CN" altLang="en-US" sz="1800" b="1" dirty="0" smtClean="0">
              <a:solidFill>
                <a:schemeClr val="bg1"/>
              </a:solidFill>
              <a:latin typeface="宋体" panose="02010600030101010101" pitchFamily="2" charset="-122"/>
            </a:rPr>
            <a:t>三、常用的评价数据统计方法</a:t>
          </a:r>
          <a:r>
            <a:rPr lang="zh-CN" altLang="en-US" sz="1800" b="1" dirty="0" smtClean="0">
              <a:solidFill>
                <a:schemeClr val="bg1"/>
              </a:solidFill>
              <a:latin typeface="宋体" panose="02010600030101010101" pitchFamily="2" charset="-122"/>
            </a:rPr>
            <a:t/>
          </a:r>
          <a:endParaRPr lang="zh-CN" altLang="en-US" sz="1800" b="1" dirty="0" smtClean="0">
            <a:solidFill>
              <a:schemeClr val="bg1"/>
            </a:solidFill>
            <a:latin typeface="宋体" panose="02010600030101010101" pitchFamily="2" charset="-122"/>
          </a:endParaRPr>
        </a:p>
      </dgm:t>
    </dgm:pt>
    <dgm:pt modelId="{D9311C3C-9576-406F-B21B-81B5946CD489}" cxnId="{0F059F7B-B4DF-40B5-AD74-D6950D39AA70}" type="parTrans">
      <dgm:prSet/>
      <dgm:spPr/>
      <dgm:t>
        <a:bodyPr/>
        <a:lstStyle/>
        <a:p>
          <a:endParaRPr lang="zh-CN" altLang="en-US"/>
        </a:p>
      </dgm:t>
    </dgm:pt>
    <dgm:pt modelId="{42525D80-EC22-4CFB-8EE7-D9DC6264FCE5}" cxnId="{0F059F7B-B4DF-40B5-AD74-D6950D39AA70}" type="sibTrans">
      <dgm:prSet/>
      <dgm:spPr/>
      <dgm:t>
        <a:bodyPr/>
        <a:lstStyle/>
        <a:p>
          <a:endParaRPr lang="zh-CN" altLang="en-US"/>
        </a:p>
      </dgm:t>
    </dgm:pt>
    <dgm:pt modelId="{11A7FC96-641D-4579-A650-1957DF457700}">
      <dgm:prSet phldr="0" custT="1"/>
      <dgm:spPr/>
      <dgm:t>
        <a:bodyPr vert="horz" wrap="square"/>
        <a:p>
          <a:pPr>
            <a:lnSpc>
              <a:spcPct val="100000"/>
            </a:lnSpc>
            <a:spcBef>
              <a:spcPct val="0"/>
            </a:spcBef>
            <a:spcAft>
              <a:spcPct val="15000"/>
            </a:spcAft>
          </a:pPr>
          <a:r>
            <a:rPr lang="zh-CN" altLang="en-US" sz="1400" b="1" dirty="0" smtClean="0">
              <a:solidFill>
                <a:schemeClr val="tx1">
                  <a:lumMod val="95000"/>
                  <a:lumOff val="5000"/>
                </a:schemeClr>
              </a:solidFill>
              <a:latin typeface="宋体" panose="02010600030101010101" pitchFamily="2" charset="-122"/>
            </a:rPr>
            <a:t>(一）描述性统计 (二）相关分析</a:t>
          </a:r>
          <a:r>
            <a:rPr lang="zh-CN" altLang="en-US" sz="1400" b="1" dirty="0">
              <a:solidFill>
                <a:schemeClr val="tx1">
                  <a:lumMod val="95000"/>
                  <a:lumOff val="5000"/>
                </a:schemeClr>
              </a:solidFill>
            </a:rPr>
            <a:t/>
          </a:r>
          <a:endParaRPr lang="zh-CN" altLang="en-US" sz="1400" b="1" dirty="0">
            <a:solidFill>
              <a:schemeClr val="tx1">
                <a:lumMod val="95000"/>
                <a:lumOff val="5000"/>
              </a:schemeClr>
            </a:solidFill>
          </a:endParaRPr>
        </a:p>
      </dgm:t>
    </dgm:pt>
    <dgm:pt modelId="{A95A9ED9-BF7D-4BBE-A329-3EDBA349CD2E}" cxnId="{EA0D6154-56C5-4A49-9856-A995904B7F43}" type="parTrans">
      <dgm:prSet/>
      <dgm:spPr/>
      <dgm:t>
        <a:bodyPr/>
        <a:lstStyle/>
        <a:p>
          <a:endParaRPr lang="zh-CN" altLang="en-US"/>
        </a:p>
      </dgm:t>
    </dgm:pt>
    <dgm:pt modelId="{126AE64A-E8FB-436A-99C7-EEBD2A2FB0A4}" cxnId="{EA0D6154-56C5-4A49-9856-A995904B7F43}" type="sibTrans">
      <dgm:prSet/>
      <dgm:spPr/>
      <dgm:t>
        <a:bodyPr/>
        <a:lstStyle/>
        <a:p>
          <a:endParaRPr lang="zh-CN" altLang="en-US"/>
        </a:p>
      </dgm:t>
    </dgm:pt>
    <dgm:pt modelId="{13359E6C-65A3-45F4-8CC5-0540F513C288}">
      <dgm:prSet phldr="0" custT="1"/>
      <dgm:spPr/>
      <dgm:t>
        <a:bodyPr vert="horz" wrap="square"/>
        <a:p>
          <a:pPr>
            <a:lnSpc>
              <a:spcPct val="100000"/>
            </a:lnSpc>
            <a:spcBef>
              <a:spcPct val="0"/>
            </a:spcBef>
            <a:spcAft>
              <a:spcPct val="15000"/>
            </a:spcAft>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三）方差分析   (四）因素分析</a:t>
          </a:r>
          <a:r>
            <a:rPr lang="zh-CN" altLang="en-US" sz="1400" b="1" dirty="0" smtClean="0">
              <a:solidFill>
                <a:schemeClr val="tx1">
                  <a:lumMod val="95000"/>
                  <a:lumOff val="5000"/>
                </a:schemeClr>
              </a:solidFill>
              <a:latin typeface="宋体" panose="02010600030101010101" pitchFamily="2" charset="-122"/>
            </a:rPr>
            <a:t/>
          </a:r>
          <a:endParaRPr lang="zh-CN" altLang="en-US" sz="1400" b="1" dirty="0" smtClean="0">
            <a:solidFill>
              <a:schemeClr val="tx1">
                <a:lumMod val="95000"/>
                <a:lumOff val="5000"/>
              </a:schemeClr>
            </a:solidFill>
            <a:latin typeface="宋体" panose="02010600030101010101" pitchFamily="2" charset="-122"/>
          </a:endParaRPr>
        </a:p>
      </dgm:t>
    </dgm:pt>
    <dgm:pt modelId="{51A8FDD2-D3C0-47BC-ADF3-4B122E8E253A}" cxnId="{CA126736-BEDB-435E-874A-16C7A4E2AC68}" type="parTrans">
      <dgm:prSet/>
      <dgm:spPr/>
    </dgm:pt>
    <dgm:pt modelId="{8AE03CCD-B4C3-46DB-BA34-A533AAF734C5}" cxnId="{CA126736-BEDB-435E-874A-16C7A4E2AC68}" type="sibTrans">
      <dgm:prSet/>
      <dgm:spPr/>
    </dgm:pt>
    <dgm:pt modelId="{2056055C-7991-4CE5-B908-5DFC7E097890}">
      <dgm:prSet phldrT="[文本]" phldr="0" custT="1"/>
      <dgm:spPr>
        <a:solidFill>
          <a:schemeClr val="accent1">
            <a:lumMod val="75000"/>
          </a:schemeClr>
        </a:solidFill>
      </dgm:spPr>
      <dgm:t>
        <a:bodyPr vert="horz" wrap="square"/>
        <a:p>
          <a:pPr>
            <a:lnSpc>
              <a:spcPct val="100000"/>
            </a:lnSpc>
            <a:spcBef>
              <a:spcPct val="0"/>
            </a:spcBef>
            <a:spcAft>
              <a:spcPct val="35000"/>
            </a:spcAft>
          </a:pPr>
          <a:r>
            <a:rPr lang="zh-CN" altLang="en-US" sz="1800" b="1" dirty="0" smtClean="0">
              <a:solidFill>
                <a:schemeClr val="bg1"/>
              </a:solidFill>
              <a:latin typeface="宋体" panose="02010600030101010101" pitchFamily="2" charset="-122"/>
            </a:rPr>
            <a:t>四、评价资料的质的分析</a:t>
          </a:r>
          <a:r>
            <a:rPr lang="en-US" altLang="zh-CN" sz="2400" b="1" dirty="0" smtClean="0">
              <a:solidFill>
                <a:srgbClr val="FFC000"/>
              </a:solidFill>
            </a:rPr>
            <a:t> </a:t>
          </a:r>
          <a:r>
            <a:rPr lang="zh-CN" altLang="en-US" sz="2400" b="1" dirty="0">
              <a:solidFill>
                <a:srgbClr val="FFC000"/>
              </a:solidFill>
            </a:rPr>
            <a:t/>
          </a:r>
          <a:endParaRPr lang="zh-CN" altLang="en-US" sz="2400" b="1" dirty="0">
            <a:solidFill>
              <a:srgbClr val="FFC000"/>
            </a:solidFill>
          </a:endParaRPr>
        </a:p>
      </dgm:t>
    </dgm:pt>
    <dgm:pt modelId="{DA19E189-3A18-48FF-92C1-3E17E154C70B}" cxnId="{20F85253-8CF2-497E-8253-589C388F73F3}" type="parTrans">
      <dgm:prSet/>
      <dgm:spPr/>
      <dgm:t>
        <a:bodyPr/>
        <a:lstStyle/>
        <a:p>
          <a:endParaRPr lang="zh-CN" altLang="en-US"/>
        </a:p>
      </dgm:t>
    </dgm:pt>
    <dgm:pt modelId="{A1887A6D-3F64-4972-A5CE-CE9B422FF2DF}" cxnId="{20F85253-8CF2-497E-8253-589C388F73F3}" type="sibTrans">
      <dgm:prSet/>
      <dgm:spPr/>
      <dgm:t>
        <a:bodyPr/>
        <a:lstStyle/>
        <a:p>
          <a:endParaRPr lang="zh-CN" altLang="en-US"/>
        </a:p>
      </dgm:t>
    </dgm:pt>
    <dgm:pt modelId="{70939D2F-71CA-4C20-8717-88605F488B5E}">
      <dgm:prSet phldr="0" custT="1"/>
      <dgm:spPr/>
      <dgm:t>
        <a:bodyPr vert="horz" wrap="square"/>
        <a:p>
          <a:pPr>
            <a:lnSpc>
              <a:spcPct val="100000"/>
            </a:lnSpc>
            <a:spcBef>
              <a:spcPct val="0"/>
            </a:spcBef>
            <a:spcAft>
              <a:spcPct val="15000"/>
            </a:spcAft>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一）质的分析的特征</a:t>
          </a: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二）质的评价资料的整理和编码</a:t>
          </a:r>
          <a:r>
            <a:rPr lang="zh-CN" altLang="en-US" sz="2000" b="1" dirty="0">
              <a:solidFill>
                <a:schemeClr val="tx1">
                  <a:lumMod val="95000"/>
                  <a:lumOff val="5000"/>
                </a:schemeClr>
              </a:solidFill>
            </a:rPr>
            <a:t/>
          </a:r>
          <a:endParaRPr lang="zh-CN" altLang="en-US" sz="2000" b="1" dirty="0">
            <a:solidFill>
              <a:schemeClr val="tx1">
                <a:lumMod val="95000"/>
                <a:lumOff val="5000"/>
              </a:schemeClr>
            </a:solidFill>
          </a:endParaRPr>
        </a:p>
      </dgm:t>
    </dgm:pt>
    <dgm:pt modelId="{BEECF83F-F120-4BAD-9F46-A385AB560D88}" cxnId="{0F2CEA1F-E76B-4DC1-A74E-B22819AE5F06}" type="parTrans">
      <dgm:prSet/>
      <dgm:spPr/>
      <dgm:t>
        <a:bodyPr/>
        <a:lstStyle/>
        <a:p>
          <a:endParaRPr lang="zh-CN" altLang="en-US"/>
        </a:p>
      </dgm:t>
    </dgm:pt>
    <dgm:pt modelId="{EA5D4E16-D4C0-4CAD-89CB-DAE198DA786B}" cxnId="{0F2CEA1F-E76B-4DC1-A74E-B22819AE5F06}" type="sibTrans">
      <dgm:prSet/>
      <dgm:spPr/>
      <dgm:t>
        <a:bodyPr/>
        <a:lstStyle/>
        <a:p>
          <a:endParaRPr lang="zh-CN" altLang="en-US"/>
        </a:p>
      </dgm:t>
    </dgm:pt>
    <dgm:pt modelId="{773619EB-A7D7-491D-A73E-A27F1EC58EB7}">
      <dgm:prSet phldr="0" custT="1"/>
      <dgm:spPr/>
      <dgm:t>
        <a:bodyPr vert="horz" wrap="square"/>
        <a:p>
          <a:pPr>
            <a:lnSpc>
              <a:spcPct val="100000"/>
            </a:lnSpc>
            <a:spcBef>
              <a:spcPct val="0"/>
            </a:spcBef>
            <a:spcAft>
              <a:spcPct val="15000"/>
            </a:spcAft>
          </a:pPr>
          <a:r>
            <a:rPr lang="zh-CN" altLang="en-US" sz="1400" b="1" dirty="0" smtClean="0">
              <a:solidFill>
                <a:schemeClr val="tx1">
                  <a:lumMod val="95000"/>
                  <a:lumOff val="5000"/>
                </a:schemeClr>
              </a:solidFill>
              <a:latin typeface="宋体" panose="02010600030101010101" pitchFamily="2" charset="-122"/>
            </a:rPr>
            <a:t>(三）质的评价资料分析方式(四）质的分析的具体策略或技</a:t>
          </a:r>
          <a:r>
            <a:rPr lang="zh-CN" altLang="en-US" sz="1400" b="1" dirty="0" smtClean="0">
              <a:solidFill>
                <a:schemeClr val="tx1">
                  <a:lumMod val="95000"/>
                  <a:lumOff val="5000"/>
                </a:schemeClr>
              </a:solidFill>
              <a:latin typeface="宋体" panose="02010600030101010101" pitchFamily="2" charset="-122"/>
            </a:rPr>
            <a:t>术</a:t>
          </a:r>
          <a:r>
            <a:rPr lang="zh-CN" altLang="en-US" sz="1400" b="1" dirty="0" smtClean="0">
              <a:solidFill>
                <a:schemeClr val="tx1">
                  <a:lumMod val="95000"/>
                  <a:lumOff val="5000"/>
                </a:schemeClr>
              </a:solidFill>
              <a:latin typeface="宋体" panose="02010600030101010101" pitchFamily="2" charset="-122"/>
            </a:rPr>
            <a:t/>
          </a:r>
          <a:endParaRPr lang="zh-CN" altLang="en-US" sz="1400" b="1" dirty="0" smtClean="0">
            <a:solidFill>
              <a:schemeClr val="tx1">
                <a:lumMod val="95000"/>
                <a:lumOff val="5000"/>
              </a:schemeClr>
            </a:solidFill>
            <a:latin typeface="宋体" panose="02010600030101010101" pitchFamily="2" charset="-122"/>
          </a:endParaRPr>
        </a:p>
      </dgm:t>
    </dgm:pt>
    <dgm:pt modelId="{C21EB531-97DD-4FD3-B2C7-BACFE8705494}" cxnId="{72C7FEA8-E81B-4298-B4C8-CDD5C08DC9F2}" type="parTrans">
      <dgm:prSet/>
      <dgm:spPr/>
    </dgm:pt>
    <dgm:pt modelId="{BDD4D655-2B34-4918-B1A7-9AFA07CFAF46}" cxnId="{72C7FEA8-E81B-4298-B4C8-CDD5C08DC9F2}" type="sibTrans">
      <dgm:prSet/>
      <dgm:spPr/>
    </dgm:pt>
    <dgm:pt modelId="{7AE4D3A2-5380-477E-941C-DCC60BAF6646}">
      <dgm:prSet phldrT="[文本]" phldr="0" custT="1"/>
      <dgm:spPr>
        <a:solidFill>
          <a:schemeClr val="accent1">
            <a:lumMod val="75000"/>
          </a:schemeClr>
        </a:solidFill>
      </dgm:spPr>
      <dgm:t>
        <a:bodyPr vert="horz" wrap="square"/>
        <a:p>
          <a:pPr>
            <a:lnSpc>
              <a:spcPct val="100000"/>
            </a:lnSpc>
            <a:spcBef>
              <a:spcPct val="0"/>
            </a:spcBef>
            <a:spcAft>
              <a:spcPct val="35000"/>
            </a:spcAft>
          </a:pPr>
          <a:r>
            <a:rPr lang="zh-CN" altLang="en-US" sz="1800" b="1" dirty="0" smtClean="0">
              <a:solidFill>
                <a:schemeClr val="bg1"/>
              </a:solidFill>
              <a:latin typeface="宋体" panose="02010600030101010101" pitchFamily="2" charset="-122"/>
            </a:rPr>
            <a:t>五、评价结果的解释与运用</a:t>
          </a:r>
          <a:r>
            <a:rPr lang="zh-CN" altLang="en-US" sz="1800" b="1" dirty="0" smtClean="0">
              <a:solidFill>
                <a:schemeClr val="bg1"/>
              </a:solidFill>
              <a:latin typeface="宋体" panose="02010600030101010101" pitchFamily="2" charset="-122"/>
            </a:rPr>
            <a:t/>
          </a:r>
          <a:endParaRPr lang="zh-CN" altLang="en-US" sz="1800" b="1" dirty="0" smtClean="0">
            <a:solidFill>
              <a:schemeClr val="bg1"/>
            </a:solidFill>
            <a:latin typeface="宋体" panose="02010600030101010101" pitchFamily="2" charset="-122"/>
          </a:endParaRPr>
        </a:p>
      </dgm:t>
    </dgm:pt>
    <dgm:pt modelId="{C839A8EA-3696-4380-8468-FD52CB91714A}" cxnId="{9736C591-FF90-4FA4-ACBD-F62C3C3591E9}" type="parTrans">
      <dgm:prSet/>
      <dgm:spPr/>
      <dgm:t>
        <a:bodyPr/>
        <a:lstStyle/>
        <a:p>
          <a:endParaRPr lang="zh-CN" altLang="en-US"/>
        </a:p>
      </dgm:t>
    </dgm:pt>
    <dgm:pt modelId="{427767C9-D684-46B5-864C-8DC0902D3839}" cxnId="{9736C591-FF90-4FA4-ACBD-F62C3C3591E9}" type="sibTrans">
      <dgm:prSet/>
      <dgm:spPr/>
      <dgm:t>
        <a:bodyPr/>
        <a:lstStyle/>
        <a:p>
          <a:endParaRPr lang="zh-CN" altLang="en-US"/>
        </a:p>
      </dgm:t>
    </dgm:pt>
    <dgm:pt modelId="{49E9DEF9-F2CF-4251-A9A5-4DBC79269D28}">
      <dgm:prSet phldrT="[文本]" phldr="0" custT="1"/>
      <dgm:spPr/>
      <dgm:t>
        <a:bodyPr vert="horz" wrap="square"/>
        <a:p>
          <a:pPr>
            <a:lnSpc>
              <a:spcPct val="100000"/>
            </a:lnSpc>
            <a:spcBef>
              <a:spcPct val="0"/>
            </a:spcBef>
            <a:spcAft>
              <a:spcPct val="15000"/>
            </a:spcAft>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一）解释评价结果的原则</a:t>
          </a:r>
          <a:r>
            <a:rPr lang="zh-CN" altLang="en-US" sz="1400" b="1" dirty="0">
              <a:solidFill>
                <a:schemeClr val="tx1">
                  <a:lumMod val="95000"/>
                  <a:lumOff val="5000"/>
                </a:schemeClr>
              </a:solidFill>
            </a:rPr>
            <a:t/>
          </a:r>
          <a:endParaRPr lang="zh-CN" altLang="en-US" sz="1400" b="1" dirty="0">
            <a:solidFill>
              <a:schemeClr val="tx1">
                <a:lumMod val="95000"/>
                <a:lumOff val="5000"/>
              </a:schemeClr>
            </a:solidFill>
          </a:endParaRPr>
        </a:p>
      </dgm:t>
    </dgm:pt>
    <dgm:pt modelId="{618F1991-719A-4458-8418-0A4697CD6C66}" cxnId="{F441E786-5852-4E6F-8DC9-5E6501DC439E}" type="parTrans">
      <dgm:prSet/>
      <dgm:spPr/>
      <dgm:t>
        <a:bodyPr/>
        <a:lstStyle/>
        <a:p>
          <a:endParaRPr lang="zh-CN" altLang="en-US"/>
        </a:p>
      </dgm:t>
    </dgm:pt>
    <dgm:pt modelId="{401321E6-50E0-4E12-819D-3942D6CFAAA8}" cxnId="{F441E786-5852-4E6F-8DC9-5E6501DC439E}" type="sibTrans">
      <dgm:prSet/>
      <dgm:spPr/>
      <dgm:t>
        <a:bodyPr/>
        <a:lstStyle/>
        <a:p>
          <a:endParaRPr lang="zh-CN" altLang="en-US"/>
        </a:p>
      </dgm:t>
    </dgm:pt>
    <dgm:pt modelId="{763CECBB-D94B-4C7E-B848-CC9F8ADFB221}">
      <dgm:prSet phldr="0" custT="1"/>
      <dgm:spPr/>
      <dgm:t>
        <a:bodyPr vert="horz" wrap="square"/>
        <a:p>
          <a:pPr>
            <a:lnSpc>
              <a:spcPct val="100000"/>
            </a:lnSpc>
            <a:spcBef>
              <a:spcPct val="0"/>
            </a:spcBef>
            <a:spcAft>
              <a:spcPct val="15000"/>
            </a:spcAft>
          </a:pPr>
          <a:r>
            <a:rPr lang="zh-CN" altLang="en-US" sz="1400" b="1" dirty="0" smtClean="0">
              <a:solidFill>
                <a:schemeClr val="tx1">
                  <a:lumMod val="95000"/>
                  <a:lumOff val="5000"/>
                </a:schemeClr>
              </a:solidFill>
              <a:latin typeface="宋体" panose="02010600030101010101" pitchFamily="2" charset="-122"/>
            </a:rPr>
            <a:t>(二）解释评价结果的方式</a:t>
          </a:r>
          <a:r>
            <a:rPr lang="zh-CN" altLang="en-US" sz="2000" b="1" dirty="0">
              <a:solidFill>
                <a:schemeClr val="tx1">
                  <a:lumMod val="95000"/>
                  <a:lumOff val="5000"/>
                </a:schemeClr>
              </a:solidFill>
            </a:rPr>
            <a:t/>
          </a:r>
          <a:endParaRPr lang="zh-CN" altLang="en-US" sz="2000" b="1" dirty="0">
            <a:solidFill>
              <a:schemeClr val="tx1">
                <a:lumMod val="95000"/>
                <a:lumOff val="5000"/>
              </a:schemeClr>
            </a:solidFill>
          </a:endParaRPr>
        </a:p>
      </dgm:t>
    </dgm:pt>
    <dgm:pt modelId="{F0D3A455-CABE-41AA-80EA-BB1890840718}" cxnId="{92373BFD-6616-49B9-92B2-65B23E34D505}" type="parTrans">
      <dgm:prSet/>
      <dgm:spPr/>
    </dgm:pt>
    <dgm:pt modelId="{F7BB4F5D-DE68-473C-B902-FAF524BA8D8A}" cxnId="{92373BFD-6616-49B9-92B2-65B23E34D505}" type="sibTrans">
      <dgm:prSet/>
      <dgm:spPr/>
    </dgm:pt>
    <dgm:pt modelId="{E66AEE71-7CA3-400A-881E-6C09BFC2A7C1}">
      <dgm:prSet phldr="0" custT="1"/>
      <dgm:spPr/>
      <dgm:t>
        <a:bodyPr vert="horz" wrap="square"/>
        <a:p>
          <a:pPr>
            <a:lnSpc>
              <a:spcPct val="100000"/>
            </a:lnSpc>
            <a:spcBef>
              <a:spcPct val="0"/>
            </a:spcBef>
            <a:spcAft>
              <a:spcPct val="15000"/>
            </a:spcAft>
          </a:pPr>
          <a:r>
            <a:rPr lang="zh-CN" altLang="en-US" sz="900" dirty="0"/>
            <a:t/>
          </a:r>
          <a:endParaRPr lang="zh-CN" altLang="en-US" sz="900" dirty="0"/>
        </a:p>
      </dgm:t>
    </dgm:pt>
    <dgm:pt modelId="{1554BA84-63FF-4873-B2B6-13CB498AB7E2}" cxnId="{35EF45F4-D69B-49F5-AE07-E840C3A86B62}" type="parTrans">
      <dgm:prSet/>
      <dgm:spPr/>
    </dgm:pt>
    <dgm:pt modelId="{E9D28AE2-F3B7-4791-AC0C-48755E22EA9C}" cxnId="{35EF45F4-D69B-49F5-AE07-E840C3A86B62}" type="sibTrans">
      <dgm:prSet/>
      <dgm:spPr/>
    </dgm:pt>
    <dgm:pt modelId="{B9740E77-1808-49C7-9A10-0304FE4D8995}" type="pres">
      <dgm:prSet presAssocID="{D17148C9-B041-4790-A1E7-B9D71E9A8C56}" presName="Name0" presStyleCnt="0">
        <dgm:presLayoutVars>
          <dgm:dir/>
          <dgm:animLvl val="lvl"/>
          <dgm:resizeHandles/>
        </dgm:presLayoutVars>
      </dgm:prSet>
      <dgm:spPr/>
      <dgm:t>
        <a:bodyPr/>
        <a:lstStyle/>
        <a:p>
          <a:endParaRPr lang="zh-CN" altLang="en-US"/>
        </a:p>
      </dgm:t>
    </dgm:pt>
    <dgm:pt modelId="{B7AF7D7B-C22B-4506-9D00-64C1507331CC}" type="pres">
      <dgm:prSet presAssocID="{1C4837A9-6CDD-4B35-8BB3-CB445E0D6193}" presName="linNode" presStyleCnt="0"/>
      <dgm:spPr/>
    </dgm:pt>
    <dgm:pt modelId="{ABBC6FFC-D422-4940-A82D-539C45951603}" type="pres">
      <dgm:prSet presAssocID="{1C4837A9-6CDD-4B35-8BB3-CB445E0D6193}" presName="parentShp" presStyleLbl="node1" presStyleIdx="0" presStyleCnt="5" custScaleY="46697" custLinFactNeighborY="718">
        <dgm:presLayoutVars>
          <dgm:bulletEnabled val="1"/>
        </dgm:presLayoutVars>
      </dgm:prSet>
      <dgm:spPr/>
      <dgm:t>
        <a:bodyPr/>
        <a:lstStyle/>
        <a:p>
          <a:endParaRPr lang="zh-CN" altLang="en-US"/>
        </a:p>
      </dgm:t>
    </dgm:pt>
    <dgm:pt modelId="{93A8292F-7BEC-4ABD-A8D2-2505AFF650DA}" type="pres">
      <dgm:prSet presAssocID="{1C4837A9-6CDD-4B35-8BB3-CB445E0D6193}" presName="childShp" presStyleLbl="bgAccFollowNode1" presStyleIdx="0" presStyleCnt="5" custScaleY="64784">
        <dgm:presLayoutVars>
          <dgm:bulletEnabled val="1"/>
        </dgm:presLayoutVars>
      </dgm:prSet>
      <dgm:spPr/>
      <dgm:t>
        <a:bodyPr/>
        <a:lstStyle/>
        <a:p>
          <a:endParaRPr lang="zh-CN" altLang="en-US"/>
        </a:p>
      </dgm:t>
    </dgm:pt>
    <dgm:pt modelId="{76FAB85C-2827-43E6-B6B8-17301F69BC61}" type="pres">
      <dgm:prSet presAssocID="{C07F6346-A3CC-4802-B59C-5EE642B6E76D}" presName="spacing" presStyleCnt="0"/>
      <dgm:spPr/>
    </dgm:pt>
    <dgm:pt modelId="{A0530705-A9F1-4FAF-971E-D733BBF62881}" type="pres">
      <dgm:prSet presAssocID="{6727E604-2C32-4BC8-84F5-A31C4AF35CCC}" presName="linNode" presStyleCnt="0"/>
      <dgm:spPr/>
    </dgm:pt>
    <dgm:pt modelId="{8BE46CBC-159A-4A1B-AACE-05829C03BAB1}" type="pres">
      <dgm:prSet presAssocID="{6727E604-2C32-4BC8-84F5-A31C4AF35CCC}" presName="parentShp" presStyleLbl="node1" presStyleIdx="1" presStyleCnt="5" custScaleY="51101">
        <dgm:presLayoutVars>
          <dgm:bulletEnabled val="1"/>
        </dgm:presLayoutVars>
      </dgm:prSet>
      <dgm:spPr/>
      <dgm:t>
        <a:bodyPr/>
        <a:lstStyle/>
        <a:p>
          <a:endParaRPr lang="zh-CN" altLang="en-US"/>
        </a:p>
      </dgm:t>
    </dgm:pt>
    <dgm:pt modelId="{0FBBFF07-1276-4D74-9838-C45F40E1E4B4}" type="pres">
      <dgm:prSet presAssocID="{6727E604-2C32-4BC8-84F5-A31C4AF35CCC}" presName="childShp" presStyleLbl="bgAccFollowNode1" presStyleIdx="1" presStyleCnt="5" custScaleY="69183" custLinFactNeighborX="-1245" custLinFactNeighborY="539">
        <dgm:presLayoutVars>
          <dgm:bulletEnabled val="1"/>
        </dgm:presLayoutVars>
      </dgm:prSet>
      <dgm:spPr/>
      <dgm:t>
        <a:bodyPr/>
        <a:lstStyle/>
        <a:p>
          <a:endParaRPr lang="zh-CN" altLang="en-US"/>
        </a:p>
      </dgm:t>
    </dgm:pt>
    <dgm:pt modelId="{5A3E14E3-75A9-4A0A-B603-24590C1AAA2D}" type="pres">
      <dgm:prSet presAssocID="{06B2519F-3D39-46C2-B1DE-5837B5AC7450}" presName="spacing" presStyleCnt="0"/>
      <dgm:spPr/>
    </dgm:pt>
    <dgm:pt modelId="{970AA616-CB62-4890-B496-FAC89A22336A}" type="pres">
      <dgm:prSet presAssocID="{FBDFC796-E8E4-465F-951B-D059E00C948C}" presName="linNode" presStyleCnt="0"/>
      <dgm:spPr/>
    </dgm:pt>
    <dgm:pt modelId="{B4C86033-8A2F-4328-BA82-82FF1F545987}" type="pres">
      <dgm:prSet presAssocID="{FBDFC796-E8E4-465F-951B-D059E00C948C}" presName="parentShp" presStyleLbl="node1" presStyleIdx="2" presStyleCnt="5" custScaleX="128035" custScaleY="53181" custLinFactNeighborX="1972" custLinFactNeighborY="3076">
        <dgm:presLayoutVars>
          <dgm:bulletEnabled val="1"/>
        </dgm:presLayoutVars>
      </dgm:prSet>
      <dgm:spPr/>
      <dgm:t>
        <a:bodyPr/>
        <a:lstStyle/>
        <a:p>
          <a:endParaRPr lang="zh-CN" altLang="en-US"/>
        </a:p>
      </dgm:t>
    </dgm:pt>
    <dgm:pt modelId="{749E58B9-665A-4248-A82B-EB6C10F0F665}" type="pres">
      <dgm:prSet presAssocID="{FBDFC796-E8E4-465F-951B-D059E00C948C}" presName="childShp" presStyleLbl="bgAccFollowNode1" presStyleIdx="2" presStyleCnt="5" custScaleX="105363" custScaleY="57860" custLinFactNeighborX="-1245" custLinFactNeighborY="1263">
        <dgm:presLayoutVars>
          <dgm:bulletEnabled val="1"/>
        </dgm:presLayoutVars>
      </dgm:prSet>
      <dgm:spPr/>
      <dgm:t>
        <a:bodyPr/>
        <a:lstStyle/>
        <a:p>
          <a:endParaRPr lang="zh-CN" altLang="en-US"/>
        </a:p>
      </dgm:t>
    </dgm:pt>
    <dgm:pt modelId="{AB84747E-1DEB-4171-846D-D58B855AF9DB}" type="pres">
      <dgm:prSet presAssocID="{42525D80-EC22-4CFB-8EE7-D9DC6264FCE5}" presName="spacing" presStyleCnt="0"/>
      <dgm:spPr/>
    </dgm:pt>
    <dgm:pt modelId="{87A9A5C5-0DA6-478B-9254-0E5E43A529A5}" type="pres">
      <dgm:prSet presAssocID="{2056055C-7991-4CE5-B908-5DFC7E097890}" presName="linNode" presStyleCnt="0"/>
      <dgm:spPr/>
    </dgm:pt>
    <dgm:pt modelId="{F66A1680-CAFC-4C67-AD90-C59874BA603D}" type="pres">
      <dgm:prSet presAssocID="{2056055C-7991-4CE5-B908-5DFC7E097890}" presName="parentShp" presStyleLbl="node1" presStyleIdx="3" presStyleCnt="5" custScaleX="106522" custScaleY="51249" custLinFactNeighborY="2167">
        <dgm:presLayoutVars>
          <dgm:bulletEnabled val="1"/>
        </dgm:presLayoutVars>
      </dgm:prSet>
      <dgm:spPr/>
      <dgm:t>
        <a:bodyPr/>
        <a:lstStyle/>
        <a:p>
          <a:endParaRPr lang="zh-CN" altLang="en-US"/>
        </a:p>
      </dgm:t>
    </dgm:pt>
    <dgm:pt modelId="{50F225A6-A5EB-43FB-837D-02BB1CC5EB8C}" type="pres">
      <dgm:prSet presAssocID="{2056055C-7991-4CE5-B908-5DFC7E097890}" presName="childShp" presStyleLbl="bgAccFollowNode1" presStyleIdx="3" presStyleCnt="5" custScaleX="106759" custScaleY="66549" custLinFactNeighborX="-2684" custLinFactNeighborY="5747">
        <dgm:presLayoutVars>
          <dgm:bulletEnabled val="1"/>
        </dgm:presLayoutVars>
      </dgm:prSet>
      <dgm:spPr/>
      <dgm:t>
        <a:bodyPr/>
        <a:lstStyle/>
        <a:p>
          <a:endParaRPr lang="zh-CN" altLang="en-US"/>
        </a:p>
      </dgm:t>
    </dgm:pt>
    <dgm:pt modelId="{DD56835C-21DA-4216-81E1-1D27521B9769}" type="pres">
      <dgm:prSet presAssocID="{A1887A6D-3F64-4972-A5CE-CE9B422FF2DF}" presName="spacing" presStyleCnt="0"/>
      <dgm:spPr/>
    </dgm:pt>
    <dgm:pt modelId="{42C3D67F-0784-4986-8B75-C37E29A8B90E}" type="pres">
      <dgm:prSet presAssocID="{7AE4D3A2-5380-477E-941C-DCC60BAF6646}" presName="linNode" presStyleCnt="0"/>
      <dgm:spPr/>
    </dgm:pt>
    <dgm:pt modelId="{E0FF8B0F-2DB2-4156-91D9-3790899B24C7}" type="pres">
      <dgm:prSet presAssocID="{7AE4D3A2-5380-477E-941C-DCC60BAF6646}" presName="parentShp" presStyleLbl="node1" presStyleIdx="4" presStyleCnt="5" custScaleX="108335" custScaleY="51827">
        <dgm:presLayoutVars>
          <dgm:bulletEnabled val="1"/>
        </dgm:presLayoutVars>
      </dgm:prSet>
      <dgm:spPr/>
      <dgm:t>
        <a:bodyPr/>
        <a:lstStyle/>
        <a:p>
          <a:endParaRPr lang="zh-CN" altLang="en-US"/>
        </a:p>
      </dgm:t>
    </dgm:pt>
    <dgm:pt modelId="{621EA7F9-AC86-42C9-A8E7-04F7EF30DBC2}" type="pres">
      <dgm:prSet presAssocID="{7AE4D3A2-5380-477E-941C-DCC60BAF6646}" presName="childShp" presStyleLbl="bgAccFollowNode1" presStyleIdx="4" presStyleCnt="5" custScaleY="56865" custLinFactNeighborX="-1245" custLinFactNeighborY="1263">
        <dgm:presLayoutVars>
          <dgm:bulletEnabled val="1"/>
        </dgm:presLayoutVars>
      </dgm:prSet>
      <dgm:spPr/>
      <dgm:t>
        <a:bodyPr/>
        <a:lstStyle/>
        <a:p>
          <a:endParaRPr lang="zh-CN" altLang="en-US"/>
        </a:p>
      </dgm:t>
    </dgm:pt>
  </dgm:ptLst>
  <dgm:cxnLst>
    <dgm:cxn modelId="{0859ACD5-D4CA-4F5B-B402-C6720CEA76F8}" srcId="{D17148C9-B041-4790-A1E7-B9D71E9A8C56}" destId="{1C4837A9-6CDD-4B35-8BB3-CB445E0D6193}" srcOrd="0" destOrd="0" parTransId="{435409D4-F880-466E-8711-B9E793DDEF07}" sibTransId="{C07F6346-A3CC-4802-B59C-5EE642B6E76D}"/>
    <dgm:cxn modelId="{C866BBA8-C2D5-4B77-9B46-2AC4296C4A28}" srcId="{1C4837A9-6CDD-4B35-8BB3-CB445E0D6193}" destId="{53B43D05-1C03-469C-9A77-0CE0ACF071C9}" srcOrd="0" destOrd="0" parTransId="{9E3EFD53-9AF6-45C4-83A0-9D82DB41D17E}" sibTransId="{DB9CBA18-FEB3-42C9-9FEA-782ED0BD344F}"/>
    <dgm:cxn modelId="{9FDF3514-C964-4501-852D-0CE7605248B0}" srcId="{1C4837A9-6CDD-4B35-8BB3-CB445E0D6193}" destId="{D14519FE-0D11-4255-9D8F-39559E2F5955}" srcOrd="1" destOrd="0" parTransId="{DEF1CAB9-2531-4409-B8E5-9E2708D0A6C7}" sibTransId="{3369CCB7-5B39-4E15-919F-8EF038B088DC}"/>
    <dgm:cxn modelId="{D0D43185-8A92-437D-9FEF-15A3E5D9A945}" srcId="{D17148C9-B041-4790-A1E7-B9D71E9A8C56}" destId="{6727E604-2C32-4BC8-84F5-A31C4AF35CCC}" srcOrd="1" destOrd="0" parTransId="{E07DCF54-6590-4599-A961-5539373DD055}" sibTransId="{06B2519F-3D39-46C2-B1DE-5837B5AC7450}"/>
    <dgm:cxn modelId="{9655C6C3-2540-48C9-B43F-EF9446FA3BD7}" srcId="{6727E604-2C32-4BC8-84F5-A31C4AF35CCC}" destId="{9781CEE8-5A37-4D4B-9D2D-914A372B9B18}" srcOrd="0" destOrd="1" parTransId="{3E5CF80B-20C8-4576-9707-D667CB4B0F4F}" sibTransId="{19CFC685-DB47-4A37-8AE7-66D4159C66DB}"/>
    <dgm:cxn modelId="{C25C1750-B7F0-42C6-AA78-A35A9460EFFC}" srcId="{6727E604-2C32-4BC8-84F5-A31C4AF35CCC}" destId="{0A94C70E-6E40-4BEF-AD10-1F2002963571}" srcOrd="1" destOrd="1" parTransId="{7351E867-9F4B-4E6F-A5D5-69EF9D966BC9}" sibTransId="{BF2863CE-0D42-47C3-B8E0-254361208F01}"/>
    <dgm:cxn modelId="{0F059F7B-B4DF-40B5-AD74-D6950D39AA70}" srcId="{D17148C9-B041-4790-A1E7-B9D71E9A8C56}" destId="{FBDFC796-E8E4-465F-951B-D059E00C948C}" srcOrd="2" destOrd="0" parTransId="{D9311C3C-9576-406F-B21B-81B5946CD489}" sibTransId="{42525D80-EC22-4CFB-8EE7-D9DC6264FCE5}"/>
    <dgm:cxn modelId="{EA0D6154-56C5-4A49-9856-A995904B7F43}" srcId="{FBDFC796-E8E4-465F-951B-D059E00C948C}" destId="{11A7FC96-641D-4579-A650-1957DF457700}" srcOrd="0" destOrd="2" parTransId="{A95A9ED9-BF7D-4BBE-A329-3EDBA349CD2E}" sibTransId="{126AE64A-E8FB-436A-99C7-EEBD2A2FB0A4}"/>
    <dgm:cxn modelId="{CA126736-BEDB-435E-874A-16C7A4E2AC68}" srcId="{FBDFC796-E8E4-465F-951B-D059E00C948C}" destId="{13359E6C-65A3-45F4-8CC5-0540F513C288}" srcOrd="1" destOrd="2" parTransId="{51A8FDD2-D3C0-47BC-ADF3-4B122E8E253A}" sibTransId="{8AE03CCD-B4C3-46DB-BA34-A533AAF734C5}"/>
    <dgm:cxn modelId="{20F85253-8CF2-497E-8253-589C388F73F3}" srcId="{D17148C9-B041-4790-A1E7-B9D71E9A8C56}" destId="{2056055C-7991-4CE5-B908-5DFC7E097890}" srcOrd="3" destOrd="0" parTransId="{DA19E189-3A18-48FF-92C1-3E17E154C70B}" sibTransId="{A1887A6D-3F64-4972-A5CE-CE9B422FF2DF}"/>
    <dgm:cxn modelId="{0F2CEA1F-E76B-4DC1-A74E-B22819AE5F06}" srcId="{2056055C-7991-4CE5-B908-5DFC7E097890}" destId="{70939D2F-71CA-4C20-8717-88605F488B5E}" srcOrd="0" destOrd="3" parTransId="{BEECF83F-F120-4BAD-9F46-A385AB560D88}" sibTransId="{EA5D4E16-D4C0-4CAD-89CB-DAE198DA786B}"/>
    <dgm:cxn modelId="{72C7FEA8-E81B-4298-B4C8-CDD5C08DC9F2}" srcId="{2056055C-7991-4CE5-B908-5DFC7E097890}" destId="{773619EB-A7D7-491D-A73E-A27F1EC58EB7}" srcOrd="1" destOrd="3" parTransId="{C21EB531-97DD-4FD3-B2C7-BACFE8705494}" sibTransId="{BDD4D655-2B34-4918-B1A7-9AFA07CFAF46}"/>
    <dgm:cxn modelId="{9736C591-FF90-4FA4-ACBD-F62C3C3591E9}" srcId="{D17148C9-B041-4790-A1E7-B9D71E9A8C56}" destId="{7AE4D3A2-5380-477E-941C-DCC60BAF6646}" srcOrd="4" destOrd="0" parTransId="{C839A8EA-3696-4380-8468-FD52CB91714A}" sibTransId="{427767C9-D684-46B5-864C-8DC0902D3839}"/>
    <dgm:cxn modelId="{F441E786-5852-4E6F-8DC9-5E6501DC439E}" srcId="{7AE4D3A2-5380-477E-941C-DCC60BAF6646}" destId="{49E9DEF9-F2CF-4251-A9A5-4DBC79269D28}" srcOrd="0" destOrd="4" parTransId="{618F1991-719A-4458-8418-0A4697CD6C66}" sibTransId="{401321E6-50E0-4E12-819D-3942D6CFAAA8}"/>
    <dgm:cxn modelId="{92373BFD-6616-49B9-92B2-65B23E34D505}" srcId="{7AE4D3A2-5380-477E-941C-DCC60BAF6646}" destId="{763CECBB-D94B-4C7E-B848-CC9F8ADFB221}" srcOrd="1" destOrd="4" parTransId="{F0D3A455-CABE-41AA-80EA-BB1890840718}" sibTransId="{F7BB4F5D-DE68-473C-B902-FAF524BA8D8A}"/>
    <dgm:cxn modelId="{35EF45F4-D69B-49F5-AE07-E840C3A86B62}" srcId="{7AE4D3A2-5380-477E-941C-DCC60BAF6646}" destId="{E66AEE71-7CA3-400A-881E-6C09BFC2A7C1}" srcOrd="2" destOrd="4" parTransId="{1554BA84-63FF-4873-B2B6-13CB498AB7E2}" sibTransId="{E9D28AE2-F3B7-4791-AC0C-48755E22EA9C}"/>
    <dgm:cxn modelId="{D9C07DE0-F650-4147-A6D1-E4F0AE0E943A}" type="presOf" srcId="{D17148C9-B041-4790-A1E7-B9D71E9A8C56}" destId="{B9740E77-1808-49C7-9A10-0304FE4D8995}" srcOrd="0" destOrd="0" presId="urn:microsoft.com/office/officeart/2005/8/layout/vList6"/>
    <dgm:cxn modelId="{23DE7586-1727-49F1-8ED2-F7BDF7338919}" type="presParOf" srcId="{B9740E77-1808-49C7-9A10-0304FE4D8995}" destId="{B7AF7D7B-C22B-4506-9D00-64C1507331CC}" srcOrd="0" destOrd="0" presId="urn:microsoft.com/office/officeart/2005/8/layout/vList6"/>
    <dgm:cxn modelId="{333C2DE0-0741-4B30-ABB6-3739DD60045F}" type="presParOf" srcId="{B7AF7D7B-C22B-4506-9D00-64C1507331CC}" destId="{ABBC6FFC-D422-4940-A82D-539C45951603}" srcOrd="0" destOrd="0" presId="urn:microsoft.com/office/officeart/2005/8/layout/vList6"/>
    <dgm:cxn modelId="{E76CF095-6765-4A6F-876C-3E7EB28252AC}" type="presOf" srcId="{1C4837A9-6CDD-4B35-8BB3-CB445E0D6193}" destId="{ABBC6FFC-D422-4940-A82D-539C45951603}" srcOrd="0" destOrd="0" presId="urn:microsoft.com/office/officeart/2005/8/layout/vList6"/>
    <dgm:cxn modelId="{BB48A9E4-CE95-46C9-AA0A-B8B447974B2C}" type="presParOf" srcId="{B7AF7D7B-C22B-4506-9D00-64C1507331CC}" destId="{93A8292F-7BEC-4ABD-A8D2-2505AFF650DA}" srcOrd="1" destOrd="0" presId="urn:microsoft.com/office/officeart/2005/8/layout/vList6"/>
    <dgm:cxn modelId="{13F729F0-CA53-4640-8785-43F1A72DFEE5}" type="presOf" srcId="{53B43D05-1C03-469C-9A77-0CE0ACF071C9}" destId="{93A8292F-7BEC-4ABD-A8D2-2505AFF650DA}" srcOrd="0" destOrd="0" presId="urn:microsoft.com/office/officeart/2005/8/layout/vList6"/>
    <dgm:cxn modelId="{A726F050-78DB-4E78-9664-95EACCD16DC1}" type="presOf" srcId="{D14519FE-0D11-4255-9D8F-39559E2F5955}" destId="{93A8292F-7BEC-4ABD-A8D2-2505AFF650DA}" srcOrd="0" destOrd="1" presId="urn:microsoft.com/office/officeart/2005/8/layout/vList6"/>
    <dgm:cxn modelId="{31631076-2F19-4E81-90E9-4035D7600511}" type="presParOf" srcId="{B9740E77-1808-49C7-9A10-0304FE4D8995}" destId="{76FAB85C-2827-43E6-B6B8-17301F69BC61}" srcOrd="1" destOrd="0" presId="urn:microsoft.com/office/officeart/2005/8/layout/vList6"/>
    <dgm:cxn modelId="{F8B8765E-BB16-40BB-BDE4-91361C8FFBA7}" type="presParOf" srcId="{B9740E77-1808-49C7-9A10-0304FE4D8995}" destId="{A0530705-A9F1-4FAF-971E-D733BBF62881}" srcOrd="2" destOrd="0" presId="urn:microsoft.com/office/officeart/2005/8/layout/vList6"/>
    <dgm:cxn modelId="{3F8372C2-AA75-4A81-A9C7-22F53BDE3366}" type="presParOf" srcId="{A0530705-A9F1-4FAF-971E-D733BBF62881}" destId="{8BE46CBC-159A-4A1B-AACE-05829C03BAB1}" srcOrd="0" destOrd="2" presId="urn:microsoft.com/office/officeart/2005/8/layout/vList6"/>
    <dgm:cxn modelId="{A707F1E6-0132-4B23-ABC9-ABC395B65801}" type="presOf" srcId="{6727E604-2C32-4BC8-84F5-A31C4AF35CCC}" destId="{8BE46CBC-159A-4A1B-AACE-05829C03BAB1}" srcOrd="0" destOrd="0" presId="urn:microsoft.com/office/officeart/2005/8/layout/vList6"/>
    <dgm:cxn modelId="{EC454816-2331-4F83-BE26-7F3B08033762}" type="presParOf" srcId="{A0530705-A9F1-4FAF-971E-D733BBF62881}" destId="{0FBBFF07-1276-4D74-9838-C45F40E1E4B4}" srcOrd="1" destOrd="2" presId="urn:microsoft.com/office/officeart/2005/8/layout/vList6"/>
    <dgm:cxn modelId="{E81C7976-0045-49C7-8004-B861801FF639}" type="presOf" srcId="{9781CEE8-5A37-4D4B-9D2D-914A372B9B18}" destId="{0FBBFF07-1276-4D74-9838-C45F40E1E4B4}" srcOrd="0" destOrd="0" presId="urn:microsoft.com/office/officeart/2005/8/layout/vList6"/>
    <dgm:cxn modelId="{C35EC196-7B5A-40B0-89AB-7DE609A8AAFE}" type="presOf" srcId="{0A94C70E-6E40-4BEF-AD10-1F2002963571}" destId="{0FBBFF07-1276-4D74-9838-C45F40E1E4B4}" srcOrd="0" destOrd="1" presId="urn:microsoft.com/office/officeart/2005/8/layout/vList6"/>
    <dgm:cxn modelId="{3B7A441D-64B7-4CB8-92CE-262C5F729BCE}" type="presParOf" srcId="{B9740E77-1808-49C7-9A10-0304FE4D8995}" destId="{5A3E14E3-75A9-4A0A-B603-24590C1AAA2D}" srcOrd="3" destOrd="0" presId="urn:microsoft.com/office/officeart/2005/8/layout/vList6"/>
    <dgm:cxn modelId="{470BE411-52D8-4DDF-9FFA-F521680C608A}" type="presParOf" srcId="{B9740E77-1808-49C7-9A10-0304FE4D8995}" destId="{970AA616-CB62-4890-B496-FAC89A22336A}" srcOrd="4" destOrd="0" presId="urn:microsoft.com/office/officeart/2005/8/layout/vList6"/>
    <dgm:cxn modelId="{FD503E1A-8D25-44EC-8F3C-6CBD0A195F59}" type="presParOf" srcId="{970AA616-CB62-4890-B496-FAC89A22336A}" destId="{B4C86033-8A2F-4328-BA82-82FF1F545987}" srcOrd="0" destOrd="4" presId="urn:microsoft.com/office/officeart/2005/8/layout/vList6"/>
    <dgm:cxn modelId="{198FB9E9-58BC-4F79-A3A2-D095EDC46FE0}" type="presOf" srcId="{FBDFC796-E8E4-465F-951B-D059E00C948C}" destId="{B4C86033-8A2F-4328-BA82-82FF1F545987}" srcOrd="0" destOrd="0" presId="urn:microsoft.com/office/officeart/2005/8/layout/vList6"/>
    <dgm:cxn modelId="{7FEF8334-C3FD-4CD4-AC00-AC409DE0B30B}" type="presParOf" srcId="{970AA616-CB62-4890-B496-FAC89A22336A}" destId="{749E58B9-665A-4248-A82B-EB6C10F0F665}" srcOrd="1" destOrd="4" presId="urn:microsoft.com/office/officeart/2005/8/layout/vList6"/>
    <dgm:cxn modelId="{E222F547-A492-46D4-8E29-F32A62AF3EAC}" type="presOf" srcId="{11A7FC96-641D-4579-A650-1957DF457700}" destId="{749E58B9-665A-4248-A82B-EB6C10F0F665}" srcOrd="0" destOrd="0" presId="urn:microsoft.com/office/officeart/2005/8/layout/vList6"/>
    <dgm:cxn modelId="{3FEB2FE7-08F6-4E5A-8793-ADF86F4114CB}" type="presOf" srcId="{13359E6C-65A3-45F4-8CC5-0540F513C288}" destId="{749E58B9-665A-4248-A82B-EB6C10F0F665}" srcOrd="0" destOrd="1" presId="urn:microsoft.com/office/officeart/2005/8/layout/vList6"/>
    <dgm:cxn modelId="{D8146012-EAA4-48D7-B124-59B919F0FD58}" type="presParOf" srcId="{B9740E77-1808-49C7-9A10-0304FE4D8995}" destId="{AB84747E-1DEB-4171-846D-D58B855AF9DB}" srcOrd="5" destOrd="0" presId="urn:microsoft.com/office/officeart/2005/8/layout/vList6"/>
    <dgm:cxn modelId="{BA6D7B3C-F03E-4A64-A4ED-A53A0D704907}" type="presParOf" srcId="{B9740E77-1808-49C7-9A10-0304FE4D8995}" destId="{87A9A5C5-0DA6-478B-9254-0E5E43A529A5}" srcOrd="6" destOrd="0" presId="urn:microsoft.com/office/officeart/2005/8/layout/vList6"/>
    <dgm:cxn modelId="{1C6A0B06-AE99-4F6A-94A3-C146D1EC282D}" type="presParOf" srcId="{87A9A5C5-0DA6-478B-9254-0E5E43A529A5}" destId="{F66A1680-CAFC-4C67-AD90-C59874BA603D}" srcOrd="0" destOrd="6" presId="urn:microsoft.com/office/officeart/2005/8/layout/vList6"/>
    <dgm:cxn modelId="{15E5F6BF-4DC4-4459-BA66-DABAA872B7C9}" type="presOf" srcId="{2056055C-7991-4CE5-B908-5DFC7E097890}" destId="{F66A1680-CAFC-4C67-AD90-C59874BA603D}" srcOrd="0" destOrd="0" presId="urn:microsoft.com/office/officeart/2005/8/layout/vList6"/>
    <dgm:cxn modelId="{B816A0AE-3D6A-48AA-B505-D083101552AE}" type="presParOf" srcId="{87A9A5C5-0DA6-478B-9254-0E5E43A529A5}" destId="{50F225A6-A5EB-43FB-837D-02BB1CC5EB8C}" srcOrd="1" destOrd="6" presId="urn:microsoft.com/office/officeart/2005/8/layout/vList6"/>
    <dgm:cxn modelId="{37F14DB6-B267-4064-948F-BB48779242F4}" type="presOf" srcId="{70939D2F-71CA-4C20-8717-88605F488B5E}" destId="{50F225A6-A5EB-43FB-837D-02BB1CC5EB8C}" srcOrd="0" destOrd="0" presId="urn:microsoft.com/office/officeart/2005/8/layout/vList6"/>
    <dgm:cxn modelId="{14927971-68F6-41FE-9939-4E5DB4242B0E}" type="presOf" srcId="{773619EB-A7D7-491D-A73E-A27F1EC58EB7}" destId="{50F225A6-A5EB-43FB-837D-02BB1CC5EB8C}" srcOrd="0" destOrd="1" presId="urn:microsoft.com/office/officeart/2005/8/layout/vList6"/>
    <dgm:cxn modelId="{B4248132-1AC5-4121-A61F-C687C33A65B9}" type="presParOf" srcId="{B9740E77-1808-49C7-9A10-0304FE4D8995}" destId="{DD56835C-21DA-4216-81E1-1D27521B9769}" srcOrd="7" destOrd="0" presId="urn:microsoft.com/office/officeart/2005/8/layout/vList6"/>
    <dgm:cxn modelId="{EAB6CA18-F1C7-442D-AAEA-952715060313}" type="presParOf" srcId="{B9740E77-1808-49C7-9A10-0304FE4D8995}" destId="{42C3D67F-0784-4986-8B75-C37E29A8B90E}" srcOrd="8" destOrd="0" presId="urn:microsoft.com/office/officeart/2005/8/layout/vList6"/>
    <dgm:cxn modelId="{B10FBC55-C61C-4FE8-9A45-389DCF3DA0E7}" type="presParOf" srcId="{42C3D67F-0784-4986-8B75-C37E29A8B90E}" destId="{E0FF8B0F-2DB2-4156-91D9-3790899B24C7}" srcOrd="0" destOrd="8" presId="urn:microsoft.com/office/officeart/2005/8/layout/vList6"/>
    <dgm:cxn modelId="{CD564729-3633-4651-A736-8AF8CCA64A8D}" type="presOf" srcId="{7AE4D3A2-5380-477E-941C-DCC60BAF6646}" destId="{E0FF8B0F-2DB2-4156-91D9-3790899B24C7}" srcOrd="0" destOrd="0" presId="urn:microsoft.com/office/officeart/2005/8/layout/vList6"/>
    <dgm:cxn modelId="{A9BDACC0-791A-4841-A6E7-2F6B66F6AF3B}" type="presParOf" srcId="{42C3D67F-0784-4986-8B75-C37E29A8B90E}" destId="{621EA7F9-AC86-42C9-A8E7-04F7EF30DBC2}" srcOrd="1" destOrd="8" presId="urn:microsoft.com/office/officeart/2005/8/layout/vList6"/>
    <dgm:cxn modelId="{543D281D-3C09-409B-AC43-C8B558B5C5D3}" type="presOf" srcId="{49E9DEF9-F2CF-4251-A9A5-4DBC79269D28}" destId="{621EA7F9-AC86-42C9-A8E7-04F7EF30DBC2}" srcOrd="0" destOrd="0" presId="urn:microsoft.com/office/officeart/2005/8/layout/vList6"/>
    <dgm:cxn modelId="{50134E9A-C4D8-4E39-8055-24DBAF57C6E1}" type="presOf" srcId="{763CECBB-D94B-4C7E-B848-CC9F8ADFB221}" destId="{621EA7F9-AC86-42C9-A8E7-04F7EF30DBC2}" srcOrd="0" destOrd="1" presId="urn:microsoft.com/office/officeart/2005/8/layout/vList6"/>
    <dgm:cxn modelId="{0FFCB811-BEBE-44B0-8A96-946BE5278A34}" type="presOf" srcId="{E66AEE71-7CA3-400A-881E-6C09BFC2A7C1}" destId="{621EA7F9-AC86-42C9-A8E7-04F7EF30DBC2}" srcOrd="0" destOrd="2" presId="urn:microsoft.com/office/officeart/2005/8/layout/vList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25C0E14D-2039-49DC-8EA7-0C305536340B}"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zh-CN" altLang="en-US"/>
        </a:p>
      </dgm:t>
    </dgm:pt>
    <dgm:pt modelId="{3952C324-8D0C-4165-9E70-315AE99430AA}">
      <dgm:prSet phldrT="[文本]" custT="1"/>
      <dgm:spPr>
        <a:solidFill>
          <a:schemeClr val="bg1">
            <a:lumMod val="25000"/>
          </a:schemeClr>
        </a:solidFill>
      </dgm:spPr>
      <dgm:t>
        <a:bodyPr/>
        <a:lstStyle/>
        <a:p>
          <a:r>
            <a:rPr lang="zh-CN" altLang="en-US" sz="2400" b="1" dirty="0" smtClean="0">
              <a:solidFill>
                <a:srgbClr val="DCFCDE"/>
              </a:solidFill>
              <a:latin typeface="宋体" panose="02010600030101010101" pitchFamily="2" charset="-122"/>
            </a:rPr>
            <a:t>1.动态分析</a:t>
          </a:r>
          <a:endParaRPr lang="zh-CN" altLang="en-US" sz="2400" b="1" dirty="0"/>
        </a:p>
      </dgm:t>
    </dgm:pt>
    <dgm:pt modelId="{A1BB2941-A1B9-49D6-B64B-577089F39CD3}" cxnId="{08C2D713-4C8A-46CF-A341-AF3429256E1C}" type="parTrans">
      <dgm:prSet/>
      <dgm:spPr/>
      <dgm:t>
        <a:bodyPr/>
        <a:lstStyle/>
        <a:p>
          <a:endParaRPr lang="zh-CN" altLang="en-US"/>
        </a:p>
      </dgm:t>
    </dgm:pt>
    <dgm:pt modelId="{1A58B36B-B1E1-4593-A1A1-5B03B11C2AED}" cxnId="{08C2D713-4C8A-46CF-A341-AF3429256E1C}" type="sibTrans">
      <dgm:prSet/>
      <dgm:spPr/>
      <dgm:t>
        <a:bodyPr/>
        <a:lstStyle/>
        <a:p>
          <a:endParaRPr lang="zh-CN" altLang="en-US"/>
        </a:p>
      </dgm:t>
    </dgm:pt>
    <dgm:pt modelId="{3DF41B0B-9381-4750-AE10-CB4533042580}">
      <dgm:prSet phldrT="[文本]" custT="1"/>
      <dgm:spPr>
        <a:solidFill>
          <a:schemeClr val="bg1">
            <a:lumMod val="25000"/>
          </a:schemeClr>
        </a:solidFill>
      </dgm:spPr>
      <dgm:t>
        <a:bodyPr/>
        <a:lstStyle/>
        <a:p>
          <a:r>
            <a:rPr lang="en-US" altLang="zh-CN" sz="2400" b="1" dirty="0" smtClean="0">
              <a:solidFill>
                <a:srgbClr val="DCFCDE"/>
              </a:solidFill>
              <a:latin typeface="宋体" panose="02010600030101010101" pitchFamily="2" charset="-122"/>
            </a:rPr>
            <a:t>2.</a:t>
          </a:r>
          <a:r>
            <a:rPr lang="zh-CN" altLang="en-US" sz="2400" b="1" dirty="0" smtClean="0">
              <a:solidFill>
                <a:srgbClr val="DCFCDE"/>
              </a:solidFill>
              <a:latin typeface="宋体" panose="02010600030101010101" pitchFamily="2" charset="-122"/>
            </a:rPr>
            <a:t>平衡分析</a:t>
          </a:r>
          <a:endParaRPr lang="zh-CN" altLang="en-US" sz="2400" b="1" dirty="0"/>
        </a:p>
      </dgm:t>
    </dgm:pt>
    <dgm:pt modelId="{73DF4485-5231-4587-9E56-299540211560}" cxnId="{40099287-65E0-4C9C-8F9E-C2347E7958A7}" type="parTrans">
      <dgm:prSet/>
      <dgm:spPr/>
      <dgm:t>
        <a:bodyPr/>
        <a:lstStyle/>
        <a:p>
          <a:endParaRPr lang="zh-CN" altLang="en-US"/>
        </a:p>
      </dgm:t>
    </dgm:pt>
    <dgm:pt modelId="{F1F0FC3A-2706-4166-B6CE-8001091BD40A}" cxnId="{40099287-65E0-4C9C-8F9E-C2347E7958A7}" type="sibTrans">
      <dgm:prSet/>
      <dgm:spPr/>
      <dgm:t>
        <a:bodyPr/>
        <a:lstStyle/>
        <a:p>
          <a:endParaRPr lang="zh-CN" altLang="en-US"/>
        </a:p>
      </dgm:t>
    </dgm:pt>
    <dgm:pt modelId="{0A8E100F-595A-4BA3-8D3A-9CEAD44730EA}">
      <dgm:prSet phldrT="[文本]" custT="1"/>
      <dgm:spPr>
        <a:solidFill>
          <a:schemeClr val="bg1">
            <a:lumMod val="25000"/>
          </a:schemeClr>
        </a:solidFill>
      </dgm:spPr>
      <dgm:t>
        <a:bodyPr/>
        <a:lstStyle/>
        <a:p>
          <a:r>
            <a:rPr lang="en-US" altLang="zh-CN" sz="2400" b="1" dirty="0" smtClean="0">
              <a:solidFill>
                <a:srgbClr val="DCFCDE"/>
              </a:solidFill>
              <a:latin typeface="宋体" panose="02010600030101010101" pitchFamily="2" charset="-122"/>
            </a:rPr>
            <a:t>5.</a:t>
          </a:r>
          <a:r>
            <a:rPr lang="zh-CN" altLang="en-US" sz="2400" b="1" dirty="0" smtClean="0">
              <a:solidFill>
                <a:srgbClr val="DCFCDE"/>
              </a:solidFill>
              <a:latin typeface="宋体" panose="02010600030101010101" pitchFamily="2" charset="-122"/>
            </a:rPr>
            <a:t>多因素模糊评判分析</a:t>
          </a:r>
          <a:endParaRPr lang="zh-CN" altLang="en-US" sz="2400" b="1" dirty="0"/>
        </a:p>
      </dgm:t>
    </dgm:pt>
    <dgm:pt modelId="{9A3D9F15-34C0-4CA7-9994-1EEE9011F49B}" cxnId="{DCEE4A3D-78A5-457C-87DF-558924172C8F}" type="parTrans">
      <dgm:prSet/>
      <dgm:spPr/>
      <dgm:t>
        <a:bodyPr/>
        <a:lstStyle/>
        <a:p>
          <a:endParaRPr lang="zh-CN" altLang="en-US"/>
        </a:p>
      </dgm:t>
    </dgm:pt>
    <dgm:pt modelId="{DE6FB2F7-992B-4CC0-BF36-6E035ACA6865}" cxnId="{DCEE4A3D-78A5-457C-87DF-558924172C8F}" type="sibTrans">
      <dgm:prSet/>
      <dgm:spPr/>
      <dgm:t>
        <a:bodyPr/>
        <a:lstStyle/>
        <a:p>
          <a:endParaRPr lang="zh-CN" altLang="en-US"/>
        </a:p>
      </dgm:t>
    </dgm:pt>
    <dgm:pt modelId="{1CA74900-51BC-45ED-9725-C56B546682C0}">
      <dgm:prSet phldrT="[文本]" custT="1"/>
      <dgm:spPr>
        <a:solidFill>
          <a:schemeClr val="bg1">
            <a:lumMod val="25000"/>
          </a:schemeClr>
        </a:solidFill>
      </dgm:spPr>
      <dgm:t>
        <a:bodyPr/>
        <a:lstStyle/>
        <a:p>
          <a:r>
            <a:rPr lang="en-US" altLang="zh-CN" sz="2400" b="1" dirty="0" smtClean="0">
              <a:solidFill>
                <a:srgbClr val="DCFCDE"/>
              </a:solidFill>
              <a:latin typeface="宋体" panose="02010600030101010101" pitchFamily="2" charset="-122"/>
            </a:rPr>
            <a:t>3.</a:t>
          </a:r>
          <a:r>
            <a:rPr lang="zh-CN" altLang="en-US" sz="2400" b="1" dirty="0" smtClean="0">
              <a:solidFill>
                <a:srgbClr val="DCFCDE"/>
              </a:solidFill>
              <a:latin typeface="宋体" panose="02010600030101010101" pitchFamily="2" charset="-122"/>
            </a:rPr>
            <a:t>结构分析</a:t>
          </a:r>
          <a:endParaRPr lang="zh-CN" altLang="en-US" sz="2400" b="1" dirty="0"/>
        </a:p>
      </dgm:t>
    </dgm:pt>
    <dgm:pt modelId="{64ABC6E5-7833-403D-B810-3D75921E8007}" cxnId="{D11B1499-50F7-40F4-AD06-ADFB8ED3A05B}" type="parTrans">
      <dgm:prSet/>
      <dgm:spPr/>
      <dgm:t>
        <a:bodyPr/>
        <a:lstStyle/>
        <a:p>
          <a:endParaRPr lang="zh-CN" altLang="en-US"/>
        </a:p>
      </dgm:t>
    </dgm:pt>
    <dgm:pt modelId="{212E13F6-C19F-4538-88CF-14B932E3DCFC}" cxnId="{D11B1499-50F7-40F4-AD06-ADFB8ED3A05B}" type="sibTrans">
      <dgm:prSet/>
      <dgm:spPr/>
      <dgm:t>
        <a:bodyPr/>
        <a:lstStyle/>
        <a:p>
          <a:endParaRPr lang="zh-CN" altLang="en-US"/>
        </a:p>
      </dgm:t>
    </dgm:pt>
    <dgm:pt modelId="{3045FD0D-CF05-44BD-BD2B-81B2E2E850DC}">
      <dgm:prSet phldrT="[文本]" custT="1"/>
      <dgm:spPr>
        <a:solidFill>
          <a:schemeClr val="bg1">
            <a:lumMod val="25000"/>
          </a:schemeClr>
        </a:solidFill>
      </dgm:spPr>
      <dgm:t>
        <a:bodyPr/>
        <a:lstStyle/>
        <a:p>
          <a:r>
            <a:rPr lang="en-US" altLang="zh-CN" sz="2400" b="1" dirty="0" smtClean="0">
              <a:solidFill>
                <a:srgbClr val="DCFCDE"/>
              </a:solidFill>
              <a:latin typeface="宋体" panose="02010600030101010101" pitchFamily="2" charset="-122"/>
            </a:rPr>
            <a:t>4.</a:t>
          </a:r>
          <a:r>
            <a:rPr lang="zh-CN" altLang="en-US" sz="2400" b="1" dirty="0" smtClean="0">
              <a:solidFill>
                <a:srgbClr val="DCFCDE"/>
              </a:solidFill>
              <a:latin typeface="宋体" panose="02010600030101010101" pitchFamily="2" charset="-122"/>
            </a:rPr>
            <a:t>对比分析</a:t>
          </a:r>
          <a:endParaRPr lang="zh-CN" altLang="en-US" sz="2400" b="1" dirty="0"/>
        </a:p>
      </dgm:t>
    </dgm:pt>
    <dgm:pt modelId="{3B6ED216-FD09-4A40-AAF5-7088C602D795}" cxnId="{E6EF53C3-2B0C-46D0-B517-0BB2630ECBD0}" type="parTrans">
      <dgm:prSet/>
      <dgm:spPr/>
      <dgm:t>
        <a:bodyPr/>
        <a:lstStyle/>
        <a:p>
          <a:endParaRPr lang="zh-CN" altLang="en-US"/>
        </a:p>
      </dgm:t>
    </dgm:pt>
    <dgm:pt modelId="{6A41FAA8-D715-4556-9D8B-435A9BE4D181}" cxnId="{E6EF53C3-2B0C-46D0-B517-0BB2630ECBD0}" type="sibTrans">
      <dgm:prSet/>
      <dgm:spPr/>
      <dgm:t>
        <a:bodyPr/>
        <a:lstStyle/>
        <a:p>
          <a:endParaRPr lang="zh-CN" altLang="en-US"/>
        </a:p>
      </dgm:t>
    </dgm:pt>
    <dgm:pt modelId="{A6302E90-2AC2-4DA5-89D8-745B3800C1DD}" type="pres">
      <dgm:prSet presAssocID="{25C0E14D-2039-49DC-8EA7-0C305536340B}" presName="linear" presStyleCnt="0">
        <dgm:presLayoutVars>
          <dgm:animLvl val="lvl"/>
          <dgm:resizeHandles val="exact"/>
        </dgm:presLayoutVars>
      </dgm:prSet>
      <dgm:spPr/>
      <dgm:t>
        <a:bodyPr/>
        <a:lstStyle/>
        <a:p>
          <a:endParaRPr lang="zh-CN" altLang="en-US"/>
        </a:p>
      </dgm:t>
    </dgm:pt>
    <dgm:pt modelId="{4CD34D82-09F9-4100-BD0B-6BD02A75F6E3}" type="pres">
      <dgm:prSet presAssocID="{3952C324-8D0C-4165-9E70-315AE99430AA}" presName="parentText" presStyleLbl="node1" presStyleIdx="0" presStyleCnt="5">
        <dgm:presLayoutVars>
          <dgm:chMax val="0"/>
          <dgm:bulletEnabled val="1"/>
        </dgm:presLayoutVars>
      </dgm:prSet>
      <dgm:spPr/>
      <dgm:t>
        <a:bodyPr/>
        <a:lstStyle/>
        <a:p>
          <a:endParaRPr lang="zh-CN" altLang="en-US"/>
        </a:p>
      </dgm:t>
    </dgm:pt>
    <dgm:pt modelId="{0E87230E-E533-4EB4-A4F5-822AE35634C4}" type="pres">
      <dgm:prSet presAssocID="{1A58B36B-B1E1-4593-A1A1-5B03B11C2AED}" presName="spacer" presStyleCnt="0"/>
      <dgm:spPr/>
    </dgm:pt>
    <dgm:pt modelId="{DB357AE2-963C-4F7B-AA99-69AC71AF3ADC}" type="pres">
      <dgm:prSet presAssocID="{3DF41B0B-9381-4750-AE10-CB4533042580}" presName="parentText" presStyleLbl="node1" presStyleIdx="1" presStyleCnt="5">
        <dgm:presLayoutVars>
          <dgm:chMax val="0"/>
          <dgm:bulletEnabled val="1"/>
        </dgm:presLayoutVars>
      </dgm:prSet>
      <dgm:spPr/>
      <dgm:t>
        <a:bodyPr/>
        <a:lstStyle/>
        <a:p>
          <a:endParaRPr lang="zh-CN" altLang="en-US"/>
        </a:p>
      </dgm:t>
    </dgm:pt>
    <dgm:pt modelId="{5E970617-6607-49A0-A1FB-84AA9E17CC40}" type="pres">
      <dgm:prSet presAssocID="{F1F0FC3A-2706-4166-B6CE-8001091BD40A}" presName="spacer" presStyleCnt="0"/>
      <dgm:spPr/>
    </dgm:pt>
    <dgm:pt modelId="{C8D2126B-DB91-4A68-A5BD-6344C51F411E}" type="pres">
      <dgm:prSet presAssocID="{1CA74900-51BC-45ED-9725-C56B546682C0}" presName="parentText" presStyleLbl="node1" presStyleIdx="2" presStyleCnt="5">
        <dgm:presLayoutVars>
          <dgm:chMax val="0"/>
          <dgm:bulletEnabled val="1"/>
        </dgm:presLayoutVars>
      </dgm:prSet>
      <dgm:spPr/>
      <dgm:t>
        <a:bodyPr/>
        <a:lstStyle/>
        <a:p>
          <a:endParaRPr lang="zh-CN" altLang="en-US"/>
        </a:p>
      </dgm:t>
    </dgm:pt>
    <dgm:pt modelId="{58D439F9-47F7-4E92-BC3C-56112DA705FB}" type="pres">
      <dgm:prSet presAssocID="{212E13F6-C19F-4538-88CF-14B932E3DCFC}" presName="spacer" presStyleCnt="0"/>
      <dgm:spPr/>
    </dgm:pt>
    <dgm:pt modelId="{95E4CFDD-E72F-4BC3-BFB1-8E9B4E592D28}" type="pres">
      <dgm:prSet presAssocID="{3045FD0D-CF05-44BD-BD2B-81B2E2E850DC}" presName="parentText" presStyleLbl="node1" presStyleIdx="3" presStyleCnt="5">
        <dgm:presLayoutVars>
          <dgm:chMax val="0"/>
          <dgm:bulletEnabled val="1"/>
        </dgm:presLayoutVars>
      </dgm:prSet>
      <dgm:spPr/>
      <dgm:t>
        <a:bodyPr/>
        <a:lstStyle/>
        <a:p>
          <a:endParaRPr lang="zh-CN" altLang="en-US"/>
        </a:p>
      </dgm:t>
    </dgm:pt>
    <dgm:pt modelId="{9FD3B36C-C1C0-477F-B0D7-FFACFA35F2EF}" type="pres">
      <dgm:prSet presAssocID="{6A41FAA8-D715-4556-9D8B-435A9BE4D181}" presName="spacer" presStyleCnt="0"/>
      <dgm:spPr/>
    </dgm:pt>
    <dgm:pt modelId="{A85C9A64-DFCA-4040-B5A5-9078F2E6968A}" type="pres">
      <dgm:prSet presAssocID="{0A8E100F-595A-4BA3-8D3A-9CEAD44730EA}" presName="parentText" presStyleLbl="node1" presStyleIdx="4" presStyleCnt="5">
        <dgm:presLayoutVars>
          <dgm:chMax val="0"/>
          <dgm:bulletEnabled val="1"/>
        </dgm:presLayoutVars>
      </dgm:prSet>
      <dgm:spPr/>
      <dgm:t>
        <a:bodyPr/>
        <a:lstStyle/>
        <a:p>
          <a:endParaRPr lang="zh-CN" altLang="en-US"/>
        </a:p>
      </dgm:t>
    </dgm:pt>
  </dgm:ptLst>
  <dgm:cxnLst>
    <dgm:cxn modelId="{08C2D713-4C8A-46CF-A341-AF3429256E1C}" srcId="{25C0E14D-2039-49DC-8EA7-0C305536340B}" destId="{3952C324-8D0C-4165-9E70-315AE99430AA}" srcOrd="0" destOrd="0" parTransId="{A1BB2941-A1B9-49D6-B64B-577089F39CD3}" sibTransId="{1A58B36B-B1E1-4593-A1A1-5B03B11C2AED}"/>
    <dgm:cxn modelId="{E6EF53C3-2B0C-46D0-B517-0BB2630ECBD0}" srcId="{25C0E14D-2039-49DC-8EA7-0C305536340B}" destId="{3045FD0D-CF05-44BD-BD2B-81B2E2E850DC}" srcOrd="3" destOrd="0" parTransId="{3B6ED216-FD09-4A40-AAF5-7088C602D795}" sibTransId="{6A41FAA8-D715-4556-9D8B-435A9BE4D181}"/>
    <dgm:cxn modelId="{DCEE4A3D-78A5-457C-87DF-558924172C8F}" srcId="{25C0E14D-2039-49DC-8EA7-0C305536340B}" destId="{0A8E100F-595A-4BA3-8D3A-9CEAD44730EA}" srcOrd="4" destOrd="0" parTransId="{9A3D9F15-34C0-4CA7-9994-1EEE9011F49B}" sibTransId="{DE6FB2F7-992B-4CC0-BF36-6E035ACA6865}"/>
    <dgm:cxn modelId="{D11B1499-50F7-40F4-AD06-ADFB8ED3A05B}" srcId="{25C0E14D-2039-49DC-8EA7-0C305536340B}" destId="{1CA74900-51BC-45ED-9725-C56B546682C0}" srcOrd="2" destOrd="0" parTransId="{64ABC6E5-7833-403D-B810-3D75921E8007}" sibTransId="{212E13F6-C19F-4538-88CF-14B932E3DCFC}"/>
    <dgm:cxn modelId="{40099287-65E0-4C9C-8F9E-C2347E7958A7}" srcId="{25C0E14D-2039-49DC-8EA7-0C305536340B}" destId="{3DF41B0B-9381-4750-AE10-CB4533042580}" srcOrd="1" destOrd="0" parTransId="{73DF4485-5231-4587-9E56-299540211560}" sibTransId="{F1F0FC3A-2706-4166-B6CE-8001091BD40A}"/>
    <dgm:cxn modelId="{E98E186D-DB9E-425F-9CE8-DC6C99B737A5}" type="presOf" srcId="{25C0E14D-2039-49DC-8EA7-0C305536340B}" destId="{A6302E90-2AC2-4DA5-89D8-745B3800C1DD}" srcOrd="0" destOrd="0" presId="urn:microsoft.com/office/officeart/2005/8/layout/vList2"/>
    <dgm:cxn modelId="{8034173F-8231-40DA-86C5-08A8F30627AF}" type="presOf" srcId="{3DF41B0B-9381-4750-AE10-CB4533042580}" destId="{DB357AE2-963C-4F7B-AA99-69AC71AF3ADC}" srcOrd="0" destOrd="0" presId="urn:microsoft.com/office/officeart/2005/8/layout/vList2"/>
    <dgm:cxn modelId="{2670A2C7-413D-4D1C-B4B3-3D5526730183}" type="presOf" srcId="{3952C324-8D0C-4165-9E70-315AE99430AA}" destId="{4CD34D82-09F9-4100-BD0B-6BD02A75F6E3}" srcOrd="0" destOrd="0" presId="urn:microsoft.com/office/officeart/2005/8/layout/vList2"/>
    <dgm:cxn modelId="{3FE27923-AED4-442A-A588-C02AE75A283C}" type="presOf" srcId="{0A8E100F-595A-4BA3-8D3A-9CEAD44730EA}" destId="{A85C9A64-DFCA-4040-B5A5-9078F2E6968A}" srcOrd="0" destOrd="0" presId="urn:microsoft.com/office/officeart/2005/8/layout/vList2"/>
    <dgm:cxn modelId="{9C7276CB-91A4-468F-8696-367A018B3788}" type="presOf" srcId="{3045FD0D-CF05-44BD-BD2B-81B2E2E850DC}" destId="{95E4CFDD-E72F-4BC3-BFB1-8E9B4E592D28}" srcOrd="0" destOrd="0" presId="urn:microsoft.com/office/officeart/2005/8/layout/vList2"/>
    <dgm:cxn modelId="{ADD6FF80-262A-48FD-AB73-37039AD2C866}" type="presOf" srcId="{1CA74900-51BC-45ED-9725-C56B546682C0}" destId="{C8D2126B-DB91-4A68-A5BD-6344C51F411E}" srcOrd="0" destOrd="0" presId="urn:microsoft.com/office/officeart/2005/8/layout/vList2"/>
    <dgm:cxn modelId="{B89ED260-1969-40C3-B05C-4FE90EE6B100}" type="presParOf" srcId="{A6302E90-2AC2-4DA5-89D8-745B3800C1DD}" destId="{4CD34D82-09F9-4100-BD0B-6BD02A75F6E3}" srcOrd="0" destOrd="0" presId="urn:microsoft.com/office/officeart/2005/8/layout/vList2"/>
    <dgm:cxn modelId="{C45DE94E-1C7C-49C9-A63F-94DEF8F8B4BD}" type="presParOf" srcId="{A6302E90-2AC2-4DA5-89D8-745B3800C1DD}" destId="{0E87230E-E533-4EB4-A4F5-822AE35634C4}" srcOrd="1" destOrd="0" presId="urn:microsoft.com/office/officeart/2005/8/layout/vList2"/>
    <dgm:cxn modelId="{B2242E0A-5E1A-439D-89F0-5C19C455131F}" type="presParOf" srcId="{A6302E90-2AC2-4DA5-89D8-745B3800C1DD}" destId="{DB357AE2-963C-4F7B-AA99-69AC71AF3ADC}" srcOrd="2" destOrd="0" presId="urn:microsoft.com/office/officeart/2005/8/layout/vList2"/>
    <dgm:cxn modelId="{B71D1ACC-DF15-48CB-B4ED-A9FBB2F049FF}" type="presParOf" srcId="{A6302E90-2AC2-4DA5-89D8-745B3800C1DD}" destId="{5E970617-6607-49A0-A1FB-84AA9E17CC40}" srcOrd="3" destOrd="0" presId="urn:microsoft.com/office/officeart/2005/8/layout/vList2"/>
    <dgm:cxn modelId="{9C0D3131-90D0-4C28-AC33-6B1F2533A9FE}" type="presParOf" srcId="{A6302E90-2AC2-4DA5-89D8-745B3800C1DD}" destId="{C8D2126B-DB91-4A68-A5BD-6344C51F411E}" srcOrd="4" destOrd="0" presId="urn:microsoft.com/office/officeart/2005/8/layout/vList2"/>
    <dgm:cxn modelId="{1A1490B5-EC35-48BE-BFC3-2636F4C2B0D4}" type="presParOf" srcId="{A6302E90-2AC2-4DA5-89D8-745B3800C1DD}" destId="{58D439F9-47F7-4E92-BC3C-56112DA705FB}" srcOrd="5" destOrd="0" presId="urn:microsoft.com/office/officeart/2005/8/layout/vList2"/>
    <dgm:cxn modelId="{B7872174-9D92-43FB-A781-188FCEFA3A38}" type="presParOf" srcId="{A6302E90-2AC2-4DA5-89D8-745B3800C1DD}" destId="{95E4CFDD-E72F-4BC3-BFB1-8E9B4E592D28}" srcOrd="6" destOrd="0" presId="urn:microsoft.com/office/officeart/2005/8/layout/vList2"/>
    <dgm:cxn modelId="{6E36F1AB-9674-4883-A5BC-4378CDA37AF0}" type="presParOf" srcId="{A6302E90-2AC2-4DA5-89D8-745B3800C1DD}" destId="{9FD3B36C-C1C0-477F-B0D7-FFACFA35F2EF}" srcOrd="7" destOrd="0" presId="urn:microsoft.com/office/officeart/2005/8/layout/vList2"/>
    <dgm:cxn modelId="{FC02E2CB-27C3-46BA-8AF6-57F7D8E5AA2C}" type="presParOf" srcId="{A6302E90-2AC2-4DA5-89D8-745B3800C1DD}" destId="{A85C9A64-DFCA-4040-B5A5-9078F2E6968A}" srcOrd="8" destOrd="0" presId="urn:microsoft.com/office/officeart/2005/8/layout/vList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5C48C20-F1FC-4950-B66D-D11DD3F263A8}" type="doc">
      <dgm:prSet loTypeId="urn:microsoft.com/office/officeart/2005/8/layout/lProcess2" loCatId="relationship" qsTypeId="urn:microsoft.com/office/officeart/2005/8/quickstyle/simple1" qsCatId="simple" csTypeId="urn:microsoft.com/office/officeart/2005/8/colors/accent1_2" csCatId="accent1" phldr="1"/>
      <dgm:spPr/>
      <dgm:t>
        <a:bodyPr/>
        <a:lstStyle/>
        <a:p>
          <a:endParaRPr lang="zh-CN" altLang="en-US"/>
        </a:p>
      </dgm:t>
    </dgm:pt>
    <dgm:pt modelId="{014B7915-4EA4-4E0C-B550-1D92D8178722}">
      <dgm:prSet phldrT="[文本]" custT="1"/>
      <dgm:spPr/>
      <dgm:t>
        <a:bodyPr/>
        <a:lstStyle/>
        <a:p>
          <a:r>
            <a:rPr lang="zh-CN" altLang="en-US" sz="2400" b="1" dirty="0" smtClean="0">
              <a:solidFill>
                <a:schemeClr val="tx1">
                  <a:lumMod val="95000"/>
                  <a:lumOff val="5000"/>
                </a:schemeClr>
              </a:solidFill>
              <a:latin typeface="宋体" panose="02010600030101010101" pitchFamily="2" charset="-122"/>
            </a:rPr>
            <a:t>(一）描述性统计 </a:t>
          </a:r>
          <a:endParaRPr lang="zh-CN" altLang="en-US" sz="2400" dirty="0"/>
        </a:p>
      </dgm:t>
    </dgm:pt>
    <dgm:pt modelId="{3B3F9CB0-FD19-4DF2-A701-07765C9B1711}" cxnId="{95E01C0C-A135-428A-963C-C6279A705119}" type="parTrans">
      <dgm:prSet/>
      <dgm:spPr/>
      <dgm:t>
        <a:bodyPr/>
        <a:lstStyle/>
        <a:p>
          <a:endParaRPr lang="zh-CN" altLang="en-US"/>
        </a:p>
      </dgm:t>
    </dgm:pt>
    <dgm:pt modelId="{9AC283E9-20E5-48E4-BA81-6A77D7B4A24F}" cxnId="{95E01C0C-A135-428A-963C-C6279A705119}" type="sibTrans">
      <dgm:prSet/>
      <dgm:spPr/>
      <dgm:t>
        <a:bodyPr/>
        <a:lstStyle/>
        <a:p>
          <a:endParaRPr lang="zh-CN" altLang="en-US"/>
        </a:p>
      </dgm:t>
    </dgm:pt>
    <dgm:pt modelId="{A0141461-A8BC-4050-968A-25249E468214}">
      <dgm:prSet phldrT="[文本]" phldr="0" custT="1"/>
      <dgm:spPr/>
      <dgm:t>
        <a:bodyPr vert="horz" wrap="square"/>
        <a:p>
          <a:pPr>
            <a:lnSpc>
              <a:spcPct val="100000"/>
            </a:lnSpc>
            <a:spcBef>
              <a:spcPct val="0"/>
            </a:spcBef>
            <a:spcAft>
              <a:spcPct val="35000"/>
            </a:spcAft>
          </a:pPr>
          <a:r>
            <a:rPr lang="zh-CN" altLang="en-US" sz="2000" b="1" dirty="0" smtClean="0">
              <a:solidFill>
                <a:schemeClr val="tx1">
                  <a:lumMod val="95000"/>
                  <a:lumOff val="5000"/>
                </a:schemeClr>
              </a:solidFill>
              <a:latin typeface="宋体" panose="02010600030101010101" pitchFamily="2" charset="-122"/>
            </a:rPr>
            <a:t>1.描述性百分比</a:t>
          </a:r>
          <a:r>
            <a:rPr lang="zh-CN" altLang="en-US" sz="2000" b="1" dirty="0" smtClean="0">
              <a:solidFill>
                <a:schemeClr val="tx1">
                  <a:lumMod val="95000"/>
                  <a:lumOff val="5000"/>
                </a:schemeClr>
              </a:solidFill>
              <a:latin typeface="宋体" panose="02010600030101010101" pitchFamily="2" charset="-122"/>
            </a:rPr>
            <a:t/>
          </a:r>
          <a:endParaRPr lang="zh-CN" altLang="en-US" sz="2000" b="1" dirty="0" smtClean="0">
            <a:solidFill>
              <a:schemeClr val="tx1">
                <a:lumMod val="95000"/>
                <a:lumOff val="5000"/>
              </a:schemeClr>
            </a:solidFill>
            <a:latin typeface="宋体" panose="02010600030101010101" pitchFamily="2" charset="-122"/>
          </a:endParaRPr>
        </a:p>
      </dgm:t>
    </dgm:pt>
    <dgm:pt modelId="{FC4AFA4C-1E47-465C-AE11-346E17CB3B62}" cxnId="{BF7792C1-1774-43E1-A319-8EDFCD4E9F06}" type="parTrans">
      <dgm:prSet/>
      <dgm:spPr/>
      <dgm:t>
        <a:bodyPr/>
        <a:lstStyle/>
        <a:p>
          <a:endParaRPr lang="zh-CN" altLang="en-US"/>
        </a:p>
      </dgm:t>
    </dgm:pt>
    <dgm:pt modelId="{1767B6FC-DD21-4E99-9C56-72F93B337572}" cxnId="{BF7792C1-1774-43E1-A319-8EDFCD4E9F06}" type="sibTrans">
      <dgm:prSet/>
      <dgm:spPr/>
      <dgm:t>
        <a:bodyPr/>
        <a:lstStyle/>
        <a:p>
          <a:endParaRPr lang="zh-CN" altLang="en-US"/>
        </a:p>
      </dgm:t>
    </dgm:pt>
    <dgm:pt modelId="{84C51261-CCF8-4F9B-B715-F4D003D23E43}">
      <dgm:prSet phldrT="[文本]" custT="1"/>
      <dgm:spPr/>
      <dgm:t>
        <a:bodyPr/>
        <a:lstStyle/>
        <a:p>
          <a:r>
            <a:rPr lang="en-US" altLang="zh-CN" sz="2400" b="1" dirty="0" smtClean="0">
              <a:solidFill>
                <a:schemeClr val="tx1">
                  <a:lumMod val="95000"/>
                  <a:lumOff val="5000"/>
                </a:schemeClr>
              </a:solidFill>
              <a:latin typeface="宋体" panose="02010600030101010101" pitchFamily="2" charset="-122"/>
            </a:rPr>
            <a:t>2.</a:t>
          </a:r>
          <a:r>
            <a:rPr lang="zh-CN" altLang="en-US" sz="2400" b="1" dirty="0" smtClean="0">
              <a:solidFill>
                <a:schemeClr val="tx1">
                  <a:lumMod val="95000"/>
                  <a:lumOff val="5000"/>
                </a:schemeClr>
              </a:solidFill>
              <a:latin typeface="宋体" panose="02010600030101010101" pitchFamily="2" charset="-122"/>
            </a:rPr>
            <a:t>算术平均数</a:t>
          </a:r>
          <a:r>
            <a:rPr lang="zh-CN" altLang="en-US" sz="2400" b="1" dirty="0" smtClean="0">
              <a:solidFill>
                <a:srgbClr val="DCFCDE"/>
              </a:solidFill>
              <a:latin typeface="宋体" panose="02010600030101010101" pitchFamily="2" charset="-122"/>
            </a:rPr>
            <a:t> </a:t>
          </a:r>
          <a:endParaRPr lang="zh-CN" altLang="en-US" sz="2400" dirty="0"/>
        </a:p>
      </dgm:t>
    </dgm:pt>
    <dgm:pt modelId="{59D2C618-CDE2-4D80-BE5B-00649191F36E}" cxnId="{A55EA426-3AEB-4AAC-A411-B104C6766D1B}" type="parTrans">
      <dgm:prSet/>
      <dgm:spPr/>
      <dgm:t>
        <a:bodyPr/>
        <a:lstStyle/>
        <a:p>
          <a:endParaRPr lang="zh-CN" altLang="en-US"/>
        </a:p>
      </dgm:t>
    </dgm:pt>
    <dgm:pt modelId="{E83CE9F5-E4D1-491F-811D-B73FF0117C8A}" cxnId="{A55EA426-3AEB-4AAC-A411-B104C6766D1B}" type="sibTrans">
      <dgm:prSet/>
      <dgm:spPr/>
      <dgm:t>
        <a:bodyPr/>
        <a:lstStyle/>
        <a:p>
          <a:endParaRPr lang="zh-CN" altLang="en-US"/>
        </a:p>
      </dgm:t>
    </dgm:pt>
    <dgm:pt modelId="{B152949F-6859-4A0E-B36C-7D6C6EBC2F4C}">
      <dgm:prSet phldrT="[文本]" custT="1"/>
      <dgm:spPr/>
      <dgm:t>
        <a:bodyPr/>
        <a:lstStyle/>
        <a:p>
          <a:r>
            <a:rPr lang="en-US" altLang="zh-CN" sz="2400" b="1" dirty="0" smtClean="0">
              <a:solidFill>
                <a:schemeClr val="tx1">
                  <a:lumMod val="95000"/>
                  <a:lumOff val="5000"/>
                </a:schemeClr>
              </a:solidFill>
              <a:latin typeface="宋体" panose="02010600030101010101" pitchFamily="2" charset="-122"/>
            </a:rPr>
            <a:t>3.</a:t>
          </a:r>
          <a:r>
            <a:rPr lang="zh-CN" altLang="en-US" sz="2400" b="1" dirty="0" smtClean="0">
              <a:solidFill>
                <a:schemeClr val="tx1">
                  <a:lumMod val="95000"/>
                  <a:lumOff val="5000"/>
                </a:schemeClr>
              </a:solidFill>
              <a:latin typeface="宋体" panose="02010600030101010101" pitchFamily="2" charset="-122"/>
            </a:rPr>
            <a:t>标准差   </a:t>
          </a:r>
          <a:endParaRPr lang="zh-CN" altLang="en-US" sz="2400" dirty="0"/>
        </a:p>
      </dgm:t>
    </dgm:pt>
    <dgm:pt modelId="{DA993906-BE5E-414C-92B1-7C86C074E726}" cxnId="{065D2A9D-1EA3-4542-ABDC-BFF5191F85B3}" type="parTrans">
      <dgm:prSet/>
      <dgm:spPr/>
      <dgm:t>
        <a:bodyPr/>
        <a:lstStyle/>
        <a:p>
          <a:endParaRPr lang="zh-CN" altLang="en-US"/>
        </a:p>
      </dgm:t>
    </dgm:pt>
    <dgm:pt modelId="{652421BD-F816-4260-A46F-7C166E855F56}" cxnId="{065D2A9D-1EA3-4542-ABDC-BFF5191F85B3}" type="sibTrans">
      <dgm:prSet/>
      <dgm:spPr/>
      <dgm:t>
        <a:bodyPr/>
        <a:lstStyle/>
        <a:p>
          <a:endParaRPr lang="zh-CN" altLang="en-US"/>
        </a:p>
      </dgm:t>
    </dgm:pt>
    <dgm:pt modelId="{680D4042-B261-412A-A100-9F27890A80B7}">
      <dgm:prSet phldrT="[文本]" custT="1"/>
      <dgm:spPr/>
      <dgm:t>
        <a:bodyPr/>
        <a:lstStyle/>
        <a:p>
          <a:r>
            <a:rPr lang="zh-CN" altLang="en-US" sz="2400" b="1" dirty="0" smtClean="0">
              <a:solidFill>
                <a:schemeClr val="tx1">
                  <a:lumMod val="95000"/>
                  <a:lumOff val="5000"/>
                </a:schemeClr>
              </a:solidFill>
              <a:latin typeface="宋体" panose="02010600030101010101" pitchFamily="2" charset="-122"/>
            </a:rPr>
            <a:t>(二）相关分析</a:t>
          </a:r>
          <a:endParaRPr lang="zh-CN" altLang="en-US" sz="2400" dirty="0"/>
        </a:p>
      </dgm:t>
    </dgm:pt>
    <dgm:pt modelId="{ADA1290A-D8BE-4F4E-8132-D3066F9A6A78}" cxnId="{C3214071-8AC1-46AA-9698-8C608883FB59}" type="parTrans">
      <dgm:prSet/>
      <dgm:spPr/>
      <dgm:t>
        <a:bodyPr/>
        <a:lstStyle/>
        <a:p>
          <a:endParaRPr lang="zh-CN" altLang="en-US"/>
        </a:p>
      </dgm:t>
    </dgm:pt>
    <dgm:pt modelId="{D60B292D-EC1E-49D9-AC1E-E1FD10E6BD4E}" cxnId="{C3214071-8AC1-46AA-9698-8C608883FB59}" type="sibTrans">
      <dgm:prSet/>
      <dgm:spPr/>
      <dgm:t>
        <a:bodyPr/>
        <a:lstStyle/>
        <a:p>
          <a:endParaRPr lang="zh-CN" altLang="en-US"/>
        </a:p>
      </dgm:t>
    </dgm:pt>
    <dgm:pt modelId="{D930FC43-17DC-4556-AE3F-D73AA0F1F128}">
      <dgm:prSet phldrT="[文本]" custT="1"/>
      <dgm:spPr/>
      <dgm:t>
        <a:bodyPr/>
        <a:lstStyle/>
        <a:p>
          <a:r>
            <a:rPr lang="en-US" altLang="zh-CN" sz="2400" b="1" dirty="0" smtClean="0">
              <a:solidFill>
                <a:schemeClr val="tx1">
                  <a:lumMod val="95000"/>
                  <a:lumOff val="5000"/>
                </a:schemeClr>
              </a:solidFill>
              <a:latin typeface="宋体" panose="02010600030101010101" pitchFamily="2" charset="-122"/>
            </a:rPr>
            <a:t>(</a:t>
          </a:r>
          <a:r>
            <a:rPr lang="zh-CN" altLang="en-US" sz="2400" b="1" dirty="0" smtClean="0">
              <a:solidFill>
                <a:schemeClr val="tx1">
                  <a:lumMod val="95000"/>
                  <a:lumOff val="5000"/>
                </a:schemeClr>
              </a:solidFill>
              <a:latin typeface="宋体" panose="02010600030101010101" pitchFamily="2" charset="-122"/>
            </a:rPr>
            <a:t>三）方差分析   </a:t>
          </a:r>
          <a:endParaRPr lang="zh-CN" altLang="en-US" sz="2400" dirty="0"/>
        </a:p>
      </dgm:t>
    </dgm:pt>
    <dgm:pt modelId="{51E6D0D3-CEB7-4A40-97D1-09063470A890}" cxnId="{7C7DCEE4-B6E1-4899-B993-14FDCBEB3336}" type="parTrans">
      <dgm:prSet/>
      <dgm:spPr/>
      <dgm:t>
        <a:bodyPr/>
        <a:lstStyle/>
        <a:p>
          <a:endParaRPr lang="zh-CN" altLang="en-US"/>
        </a:p>
      </dgm:t>
    </dgm:pt>
    <dgm:pt modelId="{9875A413-3194-4388-A613-63D83F525854}" cxnId="{7C7DCEE4-B6E1-4899-B993-14FDCBEB3336}" type="sibTrans">
      <dgm:prSet/>
      <dgm:spPr/>
      <dgm:t>
        <a:bodyPr/>
        <a:lstStyle/>
        <a:p>
          <a:endParaRPr lang="zh-CN" altLang="en-US"/>
        </a:p>
      </dgm:t>
    </dgm:pt>
    <dgm:pt modelId="{2B6B3812-02CD-451B-AAEC-301B1780A383}">
      <dgm:prSet phldrT="[文本]" custT="1"/>
      <dgm:spPr/>
      <dgm:t>
        <a:bodyPr/>
        <a:lstStyle/>
        <a:p>
          <a:r>
            <a:rPr lang="zh-CN" altLang="en-US" sz="2400" b="1" dirty="0" smtClean="0">
              <a:solidFill>
                <a:schemeClr val="tx1">
                  <a:lumMod val="95000"/>
                  <a:lumOff val="5000"/>
                </a:schemeClr>
              </a:solidFill>
              <a:latin typeface="宋体" panose="02010600030101010101" pitchFamily="2" charset="-122"/>
            </a:rPr>
            <a:t>(四）因素分析</a:t>
          </a:r>
          <a:endParaRPr lang="zh-CN" altLang="en-US" sz="2400" dirty="0"/>
        </a:p>
      </dgm:t>
    </dgm:pt>
    <dgm:pt modelId="{F07C9560-0ADF-4277-9DF5-9686FDD493DE}" cxnId="{F99851DD-AE36-483E-AB9C-C92C5A4575CC}" type="parTrans">
      <dgm:prSet/>
      <dgm:spPr/>
      <dgm:t>
        <a:bodyPr/>
        <a:lstStyle/>
        <a:p>
          <a:endParaRPr lang="zh-CN" altLang="en-US"/>
        </a:p>
      </dgm:t>
    </dgm:pt>
    <dgm:pt modelId="{2C60CD14-CE4A-4C98-B326-AB5466EA50A5}" cxnId="{F99851DD-AE36-483E-AB9C-C92C5A4575CC}" type="sibTrans">
      <dgm:prSet/>
      <dgm:spPr/>
      <dgm:t>
        <a:bodyPr/>
        <a:lstStyle/>
        <a:p>
          <a:endParaRPr lang="zh-CN" altLang="en-US"/>
        </a:p>
      </dgm:t>
    </dgm:pt>
    <dgm:pt modelId="{3919E9C0-A273-473E-B765-B4D499A37BA5}" type="pres">
      <dgm:prSet presAssocID="{85C48C20-F1FC-4950-B66D-D11DD3F263A8}" presName="theList" presStyleCnt="0">
        <dgm:presLayoutVars>
          <dgm:dir/>
          <dgm:animLvl val="lvl"/>
          <dgm:resizeHandles val="exact"/>
        </dgm:presLayoutVars>
      </dgm:prSet>
      <dgm:spPr/>
      <dgm:t>
        <a:bodyPr/>
        <a:lstStyle/>
        <a:p>
          <a:endParaRPr lang="zh-CN" altLang="en-US"/>
        </a:p>
      </dgm:t>
    </dgm:pt>
    <dgm:pt modelId="{01EE9343-EC6B-4862-9372-EB6C264E0C58}" type="pres">
      <dgm:prSet presAssocID="{014B7915-4EA4-4E0C-B550-1D92D8178722}" presName="compNode" presStyleCnt="0"/>
      <dgm:spPr/>
    </dgm:pt>
    <dgm:pt modelId="{E8A8BB5B-A182-4D83-9450-1EBAE3FDAFE7}" type="pres">
      <dgm:prSet presAssocID="{014B7915-4EA4-4E0C-B550-1D92D8178722}" presName="aNode" presStyleLbl="bgShp" presStyleIdx="0" presStyleCnt="4" custScaleX="560972" custLinFactNeighborX="11667"/>
      <dgm:spPr/>
      <dgm:t>
        <a:bodyPr/>
        <a:lstStyle/>
        <a:p>
          <a:endParaRPr lang="zh-CN" altLang="en-US"/>
        </a:p>
      </dgm:t>
    </dgm:pt>
    <dgm:pt modelId="{1DA4FF33-2757-4357-A334-0DC10D16E72F}" type="pres">
      <dgm:prSet presAssocID="{014B7915-4EA4-4E0C-B550-1D92D8178722}" presName="textNode" presStyleCnt="0"/>
      <dgm:spPr/>
      <dgm:t>
        <a:bodyPr/>
        <a:lstStyle/>
        <a:p>
          <a:endParaRPr lang="zh-CN" altLang="en-US"/>
        </a:p>
      </dgm:t>
    </dgm:pt>
    <dgm:pt modelId="{5251911F-E7AB-4F56-8068-EEEDB91C6AA7}" type="pres">
      <dgm:prSet presAssocID="{014B7915-4EA4-4E0C-B550-1D92D8178722}" presName="compChildNode" presStyleCnt="0"/>
      <dgm:spPr/>
    </dgm:pt>
    <dgm:pt modelId="{62DEC1BA-4EE3-440E-B392-4C9D60F01629}" type="pres">
      <dgm:prSet presAssocID="{014B7915-4EA4-4E0C-B550-1D92D8178722}" presName="theInnerList" presStyleCnt="0"/>
      <dgm:spPr/>
    </dgm:pt>
    <dgm:pt modelId="{E2DDC72F-FCEA-4DB9-8E1D-088561F7044D}" type="pres">
      <dgm:prSet presAssocID="{A0141461-A8BC-4050-968A-25249E468214}" presName="childNode" presStyleLbl="node1" presStyleIdx="0" presStyleCnt="3" custScaleX="522518">
        <dgm:presLayoutVars>
          <dgm:bulletEnabled val="1"/>
        </dgm:presLayoutVars>
      </dgm:prSet>
      <dgm:spPr/>
      <dgm:t>
        <a:bodyPr/>
        <a:lstStyle/>
        <a:p>
          <a:endParaRPr lang="zh-CN" altLang="en-US"/>
        </a:p>
      </dgm:t>
    </dgm:pt>
    <dgm:pt modelId="{29535956-6335-4669-BE4B-938EFAD5C42E}" type="pres">
      <dgm:prSet presAssocID="{A0141461-A8BC-4050-968A-25249E468214}" presName="aSpace2" presStyleCnt="0"/>
      <dgm:spPr/>
    </dgm:pt>
    <dgm:pt modelId="{77EB1B30-C836-447B-B9B9-BC03873A1F11}" type="pres">
      <dgm:prSet presAssocID="{84C51261-CCF8-4F9B-B715-F4D003D23E43}" presName="childNode" presStyleLbl="node1" presStyleIdx="1" presStyleCnt="3" custScaleX="545380">
        <dgm:presLayoutVars>
          <dgm:bulletEnabled val="1"/>
        </dgm:presLayoutVars>
      </dgm:prSet>
      <dgm:spPr/>
      <dgm:t>
        <a:bodyPr/>
        <a:lstStyle/>
        <a:p>
          <a:endParaRPr lang="zh-CN" altLang="en-US"/>
        </a:p>
      </dgm:t>
    </dgm:pt>
    <dgm:pt modelId="{78F5C040-0ABB-42A6-8123-F0ECCDA0AF29}" type="pres">
      <dgm:prSet presAssocID="{84C51261-CCF8-4F9B-B715-F4D003D23E43}" presName="aSpace2" presStyleCnt="0"/>
      <dgm:spPr/>
    </dgm:pt>
    <dgm:pt modelId="{9D2A3950-F3A3-4B75-97F9-28E6757DA5C6}" type="pres">
      <dgm:prSet presAssocID="{B152949F-6859-4A0E-B36C-7D6C6EBC2F4C}" presName="childNode" presStyleLbl="node1" presStyleIdx="2" presStyleCnt="3" custScaleX="545380">
        <dgm:presLayoutVars>
          <dgm:bulletEnabled val="1"/>
        </dgm:presLayoutVars>
      </dgm:prSet>
      <dgm:spPr/>
      <dgm:t>
        <a:bodyPr/>
        <a:lstStyle/>
        <a:p>
          <a:endParaRPr lang="zh-CN" altLang="en-US"/>
        </a:p>
      </dgm:t>
    </dgm:pt>
    <dgm:pt modelId="{F0690B7C-BB10-485C-9B9C-0BF1F5E8C4A4}" type="pres">
      <dgm:prSet presAssocID="{014B7915-4EA4-4E0C-B550-1D92D8178722}" presName="aSpace" presStyleCnt="0"/>
      <dgm:spPr/>
    </dgm:pt>
    <dgm:pt modelId="{A75BDDCE-7343-4A5C-8FA0-C2A3EE4154CE}" type="pres">
      <dgm:prSet presAssocID="{680D4042-B261-412A-A100-9F27890A80B7}" presName="compNode" presStyleCnt="0"/>
      <dgm:spPr/>
    </dgm:pt>
    <dgm:pt modelId="{B866A1D3-225E-4F26-8476-4E356B97286C}" type="pres">
      <dgm:prSet presAssocID="{680D4042-B261-412A-A100-9F27890A80B7}" presName="aNode" presStyleLbl="bgShp" presStyleIdx="1" presStyleCnt="4" custScaleX="145398"/>
      <dgm:spPr/>
      <dgm:t>
        <a:bodyPr/>
        <a:lstStyle/>
        <a:p>
          <a:endParaRPr lang="zh-CN" altLang="en-US"/>
        </a:p>
      </dgm:t>
    </dgm:pt>
    <dgm:pt modelId="{427E0E83-6F45-4F4C-BB5A-DE8585DE221A}" type="pres">
      <dgm:prSet presAssocID="{680D4042-B261-412A-A100-9F27890A80B7}" presName="textNode" presStyleCnt="0"/>
      <dgm:spPr/>
      <dgm:t>
        <a:bodyPr/>
        <a:lstStyle/>
        <a:p>
          <a:endParaRPr lang="zh-CN" altLang="en-US"/>
        </a:p>
      </dgm:t>
    </dgm:pt>
    <dgm:pt modelId="{912A196F-61AA-4BAE-9A4F-61B509034ECA}" type="pres">
      <dgm:prSet presAssocID="{680D4042-B261-412A-A100-9F27890A80B7}" presName="compChildNode" presStyleCnt="0"/>
      <dgm:spPr/>
    </dgm:pt>
    <dgm:pt modelId="{E0DC70C0-FA48-4335-9679-CA64A7BD4D81}" type="pres">
      <dgm:prSet presAssocID="{680D4042-B261-412A-A100-9F27890A80B7}" presName="theInnerList" presStyleCnt="0"/>
      <dgm:spPr/>
    </dgm:pt>
    <dgm:pt modelId="{148D3581-0E37-4299-BB10-DE382A59F678}" type="pres">
      <dgm:prSet presAssocID="{680D4042-B261-412A-A100-9F27890A80B7}" presName="aSpace" presStyleCnt="0"/>
      <dgm:spPr/>
    </dgm:pt>
    <dgm:pt modelId="{5D03BBD1-0008-4B70-B041-9433BCD23E07}" type="pres">
      <dgm:prSet presAssocID="{D930FC43-17DC-4556-AE3F-D73AA0F1F128}" presName="compNode" presStyleCnt="0"/>
      <dgm:spPr/>
    </dgm:pt>
    <dgm:pt modelId="{BE4CD67D-EB46-4BBF-9D7C-D8210404200D}" type="pres">
      <dgm:prSet presAssocID="{D930FC43-17DC-4556-AE3F-D73AA0F1F128}" presName="aNode" presStyleLbl="bgShp" presStyleIdx="2" presStyleCnt="4" custScaleX="166418"/>
      <dgm:spPr/>
      <dgm:t>
        <a:bodyPr/>
        <a:lstStyle/>
        <a:p>
          <a:endParaRPr lang="zh-CN" altLang="en-US"/>
        </a:p>
      </dgm:t>
    </dgm:pt>
    <dgm:pt modelId="{7E4AC56B-B2D7-46D0-BDDB-3CCF0C180473}" type="pres">
      <dgm:prSet presAssocID="{D930FC43-17DC-4556-AE3F-D73AA0F1F128}" presName="textNode" presStyleCnt="0"/>
      <dgm:spPr/>
      <dgm:t>
        <a:bodyPr/>
        <a:lstStyle/>
        <a:p>
          <a:endParaRPr lang="zh-CN" altLang="en-US"/>
        </a:p>
      </dgm:t>
    </dgm:pt>
    <dgm:pt modelId="{19F8D2C6-E6BF-4E1D-BEF3-813B37F75620}" type="pres">
      <dgm:prSet presAssocID="{D930FC43-17DC-4556-AE3F-D73AA0F1F128}" presName="compChildNode" presStyleCnt="0"/>
      <dgm:spPr/>
    </dgm:pt>
    <dgm:pt modelId="{11B38C80-BA62-44A8-B2A4-4382A4B3116A}" type="pres">
      <dgm:prSet presAssocID="{D930FC43-17DC-4556-AE3F-D73AA0F1F128}" presName="theInnerList" presStyleCnt="0"/>
      <dgm:spPr/>
    </dgm:pt>
    <dgm:pt modelId="{B70671FC-EB96-4CC9-9567-52A8C5255C25}" type="pres">
      <dgm:prSet presAssocID="{D930FC43-17DC-4556-AE3F-D73AA0F1F128}" presName="aSpace" presStyleCnt="0"/>
      <dgm:spPr/>
    </dgm:pt>
    <dgm:pt modelId="{C6B6F4FD-1126-48FC-8EDD-1EF4042173BA}" type="pres">
      <dgm:prSet presAssocID="{2B6B3812-02CD-451B-AAEC-301B1780A383}" presName="compNode" presStyleCnt="0"/>
      <dgm:spPr/>
    </dgm:pt>
    <dgm:pt modelId="{6DC6E367-80AF-48B1-B760-465ACBCD99FF}" type="pres">
      <dgm:prSet presAssocID="{2B6B3812-02CD-451B-AAEC-301B1780A383}" presName="aNode" presStyleLbl="bgShp" presStyleIdx="3" presStyleCnt="4" custScaleX="135882"/>
      <dgm:spPr/>
      <dgm:t>
        <a:bodyPr/>
        <a:lstStyle/>
        <a:p>
          <a:endParaRPr lang="zh-CN" altLang="en-US"/>
        </a:p>
      </dgm:t>
    </dgm:pt>
    <dgm:pt modelId="{12006EFA-9E59-4B53-82F4-A7A662DD7FFF}" type="pres">
      <dgm:prSet presAssocID="{2B6B3812-02CD-451B-AAEC-301B1780A383}" presName="textNode" presStyleCnt="0"/>
      <dgm:spPr/>
      <dgm:t>
        <a:bodyPr/>
        <a:lstStyle/>
        <a:p>
          <a:endParaRPr lang="zh-CN" altLang="en-US"/>
        </a:p>
      </dgm:t>
    </dgm:pt>
    <dgm:pt modelId="{67B4A519-F191-4C85-B203-EED94124994B}" type="pres">
      <dgm:prSet presAssocID="{2B6B3812-02CD-451B-AAEC-301B1780A383}" presName="compChildNode" presStyleCnt="0"/>
      <dgm:spPr/>
    </dgm:pt>
    <dgm:pt modelId="{80D1D3EA-119B-4828-882B-1B38831A24A1}" type="pres">
      <dgm:prSet presAssocID="{2B6B3812-02CD-451B-AAEC-301B1780A383}" presName="theInnerList" presStyleCnt="0"/>
      <dgm:spPr/>
    </dgm:pt>
  </dgm:ptLst>
  <dgm:cxnLst>
    <dgm:cxn modelId="{95E01C0C-A135-428A-963C-C6279A705119}" srcId="{85C48C20-F1FC-4950-B66D-D11DD3F263A8}" destId="{014B7915-4EA4-4E0C-B550-1D92D8178722}" srcOrd="0" destOrd="0" parTransId="{3B3F9CB0-FD19-4DF2-A701-07765C9B1711}" sibTransId="{9AC283E9-20E5-48E4-BA81-6A77D7B4A24F}"/>
    <dgm:cxn modelId="{BF7792C1-1774-43E1-A319-8EDFCD4E9F06}" srcId="{014B7915-4EA4-4E0C-B550-1D92D8178722}" destId="{A0141461-A8BC-4050-968A-25249E468214}" srcOrd="0" destOrd="0" parTransId="{FC4AFA4C-1E47-465C-AE11-346E17CB3B62}" sibTransId="{1767B6FC-DD21-4E99-9C56-72F93B337572}"/>
    <dgm:cxn modelId="{A55EA426-3AEB-4AAC-A411-B104C6766D1B}" srcId="{014B7915-4EA4-4E0C-B550-1D92D8178722}" destId="{84C51261-CCF8-4F9B-B715-F4D003D23E43}" srcOrd="1" destOrd="0" parTransId="{59D2C618-CDE2-4D80-BE5B-00649191F36E}" sibTransId="{E83CE9F5-E4D1-491F-811D-B73FF0117C8A}"/>
    <dgm:cxn modelId="{065D2A9D-1EA3-4542-ABDC-BFF5191F85B3}" srcId="{014B7915-4EA4-4E0C-B550-1D92D8178722}" destId="{B152949F-6859-4A0E-B36C-7D6C6EBC2F4C}" srcOrd="2" destOrd="0" parTransId="{DA993906-BE5E-414C-92B1-7C86C074E726}" sibTransId="{652421BD-F816-4260-A46F-7C166E855F56}"/>
    <dgm:cxn modelId="{C3214071-8AC1-46AA-9698-8C608883FB59}" srcId="{85C48C20-F1FC-4950-B66D-D11DD3F263A8}" destId="{680D4042-B261-412A-A100-9F27890A80B7}" srcOrd="1" destOrd="0" parTransId="{ADA1290A-D8BE-4F4E-8132-D3066F9A6A78}" sibTransId="{D60B292D-EC1E-49D9-AC1E-E1FD10E6BD4E}"/>
    <dgm:cxn modelId="{7C7DCEE4-B6E1-4899-B993-14FDCBEB3336}" srcId="{85C48C20-F1FC-4950-B66D-D11DD3F263A8}" destId="{D930FC43-17DC-4556-AE3F-D73AA0F1F128}" srcOrd="2" destOrd="0" parTransId="{51E6D0D3-CEB7-4A40-97D1-09063470A890}" sibTransId="{9875A413-3194-4388-A613-63D83F525854}"/>
    <dgm:cxn modelId="{F99851DD-AE36-483E-AB9C-C92C5A4575CC}" srcId="{85C48C20-F1FC-4950-B66D-D11DD3F263A8}" destId="{2B6B3812-02CD-451B-AAEC-301B1780A383}" srcOrd="3" destOrd="0" parTransId="{F07C9560-0ADF-4277-9DF5-9686FDD493DE}" sibTransId="{2C60CD14-CE4A-4C98-B326-AB5466EA50A5}"/>
    <dgm:cxn modelId="{787479C9-4A7C-48CF-BFF9-2AFCA9C10708}" type="presOf" srcId="{85C48C20-F1FC-4950-B66D-D11DD3F263A8}" destId="{3919E9C0-A273-473E-B765-B4D499A37BA5}" srcOrd="0" destOrd="0" presId="urn:microsoft.com/office/officeart/2005/8/layout/lProcess2"/>
    <dgm:cxn modelId="{0D16BCFD-DAD4-45E6-8D85-BE26CBA5CA6D}" type="presParOf" srcId="{3919E9C0-A273-473E-B765-B4D499A37BA5}" destId="{01EE9343-EC6B-4862-9372-EB6C264E0C58}" srcOrd="0" destOrd="0" presId="urn:microsoft.com/office/officeart/2005/8/layout/lProcess2"/>
    <dgm:cxn modelId="{158E8B77-B5CA-4A9A-AD22-CCCD39DB618D}" type="presParOf" srcId="{01EE9343-EC6B-4862-9372-EB6C264E0C58}" destId="{E8A8BB5B-A182-4D83-9450-1EBAE3FDAFE7}" srcOrd="0" destOrd="0" presId="urn:microsoft.com/office/officeart/2005/8/layout/lProcess2"/>
    <dgm:cxn modelId="{14947FA7-1AD5-4BEA-A0AC-394AF7BEBF94}" type="presOf" srcId="{014B7915-4EA4-4E0C-B550-1D92D8178722}" destId="{E8A8BB5B-A182-4D83-9450-1EBAE3FDAFE7}" srcOrd="0" destOrd="0" presId="urn:microsoft.com/office/officeart/2005/8/layout/lProcess2"/>
    <dgm:cxn modelId="{C6004567-42AD-4E41-9A05-5E09A7269DB0}" type="presParOf" srcId="{01EE9343-EC6B-4862-9372-EB6C264E0C58}" destId="{1DA4FF33-2757-4357-A334-0DC10D16E72F}" srcOrd="1" destOrd="0" presId="urn:microsoft.com/office/officeart/2005/8/layout/lProcess2"/>
    <dgm:cxn modelId="{890CECE6-9D82-491F-9554-809CDB38BF54}" type="presOf" srcId="{014B7915-4EA4-4E0C-B550-1D92D8178722}" destId="{1DA4FF33-2757-4357-A334-0DC10D16E72F}" srcOrd="1" destOrd="0" presId="urn:microsoft.com/office/officeart/2005/8/layout/lProcess2"/>
    <dgm:cxn modelId="{71D57CB0-9213-4D67-AE51-6D0D7131D70F}" type="presParOf" srcId="{01EE9343-EC6B-4862-9372-EB6C264E0C58}" destId="{5251911F-E7AB-4F56-8068-EEEDB91C6AA7}" srcOrd="2" destOrd="0" presId="urn:microsoft.com/office/officeart/2005/8/layout/lProcess2"/>
    <dgm:cxn modelId="{599EB183-A181-4CC6-AB72-6B64062D26F3}" type="presParOf" srcId="{5251911F-E7AB-4F56-8068-EEEDB91C6AA7}" destId="{62DEC1BA-4EE3-440E-B392-4C9D60F01629}" srcOrd="0" destOrd="2" presId="urn:microsoft.com/office/officeart/2005/8/layout/lProcess2"/>
    <dgm:cxn modelId="{EFB390CE-AE65-4386-958F-35CF5607DD2C}" type="presParOf" srcId="{62DEC1BA-4EE3-440E-B392-4C9D60F01629}" destId="{E2DDC72F-FCEA-4DB9-8E1D-088561F7044D}" srcOrd="0" destOrd="0" presId="urn:microsoft.com/office/officeart/2005/8/layout/lProcess2"/>
    <dgm:cxn modelId="{7008E2E0-8F01-477B-A487-1EAAC37D5764}" type="presOf" srcId="{A0141461-A8BC-4050-968A-25249E468214}" destId="{E2DDC72F-FCEA-4DB9-8E1D-088561F7044D}" srcOrd="0" destOrd="0" presId="urn:microsoft.com/office/officeart/2005/8/layout/lProcess2"/>
    <dgm:cxn modelId="{95E6BA25-761B-4781-A1BB-2FDB1BC96EEA}" type="presParOf" srcId="{62DEC1BA-4EE3-440E-B392-4C9D60F01629}" destId="{29535956-6335-4669-BE4B-938EFAD5C42E}" srcOrd="1" destOrd="0" presId="urn:microsoft.com/office/officeart/2005/8/layout/lProcess2"/>
    <dgm:cxn modelId="{CE972C77-ED95-4567-AD3F-92E3F248624B}" type="presParOf" srcId="{62DEC1BA-4EE3-440E-B392-4C9D60F01629}" destId="{77EB1B30-C836-447B-B9B9-BC03873A1F11}" srcOrd="2" destOrd="0" presId="urn:microsoft.com/office/officeart/2005/8/layout/lProcess2"/>
    <dgm:cxn modelId="{1C737096-5157-45B1-8CF7-A3528479A7DD}" type="presOf" srcId="{84C51261-CCF8-4F9B-B715-F4D003D23E43}" destId="{77EB1B30-C836-447B-B9B9-BC03873A1F11}" srcOrd="0" destOrd="0" presId="urn:microsoft.com/office/officeart/2005/8/layout/lProcess2"/>
    <dgm:cxn modelId="{F7DF513C-EB16-4680-9203-148602FCC787}" type="presParOf" srcId="{62DEC1BA-4EE3-440E-B392-4C9D60F01629}" destId="{78F5C040-0ABB-42A6-8123-F0ECCDA0AF29}" srcOrd="3" destOrd="0" presId="urn:microsoft.com/office/officeart/2005/8/layout/lProcess2"/>
    <dgm:cxn modelId="{CE270EFC-8F95-49F9-8F63-385BA38C4679}" type="presParOf" srcId="{62DEC1BA-4EE3-440E-B392-4C9D60F01629}" destId="{9D2A3950-F3A3-4B75-97F9-28E6757DA5C6}" srcOrd="4" destOrd="0" presId="urn:microsoft.com/office/officeart/2005/8/layout/lProcess2"/>
    <dgm:cxn modelId="{42A7A5B2-0922-4489-807A-5E560DA856B8}" type="presOf" srcId="{B152949F-6859-4A0E-B36C-7D6C6EBC2F4C}" destId="{9D2A3950-F3A3-4B75-97F9-28E6757DA5C6}" srcOrd="0" destOrd="0" presId="urn:microsoft.com/office/officeart/2005/8/layout/lProcess2"/>
    <dgm:cxn modelId="{317DF0C9-5780-43CF-986E-DE9B0947108E}" type="presParOf" srcId="{3919E9C0-A273-473E-B765-B4D499A37BA5}" destId="{F0690B7C-BB10-485C-9B9C-0BF1F5E8C4A4}" srcOrd="1" destOrd="0" presId="urn:microsoft.com/office/officeart/2005/8/layout/lProcess2"/>
    <dgm:cxn modelId="{139E0CCF-92FE-4E03-8912-2A73DC356E57}" type="presParOf" srcId="{3919E9C0-A273-473E-B765-B4D499A37BA5}" destId="{A75BDDCE-7343-4A5C-8FA0-C2A3EE4154CE}" srcOrd="2" destOrd="0" presId="urn:microsoft.com/office/officeart/2005/8/layout/lProcess2"/>
    <dgm:cxn modelId="{9FA58BD3-A583-4422-A3BE-925230E57E40}" type="presParOf" srcId="{A75BDDCE-7343-4A5C-8FA0-C2A3EE4154CE}" destId="{B866A1D3-225E-4F26-8476-4E356B97286C}" srcOrd="0" destOrd="2" presId="urn:microsoft.com/office/officeart/2005/8/layout/lProcess2"/>
    <dgm:cxn modelId="{654E0CE8-43E3-4FBA-8F8E-9E068E4DD431}" type="presOf" srcId="{680D4042-B261-412A-A100-9F27890A80B7}" destId="{B866A1D3-225E-4F26-8476-4E356B97286C}" srcOrd="0" destOrd="0" presId="urn:microsoft.com/office/officeart/2005/8/layout/lProcess2"/>
    <dgm:cxn modelId="{24CC597A-4E5A-4D45-8613-D5A432DCFC3B}" type="presParOf" srcId="{A75BDDCE-7343-4A5C-8FA0-C2A3EE4154CE}" destId="{427E0E83-6F45-4F4C-BB5A-DE8585DE221A}" srcOrd="1" destOrd="2" presId="urn:microsoft.com/office/officeart/2005/8/layout/lProcess2"/>
    <dgm:cxn modelId="{D99731ED-C83B-4C5B-8A1E-0045B0DC202D}" type="presOf" srcId="{680D4042-B261-412A-A100-9F27890A80B7}" destId="{427E0E83-6F45-4F4C-BB5A-DE8585DE221A}" srcOrd="1" destOrd="0" presId="urn:microsoft.com/office/officeart/2005/8/layout/lProcess2"/>
    <dgm:cxn modelId="{FB9E6CAA-F00C-4A27-AA66-8E2B055D0ED0}" type="presParOf" srcId="{A75BDDCE-7343-4A5C-8FA0-C2A3EE4154CE}" destId="{912A196F-61AA-4BAE-9A4F-61B509034ECA}" srcOrd="2" destOrd="2" presId="urn:microsoft.com/office/officeart/2005/8/layout/lProcess2"/>
    <dgm:cxn modelId="{EDF54721-2556-4255-8102-2FFE62F34362}" type="presParOf" srcId="{912A196F-61AA-4BAE-9A4F-61B509034ECA}" destId="{E0DC70C0-FA48-4335-9679-CA64A7BD4D81}" srcOrd="0" destOrd="2" presId="urn:microsoft.com/office/officeart/2005/8/layout/lProcess2"/>
    <dgm:cxn modelId="{D9175F87-8783-4579-B7B7-9ACC410049D6}" type="presParOf" srcId="{3919E9C0-A273-473E-B765-B4D499A37BA5}" destId="{148D3581-0E37-4299-BB10-DE382A59F678}" srcOrd="3" destOrd="0" presId="urn:microsoft.com/office/officeart/2005/8/layout/lProcess2"/>
    <dgm:cxn modelId="{3D1180E9-78C9-4F66-B046-B212AD449E47}" type="presParOf" srcId="{3919E9C0-A273-473E-B765-B4D499A37BA5}" destId="{5D03BBD1-0008-4B70-B041-9433BCD23E07}" srcOrd="4" destOrd="0" presId="urn:microsoft.com/office/officeart/2005/8/layout/lProcess2"/>
    <dgm:cxn modelId="{3C612CF4-040D-49FD-9DC0-6B8F33EF3BDB}" type="presParOf" srcId="{5D03BBD1-0008-4B70-B041-9433BCD23E07}" destId="{BE4CD67D-EB46-4BBF-9D7C-D8210404200D}" srcOrd="0" destOrd="4" presId="urn:microsoft.com/office/officeart/2005/8/layout/lProcess2"/>
    <dgm:cxn modelId="{DB9A9D5B-C74B-4E73-9558-05E733EEC00E}" type="presOf" srcId="{D930FC43-17DC-4556-AE3F-D73AA0F1F128}" destId="{BE4CD67D-EB46-4BBF-9D7C-D8210404200D}" srcOrd="0" destOrd="0" presId="urn:microsoft.com/office/officeart/2005/8/layout/lProcess2"/>
    <dgm:cxn modelId="{22320CB8-E982-4BF7-A9EE-60B7F6A2B09B}" type="presParOf" srcId="{5D03BBD1-0008-4B70-B041-9433BCD23E07}" destId="{7E4AC56B-B2D7-46D0-BDDB-3CCF0C180473}" srcOrd="1" destOrd="4" presId="urn:microsoft.com/office/officeart/2005/8/layout/lProcess2"/>
    <dgm:cxn modelId="{2115E255-3EE0-4738-A328-813409B625C4}" type="presOf" srcId="{D930FC43-17DC-4556-AE3F-D73AA0F1F128}" destId="{7E4AC56B-B2D7-46D0-BDDB-3CCF0C180473}" srcOrd="1" destOrd="0" presId="urn:microsoft.com/office/officeart/2005/8/layout/lProcess2"/>
    <dgm:cxn modelId="{BC3FF8D7-550C-41E2-AC97-392DF6227BE4}" type="presParOf" srcId="{5D03BBD1-0008-4B70-B041-9433BCD23E07}" destId="{19F8D2C6-E6BF-4E1D-BEF3-813B37F75620}" srcOrd="2" destOrd="4" presId="urn:microsoft.com/office/officeart/2005/8/layout/lProcess2"/>
    <dgm:cxn modelId="{F374B114-C338-4162-A5D5-9ACF6862EF92}" type="presParOf" srcId="{19F8D2C6-E6BF-4E1D-BEF3-813B37F75620}" destId="{11B38C80-BA62-44A8-B2A4-4382A4B3116A}" srcOrd="0" destOrd="2" presId="urn:microsoft.com/office/officeart/2005/8/layout/lProcess2"/>
    <dgm:cxn modelId="{E65CBFF7-37D7-40C7-A237-3D40B2EEB5E6}" type="presParOf" srcId="{3919E9C0-A273-473E-B765-B4D499A37BA5}" destId="{B70671FC-EB96-4CC9-9567-52A8C5255C25}" srcOrd="5" destOrd="0" presId="urn:microsoft.com/office/officeart/2005/8/layout/lProcess2"/>
    <dgm:cxn modelId="{6A0583D6-7369-45C8-821F-883052C6F1DE}" type="presParOf" srcId="{3919E9C0-A273-473E-B765-B4D499A37BA5}" destId="{C6B6F4FD-1126-48FC-8EDD-1EF4042173BA}" srcOrd="6" destOrd="0" presId="urn:microsoft.com/office/officeart/2005/8/layout/lProcess2"/>
    <dgm:cxn modelId="{0CEE95B8-D245-423B-84A2-A460EA3C543A}" type="presParOf" srcId="{C6B6F4FD-1126-48FC-8EDD-1EF4042173BA}" destId="{6DC6E367-80AF-48B1-B760-465ACBCD99FF}" srcOrd="0" destOrd="6" presId="urn:microsoft.com/office/officeart/2005/8/layout/lProcess2"/>
    <dgm:cxn modelId="{CCEEE859-B34E-44E8-8B95-326803E4C6B3}" type="presOf" srcId="{2B6B3812-02CD-451B-AAEC-301B1780A383}" destId="{6DC6E367-80AF-48B1-B760-465ACBCD99FF}" srcOrd="0" destOrd="0" presId="urn:microsoft.com/office/officeart/2005/8/layout/lProcess2"/>
    <dgm:cxn modelId="{EBAB30F8-A6D6-4165-9B80-9C5DE8A35A2D}" type="presParOf" srcId="{C6B6F4FD-1126-48FC-8EDD-1EF4042173BA}" destId="{12006EFA-9E59-4B53-82F4-A7A662DD7FFF}" srcOrd="1" destOrd="6" presId="urn:microsoft.com/office/officeart/2005/8/layout/lProcess2"/>
    <dgm:cxn modelId="{DF602C2C-D4E4-4A6C-93F7-554BE75E0655}" type="presOf" srcId="{2B6B3812-02CD-451B-AAEC-301B1780A383}" destId="{12006EFA-9E59-4B53-82F4-A7A662DD7FFF}" srcOrd="1" destOrd="0" presId="urn:microsoft.com/office/officeart/2005/8/layout/lProcess2"/>
    <dgm:cxn modelId="{C6714728-95F8-463A-B921-45FFB33468B3}" type="presParOf" srcId="{C6B6F4FD-1126-48FC-8EDD-1EF4042173BA}" destId="{67B4A519-F191-4C85-B203-EED94124994B}" srcOrd="2" destOrd="6" presId="urn:microsoft.com/office/officeart/2005/8/layout/lProcess2"/>
    <dgm:cxn modelId="{1629A815-45CB-4EB9-B72C-4C210C62A52A}" type="presParOf" srcId="{67B4A519-F191-4C85-B203-EED94124994B}" destId="{80D1D3EA-119B-4828-882B-1B38831A24A1}" srcOrd="0" destOrd="2"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7294245" cy="4147185"/>
        <a:chOff x="0" y="0"/>
        <a:chExt cx="7294245" cy="4147185"/>
      </a:xfrm>
    </dsp:grpSpPr>
    <dsp:sp modelId="{0D5A5C77-6644-41E7-83A6-3E2E645EB864}">
      <dsp:nvSpPr>
        <dsp:cNvPr id="5" name="矩形 4"/>
        <dsp:cNvSpPr/>
      </dsp:nvSpPr>
      <dsp:spPr bwMode="white">
        <a:xfrm>
          <a:off x="0" y="505612"/>
          <a:ext cx="7294245" cy="781200"/>
        </a:xfrm>
        <a:prstGeom prst="rect">
          <a:avLst/>
        </a:prstGeom>
      </dsp:spPr>
      <dsp:style>
        <a:lnRef idx="2">
          <a:schemeClr val="accent4"/>
        </a:lnRef>
        <a:fillRef idx="1">
          <a:schemeClr val="accent4">
            <a:alpha val="90000"/>
            <a:tint val="40000"/>
          </a:schemeClr>
        </a:fillRef>
        <a:effectRef idx="0">
          <a:scrgbClr r="0" g="0" b="0"/>
        </a:effectRef>
        <a:fontRef idx="minor"/>
      </dsp:style>
      <dsp:txBody>
        <a:bodyPr lIns="566114" tIns="645668" rIns="566114" bIns="220472" anchor="t"/>
        <a:lstStyle>
          <a:lvl1pPr algn="l">
            <a:defRPr sz="3100"/>
          </a:lvl1pPr>
          <a:lvl2pPr marL="285750" indent="-285750" algn="l">
            <a:defRPr sz="3100"/>
          </a:lvl2pPr>
          <a:lvl3pPr marL="571500" indent="-285750" algn="l">
            <a:defRPr sz="3100"/>
          </a:lvl3pPr>
          <a:lvl4pPr marL="857250" indent="-285750" algn="l">
            <a:defRPr sz="3100"/>
          </a:lvl4pPr>
          <a:lvl5pPr marL="1143000" indent="-285750" algn="l">
            <a:defRPr sz="3100"/>
          </a:lvl5pPr>
          <a:lvl6pPr marL="1428750" indent="-285750" algn="l">
            <a:defRPr sz="3100"/>
          </a:lvl6pPr>
          <a:lvl7pPr marL="1714500" indent="-285750" algn="l">
            <a:defRPr sz="3100"/>
          </a:lvl7pPr>
          <a:lvl8pPr marL="2000250" indent="-285750" algn="l">
            <a:defRPr sz="3100"/>
          </a:lvl8pPr>
          <a:lvl9pPr marL="2286000" indent="-285750" algn="l">
            <a:defRPr sz="3100"/>
          </a:lvl9pPr>
        </a:lstStyle>
        <a:p>
          <a:endParaRPr>
            <a:solidFill>
              <a:schemeClr val="dk1"/>
            </a:solidFill>
          </a:endParaRPr>
        </a:p>
      </dsp:txBody>
      <dsp:txXfrm>
        <a:off x="0" y="505612"/>
        <a:ext cx="7294245" cy="781200"/>
      </dsp:txXfrm>
    </dsp:sp>
    <dsp:sp modelId="{642EDF6D-476C-4B0C-960D-E080DE4F0420}">
      <dsp:nvSpPr>
        <dsp:cNvPr id="4" name="圆角矩形 3"/>
        <dsp:cNvSpPr/>
      </dsp:nvSpPr>
      <dsp:spPr bwMode="white">
        <a:xfrm>
          <a:off x="364712" y="48052"/>
          <a:ext cx="6416674" cy="915120"/>
        </a:xfrm>
        <a:prstGeom prst="roundRect">
          <a:avLst/>
        </a:prstGeom>
        <a:solidFill>
          <a:schemeClr val="bg1">
            <a:lumMod val="75000"/>
          </a:schemeClr>
        </a:solidFill>
      </dsp:spPr>
      <dsp:style>
        <a:lnRef idx="2">
          <a:schemeClr val="accent4">
            <a:shade val="80000"/>
          </a:schemeClr>
        </a:lnRef>
        <a:fillRef idx="1">
          <a:schemeClr val="lt1"/>
        </a:fillRef>
        <a:effectRef idx="0">
          <a:scrgbClr r="0" g="0" b="0"/>
        </a:effectRef>
        <a:fontRef idx="minor">
          <a:schemeClr val="lt1"/>
        </a:fontRef>
      </dsp:style>
      <dsp:txBody>
        <a:bodyPr vert="horz" wrap="square" lIns="192993" tIns="0" rIns="192993" bIns="0" anchor="ctr"/>
        <a:lstStyle>
          <a:lvl1pPr algn="l">
            <a:defRPr sz="3100"/>
          </a:lvl1pPr>
          <a:lvl2pPr marL="228600" indent="-228600" algn="l">
            <a:defRPr sz="2400"/>
          </a:lvl2pPr>
          <a:lvl3pPr marL="457200" indent="-228600" algn="l">
            <a:defRPr sz="2400"/>
          </a:lvl3pPr>
          <a:lvl4pPr marL="685800" indent="-228600" algn="l">
            <a:defRPr sz="2400"/>
          </a:lvl4pPr>
          <a:lvl5pPr marL="914400" indent="-228600" algn="l">
            <a:defRPr sz="2400"/>
          </a:lvl5pPr>
          <a:lvl6pPr marL="1143000" indent="-228600" algn="l">
            <a:defRPr sz="2400"/>
          </a:lvl6pPr>
          <a:lvl7pPr marL="1371600" indent="-228600" algn="l">
            <a:defRPr sz="2400"/>
          </a:lvl7pPr>
          <a:lvl8pPr marL="1600200" indent="-228600" algn="l">
            <a:defRPr sz="2400"/>
          </a:lvl8pPr>
          <a:lvl9pPr marL="1828800" indent="-228600" algn="l">
            <a:defRPr sz="2400"/>
          </a:lvl9pPr>
        </a:lstStyle>
        <a:p>
          <a:pPr lvl="0">
            <a:lnSpc>
              <a:spcPct val="100000"/>
            </a:lnSpc>
            <a:spcBef>
              <a:spcPct val="0"/>
            </a:spcBef>
            <a:spcAft>
              <a:spcPct val="35000"/>
            </a:spcAft>
          </a:pPr>
          <a:r>
            <a:rPr lang="zh-CN" altLang="en-US" sz="2800" b="1" dirty="0" smtClean="0">
              <a:solidFill>
                <a:schemeClr val="bg1">
                  <a:lumMod val="25000"/>
                </a:schemeClr>
              </a:solidFill>
              <a:latin typeface="宋体" panose="02010600030101010101" pitchFamily="2" charset="-122"/>
            </a:rPr>
            <a:t>一、评价方案的内容</a:t>
          </a:r>
          <a:endParaRPr lang="zh-CN" altLang="en-US" sz="2800" b="1" dirty="0" smtClean="0">
            <a:solidFill>
              <a:schemeClr val="bg1">
                <a:lumMod val="25000"/>
              </a:schemeClr>
            </a:solidFill>
            <a:latin typeface="宋体" panose="02010600030101010101" pitchFamily="2" charset="-122"/>
          </a:endParaRPr>
        </a:p>
      </dsp:txBody>
      <dsp:txXfrm>
        <a:off x="364712" y="48052"/>
        <a:ext cx="6416674" cy="915120"/>
      </dsp:txXfrm>
    </dsp:sp>
    <dsp:sp modelId="{DA6BC263-7958-4B99-B08E-42BD3C34D12B}">
      <dsp:nvSpPr>
        <dsp:cNvPr id="8" name="矩形 7"/>
        <dsp:cNvSpPr/>
      </dsp:nvSpPr>
      <dsp:spPr bwMode="white">
        <a:xfrm>
          <a:off x="0" y="1911772"/>
          <a:ext cx="7294245" cy="781200"/>
        </a:xfrm>
        <a:prstGeom prst="rect">
          <a:avLst/>
        </a:prstGeom>
      </dsp:spPr>
      <dsp:style>
        <a:lnRef idx="2">
          <a:schemeClr val="accent4"/>
        </a:lnRef>
        <a:fillRef idx="1">
          <a:schemeClr val="accent4">
            <a:alpha val="90000"/>
            <a:tint val="40000"/>
          </a:schemeClr>
        </a:fillRef>
        <a:effectRef idx="0">
          <a:scrgbClr r="0" g="0" b="0"/>
        </a:effectRef>
        <a:fontRef idx="minor"/>
      </dsp:style>
      <dsp:txBody>
        <a:bodyPr lIns="566114" tIns="645668" rIns="566114" bIns="220472" anchor="t"/>
        <a:lstStyle>
          <a:lvl1pPr algn="l">
            <a:defRPr sz="3100"/>
          </a:lvl1pPr>
          <a:lvl2pPr marL="285750" indent="-285750" algn="l">
            <a:defRPr sz="3100"/>
          </a:lvl2pPr>
          <a:lvl3pPr marL="571500" indent="-285750" algn="l">
            <a:defRPr sz="3100"/>
          </a:lvl3pPr>
          <a:lvl4pPr marL="857250" indent="-285750" algn="l">
            <a:defRPr sz="3100"/>
          </a:lvl4pPr>
          <a:lvl5pPr marL="1143000" indent="-285750" algn="l">
            <a:defRPr sz="3100"/>
          </a:lvl5pPr>
          <a:lvl6pPr marL="1428750" indent="-285750" algn="l">
            <a:defRPr sz="3100"/>
          </a:lvl6pPr>
          <a:lvl7pPr marL="1714500" indent="-285750" algn="l">
            <a:defRPr sz="3100"/>
          </a:lvl7pPr>
          <a:lvl8pPr marL="2000250" indent="-285750" algn="l">
            <a:defRPr sz="3100"/>
          </a:lvl8pPr>
          <a:lvl9pPr marL="2286000" indent="-285750" algn="l">
            <a:defRPr sz="3100"/>
          </a:lvl9pPr>
        </a:lstStyle>
        <a:p>
          <a:endParaRPr>
            <a:solidFill>
              <a:schemeClr val="dk1"/>
            </a:solidFill>
          </a:endParaRPr>
        </a:p>
      </dsp:txBody>
      <dsp:txXfrm>
        <a:off x="0" y="1911772"/>
        <a:ext cx="7294245" cy="781200"/>
      </dsp:txXfrm>
    </dsp:sp>
    <dsp:sp modelId="{9F3AD6AC-6630-4D69-8D69-99A1BDF8926C}">
      <dsp:nvSpPr>
        <dsp:cNvPr id="7" name="圆角矩形 6"/>
        <dsp:cNvSpPr/>
      </dsp:nvSpPr>
      <dsp:spPr bwMode="white">
        <a:xfrm>
          <a:off x="364712" y="1454213"/>
          <a:ext cx="6416674" cy="915120"/>
        </a:xfrm>
        <a:prstGeom prst="roundRect">
          <a:avLst/>
        </a:prstGeom>
        <a:solidFill>
          <a:srgbClr val="0070C0"/>
        </a:solidFill>
        <a:ln>
          <a:solidFill>
            <a:srgbClr val="FF0000"/>
          </a:solidFill>
        </a:ln>
      </dsp:spPr>
      <dsp:style>
        <a:lnRef idx="2">
          <a:schemeClr val="accent4">
            <a:shade val="80000"/>
          </a:schemeClr>
        </a:lnRef>
        <a:fillRef idx="1">
          <a:schemeClr val="lt1"/>
        </a:fillRef>
        <a:effectRef idx="0">
          <a:scrgbClr r="0" g="0" b="0"/>
        </a:effectRef>
        <a:fontRef idx="minor">
          <a:schemeClr val="lt1"/>
        </a:fontRef>
      </dsp:style>
      <dsp:txBody>
        <a:bodyPr vert="horz" wrap="square" lIns="192993" tIns="0" rIns="192993" bIns="0" anchor="ctr"/>
        <a:lstStyle>
          <a:lvl1pPr algn="l">
            <a:defRPr sz="3100"/>
          </a:lvl1pPr>
          <a:lvl2pPr marL="228600" indent="-228600" algn="l">
            <a:defRPr sz="2400"/>
          </a:lvl2pPr>
          <a:lvl3pPr marL="457200" indent="-228600" algn="l">
            <a:defRPr sz="2400"/>
          </a:lvl3pPr>
          <a:lvl4pPr marL="685800" indent="-228600" algn="l">
            <a:defRPr sz="2400"/>
          </a:lvl4pPr>
          <a:lvl5pPr marL="914400" indent="-228600" algn="l">
            <a:defRPr sz="2400"/>
          </a:lvl5pPr>
          <a:lvl6pPr marL="1143000" indent="-228600" algn="l">
            <a:defRPr sz="2400"/>
          </a:lvl6pPr>
          <a:lvl7pPr marL="1371600" indent="-228600" algn="l">
            <a:defRPr sz="2400"/>
          </a:lvl7pPr>
          <a:lvl8pPr marL="1600200" indent="-228600" algn="l">
            <a:defRPr sz="2400"/>
          </a:lvl8pPr>
          <a:lvl9pPr marL="1828800" indent="-228600" algn="l">
            <a:defRPr sz="2400"/>
          </a:lvl9pPr>
        </a:lstStyle>
        <a:p>
          <a:pPr lvl="0">
            <a:lnSpc>
              <a:spcPct val="100000"/>
            </a:lnSpc>
            <a:spcBef>
              <a:spcPct val="0"/>
            </a:spcBef>
            <a:spcAft>
              <a:spcPct val="35000"/>
            </a:spcAft>
          </a:pPr>
          <a:r>
            <a:rPr lang="zh-CN" altLang="en-US" sz="2400" dirty="0" smtClean="0">
              <a:solidFill>
                <a:schemeClr val="bg1">
                  <a:lumMod val="25000"/>
                </a:schemeClr>
              </a:solidFill>
              <a:latin typeface="宋体" panose="02010600030101010101" pitchFamily="2" charset="-122"/>
            </a:rPr>
            <a:t>二、评价指标体系的制定</a:t>
          </a:r>
          <a:endParaRPr lang="zh-CN" altLang="en-US" sz="2400" dirty="0" smtClean="0">
            <a:solidFill>
              <a:schemeClr val="bg1">
                <a:lumMod val="25000"/>
              </a:schemeClr>
            </a:solidFill>
            <a:latin typeface="宋体" panose="02010600030101010101" pitchFamily="2" charset="-122"/>
          </a:endParaRPr>
        </a:p>
      </dsp:txBody>
      <dsp:txXfrm>
        <a:off x="364712" y="1454213"/>
        <a:ext cx="6416674" cy="915120"/>
      </dsp:txXfrm>
    </dsp:sp>
    <dsp:sp modelId="{C7461E00-47E9-4DBE-A5BC-7DF5A6D75C73}">
      <dsp:nvSpPr>
        <dsp:cNvPr id="11" name="矩形 10"/>
        <dsp:cNvSpPr/>
      </dsp:nvSpPr>
      <dsp:spPr bwMode="white">
        <a:xfrm>
          <a:off x="0" y="3317933"/>
          <a:ext cx="7294245" cy="781200"/>
        </a:xfrm>
        <a:prstGeom prst="rect">
          <a:avLst/>
        </a:prstGeom>
      </dsp:spPr>
      <dsp:style>
        <a:lnRef idx="2">
          <a:schemeClr val="accent4"/>
        </a:lnRef>
        <a:fillRef idx="1">
          <a:schemeClr val="accent4">
            <a:alpha val="90000"/>
            <a:tint val="40000"/>
          </a:schemeClr>
        </a:fillRef>
        <a:effectRef idx="0">
          <a:scrgbClr r="0" g="0" b="0"/>
        </a:effectRef>
        <a:fontRef idx="minor"/>
      </dsp:style>
      <dsp:txBody>
        <a:bodyPr lIns="566114" tIns="645668" rIns="566114" bIns="220472" anchor="t"/>
        <a:lstStyle>
          <a:lvl1pPr algn="l">
            <a:defRPr sz="3100"/>
          </a:lvl1pPr>
          <a:lvl2pPr marL="285750" indent="-285750" algn="l">
            <a:defRPr sz="3100"/>
          </a:lvl2pPr>
          <a:lvl3pPr marL="571500" indent="-285750" algn="l">
            <a:defRPr sz="3100"/>
          </a:lvl3pPr>
          <a:lvl4pPr marL="857250" indent="-285750" algn="l">
            <a:defRPr sz="3100"/>
          </a:lvl4pPr>
          <a:lvl5pPr marL="1143000" indent="-285750" algn="l">
            <a:defRPr sz="3100"/>
          </a:lvl5pPr>
          <a:lvl6pPr marL="1428750" indent="-285750" algn="l">
            <a:defRPr sz="3100"/>
          </a:lvl6pPr>
          <a:lvl7pPr marL="1714500" indent="-285750" algn="l">
            <a:defRPr sz="3100"/>
          </a:lvl7pPr>
          <a:lvl8pPr marL="2000250" indent="-285750" algn="l">
            <a:defRPr sz="3100"/>
          </a:lvl8pPr>
          <a:lvl9pPr marL="2286000" indent="-285750" algn="l">
            <a:defRPr sz="3100"/>
          </a:lvl9pPr>
        </a:lstStyle>
        <a:p>
          <a:endParaRPr>
            <a:solidFill>
              <a:schemeClr val="dk1"/>
            </a:solidFill>
          </a:endParaRPr>
        </a:p>
      </dsp:txBody>
      <dsp:txXfrm>
        <a:off x="0" y="3317933"/>
        <a:ext cx="7294245" cy="781200"/>
      </dsp:txXfrm>
    </dsp:sp>
    <dsp:sp modelId="{759D5E7D-BA75-4226-8EE0-47A8DC4661DF}">
      <dsp:nvSpPr>
        <dsp:cNvPr id="10" name="圆角矩形 9"/>
        <dsp:cNvSpPr/>
      </dsp:nvSpPr>
      <dsp:spPr bwMode="white">
        <a:xfrm>
          <a:off x="398882" y="2858487"/>
          <a:ext cx="6416674" cy="915120"/>
        </a:xfrm>
        <a:prstGeom prst="roundRect">
          <a:avLst/>
        </a:prstGeom>
        <a:solidFill>
          <a:schemeClr val="accent6">
            <a:lumMod val="50000"/>
          </a:schemeClr>
        </a:solidFill>
      </dsp:spPr>
      <dsp:style>
        <a:lnRef idx="2">
          <a:schemeClr val="accent4">
            <a:shade val="80000"/>
          </a:schemeClr>
        </a:lnRef>
        <a:fillRef idx="1">
          <a:schemeClr val="lt1"/>
        </a:fillRef>
        <a:effectRef idx="0">
          <a:scrgbClr r="0" g="0" b="0"/>
        </a:effectRef>
        <a:fontRef idx="minor">
          <a:schemeClr val="lt1"/>
        </a:fontRef>
      </dsp:style>
      <dsp:txBody>
        <a:bodyPr vert="horz" wrap="square" lIns="192993" tIns="0" rIns="192993" bIns="0" anchor="ctr"/>
        <a:lstStyle>
          <a:lvl1pPr algn="l">
            <a:defRPr sz="3100"/>
          </a:lvl1pPr>
          <a:lvl2pPr marL="228600" indent="-228600" algn="l">
            <a:defRPr sz="2400"/>
          </a:lvl2pPr>
          <a:lvl3pPr marL="457200" indent="-228600" algn="l">
            <a:defRPr sz="2400"/>
          </a:lvl3pPr>
          <a:lvl4pPr marL="685800" indent="-228600" algn="l">
            <a:defRPr sz="2400"/>
          </a:lvl4pPr>
          <a:lvl5pPr marL="914400" indent="-228600" algn="l">
            <a:defRPr sz="2400"/>
          </a:lvl5pPr>
          <a:lvl6pPr marL="1143000" indent="-228600" algn="l">
            <a:defRPr sz="2400"/>
          </a:lvl6pPr>
          <a:lvl7pPr marL="1371600" indent="-228600" algn="l">
            <a:defRPr sz="2400"/>
          </a:lvl7pPr>
          <a:lvl8pPr marL="1600200" indent="-228600" algn="l">
            <a:defRPr sz="2400"/>
          </a:lvl8pPr>
          <a:lvl9pPr marL="1828800" indent="-228600" algn="l">
            <a:defRPr sz="2400"/>
          </a:lvl9pPr>
        </a:lstStyle>
        <a:p>
          <a:pPr lvl="0">
            <a:lnSpc>
              <a:spcPct val="100000"/>
            </a:lnSpc>
            <a:spcBef>
              <a:spcPct val="0"/>
            </a:spcBef>
            <a:spcAft>
              <a:spcPct val="35000"/>
            </a:spcAft>
          </a:pPr>
          <a:r>
            <a:rPr lang="zh-CN" altLang="en-US" sz="2800" b="1" dirty="0" smtClean="0">
              <a:solidFill>
                <a:schemeClr val="bg1">
                  <a:lumMod val="25000"/>
                </a:schemeClr>
              </a:solidFill>
              <a:latin typeface="宋体" panose="02010600030101010101" pitchFamily="2" charset="-122"/>
            </a:rPr>
            <a:t>三、幼儿园教育评价准则的设计</a:t>
          </a:r>
          <a:endParaRPr lang="zh-CN" altLang="en-US" sz="2800" b="1" dirty="0" smtClean="0">
            <a:solidFill>
              <a:schemeClr val="bg1">
                <a:lumMod val="25000"/>
              </a:schemeClr>
            </a:solidFill>
            <a:latin typeface="宋体" panose="02010600030101010101" pitchFamily="2" charset="-122"/>
          </a:endParaRPr>
        </a:p>
      </dsp:txBody>
      <dsp:txXfrm>
        <a:off x="398882" y="2858487"/>
        <a:ext cx="6416674" cy="915120"/>
      </dsp:txXfrm>
    </dsp:sp>
    <dsp:sp modelId="{41003B83-9ADE-4C05-8204-643C52347984}">
      <dsp:nvSpPr>
        <dsp:cNvPr id="3" name="矩形 2" hidden="1"/>
        <dsp:cNvSpPr/>
      </dsp:nvSpPr>
      <dsp:spPr>
        <a:xfrm>
          <a:off x="0" y="48052"/>
          <a:ext cx="364712" cy="915120"/>
        </a:xfrm>
        <a:prstGeom prst="rect">
          <a:avLst/>
        </a:prstGeom>
      </dsp:spPr>
      <dsp:txXfrm>
        <a:off x="0" y="48052"/>
        <a:ext cx="364712" cy="915120"/>
      </dsp:txXfrm>
    </dsp:sp>
    <dsp:sp modelId="{60B710B1-D38B-4771-BF13-EC5D3B1ED800}">
      <dsp:nvSpPr>
        <dsp:cNvPr id="6" name="矩形 5" hidden="1"/>
        <dsp:cNvSpPr/>
      </dsp:nvSpPr>
      <dsp:spPr>
        <a:xfrm>
          <a:off x="0" y="1454213"/>
          <a:ext cx="364712" cy="915120"/>
        </a:xfrm>
        <a:prstGeom prst="rect">
          <a:avLst/>
        </a:prstGeom>
      </dsp:spPr>
      <dsp:txXfrm>
        <a:off x="0" y="1454213"/>
        <a:ext cx="364712" cy="915120"/>
      </dsp:txXfrm>
    </dsp:sp>
    <dsp:sp modelId="{2AADDEA5-4834-4D6F-873F-BA096BB02BF9}">
      <dsp:nvSpPr>
        <dsp:cNvPr id="9" name="矩形 8" hidden="1"/>
        <dsp:cNvSpPr/>
      </dsp:nvSpPr>
      <dsp:spPr>
        <a:xfrm>
          <a:off x="0" y="2860373"/>
          <a:ext cx="364712" cy="915120"/>
        </a:xfrm>
        <a:prstGeom prst="rect">
          <a:avLst/>
        </a:prstGeom>
      </dsp:spPr>
      <dsp:txXfrm>
        <a:off x="0" y="2860373"/>
        <a:ext cx="364712" cy="915120"/>
      </dsp:txXfrm>
    </dsp:sp>
  </dsp:spTree>
</dsp:drawing>
</file>

<file path=ppt/diagrams/drawing10.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10800080" cy="4097655"/>
        <a:chOff x="0" y="0"/>
        <a:chExt cx="10800080" cy="4097655"/>
      </a:xfrm>
    </dsp:grpSpPr>
    <dsp:sp modelId="{CA57AEAB-6745-404E-9A80-8CEFA4AA7F85}">
      <dsp:nvSpPr>
        <dsp:cNvPr id="3" name="圆角矩形 2"/>
        <dsp:cNvSpPr/>
      </dsp:nvSpPr>
      <dsp:spPr bwMode="white">
        <a:xfrm>
          <a:off x="0" y="0"/>
          <a:ext cx="2556232" cy="4097655"/>
        </a:xfrm>
        <a:prstGeom prst="roundRect">
          <a:avLst>
            <a:gd name="adj" fmla="val 10000"/>
          </a:avLst>
        </a:prstGeom>
        <a:solidFill>
          <a:schemeClr val="bg1">
            <a:lumMod val="50000"/>
          </a:schemeClr>
        </a:solidFill>
      </dsp:spPr>
      <dsp:style>
        <a:lnRef idx="0">
          <a:schemeClr val="accent1"/>
        </a:lnRef>
        <a:fillRef idx="1">
          <a:schemeClr val="accent1">
            <a:tint val="40000"/>
          </a:schemeClr>
        </a:fillRef>
        <a:effectRef idx="0">
          <a:scrgbClr r="0" g="0" b="0"/>
        </a:effectRef>
        <a:fontRef idx="minor"/>
      </dsp:style>
      <dsp:txBody>
        <a:bodyPr lIns="76200" tIns="76200" rIns="76200" bIns="762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endParaRPr lang="en-US" altLang="zh-CN" sz="2000" b="1" dirty="0" smtClean="0">
            <a:solidFill>
              <a:schemeClr val="tx1">
                <a:lumMod val="95000"/>
                <a:lumOff val="5000"/>
              </a:schemeClr>
            </a:solidFill>
            <a:latin typeface="宋体" panose="02010600030101010101" pitchFamily="2" charset="-122"/>
          </a:endParaRPr>
        </a:p>
        <a:p>
          <a:pPr lvl="0">
            <a:lnSpc>
              <a:spcPct val="100000"/>
            </a:lnSpc>
            <a:spcBef>
              <a:spcPct val="0"/>
            </a:spcBef>
            <a:spcAft>
              <a:spcPct val="35000"/>
            </a:spcAft>
          </a:pPr>
          <a:r>
            <a:rPr lang="en-US" altLang="zh-CN" sz="2000" b="1" dirty="0" smtClean="0">
              <a:solidFill>
                <a:schemeClr val="tx1">
                  <a:lumMod val="95000"/>
                  <a:lumOff val="5000"/>
                </a:schemeClr>
              </a:solidFill>
              <a:latin typeface="宋体" panose="02010600030101010101" pitchFamily="2" charset="-122"/>
            </a:rPr>
            <a:t>(</a:t>
          </a:r>
          <a:r>
            <a:rPr lang="zh-CN" altLang="en-US" sz="2000" b="1" dirty="0" smtClean="0">
              <a:solidFill>
                <a:schemeClr val="tx1">
                  <a:lumMod val="95000"/>
                  <a:lumOff val="5000"/>
                </a:schemeClr>
              </a:solidFill>
              <a:latin typeface="宋体" panose="02010600030101010101" pitchFamily="2" charset="-122"/>
            </a:rPr>
            <a:t>一）质的分析的特征</a:t>
          </a:r>
          <a:endParaRPr lang="zh-CN" altLang="en-US" sz="2000" b="1" dirty="0">
            <a:solidFill>
              <a:schemeClr val="tx1">
                <a:lumMod val="95000"/>
                <a:lumOff val="5000"/>
              </a:schemeClr>
            </a:solidFill>
          </a:endParaRPr>
        </a:p>
      </dsp:txBody>
      <dsp:txXfrm>
        <a:off x="0" y="0"/>
        <a:ext cx="2556232" cy="4097655"/>
      </dsp:txXfrm>
    </dsp:sp>
    <dsp:sp modelId="{0770E118-51E2-4FD9-B1FC-7A2E34089BA3}">
      <dsp:nvSpPr>
        <dsp:cNvPr id="4" name="圆角矩形 3"/>
        <dsp:cNvSpPr/>
      </dsp:nvSpPr>
      <dsp:spPr bwMode="white">
        <a:xfrm>
          <a:off x="2747949" y="0"/>
          <a:ext cx="2556232" cy="4097655"/>
        </a:xfrm>
        <a:prstGeom prst="roundRect">
          <a:avLst>
            <a:gd name="adj" fmla="val 10000"/>
          </a:avLst>
        </a:prstGeom>
        <a:solidFill>
          <a:schemeClr val="bg1">
            <a:lumMod val="50000"/>
          </a:schemeClr>
        </a:solidFill>
      </dsp:spPr>
      <dsp:style>
        <a:lnRef idx="0">
          <a:schemeClr val="accent1"/>
        </a:lnRef>
        <a:fillRef idx="1">
          <a:schemeClr val="accent1">
            <a:tint val="40000"/>
          </a:schemeClr>
        </a:fillRef>
        <a:effectRef idx="0">
          <a:scrgbClr r="0" g="0" b="0"/>
        </a:effectRef>
        <a:fontRef idx="minor"/>
      </dsp:style>
      <dsp:txBody>
        <a:bodyPr lIns="76200" tIns="76200" rIns="76200" bIns="762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000" b="1" dirty="0" smtClean="0">
              <a:solidFill>
                <a:schemeClr val="tx1">
                  <a:lumMod val="95000"/>
                  <a:lumOff val="5000"/>
                </a:schemeClr>
              </a:solidFill>
              <a:latin typeface="宋体" panose="02010600030101010101" pitchFamily="2" charset="-122"/>
            </a:rPr>
            <a:t>（二）质的评价资料的整理和编码</a:t>
          </a:r>
          <a:endParaRPr lang="zh-CN" altLang="en-US" sz="2000" b="1" dirty="0">
            <a:solidFill>
              <a:schemeClr val="tx1">
                <a:lumMod val="95000"/>
                <a:lumOff val="5000"/>
              </a:schemeClr>
            </a:solidFill>
          </a:endParaRPr>
        </a:p>
      </dsp:txBody>
      <dsp:txXfrm>
        <a:off x="2747949" y="0"/>
        <a:ext cx="2556232" cy="4097655"/>
      </dsp:txXfrm>
    </dsp:sp>
    <dsp:sp modelId="{9B9F1C98-1994-4E70-A669-02737AA4E118}">
      <dsp:nvSpPr>
        <dsp:cNvPr id="5" name="圆角矩形 4"/>
        <dsp:cNvSpPr/>
      </dsp:nvSpPr>
      <dsp:spPr bwMode="white">
        <a:xfrm>
          <a:off x="3003573" y="1229297"/>
          <a:ext cx="2044986" cy="805237"/>
        </a:xfrm>
        <a:prstGeom prst="roundRect">
          <a:avLst>
            <a:gd name="adj" fmla="val 10000"/>
          </a:avLst>
        </a:prstGeom>
        <a:solidFill>
          <a:schemeClr val="bg1">
            <a:lumMod val="50000"/>
          </a:schemeClr>
        </a:solidFill>
      </dsp:spPr>
      <dsp:style>
        <a:lnRef idx="2">
          <a:schemeClr val="lt1"/>
        </a:lnRef>
        <a:fillRef idx="1">
          <a:schemeClr val="accen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000" b="1" dirty="0" smtClean="0">
              <a:solidFill>
                <a:schemeClr val="tx1">
                  <a:lumMod val="95000"/>
                  <a:lumOff val="5000"/>
                </a:schemeClr>
              </a:solidFill>
              <a:latin typeface="宋体" panose="02010600030101010101" pitchFamily="2" charset="-122"/>
            </a:rPr>
            <a:t>1.开放式编码</a:t>
          </a:r>
          <a:endParaRPr lang="zh-CN" altLang="en-US" sz="2000" b="1" dirty="0">
            <a:solidFill>
              <a:schemeClr val="tx1">
                <a:lumMod val="95000"/>
                <a:lumOff val="5000"/>
              </a:schemeClr>
            </a:solidFill>
          </a:endParaRPr>
        </a:p>
      </dsp:txBody>
      <dsp:txXfrm>
        <a:off x="3003573" y="1229297"/>
        <a:ext cx="2044986" cy="805237"/>
      </dsp:txXfrm>
    </dsp:sp>
    <dsp:sp modelId="{3CE5C00A-B668-47F6-8E72-6FF05C7F73A5}">
      <dsp:nvSpPr>
        <dsp:cNvPr id="6" name="圆角矩形 5"/>
        <dsp:cNvSpPr/>
      </dsp:nvSpPr>
      <dsp:spPr bwMode="white">
        <a:xfrm>
          <a:off x="3003573" y="2158416"/>
          <a:ext cx="2044986" cy="805237"/>
        </a:xfrm>
        <a:prstGeom prst="roundRect">
          <a:avLst>
            <a:gd name="adj" fmla="val 10000"/>
          </a:avLst>
        </a:prstGeom>
        <a:solidFill>
          <a:schemeClr val="bg1">
            <a:lumMod val="50000"/>
          </a:schemeClr>
        </a:solidFill>
      </dsp:spPr>
      <dsp:style>
        <a:lnRef idx="2">
          <a:schemeClr val="lt1"/>
        </a:lnRef>
        <a:fillRef idx="1">
          <a:schemeClr val="accen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2000" b="1" dirty="0" smtClean="0">
              <a:solidFill>
                <a:schemeClr val="tx1">
                  <a:lumMod val="95000"/>
                  <a:lumOff val="5000"/>
                </a:schemeClr>
              </a:solidFill>
              <a:latin typeface="宋体" panose="02010600030101010101" pitchFamily="2" charset="-122"/>
            </a:rPr>
            <a:t>2.</a:t>
          </a:r>
          <a:r>
            <a:rPr lang="zh-CN" altLang="en-US" sz="2000" b="1" dirty="0" smtClean="0">
              <a:solidFill>
                <a:schemeClr val="tx1">
                  <a:lumMod val="95000"/>
                  <a:lumOff val="5000"/>
                </a:schemeClr>
              </a:solidFill>
              <a:latin typeface="宋体" panose="02010600030101010101" pitchFamily="2" charset="-122"/>
            </a:rPr>
            <a:t>轴心式编码</a:t>
          </a:r>
          <a:endParaRPr lang="zh-CN" altLang="en-US" sz="2000" b="1" dirty="0">
            <a:solidFill>
              <a:schemeClr val="tx1">
                <a:lumMod val="95000"/>
                <a:lumOff val="5000"/>
              </a:schemeClr>
            </a:solidFill>
          </a:endParaRPr>
        </a:p>
      </dsp:txBody>
      <dsp:txXfrm>
        <a:off x="3003573" y="2158416"/>
        <a:ext cx="2044986" cy="805237"/>
      </dsp:txXfrm>
    </dsp:sp>
    <dsp:sp modelId="{ADB52A66-E3A3-4156-8DA4-27643B6152C4}">
      <dsp:nvSpPr>
        <dsp:cNvPr id="7" name="圆角矩形 6"/>
        <dsp:cNvSpPr/>
      </dsp:nvSpPr>
      <dsp:spPr bwMode="white">
        <a:xfrm>
          <a:off x="3003573" y="3087535"/>
          <a:ext cx="2044986" cy="805237"/>
        </a:xfrm>
        <a:prstGeom prst="roundRect">
          <a:avLst>
            <a:gd name="adj" fmla="val 10000"/>
          </a:avLst>
        </a:prstGeom>
        <a:solidFill>
          <a:schemeClr val="bg1">
            <a:lumMod val="50000"/>
          </a:schemeClr>
        </a:solidFill>
      </dsp:spPr>
      <dsp:style>
        <a:lnRef idx="2">
          <a:schemeClr val="lt1"/>
        </a:lnRef>
        <a:fillRef idx="1">
          <a:schemeClr val="accen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2000" b="1" dirty="0" smtClean="0">
              <a:solidFill>
                <a:schemeClr val="tx1">
                  <a:lumMod val="95000"/>
                  <a:lumOff val="5000"/>
                </a:schemeClr>
              </a:solidFill>
              <a:latin typeface="宋体" panose="02010600030101010101" pitchFamily="2" charset="-122"/>
            </a:rPr>
            <a:t>3.</a:t>
          </a:r>
          <a:r>
            <a:rPr lang="zh-CN" altLang="en-US" sz="2000" b="1" dirty="0" smtClean="0">
              <a:solidFill>
                <a:schemeClr val="tx1">
                  <a:lumMod val="95000"/>
                  <a:lumOff val="5000"/>
                </a:schemeClr>
              </a:solidFill>
              <a:latin typeface="宋体" panose="02010600030101010101" pitchFamily="2" charset="-122"/>
            </a:rPr>
            <a:t>选择式编码</a:t>
          </a:r>
          <a:endParaRPr lang="zh-CN" altLang="en-US" sz="2000" b="1" dirty="0">
            <a:solidFill>
              <a:schemeClr val="tx1">
                <a:lumMod val="95000"/>
                <a:lumOff val="5000"/>
              </a:schemeClr>
            </a:solidFill>
          </a:endParaRPr>
        </a:p>
      </dsp:txBody>
      <dsp:txXfrm>
        <a:off x="3003573" y="3087535"/>
        <a:ext cx="2044986" cy="805237"/>
      </dsp:txXfrm>
    </dsp:sp>
    <dsp:sp modelId="{F5F4723F-71F9-49A7-80D9-9F0EBAC01FE2}">
      <dsp:nvSpPr>
        <dsp:cNvPr id="8" name="圆角矩形 7"/>
        <dsp:cNvSpPr/>
      </dsp:nvSpPr>
      <dsp:spPr bwMode="white">
        <a:xfrm>
          <a:off x="5495899" y="0"/>
          <a:ext cx="2556232" cy="4097655"/>
        </a:xfrm>
        <a:prstGeom prst="roundRect">
          <a:avLst>
            <a:gd name="adj" fmla="val 10000"/>
          </a:avLst>
        </a:prstGeom>
        <a:solidFill>
          <a:schemeClr val="bg1">
            <a:lumMod val="50000"/>
          </a:schemeClr>
        </a:solidFill>
      </dsp:spPr>
      <dsp:style>
        <a:lnRef idx="0">
          <a:schemeClr val="accent1"/>
        </a:lnRef>
        <a:fillRef idx="1">
          <a:schemeClr val="accent1">
            <a:tint val="40000"/>
          </a:schemeClr>
        </a:fillRef>
        <a:effectRef idx="0">
          <a:scrgbClr r="0" g="0" b="0"/>
        </a:effectRef>
        <a:fontRef idx="minor"/>
      </dsp:style>
      <dsp:txBody>
        <a:bodyPr lIns="76200" tIns="76200" rIns="76200" bIns="762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000" b="1" dirty="0" smtClean="0">
              <a:solidFill>
                <a:schemeClr val="tx1">
                  <a:lumMod val="95000"/>
                  <a:lumOff val="5000"/>
                </a:schemeClr>
              </a:solidFill>
              <a:latin typeface="宋体" panose="02010600030101010101" pitchFamily="2" charset="-122"/>
            </a:rPr>
            <a:t>(三）质的评价资料分析方式</a:t>
          </a:r>
          <a:endParaRPr lang="zh-CN" altLang="en-US" sz="2000" b="1" dirty="0">
            <a:solidFill>
              <a:schemeClr val="tx1">
                <a:lumMod val="95000"/>
                <a:lumOff val="5000"/>
              </a:schemeClr>
            </a:solidFill>
          </a:endParaRPr>
        </a:p>
      </dsp:txBody>
      <dsp:txXfrm>
        <a:off x="5495899" y="0"/>
        <a:ext cx="2556232" cy="4097655"/>
      </dsp:txXfrm>
    </dsp:sp>
    <dsp:sp modelId="{70B3069C-A9F3-4119-B718-B5792C67FD08}">
      <dsp:nvSpPr>
        <dsp:cNvPr id="9" name="圆角矩形 8"/>
        <dsp:cNvSpPr/>
      </dsp:nvSpPr>
      <dsp:spPr bwMode="white">
        <a:xfrm>
          <a:off x="5751522" y="1229297"/>
          <a:ext cx="2044986" cy="596986"/>
        </a:xfrm>
        <a:prstGeom prst="roundRect">
          <a:avLst>
            <a:gd name="adj" fmla="val 10000"/>
          </a:avLst>
        </a:prstGeom>
        <a:solidFill>
          <a:schemeClr val="bg1">
            <a:lumMod val="50000"/>
          </a:schemeClr>
        </a:solidFill>
      </dsp:spPr>
      <dsp:style>
        <a:lnRef idx="2">
          <a:schemeClr val="lt1"/>
        </a:lnRef>
        <a:fillRef idx="1">
          <a:schemeClr val="accen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000" b="1" dirty="0" smtClean="0">
              <a:solidFill>
                <a:schemeClr val="tx1">
                  <a:lumMod val="95000"/>
                  <a:lumOff val="5000"/>
                </a:schemeClr>
              </a:solidFill>
              <a:latin typeface="宋体" panose="02010600030101010101" pitchFamily="2" charset="-122"/>
            </a:rPr>
            <a:t>1.现象学分析</a:t>
          </a:r>
          <a:endParaRPr lang="zh-CN" altLang="en-US" sz="2000" b="1" dirty="0">
            <a:solidFill>
              <a:schemeClr val="tx1">
                <a:lumMod val="95000"/>
                <a:lumOff val="5000"/>
              </a:schemeClr>
            </a:solidFill>
          </a:endParaRPr>
        </a:p>
      </dsp:txBody>
      <dsp:txXfrm>
        <a:off x="5751522" y="1229297"/>
        <a:ext cx="2044986" cy="596986"/>
      </dsp:txXfrm>
    </dsp:sp>
    <dsp:sp modelId="{764A2738-E142-4E41-8CE6-B229DAEF21E0}">
      <dsp:nvSpPr>
        <dsp:cNvPr id="10" name="圆角矩形 9"/>
        <dsp:cNvSpPr/>
      </dsp:nvSpPr>
      <dsp:spPr bwMode="white">
        <a:xfrm>
          <a:off x="5751522" y="1918126"/>
          <a:ext cx="2044986" cy="596986"/>
        </a:xfrm>
        <a:prstGeom prst="roundRect">
          <a:avLst>
            <a:gd name="adj" fmla="val 10000"/>
          </a:avLst>
        </a:prstGeom>
        <a:solidFill>
          <a:schemeClr val="bg1">
            <a:lumMod val="50000"/>
          </a:schemeClr>
        </a:solidFill>
      </dsp:spPr>
      <dsp:style>
        <a:lnRef idx="2">
          <a:schemeClr val="lt1"/>
        </a:lnRef>
        <a:fillRef idx="1">
          <a:schemeClr val="accen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000" b="1" dirty="0" smtClean="0">
              <a:solidFill>
                <a:schemeClr val="tx1">
                  <a:lumMod val="95000"/>
                  <a:lumOff val="5000"/>
                </a:schemeClr>
              </a:solidFill>
              <a:latin typeface="宋体" panose="02010600030101010101" pitchFamily="2" charset="-122"/>
            </a:rPr>
            <a:t>2.分析性归纳</a:t>
          </a:r>
          <a:endParaRPr lang="zh-CN" altLang="en-US" sz="2000" b="1" dirty="0">
            <a:solidFill>
              <a:schemeClr val="tx1">
                <a:lumMod val="95000"/>
                <a:lumOff val="5000"/>
              </a:schemeClr>
            </a:solidFill>
          </a:endParaRPr>
        </a:p>
      </dsp:txBody>
      <dsp:txXfrm>
        <a:off x="5751522" y="1918126"/>
        <a:ext cx="2044986" cy="596986"/>
      </dsp:txXfrm>
    </dsp:sp>
    <dsp:sp modelId="{B59D6F45-F45C-4264-9AFA-8F07433D49FD}">
      <dsp:nvSpPr>
        <dsp:cNvPr id="11" name="圆角矩形 10"/>
        <dsp:cNvSpPr/>
      </dsp:nvSpPr>
      <dsp:spPr bwMode="white">
        <a:xfrm>
          <a:off x="5751522" y="2606956"/>
          <a:ext cx="2044986" cy="596986"/>
        </a:xfrm>
        <a:prstGeom prst="roundRect">
          <a:avLst>
            <a:gd name="adj" fmla="val 10000"/>
          </a:avLst>
        </a:prstGeom>
        <a:solidFill>
          <a:schemeClr val="bg1">
            <a:lumMod val="50000"/>
          </a:schemeClr>
        </a:solidFill>
      </dsp:spPr>
      <dsp:style>
        <a:lnRef idx="2">
          <a:schemeClr val="lt1"/>
        </a:lnRef>
        <a:fillRef idx="1">
          <a:schemeClr val="accent1"/>
        </a:fillRef>
        <a:effectRef idx="0">
          <a:scrgbClr r="0" g="0" b="0"/>
        </a:effectRef>
        <a:fontRef idx="minor">
          <a:schemeClr val="lt1"/>
        </a:fontRef>
      </dsp:style>
      <dsp:txBody>
        <a:bodyPr vert="horz" wrap="square" lIns="45720" tIns="34290" rIns="45720" bIns="3429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1800" b="1" dirty="0" smtClean="0">
              <a:solidFill>
                <a:schemeClr val="tx1">
                  <a:lumMod val="95000"/>
                  <a:lumOff val="5000"/>
                </a:schemeClr>
              </a:solidFill>
              <a:latin typeface="宋体" panose="02010600030101010101" pitchFamily="2" charset="-122"/>
            </a:rPr>
            <a:t>3.</a:t>
          </a:r>
          <a:r>
            <a:rPr lang="zh-CN" altLang="en-US" sz="1800" b="1" dirty="0" smtClean="0">
              <a:solidFill>
                <a:schemeClr val="tx1">
                  <a:lumMod val="95000"/>
                  <a:lumOff val="5000"/>
                </a:schemeClr>
              </a:solidFill>
              <a:latin typeface="宋体" panose="02010600030101010101" pitchFamily="2" charset="-122"/>
            </a:rPr>
            <a:t>持续性比较分析</a:t>
          </a:r>
          <a:endParaRPr lang="zh-CN" altLang="en-US" sz="1800" b="1" dirty="0" smtClean="0">
            <a:solidFill>
              <a:schemeClr val="tx1">
                <a:lumMod val="95000"/>
                <a:lumOff val="5000"/>
              </a:schemeClr>
            </a:solidFill>
            <a:latin typeface="宋体" panose="02010600030101010101" pitchFamily="2" charset="-122"/>
          </a:endParaRPr>
        </a:p>
      </dsp:txBody>
      <dsp:txXfrm>
        <a:off x="5751522" y="2606956"/>
        <a:ext cx="2044986" cy="596986"/>
      </dsp:txXfrm>
    </dsp:sp>
    <dsp:sp modelId="{01883356-1475-45EF-88FB-636D40301DB5}">
      <dsp:nvSpPr>
        <dsp:cNvPr id="12" name="圆角矩形 11"/>
        <dsp:cNvSpPr/>
      </dsp:nvSpPr>
      <dsp:spPr bwMode="white">
        <a:xfrm>
          <a:off x="5751522" y="3295786"/>
          <a:ext cx="2044986" cy="596986"/>
        </a:xfrm>
        <a:prstGeom prst="roundRect">
          <a:avLst>
            <a:gd name="adj" fmla="val 10000"/>
          </a:avLst>
        </a:prstGeom>
        <a:solidFill>
          <a:schemeClr val="bg1">
            <a:lumMod val="50000"/>
          </a:schemeClr>
        </a:solidFill>
      </dsp:spPr>
      <dsp:style>
        <a:lnRef idx="2">
          <a:schemeClr val="lt1"/>
        </a:lnRef>
        <a:fillRef idx="1">
          <a:schemeClr val="accen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2000" b="1" dirty="0" smtClean="0">
              <a:solidFill>
                <a:schemeClr val="tx1">
                  <a:lumMod val="95000"/>
                  <a:lumOff val="5000"/>
                </a:schemeClr>
              </a:solidFill>
              <a:latin typeface="宋体" panose="02010600030101010101" pitchFamily="2" charset="-122"/>
            </a:rPr>
            <a:t>4.</a:t>
          </a:r>
          <a:r>
            <a:rPr lang="zh-CN" altLang="en-US" sz="2000" b="1" dirty="0" smtClean="0">
              <a:solidFill>
                <a:schemeClr val="tx1">
                  <a:lumMod val="95000"/>
                  <a:lumOff val="5000"/>
                </a:schemeClr>
              </a:solidFill>
              <a:latin typeface="宋体" panose="02010600030101010101" pitchFamily="2" charset="-122"/>
            </a:rPr>
            <a:t>语句分析</a:t>
          </a:r>
          <a:endParaRPr lang="zh-CN" altLang="en-US" sz="2000" b="1" dirty="0">
            <a:solidFill>
              <a:schemeClr val="tx1">
                <a:lumMod val="95000"/>
                <a:lumOff val="5000"/>
              </a:schemeClr>
            </a:solidFill>
          </a:endParaRPr>
        </a:p>
      </dsp:txBody>
      <dsp:txXfrm>
        <a:off x="5751522" y="3295786"/>
        <a:ext cx="2044986" cy="596986"/>
      </dsp:txXfrm>
    </dsp:sp>
    <dsp:sp modelId="{A08B8DC1-64D7-4097-A95A-F5C6FE9A1D64}">
      <dsp:nvSpPr>
        <dsp:cNvPr id="13" name="圆角矩形 12"/>
        <dsp:cNvSpPr/>
      </dsp:nvSpPr>
      <dsp:spPr bwMode="white">
        <a:xfrm>
          <a:off x="8243848" y="0"/>
          <a:ext cx="2556232" cy="4097655"/>
        </a:xfrm>
        <a:prstGeom prst="roundRect">
          <a:avLst>
            <a:gd name="adj" fmla="val 10000"/>
          </a:avLst>
        </a:prstGeom>
        <a:solidFill>
          <a:schemeClr val="bg1">
            <a:lumMod val="50000"/>
          </a:schemeClr>
        </a:solidFill>
      </dsp:spPr>
      <dsp:style>
        <a:lnRef idx="0">
          <a:schemeClr val="accent1"/>
        </a:lnRef>
        <a:fillRef idx="1">
          <a:schemeClr val="accent1">
            <a:tint val="40000"/>
          </a:schemeClr>
        </a:fillRef>
        <a:effectRef idx="0">
          <a:scrgbClr r="0" g="0" b="0"/>
        </a:effectRef>
        <a:fontRef idx="minor"/>
      </dsp:style>
      <dsp:txBody>
        <a:bodyPr lIns="76200" tIns="76200" rIns="76200" bIns="762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000" b="1" dirty="0" smtClean="0">
              <a:solidFill>
                <a:schemeClr val="tx1">
                  <a:lumMod val="95000"/>
                  <a:lumOff val="5000"/>
                </a:schemeClr>
              </a:solidFill>
              <a:latin typeface="宋体" panose="02010600030101010101" pitchFamily="2" charset="-122"/>
            </a:rPr>
            <a:t>(四）质的分析的具体策略或技术</a:t>
          </a:r>
          <a:endParaRPr lang="zh-CN" altLang="en-US" sz="2000" b="1" dirty="0">
            <a:solidFill>
              <a:schemeClr val="tx1">
                <a:lumMod val="95000"/>
                <a:lumOff val="5000"/>
              </a:schemeClr>
            </a:solidFill>
          </a:endParaRPr>
        </a:p>
      </dsp:txBody>
      <dsp:txXfrm>
        <a:off x="8243848" y="0"/>
        <a:ext cx="2556232" cy="4097655"/>
      </dsp:txXfrm>
    </dsp:sp>
  </dsp:spTree>
</dsp:drawing>
</file>

<file path=ppt/diagrams/drawing1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4838700" cy="5173980"/>
        <a:chOff x="0" y="0"/>
        <a:chExt cx="4838700" cy="5173980"/>
      </a:xfrm>
    </dsp:grpSpPr>
    <dsp:sp modelId="{CA63B3ED-E47A-4DA1-98EE-0D33E534B0A0}">
      <dsp:nvSpPr>
        <dsp:cNvPr id="5" name="空心弧 4"/>
        <dsp:cNvSpPr/>
      </dsp:nvSpPr>
      <dsp:spPr bwMode="white">
        <a:xfrm>
          <a:off x="458303" y="624055"/>
          <a:ext cx="3925867" cy="3925867"/>
        </a:xfrm>
        <a:prstGeom prst="blockArc">
          <a:avLst>
            <a:gd name="adj1" fmla="val 16196434"/>
            <a:gd name="adj2" fmla="val 21443425"/>
            <a:gd name="adj3" fmla="val 3962"/>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a:off x="458303" y="624055"/>
        <a:ext cx="3925867" cy="3925867"/>
      </dsp:txXfrm>
    </dsp:sp>
    <dsp:sp modelId="{A0129DB7-7A20-496B-A08F-03CF934C7C71}">
      <dsp:nvSpPr>
        <dsp:cNvPr id="7" name="空心弧 6"/>
        <dsp:cNvSpPr/>
      </dsp:nvSpPr>
      <dsp:spPr bwMode="white">
        <a:xfrm>
          <a:off x="458303" y="624057"/>
          <a:ext cx="3925867" cy="3925867"/>
        </a:xfrm>
        <a:prstGeom prst="blockArc">
          <a:avLst>
            <a:gd name="adj1" fmla="val 21443422"/>
            <a:gd name="adj2" fmla="val 5403565"/>
            <a:gd name="adj3" fmla="val 3962"/>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a:off x="458303" y="624057"/>
        <a:ext cx="3925867" cy="3925867"/>
      </dsp:txXfrm>
    </dsp:sp>
    <dsp:sp modelId="{33DEAB25-94E0-41E8-88F0-E23479F6ED29}">
      <dsp:nvSpPr>
        <dsp:cNvPr id="9" name="空心弧 8"/>
        <dsp:cNvSpPr/>
      </dsp:nvSpPr>
      <dsp:spPr bwMode="white">
        <a:xfrm>
          <a:off x="454530" y="624057"/>
          <a:ext cx="3925867" cy="3925867"/>
        </a:xfrm>
        <a:prstGeom prst="blockArc">
          <a:avLst>
            <a:gd name="adj1" fmla="val 5396435"/>
            <a:gd name="adj2" fmla="val 10956565"/>
            <a:gd name="adj3" fmla="val 3962"/>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a:off x="454530" y="624057"/>
        <a:ext cx="3925867" cy="3925867"/>
      </dsp:txXfrm>
    </dsp:sp>
    <dsp:sp modelId="{4CE915B1-1128-4033-BA31-590AED428634}">
      <dsp:nvSpPr>
        <dsp:cNvPr id="11" name="空心弧 10"/>
        <dsp:cNvSpPr/>
      </dsp:nvSpPr>
      <dsp:spPr bwMode="white">
        <a:xfrm>
          <a:off x="454531" y="624055"/>
          <a:ext cx="3925867" cy="3925867"/>
        </a:xfrm>
        <a:prstGeom prst="blockArc">
          <a:avLst>
            <a:gd name="adj1" fmla="val 10956562"/>
            <a:gd name="adj2" fmla="val 16203564"/>
            <a:gd name="adj3" fmla="val 3962"/>
          </a:avLst>
        </a:prstGeom>
      </dsp:spPr>
      <dsp:style>
        <a:lnRef idx="0">
          <a:schemeClr val="accent1">
            <a:tint val="60000"/>
          </a:schemeClr>
        </a:lnRef>
        <a:fillRef idx="1">
          <a:schemeClr val="accent1">
            <a:tint val="60000"/>
          </a:schemeClr>
        </a:fillRef>
        <a:effectRef idx="0">
          <a:scrgbClr r="0" g="0" b="0"/>
        </a:effectRef>
        <a:fontRef idx="minor">
          <a:schemeClr val="lt1"/>
        </a:fontRef>
      </dsp:style>
      <dsp:txXfrm>
        <a:off x="454531" y="624055"/>
        <a:ext cx="3925867" cy="3925867"/>
      </dsp:txXfrm>
    </dsp:sp>
    <dsp:sp modelId="{C46C96FB-761C-413F-983B-CC68E294D6F0}">
      <dsp:nvSpPr>
        <dsp:cNvPr id="3" name="椭圆 2"/>
        <dsp:cNvSpPr/>
      </dsp:nvSpPr>
      <dsp:spPr bwMode="white">
        <a:xfrm>
          <a:off x="1561424" y="1729064"/>
          <a:ext cx="1715851" cy="1715851"/>
        </a:xfrm>
        <a:prstGeom prst="ellipse">
          <a:avLst/>
        </a:prstGeom>
      </dsp:spPr>
      <dsp:style>
        <a:lnRef idx="2">
          <a:schemeClr val="lt1"/>
        </a:lnRef>
        <a:fillRef idx="1">
          <a:schemeClr val="accent1"/>
        </a:fillRef>
        <a:effectRef idx="0">
          <a:scrgbClr r="0" g="0" b="0"/>
        </a:effectRef>
        <a:fontRef idx="minor">
          <a:schemeClr val="lt1"/>
        </a:fontRef>
      </dsp:style>
      <dsp:txBody>
        <a:bodyPr lIns="31750" tIns="31750" rIns="31750" bIns="31750" anchor="ctr"/>
        <a:lstStyle>
          <a:lvl1pPr algn="ctr">
            <a:defRPr sz="2500"/>
          </a:lvl1pPr>
          <a:lvl2pPr marL="171450" indent="-171450" algn="ctr">
            <a:defRPr sz="1900"/>
          </a:lvl2pPr>
          <a:lvl3pPr marL="342900" indent="-171450" algn="ctr">
            <a:defRPr sz="1900"/>
          </a:lvl3pPr>
          <a:lvl4pPr marL="514350" indent="-171450" algn="ctr">
            <a:defRPr sz="1900"/>
          </a:lvl4pPr>
          <a:lvl5pPr marL="685800" indent="-171450" algn="ctr">
            <a:defRPr sz="1900"/>
          </a:lvl5pPr>
          <a:lvl6pPr marL="857250" indent="-171450" algn="ctr">
            <a:defRPr sz="1900"/>
          </a:lvl6pPr>
          <a:lvl7pPr marL="1028700" indent="-171450" algn="ctr">
            <a:defRPr sz="1900"/>
          </a:lvl7pPr>
          <a:lvl8pPr marL="1200150" indent="-171450" algn="ctr">
            <a:defRPr sz="1900"/>
          </a:lvl8pPr>
          <a:lvl9pPr marL="1371600" indent="-171450" algn="ctr">
            <a:defRPr sz="1900"/>
          </a:lvl9pPr>
        </a:lstStyle>
        <a:p>
          <a:pPr lvl="0">
            <a:lnSpc>
              <a:spcPct val="100000"/>
            </a:lnSpc>
            <a:spcBef>
              <a:spcPct val="0"/>
            </a:spcBef>
            <a:spcAft>
              <a:spcPct val="35000"/>
            </a:spcAft>
          </a:pPr>
          <a:r>
            <a:rPr lang="zh-CN" altLang="en-US" b="1" dirty="0" smtClean="0">
              <a:solidFill>
                <a:srgbClr val="FFC000"/>
              </a:solidFill>
              <a:latin typeface="宋体" panose="02010600030101010101" pitchFamily="2" charset="-122"/>
            </a:rPr>
            <a:t>解释评价结果的方式</a:t>
          </a:r>
          <a:endParaRPr lang="zh-CN" altLang="en-US" dirty="0"/>
        </a:p>
      </dsp:txBody>
      <dsp:txXfrm>
        <a:off x="1561424" y="1729064"/>
        <a:ext cx="1715851" cy="1715851"/>
      </dsp:txXfrm>
    </dsp:sp>
    <dsp:sp modelId="{2D163835-A310-41FA-A744-8999DB8E0F47}">
      <dsp:nvSpPr>
        <dsp:cNvPr id="4" name="椭圆 3"/>
        <dsp:cNvSpPr/>
      </dsp:nvSpPr>
      <dsp:spPr bwMode="white">
        <a:xfrm>
          <a:off x="1818802" y="167640"/>
          <a:ext cx="1201096" cy="1201096"/>
        </a:xfrm>
        <a:prstGeom prst="ellipse">
          <a:avLst/>
        </a:prstGeom>
      </dsp:spPr>
      <dsp:style>
        <a:lnRef idx="2">
          <a:schemeClr val="lt1"/>
        </a:lnRef>
        <a:fillRef idx="1">
          <a:schemeClr val="accent1"/>
        </a:fillRef>
        <a:effectRef idx="0">
          <a:scrgbClr r="0" g="0" b="0"/>
        </a:effectRef>
        <a:fontRef idx="minor">
          <a:schemeClr val="lt1"/>
        </a:fontRef>
      </dsp:style>
      <dsp:txBody>
        <a:bodyPr vert="horz" wrap="square" lIns="20320" tIns="20320" rIns="20320" bIns="20320" anchor="ctr"/>
        <a:lstStyle>
          <a:lvl1pPr algn="ctr">
            <a:defRPr sz="1700"/>
          </a:lvl1pPr>
          <a:lvl2pPr marL="114300" indent="-114300" algn="ctr">
            <a:defRPr sz="1300"/>
          </a:lvl2pPr>
          <a:lvl3pPr marL="228600" indent="-114300" algn="ctr">
            <a:defRPr sz="1300"/>
          </a:lvl3pPr>
          <a:lvl4pPr marL="342900" indent="-114300" algn="ctr">
            <a:defRPr sz="1300"/>
          </a:lvl4pPr>
          <a:lvl5pPr marL="457200" indent="-114300" algn="ctr">
            <a:defRPr sz="1300"/>
          </a:lvl5pPr>
          <a:lvl6pPr marL="571500" indent="-114300" algn="ctr">
            <a:defRPr sz="1300"/>
          </a:lvl6pPr>
          <a:lvl7pPr marL="685800" indent="-114300" algn="ctr">
            <a:defRPr sz="1300"/>
          </a:lvl7pPr>
          <a:lvl8pPr marL="800100" indent="-114300" algn="ctr">
            <a:defRPr sz="1300"/>
          </a:lvl8pPr>
          <a:lvl9pPr marL="914400" indent="-114300" algn="ctr">
            <a:defRPr sz="1300"/>
          </a:lvl9pPr>
        </a:lstStyle>
        <a:p>
          <a:pPr lvl="0">
            <a:lnSpc>
              <a:spcPct val="100000"/>
            </a:lnSpc>
            <a:spcBef>
              <a:spcPct val="0"/>
            </a:spcBef>
            <a:spcAft>
              <a:spcPct val="35000"/>
            </a:spcAft>
          </a:pPr>
          <a:r>
            <a:rPr lang="zh-CN" altLang="en-US" sz="1600" b="1" dirty="0" smtClean="0">
              <a:solidFill>
                <a:schemeClr val="tx1">
                  <a:lumMod val="95000"/>
                  <a:lumOff val="5000"/>
                </a:schemeClr>
              </a:solidFill>
              <a:latin typeface="宋体" panose="02010600030101010101" pitchFamily="2" charset="-122"/>
            </a:rPr>
            <a:t>1.图解式</a:t>
          </a:r>
          <a:endParaRPr lang="zh-CN" altLang="en-US" sz="1600" b="1" dirty="0" smtClean="0">
            <a:solidFill>
              <a:schemeClr val="tx1">
                <a:lumMod val="95000"/>
                <a:lumOff val="5000"/>
              </a:schemeClr>
            </a:solidFill>
            <a:latin typeface="宋体" panose="02010600030101010101" pitchFamily="2" charset="-122"/>
          </a:endParaRPr>
        </a:p>
      </dsp:txBody>
      <dsp:txXfrm>
        <a:off x="1818802" y="167640"/>
        <a:ext cx="1201096" cy="1201096"/>
      </dsp:txXfrm>
    </dsp:sp>
    <dsp:sp modelId="{45C789D2-4C93-4F1B-8661-1B39424D8DFE}">
      <dsp:nvSpPr>
        <dsp:cNvPr id="6" name="椭圆 5"/>
        <dsp:cNvSpPr/>
      </dsp:nvSpPr>
      <dsp:spPr bwMode="white">
        <a:xfrm>
          <a:off x="3637604" y="1903631"/>
          <a:ext cx="1201096" cy="1201096"/>
        </a:xfrm>
        <a:prstGeom prst="ellipse">
          <a:avLst/>
        </a:prstGeom>
      </dsp:spPr>
      <dsp:style>
        <a:lnRef idx="2">
          <a:schemeClr val="lt1"/>
        </a:lnRef>
        <a:fillRef idx="1">
          <a:schemeClr val="accent1"/>
        </a:fillRef>
        <a:effectRef idx="0">
          <a:scrgbClr r="0" g="0" b="0"/>
        </a:effectRef>
        <a:fontRef idx="minor">
          <a:schemeClr val="lt1"/>
        </a:fontRef>
      </dsp:style>
      <dsp:txBody>
        <a:bodyPr vert="horz" wrap="square" lIns="20320" tIns="20320" rIns="20320" bIns="20320" anchor="ctr"/>
        <a:lstStyle>
          <a:lvl1pPr algn="ctr">
            <a:defRPr sz="1700"/>
          </a:lvl1pPr>
          <a:lvl2pPr marL="114300" indent="-114300" algn="ctr">
            <a:defRPr sz="1300"/>
          </a:lvl2pPr>
          <a:lvl3pPr marL="228600" indent="-114300" algn="ctr">
            <a:defRPr sz="1300"/>
          </a:lvl3pPr>
          <a:lvl4pPr marL="342900" indent="-114300" algn="ctr">
            <a:defRPr sz="1300"/>
          </a:lvl4pPr>
          <a:lvl5pPr marL="457200" indent="-114300" algn="ctr">
            <a:defRPr sz="1300"/>
          </a:lvl5pPr>
          <a:lvl6pPr marL="571500" indent="-114300" algn="ctr">
            <a:defRPr sz="1300"/>
          </a:lvl6pPr>
          <a:lvl7pPr marL="685800" indent="-114300" algn="ctr">
            <a:defRPr sz="1300"/>
          </a:lvl7pPr>
          <a:lvl8pPr marL="800100" indent="-114300" algn="ctr">
            <a:defRPr sz="1300"/>
          </a:lvl8pPr>
          <a:lvl9pPr marL="914400" indent="-114300" algn="ctr">
            <a:defRPr sz="1300"/>
          </a:lvl9pPr>
        </a:lstStyle>
        <a:p>
          <a:pPr lvl="0">
            <a:lnSpc>
              <a:spcPct val="100000"/>
            </a:lnSpc>
            <a:spcBef>
              <a:spcPct val="0"/>
            </a:spcBef>
            <a:spcAft>
              <a:spcPct val="35000"/>
            </a:spcAft>
          </a:pPr>
          <a:r>
            <a:rPr lang="en-US" altLang="zh-CN" sz="1600" b="1" dirty="0" smtClean="0">
              <a:solidFill>
                <a:schemeClr val="tx1">
                  <a:lumMod val="95000"/>
                  <a:lumOff val="5000"/>
                </a:schemeClr>
              </a:solidFill>
              <a:latin typeface="宋体" panose="02010600030101010101" pitchFamily="2" charset="-122"/>
            </a:rPr>
            <a:t>2</a:t>
          </a:r>
          <a:r>
            <a:rPr lang="zh-CN" altLang="en-US" sz="1600" b="1" dirty="0" smtClean="0">
              <a:solidFill>
                <a:schemeClr val="tx1">
                  <a:lumMod val="95000"/>
                  <a:lumOff val="5000"/>
                </a:schemeClr>
              </a:solidFill>
              <a:latin typeface="宋体" panose="02010600030101010101" pitchFamily="2" charset="-122"/>
            </a:rPr>
            <a:t>.表格式</a:t>
          </a:r>
          <a:endParaRPr lang="zh-CN" altLang="en-US" sz="1600" b="1" dirty="0" smtClean="0">
            <a:solidFill>
              <a:schemeClr val="tx1">
                <a:lumMod val="95000"/>
                <a:lumOff val="5000"/>
              </a:schemeClr>
            </a:solidFill>
            <a:latin typeface="宋体" panose="02010600030101010101" pitchFamily="2" charset="-122"/>
          </a:endParaRPr>
        </a:p>
      </dsp:txBody>
      <dsp:txXfrm>
        <a:off x="3637604" y="1903631"/>
        <a:ext cx="1201096" cy="1201096"/>
      </dsp:txXfrm>
    </dsp:sp>
    <dsp:sp modelId="{6E6CA9C0-839B-4FB0-87AB-9ED9522C54AA}">
      <dsp:nvSpPr>
        <dsp:cNvPr id="8" name="椭圆 7"/>
        <dsp:cNvSpPr/>
      </dsp:nvSpPr>
      <dsp:spPr bwMode="white">
        <a:xfrm>
          <a:off x="1818802" y="3805244"/>
          <a:ext cx="1201096" cy="1201096"/>
        </a:xfrm>
        <a:prstGeom prst="ellipse">
          <a:avLst/>
        </a:prstGeom>
      </dsp:spPr>
      <dsp:style>
        <a:lnRef idx="2">
          <a:schemeClr val="lt1"/>
        </a:lnRef>
        <a:fillRef idx="1">
          <a:schemeClr val="accent1"/>
        </a:fillRef>
        <a:effectRef idx="0">
          <a:scrgbClr r="0" g="0" b="0"/>
        </a:effectRef>
        <a:fontRef idx="minor">
          <a:schemeClr val="lt1"/>
        </a:fontRef>
      </dsp:style>
      <dsp:txBody>
        <a:bodyPr vert="horz" wrap="square" lIns="21590" tIns="21590" rIns="21590" bIns="21590" anchor="ctr"/>
        <a:lstStyle>
          <a:lvl1pPr algn="ctr">
            <a:defRPr sz="1700"/>
          </a:lvl1pPr>
          <a:lvl2pPr marL="114300" indent="-114300" algn="ctr">
            <a:defRPr sz="1300"/>
          </a:lvl2pPr>
          <a:lvl3pPr marL="228600" indent="-114300" algn="ctr">
            <a:defRPr sz="1300"/>
          </a:lvl3pPr>
          <a:lvl4pPr marL="342900" indent="-114300" algn="ctr">
            <a:defRPr sz="1300"/>
          </a:lvl4pPr>
          <a:lvl5pPr marL="457200" indent="-114300" algn="ctr">
            <a:defRPr sz="1300"/>
          </a:lvl5pPr>
          <a:lvl6pPr marL="571500" indent="-114300" algn="ctr">
            <a:defRPr sz="1300"/>
          </a:lvl6pPr>
          <a:lvl7pPr marL="685800" indent="-114300" algn="ctr">
            <a:defRPr sz="1300"/>
          </a:lvl7pPr>
          <a:lvl8pPr marL="800100" indent="-114300" algn="ctr">
            <a:defRPr sz="1300"/>
          </a:lvl8pPr>
          <a:lvl9pPr marL="914400" indent="-114300" algn="ctr">
            <a:defRPr sz="1300"/>
          </a:lvl9pPr>
        </a:lstStyle>
        <a:p>
          <a:pPr lvl="0">
            <a:lnSpc>
              <a:spcPct val="100000"/>
            </a:lnSpc>
            <a:spcBef>
              <a:spcPct val="0"/>
            </a:spcBef>
            <a:spcAft>
              <a:spcPct val="35000"/>
            </a:spcAft>
          </a:pPr>
          <a:r>
            <a:rPr lang="zh-CN" altLang="en-US" b="1" dirty="0" smtClean="0">
              <a:solidFill>
                <a:schemeClr val="tx1">
                  <a:lumMod val="95000"/>
                  <a:lumOff val="5000"/>
                </a:schemeClr>
              </a:solidFill>
              <a:latin typeface="宋体" panose="02010600030101010101" pitchFamily="2" charset="-122"/>
            </a:rPr>
            <a:t>3．文字小结式</a:t>
          </a:r>
          <a:endParaRPr lang="zh-CN" altLang="en-US" b="1" dirty="0" smtClean="0">
            <a:solidFill>
              <a:schemeClr val="tx1">
                <a:lumMod val="95000"/>
                <a:lumOff val="5000"/>
              </a:schemeClr>
            </a:solidFill>
            <a:latin typeface="宋体" panose="02010600030101010101" pitchFamily="2" charset="-122"/>
          </a:endParaRPr>
        </a:p>
      </dsp:txBody>
      <dsp:txXfrm>
        <a:off x="1818802" y="3805244"/>
        <a:ext cx="1201096" cy="1201096"/>
      </dsp:txXfrm>
    </dsp:sp>
    <dsp:sp modelId="{2D834BC7-6EE4-4AA4-8A2E-E3368D4A1EFE}">
      <dsp:nvSpPr>
        <dsp:cNvPr id="10" name="椭圆 9"/>
        <dsp:cNvSpPr/>
      </dsp:nvSpPr>
      <dsp:spPr bwMode="white">
        <a:xfrm>
          <a:off x="0" y="1903638"/>
          <a:ext cx="1201096" cy="1201096"/>
        </a:xfrm>
        <a:prstGeom prst="ellipse">
          <a:avLst/>
        </a:prstGeom>
      </dsp:spPr>
      <dsp:style>
        <a:lnRef idx="2">
          <a:schemeClr val="lt1"/>
        </a:lnRef>
        <a:fillRef idx="1">
          <a:schemeClr val="accent1"/>
        </a:fillRef>
        <a:effectRef idx="0">
          <a:scrgbClr r="0" g="0" b="0"/>
        </a:effectRef>
        <a:fontRef idx="minor">
          <a:schemeClr val="lt1"/>
        </a:fontRef>
      </dsp:style>
      <dsp:txBody>
        <a:bodyPr vert="horz" wrap="square" lIns="17780" tIns="17780" rIns="17780" bIns="17780" anchor="ctr"/>
        <a:lstStyle>
          <a:lvl1pPr algn="ctr">
            <a:defRPr sz="1700"/>
          </a:lvl1pPr>
          <a:lvl2pPr marL="114300" indent="-114300" algn="ctr">
            <a:defRPr sz="1300"/>
          </a:lvl2pPr>
          <a:lvl3pPr marL="228600" indent="-114300" algn="ctr">
            <a:defRPr sz="1300"/>
          </a:lvl3pPr>
          <a:lvl4pPr marL="342900" indent="-114300" algn="ctr">
            <a:defRPr sz="1300"/>
          </a:lvl4pPr>
          <a:lvl5pPr marL="457200" indent="-114300" algn="ctr">
            <a:defRPr sz="1300"/>
          </a:lvl5pPr>
          <a:lvl6pPr marL="571500" indent="-114300" algn="ctr">
            <a:defRPr sz="1300"/>
          </a:lvl6pPr>
          <a:lvl7pPr marL="685800" indent="-114300" algn="ctr">
            <a:defRPr sz="1300"/>
          </a:lvl7pPr>
          <a:lvl8pPr marL="800100" indent="-114300" algn="ctr">
            <a:defRPr sz="1300"/>
          </a:lvl8pPr>
          <a:lvl9pPr marL="914400" indent="-114300" algn="ctr">
            <a:defRPr sz="1300"/>
          </a:lvl9pPr>
        </a:lstStyle>
        <a:p>
          <a:pPr lvl="0">
            <a:lnSpc>
              <a:spcPct val="100000"/>
            </a:lnSpc>
            <a:spcBef>
              <a:spcPct val="0"/>
            </a:spcBef>
            <a:spcAft>
              <a:spcPct val="35000"/>
            </a:spcAft>
          </a:pPr>
          <a:r>
            <a:rPr lang="en-US" altLang="zh-CN" sz="1400" b="1" dirty="0" smtClean="0">
              <a:solidFill>
                <a:schemeClr val="tx1">
                  <a:lumMod val="95000"/>
                  <a:lumOff val="5000"/>
                </a:schemeClr>
              </a:solidFill>
              <a:latin typeface="宋体" panose="02010600030101010101" pitchFamily="2" charset="-122"/>
            </a:rPr>
            <a:t>4</a:t>
          </a:r>
          <a:r>
            <a:rPr lang="zh-CN" altLang="en-US" sz="1400" b="1" dirty="0" smtClean="0">
              <a:solidFill>
                <a:schemeClr val="tx1">
                  <a:lumMod val="95000"/>
                  <a:lumOff val="5000"/>
                </a:schemeClr>
              </a:solidFill>
              <a:latin typeface="宋体" panose="02010600030101010101" pitchFamily="2" charset="-122"/>
            </a:rPr>
            <a:t>.详细书面评价报告</a:t>
          </a:r>
          <a:endParaRPr lang="zh-CN" altLang="en-US" sz="1400" b="1" dirty="0" smtClean="0">
            <a:solidFill>
              <a:schemeClr val="tx1">
                <a:lumMod val="95000"/>
                <a:lumOff val="5000"/>
              </a:schemeClr>
            </a:solidFill>
            <a:latin typeface="宋体" panose="02010600030101010101" pitchFamily="2" charset="-122"/>
          </a:endParaRPr>
        </a:p>
      </dsp:txBody>
      <dsp:txXfrm>
        <a:off x="0" y="1903638"/>
        <a:ext cx="1201096" cy="1201096"/>
      </dsp:txXfrm>
    </dsp:sp>
  </dsp:spTree>
</dsp:drawing>
</file>

<file path=ppt/diagrams/drawing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19745" cy="3976370"/>
        <a:chOff x="0" y="0"/>
        <a:chExt cx="8119745" cy="3976370"/>
      </a:xfrm>
    </dsp:grpSpPr>
    <dsp:sp modelId="{FCD32EFD-4335-494C-9E27-571CAF848BD2}">
      <dsp:nvSpPr>
        <dsp:cNvPr id="5" name="矩形 4"/>
        <dsp:cNvSpPr/>
      </dsp:nvSpPr>
      <dsp:spPr bwMode="white">
        <a:xfrm rot="16200000">
          <a:off x="-1385191" y="2023854"/>
          <a:ext cx="2993312" cy="222930"/>
        </a:xfrm>
        <a:prstGeom prst="rect">
          <a:avLst/>
        </a:prstGeom>
        <a:solidFill>
          <a:schemeClr val="bg1">
            <a:lumMod val="75000"/>
          </a:schemeClr>
        </a:solidFill>
        <a:ln>
          <a:solidFill>
            <a:schemeClr val="accent2">
              <a:lumMod val="75000"/>
            </a:schemeClr>
          </a:solidFill>
        </a:ln>
      </dsp:spPr>
      <dsp:style>
        <a:lnRef idx="0">
          <a:schemeClr val="dk1">
            <a:alpha val="0"/>
          </a:schemeClr>
        </a:lnRef>
        <a:fillRef idx="0">
          <a:schemeClr val="lt1">
            <a:alpha val="0"/>
          </a:schemeClr>
        </a:fillRef>
        <a:effectRef idx="0">
          <a:scrgbClr r="0" g="0" b="0"/>
        </a:effectRef>
        <a:fontRef idx="minor"/>
      </dsp:style>
      <dsp:txBody>
        <a:bodyPr lIns="0" tIns="0" rIns="196612" bIns="0" anchor="t"/>
        <a:lstStyle>
          <a:lvl1pPr algn="r">
            <a:defRPr sz="1400"/>
          </a:lvl1pPr>
          <a:lvl2pPr marL="57150" indent="-57150" algn="r">
            <a:defRPr sz="1000"/>
          </a:lvl2pPr>
          <a:lvl3pPr marL="114300" indent="-57150" algn="r">
            <a:defRPr sz="1000"/>
          </a:lvl3pPr>
          <a:lvl4pPr marL="171450" indent="-57150" algn="r">
            <a:defRPr sz="1000"/>
          </a:lvl4pPr>
          <a:lvl5pPr marL="228600" indent="-57150" algn="r">
            <a:defRPr sz="1000"/>
          </a:lvl5pPr>
          <a:lvl6pPr marL="285750" indent="-57150" algn="r">
            <a:defRPr sz="1000"/>
          </a:lvl6pPr>
          <a:lvl7pPr marL="342900" indent="-57150" algn="r">
            <a:defRPr sz="1000"/>
          </a:lvl7pPr>
          <a:lvl8pPr marL="400050" indent="-57150" algn="r">
            <a:defRPr sz="1000"/>
          </a:lvl8pPr>
          <a:lvl9pPr marL="457200" indent="-57150" algn="r">
            <a:defRPr sz="1000"/>
          </a:lvl9pPr>
        </a:lstStyle>
        <a:p>
          <a:pPr lvl="0">
            <a:lnSpc>
              <a:spcPct val="100000"/>
            </a:lnSpc>
            <a:spcBef>
              <a:spcPct val="0"/>
            </a:spcBef>
            <a:spcAft>
              <a:spcPct val="35000"/>
            </a:spcAft>
          </a:pPr>
          <a:r>
            <a:rPr lang="en-US" altLang="zh-CN" b="1" dirty="0" smtClean="0">
              <a:solidFill>
                <a:schemeClr val="tx1">
                  <a:lumMod val="85000"/>
                  <a:lumOff val="15000"/>
                </a:schemeClr>
              </a:solidFill>
            </a:rPr>
            <a:t> </a:t>
          </a:r>
          <a:endParaRPr lang="zh-CN" altLang="en-US" b="1" dirty="0">
            <a:solidFill>
              <a:schemeClr val="tx1">
                <a:lumMod val="85000"/>
                <a:lumOff val="15000"/>
              </a:schemeClr>
            </a:solidFill>
          </a:endParaRPr>
        </a:p>
      </dsp:txBody>
      <dsp:txXfrm rot="16200000">
        <a:off x="-1385191" y="2023854"/>
        <a:ext cx="2993312" cy="222930"/>
      </dsp:txXfrm>
    </dsp:sp>
    <dsp:sp modelId="{EB761ED7-E0DD-4AA4-8C7B-868A879B0341}">
      <dsp:nvSpPr>
        <dsp:cNvPr id="4" name="矩形 3"/>
        <dsp:cNvSpPr/>
      </dsp:nvSpPr>
      <dsp:spPr bwMode="white">
        <a:xfrm>
          <a:off x="139882" y="638663"/>
          <a:ext cx="1314526" cy="2993312"/>
        </a:xfrm>
        <a:prstGeom prst="rect">
          <a:avLst/>
        </a:prstGeom>
        <a:solidFill>
          <a:schemeClr val="bg1">
            <a:lumMod val="75000"/>
          </a:schemeClr>
        </a:solidFill>
        <a:ln>
          <a:solidFill>
            <a:schemeClr val="accent2">
              <a:lumMod val="75000"/>
            </a:schemeClr>
          </a:solidFill>
        </a:ln>
      </dsp:spPr>
      <dsp:style>
        <a:lnRef idx="2">
          <a:schemeClr val="lt1"/>
        </a:lnRef>
        <a:fillRef idx="1">
          <a:schemeClr val="accent1"/>
        </a:fillRef>
        <a:effectRef idx="0">
          <a:scrgbClr r="0" g="0" b="0"/>
        </a:effectRef>
        <a:fontRef idx="minor">
          <a:schemeClr val="lt1"/>
        </a:fontRef>
      </dsp:style>
      <dsp:txBody>
        <a:bodyPr lIns="128016" tIns="196612" rIns="128016" bIns="128016"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171450" lvl="1" indent="-171450">
            <a:lnSpc>
              <a:spcPct val="100000"/>
            </a:lnSpc>
            <a:spcBef>
              <a:spcPct val="0"/>
            </a:spcBef>
            <a:spcAft>
              <a:spcPct val="15000"/>
            </a:spcAft>
            <a:buChar char="•"/>
          </a:pPr>
          <a:r>
            <a:rPr lang="zh-CN" altLang="en-US" sz="1800" b="1" dirty="0" smtClean="0">
              <a:solidFill>
                <a:schemeClr val="tx1">
                  <a:lumMod val="85000"/>
                  <a:lumOff val="15000"/>
                </a:schemeClr>
              </a:solidFill>
            </a:rPr>
            <a:t>（一）明确评价目的和评价问题</a:t>
          </a:r>
          <a:endParaRPr lang="zh-CN" altLang="en-US" sz="1800" b="1" dirty="0">
            <a:solidFill>
              <a:schemeClr val="tx1">
                <a:lumMod val="85000"/>
                <a:lumOff val="15000"/>
              </a:schemeClr>
            </a:solidFill>
          </a:endParaRPr>
        </a:p>
      </dsp:txBody>
      <dsp:txXfrm>
        <a:off x="139882" y="638663"/>
        <a:ext cx="1314526" cy="2993312"/>
      </dsp:txXfrm>
    </dsp:sp>
    <dsp:sp modelId="{6E134DCC-D005-4C3E-BB8C-77C539442F14}">
      <dsp:nvSpPr>
        <dsp:cNvPr id="3" name="矩形 2"/>
        <dsp:cNvSpPr/>
      </dsp:nvSpPr>
      <dsp:spPr bwMode="white">
        <a:xfrm>
          <a:off x="0" y="344395"/>
          <a:ext cx="445860" cy="445860"/>
        </a:xfrm>
        <a:prstGeom prst="rect">
          <a:avLst/>
        </a:prstGeom>
      </dsp:spPr>
      <dsp:style>
        <a:lnRef idx="2">
          <a:schemeClr val="lt1"/>
        </a:lnRef>
        <a:fillRef idx="1">
          <a:schemeClr val="accent1">
            <a:tint val="50000"/>
          </a:schemeClr>
        </a:fillRef>
        <a:effectRef idx="0">
          <a:scrgbClr r="0" g="0" b="0"/>
        </a:effectRef>
        <a:fontRef idx="minor"/>
      </dsp:style>
      <dsp:txXfrm>
        <a:off x="0" y="344395"/>
        <a:ext cx="445860" cy="445860"/>
      </dsp:txXfrm>
    </dsp:sp>
    <dsp:sp modelId="{24809BF2-D1E3-43E0-9E20-70775CC8760F}">
      <dsp:nvSpPr>
        <dsp:cNvPr id="8" name="矩形 7"/>
        <dsp:cNvSpPr/>
      </dsp:nvSpPr>
      <dsp:spPr bwMode="white">
        <a:xfrm rot="16200000">
          <a:off x="339435" y="2023854"/>
          <a:ext cx="2993312" cy="222930"/>
        </a:xfrm>
        <a:prstGeom prst="rect">
          <a:avLst/>
        </a:prstGeom>
        <a:solidFill>
          <a:schemeClr val="bg1">
            <a:lumMod val="75000"/>
          </a:schemeClr>
        </a:solidFill>
        <a:ln>
          <a:solidFill>
            <a:schemeClr val="accent2">
              <a:lumMod val="75000"/>
            </a:schemeClr>
          </a:solidFill>
        </a:ln>
      </dsp:spPr>
      <dsp:style>
        <a:lnRef idx="0">
          <a:schemeClr val="dk1">
            <a:alpha val="0"/>
          </a:schemeClr>
        </a:lnRef>
        <a:fillRef idx="0">
          <a:schemeClr val="lt1">
            <a:alpha val="0"/>
          </a:schemeClr>
        </a:fillRef>
        <a:effectRef idx="0">
          <a:scrgbClr r="0" g="0" b="0"/>
        </a:effectRef>
        <a:fontRef idx="minor"/>
      </dsp:style>
      <dsp:txBody>
        <a:bodyPr lIns="0" tIns="0" rIns="196612" bIns="0" anchor="t"/>
        <a:lstStyle>
          <a:lvl1pPr algn="r">
            <a:defRPr sz="1400"/>
          </a:lvl1pPr>
          <a:lvl2pPr marL="57150" indent="-57150" algn="r">
            <a:defRPr sz="1000"/>
          </a:lvl2pPr>
          <a:lvl3pPr marL="114300" indent="-57150" algn="r">
            <a:defRPr sz="1000"/>
          </a:lvl3pPr>
          <a:lvl4pPr marL="171450" indent="-57150" algn="r">
            <a:defRPr sz="1000"/>
          </a:lvl4pPr>
          <a:lvl5pPr marL="228600" indent="-57150" algn="r">
            <a:defRPr sz="1000"/>
          </a:lvl5pPr>
          <a:lvl6pPr marL="285750" indent="-57150" algn="r">
            <a:defRPr sz="1000"/>
          </a:lvl6pPr>
          <a:lvl7pPr marL="342900" indent="-57150" algn="r">
            <a:defRPr sz="1000"/>
          </a:lvl7pPr>
          <a:lvl8pPr marL="400050" indent="-57150" algn="r">
            <a:defRPr sz="1000"/>
          </a:lvl8pPr>
          <a:lvl9pPr marL="457200" indent="-57150" algn="r">
            <a:defRPr sz="1000"/>
          </a:lvl9pPr>
        </a:lstStyle>
        <a:p>
          <a:pPr lvl="0">
            <a:lnSpc>
              <a:spcPct val="100000"/>
            </a:lnSpc>
            <a:spcBef>
              <a:spcPct val="0"/>
            </a:spcBef>
            <a:spcAft>
              <a:spcPct val="35000"/>
            </a:spcAft>
          </a:pPr>
          <a:r>
            <a:rPr lang="en-US" altLang="zh-CN" sz="1800" b="1" dirty="0" smtClean="0">
              <a:solidFill>
                <a:schemeClr val="tx1">
                  <a:lumMod val="85000"/>
                  <a:lumOff val="15000"/>
                </a:schemeClr>
              </a:solidFill>
            </a:rPr>
            <a:t> </a:t>
          </a:r>
          <a:endParaRPr lang="zh-CN" altLang="en-US" sz="1800" b="1" dirty="0">
            <a:solidFill>
              <a:schemeClr val="tx1">
                <a:lumMod val="85000"/>
                <a:lumOff val="15000"/>
              </a:schemeClr>
            </a:solidFill>
          </a:endParaRPr>
        </a:p>
      </dsp:txBody>
      <dsp:txXfrm rot="16200000">
        <a:off x="339435" y="2023854"/>
        <a:ext cx="2993312" cy="222930"/>
      </dsp:txXfrm>
    </dsp:sp>
    <dsp:sp modelId="{7CC7A247-6448-44CB-B3EA-345CA4524428}">
      <dsp:nvSpPr>
        <dsp:cNvPr id="7" name="矩形 6"/>
        <dsp:cNvSpPr/>
      </dsp:nvSpPr>
      <dsp:spPr bwMode="white">
        <a:xfrm>
          <a:off x="1981699" y="638663"/>
          <a:ext cx="1080143" cy="2993312"/>
        </a:xfrm>
        <a:prstGeom prst="rect">
          <a:avLst/>
        </a:prstGeom>
        <a:solidFill>
          <a:schemeClr val="bg1">
            <a:lumMod val="75000"/>
          </a:schemeClr>
        </a:solidFill>
        <a:ln>
          <a:solidFill>
            <a:schemeClr val="accent2">
              <a:lumMod val="75000"/>
            </a:schemeClr>
          </a:solidFill>
        </a:ln>
      </dsp:spPr>
      <dsp:style>
        <a:lnRef idx="2">
          <a:schemeClr val="lt1"/>
        </a:lnRef>
        <a:fillRef idx="1">
          <a:schemeClr val="accent1"/>
        </a:fillRef>
        <a:effectRef idx="0">
          <a:scrgbClr r="0" g="0" b="0"/>
        </a:effectRef>
        <a:fontRef idx="minor">
          <a:schemeClr val="lt1"/>
        </a:fontRef>
      </dsp:style>
      <dsp:txBody>
        <a:bodyPr lIns="128016" tIns="196612" rIns="128016" bIns="128016"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171450" lvl="1" indent="-171450">
            <a:lnSpc>
              <a:spcPct val="100000"/>
            </a:lnSpc>
            <a:spcBef>
              <a:spcPct val="0"/>
            </a:spcBef>
            <a:spcAft>
              <a:spcPct val="15000"/>
            </a:spcAft>
            <a:buChar char="•"/>
          </a:pPr>
          <a:r>
            <a:rPr lang="zh-CN" altLang="en-US" sz="1800" b="1" dirty="0" smtClean="0">
              <a:solidFill>
                <a:schemeClr val="tx1">
                  <a:lumMod val="85000"/>
                  <a:lumOff val="15000"/>
                </a:schemeClr>
              </a:solidFill>
              <a:latin typeface="宋体" panose="02010600030101010101" pitchFamily="2" charset="-122"/>
            </a:rPr>
            <a:t>(二）根据评价所依据的概念性模式建立目标框架</a:t>
          </a:r>
          <a:endParaRPr lang="zh-CN" altLang="en-US" sz="1800" b="1" dirty="0">
            <a:solidFill>
              <a:schemeClr val="tx1">
                <a:lumMod val="85000"/>
                <a:lumOff val="15000"/>
              </a:schemeClr>
            </a:solidFill>
          </a:endParaRPr>
        </a:p>
      </dsp:txBody>
      <dsp:txXfrm>
        <a:off x="1981699" y="638663"/>
        <a:ext cx="1080143" cy="2993312"/>
      </dsp:txXfrm>
    </dsp:sp>
    <dsp:sp modelId="{776F03BA-EA6C-48EE-823F-874F0DA8DAD5}">
      <dsp:nvSpPr>
        <dsp:cNvPr id="6" name="矩形 5"/>
        <dsp:cNvSpPr/>
      </dsp:nvSpPr>
      <dsp:spPr bwMode="white">
        <a:xfrm>
          <a:off x="1724626" y="344395"/>
          <a:ext cx="445860" cy="445860"/>
        </a:xfrm>
        <a:prstGeom prst="rect">
          <a:avLst/>
        </a:prstGeom>
      </dsp:spPr>
      <dsp:style>
        <a:lnRef idx="2">
          <a:schemeClr val="lt1"/>
        </a:lnRef>
        <a:fillRef idx="1">
          <a:schemeClr val="accent1">
            <a:tint val="50000"/>
          </a:schemeClr>
        </a:fillRef>
        <a:effectRef idx="0">
          <a:scrgbClr r="0" g="0" b="0"/>
        </a:effectRef>
        <a:fontRef idx="minor"/>
      </dsp:style>
      <dsp:txXfrm>
        <a:off x="1724626" y="344395"/>
        <a:ext cx="445860" cy="445860"/>
      </dsp:txXfrm>
    </dsp:sp>
    <dsp:sp modelId="{D5B9AB32-B693-47A9-BE2F-065806D80312}">
      <dsp:nvSpPr>
        <dsp:cNvPr id="11" name="矩形 10"/>
        <dsp:cNvSpPr/>
      </dsp:nvSpPr>
      <dsp:spPr bwMode="white">
        <a:xfrm rot="16200000">
          <a:off x="1946869" y="2023854"/>
          <a:ext cx="2993312" cy="222930"/>
        </a:xfrm>
        <a:prstGeom prst="rect">
          <a:avLst/>
        </a:prstGeom>
        <a:solidFill>
          <a:schemeClr val="bg1">
            <a:lumMod val="75000"/>
          </a:schemeClr>
        </a:solidFill>
        <a:ln>
          <a:solidFill>
            <a:schemeClr val="accent2">
              <a:lumMod val="75000"/>
            </a:schemeClr>
          </a:solidFill>
        </a:ln>
      </dsp:spPr>
      <dsp:style>
        <a:lnRef idx="0">
          <a:schemeClr val="dk1">
            <a:alpha val="0"/>
          </a:schemeClr>
        </a:lnRef>
        <a:fillRef idx="0">
          <a:schemeClr val="lt1">
            <a:alpha val="0"/>
          </a:schemeClr>
        </a:fillRef>
        <a:effectRef idx="0">
          <a:scrgbClr r="0" g="0" b="0"/>
        </a:effectRef>
        <a:fontRef idx="minor"/>
      </dsp:style>
      <dsp:txBody>
        <a:bodyPr lIns="0" tIns="0" rIns="196612" bIns="0" anchor="t"/>
        <a:lstStyle>
          <a:lvl1pPr algn="r">
            <a:defRPr sz="1400"/>
          </a:lvl1pPr>
          <a:lvl2pPr marL="57150" indent="-57150" algn="r">
            <a:defRPr sz="1000"/>
          </a:lvl2pPr>
          <a:lvl3pPr marL="114300" indent="-57150" algn="r">
            <a:defRPr sz="1000"/>
          </a:lvl3pPr>
          <a:lvl4pPr marL="171450" indent="-57150" algn="r">
            <a:defRPr sz="1000"/>
          </a:lvl4pPr>
          <a:lvl5pPr marL="228600" indent="-57150" algn="r">
            <a:defRPr sz="1000"/>
          </a:lvl5pPr>
          <a:lvl6pPr marL="285750" indent="-57150" algn="r">
            <a:defRPr sz="1000"/>
          </a:lvl6pPr>
          <a:lvl7pPr marL="342900" indent="-57150" algn="r">
            <a:defRPr sz="1000"/>
          </a:lvl7pPr>
          <a:lvl8pPr marL="400050" indent="-57150" algn="r">
            <a:defRPr sz="1000"/>
          </a:lvl8pPr>
          <a:lvl9pPr marL="457200" indent="-57150" algn="r">
            <a:defRPr sz="1000"/>
          </a:lvl9pPr>
        </a:lstStyle>
        <a:p>
          <a:pPr lvl="0">
            <a:lnSpc>
              <a:spcPct val="100000"/>
            </a:lnSpc>
            <a:spcBef>
              <a:spcPct val="0"/>
            </a:spcBef>
            <a:spcAft>
              <a:spcPct val="35000"/>
            </a:spcAft>
          </a:pPr>
          <a:r>
            <a:rPr lang="en-US" altLang="zh-CN" sz="1800" b="1" dirty="0" smtClean="0">
              <a:solidFill>
                <a:schemeClr val="tx1">
                  <a:lumMod val="85000"/>
                  <a:lumOff val="15000"/>
                </a:schemeClr>
              </a:solidFill>
            </a:rPr>
            <a:t> </a:t>
          </a:r>
          <a:endParaRPr lang="zh-CN" altLang="en-US" sz="1800" b="1" dirty="0">
            <a:solidFill>
              <a:schemeClr val="tx1">
                <a:lumMod val="85000"/>
                <a:lumOff val="15000"/>
              </a:schemeClr>
            </a:solidFill>
          </a:endParaRPr>
        </a:p>
      </dsp:txBody>
      <dsp:txXfrm rot="16200000">
        <a:off x="1946869" y="2023854"/>
        <a:ext cx="2993312" cy="222930"/>
      </dsp:txXfrm>
    </dsp:sp>
    <dsp:sp modelId="{8DCB4AD3-96D0-4FF7-935B-B4C076E2C4B8}">
      <dsp:nvSpPr>
        <dsp:cNvPr id="10" name="矩形 9"/>
        <dsp:cNvSpPr/>
      </dsp:nvSpPr>
      <dsp:spPr bwMode="white">
        <a:xfrm>
          <a:off x="3536581" y="638663"/>
          <a:ext cx="1185247" cy="2993312"/>
        </a:xfrm>
        <a:prstGeom prst="rect">
          <a:avLst/>
        </a:prstGeom>
        <a:solidFill>
          <a:schemeClr val="bg1">
            <a:lumMod val="75000"/>
          </a:schemeClr>
        </a:solidFill>
        <a:ln>
          <a:solidFill>
            <a:schemeClr val="accent2">
              <a:lumMod val="75000"/>
            </a:schemeClr>
          </a:solidFill>
        </a:ln>
      </dsp:spPr>
      <dsp:style>
        <a:lnRef idx="2">
          <a:schemeClr val="lt1"/>
        </a:lnRef>
        <a:fillRef idx="1">
          <a:schemeClr val="accent1"/>
        </a:fillRef>
        <a:effectRef idx="0">
          <a:scrgbClr r="0" g="0" b="0"/>
        </a:effectRef>
        <a:fontRef idx="minor">
          <a:schemeClr val="lt1"/>
        </a:fontRef>
      </dsp:style>
      <dsp:txBody>
        <a:bodyPr lIns="128016" tIns="196612" rIns="128016" bIns="128016"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171450" lvl="1" indent="-171450">
            <a:lnSpc>
              <a:spcPct val="100000"/>
            </a:lnSpc>
            <a:spcBef>
              <a:spcPct val="0"/>
            </a:spcBef>
            <a:spcAft>
              <a:spcPct val="15000"/>
            </a:spcAft>
            <a:buChar char="•"/>
          </a:pPr>
          <a:r>
            <a:rPr lang="zh-CN" altLang="en-US" sz="1800" b="1" dirty="0" smtClean="0">
              <a:solidFill>
                <a:schemeClr val="tx1">
                  <a:lumMod val="85000"/>
                  <a:lumOff val="15000"/>
                </a:schemeClr>
              </a:solidFill>
            </a:rPr>
            <a:t>（三）确定收集评价资料的方法和步骤</a:t>
          </a:r>
          <a:endParaRPr lang="zh-CN" altLang="en-US" sz="1800" b="1" dirty="0">
            <a:solidFill>
              <a:schemeClr val="tx1">
                <a:lumMod val="85000"/>
                <a:lumOff val="15000"/>
              </a:schemeClr>
            </a:solidFill>
          </a:endParaRPr>
        </a:p>
        <a:p>
          <a:pPr marL="171450" lvl="1" indent="-171450">
            <a:lnSpc>
              <a:spcPct val="100000"/>
            </a:lnSpc>
            <a:spcBef>
              <a:spcPct val="0"/>
            </a:spcBef>
            <a:spcAft>
              <a:spcPct val="15000"/>
            </a:spcAft>
            <a:buChar char="•"/>
          </a:pPr>
          <a:endParaRPr lang="zh-CN" altLang="en-US" sz="1800" b="1" dirty="0">
            <a:solidFill>
              <a:schemeClr val="tx1">
                <a:lumMod val="85000"/>
                <a:lumOff val="15000"/>
              </a:schemeClr>
            </a:solidFill>
          </a:endParaRPr>
        </a:p>
      </dsp:txBody>
      <dsp:txXfrm>
        <a:off x="3536581" y="638663"/>
        <a:ext cx="1185247" cy="2993312"/>
      </dsp:txXfrm>
    </dsp:sp>
    <dsp:sp modelId="{DD941529-A1EE-459E-8E10-ACB69DC98BB1}">
      <dsp:nvSpPr>
        <dsp:cNvPr id="9" name="矩形 8"/>
        <dsp:cNvSpPr/>
      </dsp:nvSpPr>
      <dsp:spPr bwMode="white">
        <a:xfrm>
          <a:off x="3332060" y="344395"/>
          <a:ext cx="445860" cy="445860"/>
        </a:xfrm>
        <a:prstGeom prst="rect">
          <a:avLst/>
        </a:prstGeom>
      </dsp:spPr>
      <dsp:style>
        <a:lnRef idx="2">
          <a:schemeClr val="lt1"/>
        </a:lnRef>
        <a:fillRef idx="1">
          <a:schemeClr val="accent1">
            <a:tint val="50000"/>
          </a:schemeClr>
        </a:fillRef>
        <a:effectRef idx="0">
          <a:scrgbClr r="0" g="0" b="0"/>
        </a:effectRef>
        <a:fontRef idx="minor"/>
      </dsp:style>
      <dsp:txXfrm>
        <a:off x="3332060" y="344395"/>
        <a:ext cx="445860" cy="445860"/>
      </dsp:txXfrm>
    </dsp:sp>
    <dsp:sp modelId="{EC9CC634-A269-4729-B30B-E6575DF5E22E}">
      <dsp:nvSpPr>
        <dsp:cNvPr id="14" name="矩形 13"/>
        <dsp:cNvSpPr/>
      </dsp:nvSpPr>
      <dsp:spPr bwMode="white">
        <a:xfrm rot="16200000">
          <a:off x="3606856" y="2023854"/>
          <a:ext cx="2993312" cy="222930"/>
        </a:xfrm>
        <a:prstGeom prst="rect">
          <a:avLst/>
        </a:prstGeom>
        <a:solidFill>
          <a:schemeClr val="bg1">
            <a:lumMod val="75000"/>
          </a:schemeClr>
        </a:solidFill>
        <a:ln>
          <a:solidFill>
            <a:schemeClr val="accent2">
              <a:lumMod val="75000"/>
            </a:schemeClr>
          </a:solidFill>
        </a:ln>
      </dsp:spPr>
      <dsp:style>
        <a:lnRef idx="0">
          <a:schemeClr val="dk1">
            <a:alpha val="0"/>
          </a:schemeClr>
        </a:lnRef>
        <a:fillRef idx="0">
          <a:schemeClr val="lt1">
            <a:alpha val="0"/>
          </a:schemeClr>
        </a:fillRef>
        <a:effectRef idx="0">
          <a:scrgbClr r="0" g="0" b="0"/>
        </a:effectRef>
        <a:fontRef idx="minor"/>
      </dsp:style>
      <dsp:txBody>
        <a:bodyPr lIns="0" tIns="0" rIns="196612" bIns="0" anchor="t"/>
        <a:lstStyle>
          <a:lvl1pPr algn="r">
            <a:defRPr sz="1400"/>
          </a:lvl1pPr>
          <a:lvl2pPr marL="57150" indent="-57150" algn="r">
            <a:defRPr sz="1000"/>
          </a:lvl2pPr>
          <a:lvl3pPr marL="114300" indent="-57150" algn="r">
            <a:defRPr sz="1000"/>
          </a:lvl3pPr>
          <a:lvl4pPr marL="171450" indent="-57150" algn="r">
            <a:defRPr sz="1000"/>
          </a:lvl4pPr>
          <a:lvl5pPr marL="228600" indent="-57150" algn="r">
            <a:defRPr sz="1000"/>
          </a:lvl5pPr>
          <a:lvl6pPr marL="285750" indent="-57150" algn="r">
            <a:defRPr sz="1000"/>
          </a:lvl6pPr>
          <a:lvl7pPr marL="342900" indent="-57150" algn="r">
            <a:defRPr sz="1000"/>
          </a:lvl7pPr>
          <a:lvl8pPr marL="400050" indent="-57150" algn="r">
            <a:defRPr sz="1000"/>
          </a:lvl8pPr>
          <a:lvl9pPr marL="457200" indent="-57150" algn="r">
            <a:defRPr sz="1000"/>
          </a:lvl9pPr>
        </a:lstStyle>
        <a:p>
          <a:pPr lvl="0">
            <a:lnSpc>
              <a:spcPct val="100000"/>
            </a:lnSpc>
            <a:spcBef>
              <a:spcPct val="0"/>
            </a:spcBef>
            <a:spcAft>
              <a:spcPct val="35000"/>
            </a:spcAft>
          </a:pPr>
          <a:endParaRPr lang="zh-CN" altLang="en-US" sz="1800" b="1" dirty="0">
            <a:solidFill>
              <a:schemeClr val="tx1">
                <a:lumMod val="85000"/>
                <a:lumOff val="15000"/>
              </a:schemeClr>
            </a:solidFill>
          </a:endParaRPr>
        </a:p>
      </dsp:txBody>
      <dsp:txXfrm rot="16200000">
        <a:off x="3606856" y="2023854"/>
        <a:ext cx="2993312" cy="222930"/>
      </dsp:txXfrm>
    </dsp:sp>
    <dsp:sp modelId="{E2C60C7C-9212-4438-9936-7E899E4FFA4F}">
      <dsp:nvSpPr>
        <dsp:cNvPr id="13" name="矩形 12"/>
        <dsp:cNvSpPr/>
      </dsp:nvSpPr>
      <dsp:spPr bwMode="white">
        <a:xfrm>
          <a:off x="5185072" y="611304"/>
          <a:ext cx="1270920" cy="2993312"/>
        </a:xfrm>
        <a:prstGeom prst="rect">
          <a:avLst/>
        </a:prstGeom>
        <a:solidFill>
          <a:schemeClr val="bg1">
            <a:lumMod val="75000"/>
          </a:schemeClr>
        </a:solidFill>
        <a:ln>
          <a:solidFill>
            <a:schemeClr val="accent2">
              <a:lumMod val="75000"/>
            </a:schemeClr>
          </a:solidFill>
        </a:ln>
      </dsp:spPr>
      <dsp:style>
        <a:lnRef idx="2">
          <a:schemeClr val="lt1"/>
        </a:lnRef>
        <a:fillRef idx="1">
          <a:schemeClr val="accent1"/>
        </a:fillRef>
        <a:effectRef idx="0">
          <a:scrgbClr r="0" g="0" b="0"/>
        </a:effectRef>
        <a:fontRef idx="minor">
          <a:schemeClr val="lt1"/>
        </a:fontRef>
      </dsp:style>
      <dsp:txBody>
        <a:bodyPr lIns="128016" tIns="196612" rIns="128016" bIns="128016"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171450" lvl="1" indent="-171450">
            <a:lnSpc>
              <a:spcPct val="100000"/>
            </a:lnSpc>
            <a:spcBef>
              <a:spcPct val="0"/>
            </a:spcBef>
            <a:spcAft>
              <a:spcPct val="15000"/>
            </a:spcAft>
            <a:buChar char="•"/>
          </a:pPr>
          <a:r>
            <a:rPr lang="zh-CN" altLang="en-US" sz="1800" b="1" dirty="0" smtClean="0">
              <a:solidFill>
                <a:schemeClr val="tx1">
                  <a:lumMod val="85000"/>
                  <a:lumOff val="15000"/>
                </a:schemeClr>
              </a:solidFill>
            </a:rPr>
            <a:t>（四）准备评价记录表格与文件</a:t>
          </a:r>
          <a:endParaRPr lang="zh-CN" altLang="en-US" sz="1800" b="1" dirty="0">
            <a:solidFill>
              <a:schemeClr val="tx1">
                <a:lumMod val="85000"/>
                <a:lumOff val="15000"/>
              </a:schemeClr>
            </a:solidFill>
          </a:endParaRPr>
        </a:p>
      </dsp:txBody>
      <dsp:txXfrm>
        <a:off x="5185072" y="611304"/>
        <a:ext cx="1270920" cy="2993312"/>
      </dsp:txXfrm>
    </dsp:sp>
    <dsp:sp modelId="{DC693C7B-758A-4718-AECB-9C3BA58BDA21}">
      <dsp:nvSpPr>
        <dsp:cNvPr id="12" name="矩形 11"/>
        <dsp:cNvSpPr/>
      </dsp:nvSpPr>
      <dsp:spPr bwMode="white">
        <a:xfrm>
          <a:off x="4992047" y="344395"/>
          <a:ext cx="445860" cy="445860"/>
        </a:xfrm>
        <a:prstGeom prst="rect">
          <a:avLst/>
        </a:prstGeom>
      </dsp:spPr>
      <dsp:style>
        <a:lnRef idx="2">
          <a:schemeClr val="lt1"/>
        </a:lnRef>
        <a:fillRef idx="1">
          <a:schemeClr val="accent1">
            <a:tint val="50000"/>
          </a:schemeClr>
        </a:fillRef>
        <a:effectRef idx="0">
          <a:scrgbClr r="0" g="0" b="0"/>
        </a:effectRef>
        <a:fontRef idx="minor"/>
      </dsp:style>
      <dsp:txXfrm>
        <a:off x="4992047" y="344395"/>
        <a:ext cx="445860" cy="445860"/>
      </dsp:txXfrm>
    </dsp:sp>
    <dsp:sp modelId="{59EBDCE6-4632-4553-B591-DC9A84E3D618}">
      <dsp:nvSpPr>
        <dsp:cNvPr id="17" name="矩形 16"/>
        <dsp:cNvSpPr/>
      </dsp:nvSpPr>
      <dsp:spPr bwMode="white">
        <a:xfrm rot="16200000">
          <a:off x="5309679" y="2023854"/>
          <a:ext cx="2993312" cy="222930"/>
        </a:xfrm>
        <a:prstGeom prst="rect">
          <a:avLst/>
        </a:prstGeom>
        <a:solidFill>
          <a:schemeClr val="bg1">
            <a:lumMod val="75000"/>
          </a:schemeClr>
        </a:solidFill>
        <a:ln>
          <a:solidFill>
            <a:schemeClr val="accent2">
              <a:lumMod val="75000"/>
            </a:schemeClr>
          </a:solidFill>
        </a:ln>
      </dsp:spPr>
      <dsp:style>
        <a:lnRef idx="0">
          <a:schemeClr val="dk1">
            <a:alpha val="0"/>
          </a:schemeClr>
        </a:lnRef>
        <a:fillRef idx="0">
          <a:schemeClr val="lt1">
            <a:alpha val="0"/>
          </a:schemeClr>
        </a:fillRef>
        <a:effectRef idx="0">
          <a:scrgbClr r="0" g="0" b="0"/>
        </a:effectRef>
        <a:fontRef idx="minor"/>
      </dsp:style>
      <dsp:txBody>
        <a:bodyPr lIns="0" tIns="0" rIns="196612" bIns="0" anchor="t"/>
        <a:lstStyle>
          <a:lvl1pPr algn="r">
            <a:defRPr sz="1400"/>
          </a:lvl1pPr>
          <a:lvl2pPr marL="57150" indent="-57150" algn="r">
            <a:defRPr sz="1000"/>
          </a:lvl2pPr>
          <a:lvl3pPr marL="114300" indent="-57150" algn="r">
            <a:defRPr sz="1000"/>
          </a:lvl3pPr>
          <a:lvl4pPr marL="171450" indent="-57150" algn="r">
            <a:defRPr sz="1000"/>
          </a:lvl4pPr>
          <a:lvl5pPr marL="228600" indent="-57150" algn="r">
            <a:defRPr sz="1000"/>
          </a:lvl5pPr>
          <a:lvl6pPr marL="285750" indent="-57150" algn="r">
            <a:defRPr sz="1000"/>
          </a:lvl6pPr>
          <a:lvl7pPr marL="342900" indent="-57150" algn="r">
            <a:defRPr sz="1000"/>
          </a:lvl7pPr>
          <a:lvl8pPr marL="400050" indent="-57150" algn="r">
            <a:defRPr sz="1000"/>
          </a:lvl8pPr>
          <a:lvl9pPr marL="457200" indent="-57150" algn="r">
            <a:defRPr sz="1000"/>
          </a:lvl9pPr>
        </a:lstStyle>
        <a:p>
          <a:pPr lvl="0">
            <a:lnSpc>
              <a:spcPct val="100000"/>
            </a:lnSpc>
            <a:spcBef>
              <a:spcPct val="0"/>
            </a:spcBef>
            <a:spcAft>
              <a:spcPct val="35000"/>
            </a:spcAft>
          </a:pPr>
          <a:r>
            <a:rPr lang="en-US" altLang="zh-CN" sz="1800" b="1" dirty="0" smtClean="0">
              <a:solidFill>
                <a:schemeClr val="tx1">
                  <a:lumMod val="85000"/>
                  <a:lumOff val="15000"/>
                </a:schemeClr>
              </a:solidFill>
            </a:rPr>
            <a:t> </a:t>
          </a:r>
          <a:endParaRPr lang="zh-CN" altLang="en-US" sz="1800" b="1" dirty="0">
            <a:solidFill>
              <a:schemeClr val="tx1">
                <a:lumMod val="85000"/>
                <a:lumOff val="15000"/>
              </a:schemeClr>
            </a:solidFill>
          </a:endParaRPr>
        </a:p>
      </dsp:txBody>
      <dsp:txXfrm rot="16200000">
        <a:off x="5309679" y="2023854"/>
        <a:ext cx="2993312" cy="222930"/>
      </dsp:txXfrm>
    </dsp:sp>
    <dsp:sp modelId="{0233293F-00DF-489D-8325-A8C4C81FE623}">
      <dsp:nvSpPr>
        <dsp:cNvPr id="16" name="矩形 15"/>
        <dsp:cNvSpPr/>
      </dsp:nvSpPr>
      <dsp:spPr bwMode="white">
        <a:xfrm>
          <a:off x="6864283" y="638663"/>
          <a:ext cx="1255462" cy="2993312"/>
        </a:xfrm>
        <a:prstGeom prst="rect">
          <a:avLst/>
        </a:prstGeom>
        <a:solidFill>
          <a:schemeClr val="bg1">
            <a:lumMod val="75000"/>
          </a:schemeClr>
        </a:solidFill>
        <a:ln>
          <a:solidFill>
            <a:schemeClr val="accent2">
              <a:lumMod val="75000"/>
            </a:schemeClr>
          </a:solidFill>
        </a:ln>
      </dsp:spPr>
      <dsp:style>
        <a:lnRef idx="2">
          <a:schemeClr val="lt1"/>
        </a:lnRef>
        <a:fillRef idx="1">
          <a:schemeClr val="accent1"/>
        </a:fillRef>
        <a:effectRef idx="0">
          <a:scrgbClr r="0" g="0" b="0"/>
        </a:effectRef>
        <a:fontRef idx="minor">
          <a:schemeClr val="lt1"/>
        </a:fontRef>
      </dsp:style>
      <dsp:txBody>
        <a:bodyPr lIns="128016" tIns="196612" rIns="128016" bIns="128016"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171450" lvl="1" indent="-171450">
            <a:lnSpc>
              <a:spcPct val="100000"/>
            </a:lnSpc>
            <a:spcBef>
              <a:spcPct val="0"/>
            </a:spcBef>
            <a:spcAft>
              <a:spcPct val="15000"/>
            </a:spcAft>
            <a:buChar char="•"/>
          </a:pPr>
          <a:r>
            <a:rPr lang="zh-CN" altLang="en-US" sz="1800" b="1" dirty="0" smtClean="0">
              <a:solidFill>
                <a:schemeClr val="tx1">
                  <a:lumMod val="85000"/>
                  <a:lumOff val="15000"/>
                </a:schemeClr>
              </a:solidFill>
              <a:latin typeface="宋体" panose="02010600030101010101" pitchFamily="2" charset="-122"/>
            </a:rPr>
            <a:t>（五）制订资料分析计划</a:t>
          </a:r>
          <a:endParaRPr lang="zh-CN" altLang="en-US" sz="1800" b="1" dirty="0">
            <a:solidFill>
              <a:schemeClr val="tx1">
                <a:lumMod val="85000"/>
                <a:lumOff val="15000"/>
              </a:schemeClr>
            </a:solidFill>
          </a:endParaRPr>
        </a:p>
      </dsp:txBody>
      <dsp:txXfrm>
        <a:off x="6864283" y="638663"/>
        <a:ext cx="1255462" cy="2993312"/>
      </dsp:txXfrm>
    </dsp:sp>
    <dsp:sp modelId="{9B324D67-DA4B-40CE-9FFD-021042A2EA0E}">
      <dsp:nvSpPr>
        <dsp:cNvPr id="15" name="矩形 14"/>
        <dsp:cNvSpPr/>
      </dsp:nvSpPr>
      <dsp:spPr bwMode="white">
        <a:xfrm>
          <a:off x="6694870" y="344395"/>
          <a:ext cx="445860" cy="445860"/>
        </a:xfrm>
        <a:prstGeom prst="rect">
          <a:avLst/>
        </a:prstGeom>
      </dsp:spPr>
      <dsp:style>
        <a:lnRef idx="2">
          <a:schemeClr val="lt1"/>
        </a:lnRef>
        <a:fillRef idx="1">
          <a:schemeClr val="accent1">
            <a:tint val="50000"/>
          </a:schemeClr>
        </a:fillRef>
        <a:effectRef idx="0">
          <a:scrgbClr r="0" g="0" b="0"/>
        </a:effectRef>
        <a:fontRef idx="minor"/>
      </dsp:style>
      <dsp:txXfrm>
        <a:off x="6694870" y="344395"/>
        <a:ext cx="445860" cy="445860"/>
      </dsp:txXfrm>
    </dsp:sp>
  </dsp:spTree>
</dsp:drawing>
</file>

<file path=ppt/diagrams/drawing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19745" cy="3976370"/>
        <a:chOff x="0" y="0"/>
        <a:chExt cx="8119745" cy="3976370"/>
      </a:xfrm>
    </dsp:grpSpPr>
    <dsp:sp modelId="{99C2B86A-9AA2-426E-937E-21F0CBADBFAD}">
      <dsp:nvSpPr>
        <dsp:cNvPr id="5" name="矩形 4"/>
        <dsp:cNvSpPr/>
      </dsp:nvSpPr>
      <dsp:spPr bwMode="white">
        <a:xfrm rot="16200000">
          <a:off x="-1309410" y="2031610"/>
          <a:ext cx="2890225" cy="271406"/>
        </a:xfrm>
        <a:prstGeom prst="rect">
          <a:avLst/>
        </a:prstGeom>
      </dsp:spPr>
      <dsp:style>
        <a:lnRef idx="0">
          <a:schemeClr val="dk1">
            <a:alpha val="0"/>
          </a:schemeClr>
        </a:lnRef>
        <a:fillRef idx="0">
          <a:schemeClr val="lt1">
            <a:alpha val="0"/>
          </a:schemeClr>
        </a:fillRef>
        <a:effectRef idx="0">
          <a:scrgbClr r="0" g="0" b="0"/>
        </a:effectRef>
        <a:fontRef idx="minor"/>
      </dsp:style>
      <dsp:txBody>
        <a:bodyPr lIns="0" tIns="0" rIns="239364" bIns="0" anchor="t"/>
        <a:lstStyle>
          <a:lvl1pPr algn="r">
            <a:defRPr sz="6500"/>
          </a:lvl1pPr>
          <a:lvl2pPr marL="285750" indent="-285750" algn="r">
            <a:defRPr sz="5000"/>
          </a:lvl2pPr>
          <a:lvl3pPr marL="571500" indent="-285750" algn="r">
            <a:defRPr sz="5000"/>
          </a:lvl3pPr>
          <a:lvl4pPr marL="857250" indent="-285750" algn="r">
            <a:defRPr sz="5000"/>
          </a:lvl4pPr>
          <a:lvl5pPr marL="1143000" indent="-285750" algn="r">
            <a:defRPr sz="5000"/>
          </a:lvl5pPr>
          <a:lvl6pPr marL="1428750" indent="-285750" algn="r">
            <a:defRPr sz="5000"/>
          </a:lvl6pPr>
          <a:lvl7pPr marL="1714500" indent="-285750" algn="r">
            <a:defRPr sz="5000"/>
          </a:lvl7pPr>
          <a:lvl8pPr marL="2000250" indent="-285750" algn="r">
            <a:defRPr sz="5000"/>
          </a:lvl8pPr>
          <a:lvl9pPr marL="2286000" indent="-285750" algn="r">
            <a:defRPr sz="5000"/>
          </a:lvl9pPr>
        </a:lstStyle>
        <a:p>
          <a:pPr lvl="0">
            <a:lnSpc>
              <a:spcPct val="100000"/>
            </a:lnSpc>
            <a:spcBef>
              <a:spcPct val="0"/>
            </a:spcBef>
            <a:spcAft>
              <a:spcPct val="35000"/>
            </a:spcAft>
          </a:pPr>
          <a:r>
            <a:rPr lang="en-US" altLang="zh-CN" sz="2000" b="1" dirty="0" smtClean="0">
              <a:solidFill>
                <a:schemeClr val="tx1">
                  <a:lumMod val="85000"/>
                  <a:lumOff val="15000"/>
                </a:schemeClr>
              </a:solidFill>
            </a:rPr>
            <a:t> </a:t>
          </a:r>
          <a:endParaRPr lang="zh-CN" altLang="en-US" sz="2000" b="1" dirty="0">
            <a:solidFill>
              <a:schemeClr val="tx1">
                <a:lumMod val="85000"/>
                <a:lumOff val="15000"/>
              </a:schemeClr>
            </a:solidFill>
          </a:endParaRPr>
        </a:p>
      </dsp:txBody>
      <dsp:txXfrm rot="16200000">
        <a:off x="-1309410" y="2031610"/>
        <a:ext cx="2890225" cy="271406"/>
      </dsp:txXfrm>
    </dsp:sp>
    <dsp:sp modelId="{40C0CC39-7A11-4CFA-B2A5-1A319A607609}">
      <dsp:nvSpPr>
        <dsp:cNvPr id="4" name="矩形 3"/>
        <dsp:cNvSpPr/>
      </dsp:nvSpPr>
      <dsp:spPr bwMode="white">
        <a:xfrm>
          <a:off x="165524" y="961106"/>
          <a:ext cx="1609914" cy="2412413"/>
        </a:xfrm>
        <a:prstGeom prst="rect">
          <a:avLst/>
        </a:prstGeom>
        <a:solidFill>
          <a:schemeClr val="accent6">
            <a:lumMod val="75000"/>
          </a:schemeClr>
        </a:solidFill>
        <a:ln>
          <a:solidFill>
            <a:schemeClr val="accent6">
              <a:lumMod val="50000"/>
            </a:schemeClr>
          </a:solidFill>
        </a:ln>
      </dsp:spPr>
      <dsp:style>
        <a:lnRef idx="2">
          <a:schemeClr val="lt1"/>
        </a:lnRef>
        <a:fillRef idx="1">
          <a:schemeClr val="accent2"/>
        </a:fillRef>
        <a:effectRef idx="0">
          <a:scrgbClr r="0" g="0" b="0"/>
        </a:effectRef>
        <a:fontRef idx="minor">
          <a:schemeClr val="lt1"/>
        </a:fontRef>
      </dsp:style>
      <dsp:txBody>
        <a:bodyPr lIns="142240" tIns="239364" rIns="142240" bIns="142240"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228600" lvl="1" indent="-228600">
            <a:lnSpc>
              <a:spcPct val="100000"/>
            </a:lnSpc>
            <a:spcBef>
              <a:spcPct val="0"/>
            </a:spcBef>
            <a:spcAft>
              <a:spcPct val="15000"/>
            </a:spcAft>
            <a:buChar char="•"/>
          </a:pPr>
          <a:r>
            <a:rPr lang="zh-CN" altLang="en-US" sz="2000" b="1" dirty="0" smtClean="0">
              <a:solidFill>
                <a:schemeClr val="tx1">
                  <a:lumMod val="85000"/>
                  <a:lumOff val="15000"/>
                </a:schemeClr>
              </a:solidFill>
            </a:rPr>
            <a:t>（一）幼儿园教育评价的指标系统</a:t>
          </a:r>
          <a:endParaRPr lang="zh-CN" altLang="en-US" sz="2000" b="1" dirty="0">
            <a:solidFill>
              <a:schemeClr val="tx1">
                <a:lumMod val="85000"/>
                <a:lumOff val="15000"/>
              </a:schemeClr>
            </a:solidFill>
          </a:endParaRPr>
        </a:p>
      </dsp:txBody>
      <dsp:txXfrm>
        <a:off x="165524" y="961106"/>
        <a:ext cx="1609914" cy="2412413"/>
      </dsp:txXfrm>
    </dsp:sp>
    <dsp:sp modelId="{1A889A06-37BC-49B8-8A55-1ECACCB7F8D8}">
      <dsp:nvSpPr>
        <dsp:cNvPr id="3" name="矩形 2"/>
        <dsp:cNvSpPr/>
      </dsp:nvSpPr>
      <dsp:spPr bwMode="white">
        <a:xfrm>
          <a:off x="0" y="363945"/>
          <a:ext cx="542811" cy="542811"/>
        </a:xfrm>
        <a:prstGeom prst="rect">
          <a:avLst/>
        </a:prstGeom>
      </dsp:spPr>
      <dsp:style>
        <a:lnRef idx="2">
          <a:schemeClr val="lt1"/>
        </a:lnRef>
        <a:fillRef idx="1">
          <a:schemeClr val="accent2">
            <a:tint val="50000"/>
          </a:schemeClr>
        </a:fillRef>
        <a:effectRef idx="0">
          <a:scrgbClr r="0" g="0" b="0"/>
        </a:effectRef>
        <a:fontRef idx="minor"/>
      </dsp:style>
      <dsp:txXfrm>
        <a:off x="0" y="363945"/>
        <a:ext cx="542811" cy="542811"/>
      </dsp:txXfrm>
    </dsp:sp>
    <dsp:sp modelId="{3C012712-E6C1-4F09-84C8-DC9AD50E6758}">
      <dsp:nvSpPr>
        <dsp:cNvPr id="8" name="矩形 7"/>
        <dsp:cNvSpPr/>
      </dsp:nvSpPr>
      <dsp:spPr bwMode="white">
        <a:xfrm rot="16200000">
          <a:off x="795004" y="2031610"/>
          <a:ext cx="2890225" cy="271406"/>
        </a:xfrm>
        <a:prstGeom prst="rect">
          <a:avLst/>
        </a:prstGeom>
        <a:solidFill>
          <a:schemeClr val="accent6">
            <a:lumMod val="75000"/>
          </a:schemeClr>
        </a:solidFill>
        <a:ln>
          <a:solidFill>
            <a:schemeClr val="accent6">
              <a:lumMod val="50000"/>
            </a:schemeClr>
          </a:solidFill>
        </a:ln>
      </dsp:spPr>
      <dsp:style>
        <a:lnRef idx="0">
          <a:schemeClr val="dk1">
            <a:alpha val="0"/>
          </a:schemeClr>
        </a:lnRef>
        <a:fillRef idx="0">
          <a:schemeClr val="lt1">
            <a:alpha val="0"/>
          </a:schemeClr>
        </a:fillRef>
        <a:effectRef idx="0">
          <a:scrgbClr r="0" g="0" b="0"/>
        </a:effectRef>
        <a:fontRef idx="minor"/>
      </dsp:style>
      <dsp:txBody>
        <a:bodyPr lIns="0" tIns="0" rIns="239364" bIns="0" anchor="t"/>
        <a:lstStyle>
          <a:lvl1pPr algn="r">
            <a:defRPr sz="6500"/>
          </a:lvl1pPr>
          <a:lvl2pPr marL="285750" indent="-285750" algn="r">
            <a:defRPr sz="5000"/>
          </a:lvl2pPr>
          <a:lvl3pPr marL="571500" indent="-285750" algn="r">
            <a:defRPr sz="5000"/>
          </a:lvl3pPr>
          <a:lvl4pPr marL="857250" indent="-285750" algn="r">
            <a:defRPr sz="5000"/>
          </a:lvl4pPr>
          <a:lvl5pPr marL="1143000" indent="-285750" algn="r">
            <a:defRPr sz="5000"/>
          </a:lvl5pPr>
          <a:lvl6pPr marL="1428750" indent="-285750" algn="r">
            <a:defRPr sz="5000"/>
          </a:lvl6pPr>
          <a:lvl7pPr marL="1714500" indent="-285750" algn="r">
            <a:defRPr sz="5000"/>
          </a:lvl7pPr>
          <a:lvl8pPr marL="2000250" indent="-285750" algn="r">
            <a:defRPr sz="5000"/>
          </a:lvl8pPr>
          <a:lvl9pPr marL="2286000" indent="-285750" algn="r">
            <a:defRPr sz="5000"/>
          </a:lvl9pPr>
        </a:lstStyle>
        <a:p>
          <a:pPr lvl="0">
            <a:lnSpc>
              <a:spcPct val="100000"/>
            </a:lnSpc>
            <a:spcBef>
              <a:spcPct val="0"/>
            </a:spcBef>
            <a:spcAft>
              <a:spcPct val="35000"/>
            </a:spcAft>
          </a:pPr>
          <a:r>
            <a:rPr lang="en-US" altLang="zh-CN" sz="2000" b="1" dirty="0" smtClean="0">
              <a:solidFill>
                <a:schemeClr val="tx1">
                  <a:lumMod val="85000"/>
                  <a:lumOff val="15000"/>
                </a:schemeClr>
              </a:solidFill>
            </a:rPr>
            <a:t> </a:t>
          </a:r>
          <a:endParaRPr lang="zh-CN" altLang="en-US" sz="2000" b="1" dirty="0">
            <a:solidFill>
              <a:schemeClr val="tx1">
                <a:lumMod val="85000"/>
                <a:lumOff val="15000"/>
              </a:schemeClr>
            </a:solidFill>
          </a:endParaRPr>
        </a:p>
      </dsp:txBody>
      <dsp:txXfrm rot="16200000">
        <a:off x="795004" y="2031610"/>
        <a:ext cx="2890225" cy="271406"/>
      </dsp:txXfrm>
    </dsp:sp>
    <dsp:sp modelId="{03E31D29-0247-4DE6-B87B-9ECB24544BBB}">
      <dsp:nvSpPr>
        <dsp:cNvPr id="7" name="矩形 6"/>
        <dsp:cNvSpPr/>
      </dsp:nvSpPr>
      <dsp:spPr bwMode="white">
        <a:xfrm>
          <a:off x="2219597" y="961106"/>
          <a:ext cx="1710594" cy="2412413"/>
        </a:xfrm>
        <a:prstGeom prst="rect">
          <a:avLst/>
        </a:prstGeom>
        <a:solidFill>
          <a:schemeClr val="accent6">
            <a:lumMod val="75000"/>
          </a:schemeClr>
        </a:solidFill>
        <a:ln>
          <a:solidFill>
            <a:schemeClr val="accent6">
              <a:lumMod val="50000"/>
            </a:schemeClr>
          </a:solidFill>
        </a:ln>
      </dsp:spPr>
      <dsp:style>
        <a:lnRef idx="2">
          <a:schemeClr val="lt1"/>
        </a:lnRef>
        <a:fillRef idx="1">
          <a:schemeClr val="accent2"/>
        </a:fillRef>
        <a:effectRef idx="0">
          <a:scrgbClr r="0" g="0" b="0"/>
        </a:effectRef>
        <a:fontRef idx="minor">
          <a:schemeClr val="lt1"/>
        </a:fontRef>
      </dsp:style>
      <dsp:txBody>
        <a:bodyPr lIns="142240" tIns="239364" rIns="142240" bIns="142240"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228600" lvl="1" indent="-228600">
            <a:lnSpc>
              <a:spcPct val="100000"/>
            </a:lnSpc>
            <a:spcBef>
              <a:spcPct val="0"/>
            </a:spcBef>
            <a:spcAft>
              <a:spcPct val="15000"/>
            </a:spcAft>
            <a:buChar char="•"/>
          </a:pPr>
          <a:r>
            <a:rPr lang="zh-CN" altLang="en-US" sz="2000" b="1" dirty="0" smtClean="0">
              <a:solidFill>
                <a:schemeClr val="tx1">
                  <a:lumMod val="85000"/>
                  <a:lumOff val="15000"/>
                </a:schemeClr>
              </a:solidFill>
            </a:rPr>
            <a:t>（二）概括性问题</a:t>
          </a:r>
          <a:endParaRPr lang="zh-CN" altLang="en-US" sz="2000" b="1" dirty="0">
            <a:solidFill>
              <a:schemeClr val="tx1">
                <a:lumMod val="85000"/>
                <a:lumOff val="15000"/>
              </a:schemeClr>
            </a:solidFill>
          </a:endParaRPr>
        </a:p>
      </dsp:txBody>
      <dsp:txXfrm>
        <a:off x="2219597" y="961106"/>
        <a:ext cx="1710594" cy="2412413"/>
      </dsp:txXfrm>
    </dsp:sp>
    <dsp:sp modelId="{E66D96F6-59BB-4520-A99B-C5FE4DADE5D6}">
      <dsp:nvSpPr>
        <dsp:cNvPr id="6" name="矩形 5"/>
        <dsp:cNvSpPr/>
      </dsp:nvSpPr>
      <dsp:spPr bwMode="white">
        <a:xfrm>
          <a:off x="2104414" y="363945"/>
          <a:ext cx="542811" cy="542811"/>
        </a:xfrm>
        <a:prstGeom prst="rect">
          <a:avLst/>
        </a:prstGeom>
      </dsp:spPr>
      <dsp:style>
        <a:lnRef idx="2">
          <a:schemeClr val="lt1"/>
        </a:lnRef>
        <a:fillRef idx="1">
          <a:schemeClr val="accent2">
            <a:tint val="50000"/>
          </a:schemeClr>
        </a:fillRef>
        <a:effectRef idx="0">
          <a:scrgbClr r="0" g="0" b="0"/>
        </a:effectRef>
        <a:fontRef idx="minor"/>
      </dsp:style>
      <dsp:txXfrm>
        <a:off x="2104414" y="363945"/>
        <a:ext cx="542811" cy="542811"/>
      </dsp:txXfrm>
    </dsp:sp>
    <dsp:sp modelId="{35AB44CD-2483-475D-B46E-F79C3BA11CC3}">
      <dsp:nvSpPr>
        <dsp:cNvPr id="11" name="矩形 10"/>
        <dsp:cNvSpPr/>
      </dsp:nvSpPr>
      <dsp:spPr bwMode="white">
        <a:xfrm rot="16200000">
          <a:off x="2949758" y="2031610"/>
          <a:ext cx="2890225" cy="271406"/>
        </a:xfrm>
        <a:prstGeom prst="rect">
          <a:avLst/>
        </a:prstGeom>
        <a:solidFill>
          <a:schemeClr val="accent6">
            <a:lumMod val="75000"/>
          </a:schemeClr>
        </a:solidFill>
        <a:ln>
          <a:solidFill>
            <a:schemeClr val="accent6">
              <a:lumMod val="50000"/>
            </a:schemeClr>
          </a:solidFill>
        </a:ln>
      </dsp:spPr>
      <dsp:style>
        <a:lnRef idx="0">
          <a:schemeClr val="dk1">
            <a:alpha val="0"/>
          </a:schemeClr>
        </a:lnRef>
        <a:fillRef idx="0">
          <a:schemeClr val="lt1">
            <a:alpha val="0"/>
          </a:schemeClr>
        </a:fillRef>
        <a:effectRef idx="0">
          <a:scrgbClr r="0" g="0" b="0"/>
        </a:effectRef>
        <a:fontRef idx="minor"/>
      </dsp:style>
      <dsp:txBody>
        <a:bodyPr lIns="0" tIns="0" rIns="239364" bIns="0" anchor="t"/>
        <a:lstStyle>
          <a:lvl1pPr algn="r">
            <a:defRPr sz="6500"/>
          </a:lvl1pPr>
          <a:lvl2pPr marL="285750" indent="-285750" algn="r">
            <a:defRPr sz="5000"/>
          </a:lvl2pPr>
          <a:lvl3pPr marL="571500" indent="-285750" algn="r">
            <a:defRPr sz="5000"/>
          </a:lvl3pPr>
          <a:lvl4pPr marL="857250" indent="-285750" algn="r">
            <a:defRPr sz="5000"/>
          </a:lvl4pPr>
          <a:lvl5pPr marL="1143000" indent="-285750" algn="r">
            <a:defRPr sz="5000"/>
          </a:lvl5pPr>
          <a:lvl6pPr marL="1428750" indent="-285750" algn="r">
            <a:defRPr sz="5000"/>
          </a:lvl6pPr>
          <a:lvl7pPr marL="1714500" indent="-285750" algn="r">
            <a:defRPr sz="5000"/>
          </a:lvl7pPr>
          <a:lvl8pPr marL="2000250" indent="-285750" algn="r">
            <a:defRPr sz="5000"/>
          </a:lvl8pPr>
          <a:lvl9pPr marL="2286000" indent="-285750" algn="r">
            <a:defRPr sz="5000"/>
          </a:lvl9pPr>
        </a:lstStyle>
        <a:p>
          <a:pPr lvl="0">
            <a:lnSpc>
              <a:spcPct val="100000"/>
            </a:lnSpc>
            <a:spcBef>
              <a:spcPct val="0"/>
            </a:spcBef>
            <a:spcAft>
              <a:spcPct val="35000"/>
            </a:spcAft>
          </a:pPr>
          <a:r>
            <a:rPr lang="en-US" altLang="zh-CN" sz="2000" b="1" dirty="0" smtClean="0">
              <a:solidFill>
                <a:schemeClr val="tx1">
                  <a:lumMod val="85000"/>
                  <a:lumOff val="15000"/>
                </a:schemeClr>
              </a:solidFill>
            </a:rPr>
            <a:t> </a:t>
          </a:r>
          <a:endParaRPr lang="zh-CN" altLang="en-US" sz="2000" b="1" dirty="0">
            <a:solidFill>
              <a:schemeClr val="tx1">
                <a:lumMod val="85000"/>
                <a:lumOff val="15000"/>
              </a:schemeClr>
            </a:solidFill>
          </a:endParaRPr>
        </a:p>
      </dsp:txBody>
      <dsp:txXfrm rot="16200000">
        <a:off x="2949758" y="2031610"/>
        <a:ext cx="2890225" cy="271406"/>
      </dsp:txXfrm>
    </dsp:sp>
    <dsp:sp modelId="{55498AE5-EDA8-4EBF-87E6-2CCBD0B83241}">
      <dsp:nvSpPr>
        <dsp:cNvPr id="10" name="矩形 9"/>
        <dsp:cNvSpPr/>
      </dsp:nvSpPr>
      <dsp:spPr bwMode="white">
        <a:xfrm>
          <a:off x="4431158" y="961106"/>
          <a:ext cx="1596981" cy="2412413"/>
        </a:xfrm>
        <a:prstGeom prst="rect">
          <a:avLst/>
        </a:prstGeom>
        <a:solidFill>
          <a:schemeClr val="accent6">
            <a:lumMod val="75000"/>
          </a:schemeClr>
        </a:solidFill>
        <a:ln>
          <a:solidFill>
            <a:schemeClr val="accent6">
              <a:lumMod val="50000"/>
            </a:schemeClr>
          </a:solidFill>
        </a:ln>
      </dsp:spPr>
      <dsp:style>
        <a:lnRef idx="2">
          <a:schemeClr val="lt1"/>
        </a:lnRef>
        <a:fillRef idx="1">
          <a:schemeClr val="accent2"/>
        </a:fillRef>
        <a:effectRef idx="0">
          <a:scrgbClr r="0" g="0" b="0"/>
        </a:effectRef>
        <a:fontRef idx="minor">
          <a:schemeClr val="lt1"/>
        </a:fontRef>
      </dsp:style>
      <dsp:txBody>
        <a:bodyPr lIns="142240" tIns="239364" rIns="142240" bIns="142240"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228600" lvl="1" indent="-228600">
            <a:lnSpc>
              <a:spcPct val="100000"/>
            </a:lnSpc>
            <a:spcBef>
              <a:spcPct val="0"/>
            </a:spcBef>
            <a:spcAft>
              <a:spcPct val="15000"/>
            </a:spcAft>
            <a:buChar char="•"/>
          </a:pPr>
          <a:r>
            <a:rPr lang="zh-CN" altLang="en-US" sz="2000" b="1" dirty="0" smtClean="0">
              <a:solidFill>
                <a:schemeClr val="tx1">
                  <a:lumMod val="85000"/>
                  <a:lumOff val="15000"/>
                </a:schemeClr>
              </a:solidFill>
            </a:rPr>
            <a:t>（三）权重</a:t>
          </a:r>
          <a:endParaRPr lang="zh-CN" altLang="en-US" sz="2000" b="1" dirty="0">
            <a:solidFill>
              <a:schemeClr val="tx1">
                <a:lumMod val="85000"/>
                <a:lumOff val="15000"/>
              </a:schemeClr>
            </a:solidFill>
          </a:endParaRPr>
        </a:p>
      </dsp:txBody>
      <dsp:txXfrm>
        <a:off x="4431158" y="961106"/>
        <a:ext cx="1596981" cy="2412413"/>
      </dsp:txXfrm>
    </dsp:sp>
    <dsp:sp modelId="{6B694B29-D1D7-4800-ACF0-A4C39B8995AF}">
      <dsp:nvSpPr>
        <dsp:cNvPr id="9" name="矩形 8"/>
        <dsp:cNvSpPr/>
      </dsp:nvSpPr>
      <dsp:spPr bwMode="white">
        <a:xfrm>
          <a:off x="4259168" y="363945"/>
          <a:ext cx="542811" cy="542811"/>
        </a:xfrm>
        <a:prstGeom prst="rect">
          <a:avLst/>
        </a:prstGeom>
      </dsp:spPr>
      <dsp:style>
        <a:lnRef idx="2">
          <a:schemeClr val="lt1"/>
        </a:lnRef>
        <a:fillRef idx="1">
          <a:schemeClr val="accent2">
            <a:tint val="50000"/>
          </a:schemeClr>
        </a:fillRef>
        <a:effectRef idx="0">
          <a:scrgbClr r="0" g="0" b="0"/>
        </a:effectRef>
        <a:fontRef idx="minor"/>
      </dsp:style>
      <dsp:txXfrm>
        <a:off x="4259168" y="363945"/>
        <a:ext cx="542811" cy="542811"/>
      </dsp:txXfrm>
    </dsp:sp>
    <dsp:sp modelId="{53BCE77A-3FD1-479A-B948-5BCB860928C8}">
      <dsp:nvSpPr>
        <dsp:cNvPr id="14" name="矩形 13"/>
        <dsp:cNvSpPr/>
      </dsp:nvSpPr>
      <dsp:spPr bwMode="white">
        <a:xfrm rot="16200000">
          <a:off x="5047705" y="2031610"/>
          <a:ext cx="2890225" cy="271406"/>
        </a:xfrm>
        <a:prstGeom prst="rect">
          <a:avLst/>
        </a:prstGeom>
        <a:solidFill>
          <a:schemeClr val="accent6">
            <a:lumMod val="75000"/>
          </a:schemeClr>
        </a:solidFill>
        <a:ln>
          <a:solidFill>
            <a:schemeClr val="accent6">
              <a:lumMod val="50000"/>
            </a:schemeClr>
          </a:solidFill>
        </a:ln>
      </dsp:spPr>
      <dsp:style>
        <a:lnRef idx="0">
          <a:schemeClr val="dk1">
            <a:alpha val="0"/>
          </a:schemeClr>
        </a:lnRef>
        <a:fillRef idx="0">
          <a:schemeClr val="lt1">
            <a:alpha val="0"/>
          </a:schemeClr>
        </a:fillRef>
        <a:effectRef idx="0">
          <a:scrgbClr r="0" g="0" b="0"/>
        </a:effectRef>
        <a:fontRef idx="minor"/>
      </dsp:style>
      <dsp:txBody>
        <a:bodyPr anchor="t"/>
        <a:lstStyle>
          <a:lvl1pPr algn="r"/>
          <a:lvl2pPr algn="r"/>
          <a:lvl3pPr algn="r"/>
          <a:lvl4pPr algn="r"/>
          <a:lvl5pPr algn="r"/>
          <a:lvl6pPr algn="r"/>
          <a:lvl7pPr algn="r"/>
          <a:lvl8pPr algn="r"/>
          <a:lvl9pPr algn="r"/>
        </a:lstStyle>
        <a:p>
          <a:pPr lvl="0">
            <a:lnSpc>
              <a:spcPct val="100000"/>
            </a:lnSpc>
            <a:spcBef>
              <a:spcPct val="0"/>
            </a:spcBef>
            <a:spcAft>
              <a:spcPct val="35000"/>
            </a:spcAft>
          </a:pPr>
          <a:endParaRPr lang="zh-CN" altLang="en-US" sz="2000" b="1" dirty="0">
            <a:solidFill>
              <a:schemeClr val="tx1">
                <a:lumMod val="85000"/>
                <a:lumOff val="15000"/>
              </a:schemeClr>
            </a:solidFill>
          </a:endParaRPr>
        </a:p>
      </dsp:txBody>
      <dsp:txXfrm rot="16200000">
        <a:off x="5047705" y="2031610"/>
        <a:ext cx="2890225" cy="271406"/>
      </dsp:txXfrm>
    </dsp:sp>
    <dsp:sp modelId="{4F585F1E-4BF5-47D3-A9D8-6EEB619AFD75}">
      <dsp:nvSpPr>
        <dsp:cNvPr id="13" name="矩形 12"/>
        <dsp:cNvSpPr/>
      </dsp:nvSpPr>
      <dsp:spPr bwMode="white">
        <a:xfrm>
          <a:off x="6535446" y="855729"/>
          <a:ext cx="1584299" cy="2412413"/>
        </a:xfrm>
        <a:prstGeom prst="rect">
          <a:avLst/>
        </a:prstGeom>
        <a:solidFill>
          <a:schemeClr val="accent6">
            <a:lumMod val="75000"/>
          </a:schemeClr>
        </a:solidFill>
        <a:ln>
          <a:solidFill>
            <a:schemeClr val="accent6">
              <a:lumMod val="50000"/>
            </a:schemeClr>
          </a:solidFill>
        </a:ln>
      </dsp:spPr>
      <dsp:style>
        <a:lnRef idx="2">
          <a:schemeClr val="lt1"/>
        </a:lnRef>
        <a:fillRef idx="1">
          <a:schemeClr val="accent2"/>
        </a:fillRef>
        <a:effectRef idx="0">
          <a:scrgbClr r="0" g="0" b="0"/>
        </a:effectRef>
        <a:fontRef idx="minor">
          <a:schemeClr val="lt1"/>
        </a:fontRef>
      </dsp:style>
      <dsp:txBody>
        <a:bodyPr lIns="142240" tIns="239364" rIns="142240" bIns="142240"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228600" lvl="1" indent="-228600">
            <a:lnSpc>
              <a:spcPct val="100000"/>
            </a:lnSpc>
            <a:spcBef>
              <a:spcPct val="0"/>
            </a:spcBef>
            <a:spcAft>
              <a:spcPct val="15000"/>
            </a:spcAft>
            <a:buChar char="•"/>
          </a:pPr>
          <a:r>
            <a:rPr lang="zh-CN" altLang="en-US" sz="2000" b="1" dirty="0" smtClean="0">
              <a:solidFill>
                <a:schemeClr val="tx1">
                  <a:lumMod val="85000"/>
                  <a:lumOff val="15000"/>
                </a:schemeClr>
              </a:solidFill>
            </a:rPr>
            <a:t>（四）评价标准编制</a:t>
          </a:r>
          <a:endParaRPr lang="zh-CN" altLang="en-US" sz="2000" b="1" dirty="0">
            <a:solidFill>
              <a:schemeClr val="tx1">
                <a:lumMod val="85000"/>
                <a:lumOff val="15000"/>
              </a:schemeClr>
            </a:solidFill>
          </a:endParaRPr>
        </a:p>
      </dsp:txBody>
      <dsp:txXfrm>
        <a:off x="6535446" y="855729"/>
        <a:ext cx="1584299" cy="2412413"/>
      </dsp:txXfrm>
    </dsp:sp>
    <dsp:sp modelId="{E7C769AB-4157-494F-9314-4CA30F634285}">
      <dsp:nvSpPr>
        <dsp:cNvPr id="12" name="矩形 11"/>
        <dsp:cNvSpPr/>
      </dsp:nvSpPr>
      <dsp:spPr bwMode="white">
        <a:xfrm>
          <a:off x="6357115" y="363945"/>
          <a:ext cx="542811" cy="542811"/>
        </a:xfrm>
        <a:prstGeom prst="rect">
          <a:avLst/>
        </a:prstGeom>
      </dsp:spPr>
      <dsp:style>
        <a:lnRef idx="2">
          <a:schemeClr val="lt1"/>
        </a:lnRef>
        <a:fillRef idx="1">
          <a:schemeClr val="accent2">
            <a:tint val="50000"/>
          </a:schemeClr>
        </a:fillRef>
        <a:effectRef idx="0">
          <a:scrgbClr r="0" g="0" b="0"/>
        </a:effectRef>
        <a:fontRef idx="minor"/>
      </dsp:style>
      <dsp:txXfrm>
        <a:off x="6357115" y="363945"/>
        <a:ext cx="542811" cy="542811"/>
      </dsp:txXfrm>
    </dsp:sp>
  </dsp:spTree>
</dsp:drawing>
</file>

<file path=ppt/diagrams/drawing4.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10973435" cy="4572635"/>
        <a:chOff x="0" y="0"/>
        <a:chExt cx="10973435" cy="4572635"/>
      </a:xfrm>
    </dsp:grpSpPr>
    <dsp:sp modelId="{C674C55A-0B90-4A8A-BB30-2EAF8ADABFF6}">
      <dsp:nvSpPr>
        <dsp:cNvPr id="3" name="圆角矩形 2"/>
        <dsp:cNvSpPr/>
      </dsp:nvSpPr>
      <dsp:spPr bwMode="white">
        <a:xfrm>
          <a:off x="0" y="0"/>
          <a:ext cx="3483630" cy="4572635"/>
        </a:xfrm>
        <a:prstGeom prst="roundRect">
          <a:avLst>
            <a:gd name="adj" fmla="val 10000"/>
          </a:avLst>
        </a:prstGeom>
        <a:solidFill>
          <a:schemeClr val="accent2">
            <a:lumMod val="60000"/>
            <a:lumOff val="40000"/>
          </a:schemeClr>
        </a:solidFill>
      </dsp:spPr>
      <dsp:style>
        <a:lnRef idx="0">
          <a:schemeClr val="dk1"/>
        </a:lnRef>
        <a:fillRef idx="1">
          <a:schemeClr val="dk1">
            <a:tint val="40000"/>
          </a:schemeClr>
        </a:fillRef>
        <a:effectRef idx="0">
          <a:scrgbClr r="0" g="0" b="0"/>
        </a:effectRef>
        <a:fontRef idx="minor"/>
      </dsp:style>
      <dsp:txBody>
        <a:bodyPr lIns="76200" tIns="76200" rIns="76200" bIns="762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000" b="1" dirty="0" smtClean="0">
              <a:solidFill>
                <a:schemeClr val="bg1">
                  <a:lumMod val="10000"/>
                </a:schemeClr>
              </a:solidFill>
            </a:rPr>
            <a:t>1.</a:t>
          </a:r>
          <a:r>
            <a:rPr lang="zh-CN" sz="2000" b="1" dirty="0" smtClean="0">
              <a:solidFill>
                <a:schemeClr val="bg1">
                  <a:lumMod val="10000"/>
                </a:schemeClr>
              </a:solidFill>
            </a:rPr>
            <a:t>指标的含义</a:t>
          </a:r>
          <a:endParaRPr lang="zh-CN" altLang="en-US" sz="2000" b="1" dirty="0">
            <a:solidFill>
              <a:schemeClr val="bg1">
                <a:lumMod val="10000"/>
              </a:schemeClr>
            </a:solidFill>
          </a:endParaRPr>
        </a:p>
      </dsp:txBody>
      <dsp:txXfrm>
        <a:off x="0" y="0"/>
        <a:ext cx="3483630" cy="4572635"/>
      </dsp:txXfrm>
    </dsp:sp>
    <dsp:sp modelId="{17B3AB12-B01B-4056-A5A1-B64138604CD7}">
      <dsp:nvSpPr>
        <dsp:cNvPr id="4" name="圆角矩形 3"/>
        <dsp:cNvSpPr/>
      </dsp:nvSpPr>
      <dsp:spPr bwMode="white">
        <a:xfrm>
          <a:off x="348363" y="1371790"/>
          <a:ext cx="2786904" cy="89857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bg1">
                  <a:lumMod val="10000"/>
                </a:schemeClr>
              </a:solidFill>
            </a:rPr>
            <a:t>（</a:t>
          </a:r>
          <a:r>
            <a:rPr lang="en-US" sz="2000" b="1" dirty="0" smtClean="0">
              <a:solidFill>
                <a:schemeClr val="bg1">
                  <a:lumMod val="10000"/>
                </a:schemeClr>
              </a:solidFill>
            </a:rPr>
            <a:t>1</a:t>
          </a:r>
          <a:r>
            <a:rPr lang="zh-CN" sz="2000" b="1" dirty="0" smtClean="0">
              <a:solidFill>
                <a:schemeClr val="bg1">
                  <a:lumMod val="10000"/>
                </a:schemeClr>
              </a:solidFill>
            </a:rPr>
            <a:t>）指标是目标的具体化</a:t>
          </a:r>
          <a:endParaRPr lang="zh-CN" altLang="en-US" sz="2000" b="1" dirty="0">
            <a:solidFill>
              <a:schemeClr val="bg1">
                <a:lumMod val="10000"/>
              </a:schemeClr>
            </a:solidFill>
          </a:endParaRPr>
        </a:p>
      </dsp:txBody>
      <dsp:txXfrm>
        <a:off x="348363" y="1371790"/>
        <a:ext cx="2786904" cy="898576"/>
      </dsp:txXfrm>
    </dsp:sp>
    <dsp:sp modelId="{30BC23A7-E15B-4BEC-A2F2-544A0B7A2BFE}">
      <dsp:nvSpPr>
        <dsp:cNvPr id="5" name="圆角矩形 4"/>
        <dsp:cNvSpPr/>
      </dsp:nvSpPr>
      <dsp:spPr bwMode="white">
        <a:xfrm>
          <a:off x="348363" y="2408609"/>
          <a:ext cx="2786904" cy="89857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bg1">
                  <a:lumMod val="10000"/>
                </a:schemeClr>
              </a:solidFill>
            </a:rPr>
            <a:t>（</a:t>
          </a:r>
          <a:r>
            <a:rPr lang="en-US" sz="2000" b="1" dirty="0" smtClean="0">
              <a:solidFill>
                <a:schemeClr val="bg1">
                  <a:lumMod val="10000"/>
                </a:schemeClr>
              </a:solidFill>
            </a:rPr>
            <a:t>2</a:t>
          </a:r>
          <a:r>
            <a:rPr lang="zh-CN" sz="2000" b="1" dirty="0" smtClean="0">
              <a:solidFill>
                <a:schemeClr val="bg1">
                  <a:lumMod val="10000"/>
                </a:schemeClr>
              </a:solidFill>
            </a:rPr>
            <a:t>）指标是可测的</a:t>
          </a:r>
          <a:endParaRPr lang="zh-CN" altLang="en-US" sz="2000" b="1" dirty="0">
            <a:solidFill>
              <a:schemeClr val="bg1">
                <a:lumMod val="10000"/>
              </a:schemeClr>
            </a:solidFill>
          </a:endParaRPr>
        </a:p>
      </dsp:txBody>
      <dsp:txXfrm>
        <a:off x="348363" y="2408609"/>
        <a:ext cx="2786904" cy="898576"/>
      </dsp:txXfrm>
    </dsp:sp>
    <dsp:sp modelId="{AD0A8081-6B00-40CF-9D52-979432A26AB5}">
      <dsp:nvSpPr>
        <dsp:cNvPr id="6" name="圆角矩形 5"/>
        <dsp:cNvSpPr/>
      </dsp:nvSpPr>
      <dsp:spPr bwMode="white">
        <a:xfrm>
          <a:off x="348363" y="3445427"/>
          <a:ext cx="2786904" cy="89857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bg1">
                  <a:lumMod val="10000"/>
                </a:schemeClr>
              </a:solidFill>
            </a:rPr>
            <a:t>（</a:t>
          </a:r>
          <a:r>
            <a:rPr lang="en-US" sz="2000" b="1" dirty="0" smtClean="0">
              <a:solidFill>
                <a:schemeClr val="bg1">
                  <a:lumMod val="10000"/>
                </a:schemeClr>
              </a:solidFill>
            </a:rPr>
            <a:t>3</a:t>
          </a:r>
          <a:r>
            <a:rPr lang="zh-CN" sz="2000" b="1" dirty="0" smtClean="0">
              <a:solidFill>
                <a:schemeClr val="bg1">
                  <a:lumMod val="10000"/>
                </a:schemeClr>
              </a:solidFill>
            </a:rPr>
            <a:t>）指标的行为化</a:t>
          </a:r>
          <a:endParaRPr lang="zh-CN" altLang="en-US" sz="2000" b="1" dirty="0">
            <a:solidFill>
              <a:schemeClr val="bg1">
                <a:lumMod val="10000"/>
              </a:schemeClr>
            </a:solidFill>
          </a:endParaRPr>
        </a:p>
      </dsp:txBody>
      <dsp:txXfrm>
        <a:off x="348363" y="3445427"/>
        <a:ext cx="2786904" cy="898576"/>
      </dsp:txXfrm>
    </dsp:sp>
    <dsp:sp modelId="{B57DB220-4B8B-4816-9408-21965A990077}">
      <dsp:nvSpPr>
        <dsp:cNvPr id="7" name="圆角矩形 6"/>
        <dsp:cNvSpPr/>
      </dsp:nvSpPr>
      <dsp:spPr bwMode="white">
        <a:xfrm>
          <a:off x="3744902" y="0"/>
          <a:ext cx="3483630" cy="4572635"/>
        </a:xfrm>
        <a:prstGeom prst="roundRect">
          <a:avLst>
            <a:gd name="adj" fmla="val 10000"/>
          </a:avLst>
        </a:prstGeom>
        <a:solidFill>
          <a:schemeClr val="accent2">
            <a:lumMod val="60000"/>
            <a:lumOff val="40000"/>
          </a:schemeClr>
        </a:solidFill>
      </dsp:spPr>
      <dsp:style>
        <a:lnRef idx="0">
          <a:schemeClr val="dk1"/>
        </a:lnRef>
        <a:fillRef idx="1">
          <a:schemeClr val="dk1">
            <a:tint val="40000"/>
          </a:schemeClr>
        </a:fillRef>
        <a:effectRef idx="0">
          <a:scrgbClr r="0" g="0" b="0"/>
        </a:effectRef>
        <a:fontRef idx="minor"/>
      </dsp:style>
      <dsp:txBody>
        <a:bodyPr lIns="76200" tIns="76200" rIns="76200" bIns="762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000" b="1" dirty="0" smtClean="0">
              <a:solidFill>
                <a:schemeClr val="bg1">
                  <a:lumMod val="10000"/>
                </a:schemeClr>
              </a:solidFill>
            </a:rPr>
            <a:t>2.</a:t>
          </a:r>
          <a:r>
            <a:rPr lang="zh-CN" sz="2000" b="1" dirty="0" smtClean="0">
              <a:solidFill>
                <a:schemeClr val="bg1">
                  <a:lumMod val="10000"/>
                </a:schemeClr>
              </a:solidFill>
            </a:rPr>
            <a:t>指标设计的要求</a:t>
          </a:r>
          <a:endParaRPr lang="zh-CN" altLang="en-US" sz="2000" b="1" dirty="0">
            <a:solidFill>
              <a:schemeClr val="bg1">
                <a:lumMod val="10000"/>
              </a:schemeClr>
            </a:solidFill>
          </a:endParaRPr>
        </a:p>
      </dsp:txBody>
      <dsp:txXfrm>
        <a:off x="3744902" y="0"/>
        <a:ext cx="3483630" cy="4572635"/>
      </dsp:txXfrm>
    </dsp:sp>
    <dsp:sp modelId="{4AE56A2F-D413-4A57-8D9C-4FFC1F60A8CB}">
      <dsp:nvSpPr>
        <dsp:cNvPr id="8" name="圆角矩形 7"/>
        <dsp:cNvSpPr/>
      </dsp:nvSpPr>
      <dsp:spPr bwMode="white">
        <a:xfrm>
          <a:off x="4065056" y="1082862"/>
          <a:ext cx="2786904" cy="66618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bg1">
                  <a:lumMod val="10000"/>
                </a:schemeClr>
              </a:solidFill>
            </a:rPr>
            <a:t>（</a:t>
          </a:r>
          <a:r>
            <a:rPr lang="en-US" sz="1800" b="1" dirty="0" smtClean="0">
              <a:solidFill>
                <a:schemeClr val="bg1">
                  <a:lumMod val="10000"/>
                </a:schemeClr>
              </a:solidFill>
            </a:rPr>
            <a:t>1</a:t>
          </a:r>
          <a:r>
            <a:rPr lang="zh-CN" sz="1800" b="1" dirty="0" smtClean="0">
              <a:solidFill>
                <a:schemeClr val="bg1">
                  <a:lumMod val="10000"/>
                </a:schemeClr>
              </a:solidFill>
            </a:rPr>
            <a:t>）与目标相一致，完整反映目标的本质要求</a:t>
          </a:r>
          <a:endParaRPr lang="zh-CN" altLang="en-US" sz="1800" b="1" dirty="0">
            <a:solidFill>
              <a:schemeClr val="bg1">
                <a:lumMod val="10000"/>
              </a:schemeClr>
            </a:solidFill>
          </a:endParaRPr>
        </a:p>
      </dsp:txBody>
      <dsp:txXfrm>
        <a:off x="4065056" y="1082862"/>
        <a:ext cx="2786904" cy="666186"/>
      </dsp:txXfrm>
    </dsp:sp>
    <dsp:sp modelId="{69384E79-90D0-425B-8907-91567DE00B71}">
      <dsp:nvSpPr>
        <dsp:cNvPr id="9" name="圆角矩形 8"/>
        <dsp:cNvSpPr/>
      </dsp:nvSpPr>
      <dsp:spPr bwMode="white">
        <a:xfrm>
          <a:off x="4063527" y="1925251"/>
          <a:ext cx="2786904" cy="66618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45720" tIns="34290" rIns="45720" bIns="3429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800" b="1" dirty="0" smtClean="0">
              <a:solidFill>
                <a:schemeClr val="bg1">
                  <a:lumMod val="10000"/>
                </a:schemeClr>
              </a:solidFill>
            </a:rPr>
            <a:t>(2</a:t>
          </a:r>
          <a:r>
            <a:rPr lang="zh-CN" sz="1800" b="1" dirty="0" smtClean="0">
              <a:solidFill>
                <a:schemeClr val="bg1">
                  <a:lumMod val="10000"/>
                </a:schemeClr>
              </a:solidFill>
            </a:rPr>
            <a:t>）同一层次的指标之间相互独立和正交</a:t>
          </a:r>
          <a:endParaRPr lang="zh-CN" altLang="en-US" sz="1800" b="1" dirty="0">
            <a:solidFill>
              <a:schemeClr val="bg1">
                <a:lumMod val="10000"/>
              </a:schemeClr>
            </a:solidFill>
          </a:endParaRPr>
        </a:p>
      </dsp:txBody>
      <dsp:txXfrm>
        <a:off x="4063527" y="1925251"/>
        <a:ext cx="2786904" cy="666186"/>
      </dsp:txXfrm>
    </dsp:sp>
    <dsp:sp modelId="{A05817C2-6B08-4F66-94D4-45E25324C5DC}">
      <dsp:nvSpPr>
        <dsp:cNvPr id="10" name="圆角矩形 9"/>
        <dsp:cNvSpPr/>
      </dsp:nvSpPr>
      <dsp:spPr bwMode="white">
        <a:xfrm>
          <a:off x="4093265" y="2909142"/>
          <a:ext cx="2786904" cy="66618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40640" tIns="30480" rIns="4064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1600" b="1" dirty="0" smtClean="0">
              <a:solidFill>
                <a:schemeClr val="bg1">
                  <a:lumMod val="10000"/>
                </a:schemeClr>
              </a:solidFill>
            </a:rPr>
            <a:t>（</a:t>
          </a:r>
          <a:r>
            <a:rPr lang="en-US" sz="1600" b="1" dirty="0" smtClean="0">
              <a:solidFill>
                <a:schemeClr val="bg1">
                  <a:lumMod val="10000"/>
                </a:schemeClr>
              </a:solidFill>
            </a:rPr>
            <a:t>3</a:t>
          </a:r>
          <a:r>
            <a:rPr lang="zh-CN" sz="1600" b="1" dirty="0" smtClean="0">
              <a:solidFill>
                <a:schemeClr val="bg1">
                  <a:lumMod val="10000"/>
                </a:schemeClr>
              </a:solidFill>
            </a:rPr>
            <a:t>）反映对象属性中的共同的东西，具有可比性</a:t>
          </a:r>
          <a:endParaRPr lang="zh-CN" altLang="en-US" sz="1600" b="1" dirty="0">
            <a:solidFill>
              <a:schemeClr val="bg1">
                <a:lumMod val="10000"/>
              </a:schemeClr>
            </a:solidFill>
          </a:endParaRPr>
        </a:p>
      </dsp:txBody>
      <dsp:txXfrm>
        <a:off x="4093265" y="2909142"/>
        <a:ext cx="2786904" cy="666186"/>
      </dsp:txXfrm>
    </dsp:sp>
    <dsp:sp modelId="{AC0549FD-E63A-418F-A619-B22BD54B00CE}">
      <dsp:nvSpPr>
        <dsp:cNvPr id="11" name="圆角矩形 10"/>
        <dsp:cNvSpPr/>
      </dsp:nvSpPr>
      <dsp:spPr bwMode="white">
        <a:xfrm>
          <a:off x="4093265" y="3677818"/>
          <a:ext cx="2786904" cy="66618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45720" tIns="34290" rIns="45720" bIns="3429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1800" b="1" dirty="0" smtClean="0">
              <a:solidFill>
                <a:schemeClr val="bg1">
                  <a:lumMod val="10000"/>
                </a:schemeClr>
              </a:solidFill>
            </a:rPr>
            <a:t>（</a:t>
          </a:r>
          <a:r>
            <a:rPr lang="en-US" sz="1800" b="1" dirty="0" smtClean="0">
              <a:solidFill>
                <a:schemeClr val="bg1">
                  <a:lumMod val="10000"/>
                </a:schemeClr>
              </a:solidFill>
            </a:rPr>
            <a:t>4</a:t>
          </a:r>
          <a:r>
            <a:rPr lang="zh-CN" sz="1800" b="1" dirty="0" smtClean="0">
              <a:solidFill>
                <a:schemeClr val="bg1">
                  <a:lumMod val="10000"/>
                </a:schemeClr>
              </a:solidFill>
            </a:rPr>
            <a:t>）符合实际且简明可行</a:t>
          </a:r>
          <a:endParaRPr lang="zh-CN" altLang="en-US" sz="1800" b="1" dirty="0">
            <a:solidFill>
              <a:schemeClr val="bg1">
                <a:lumMod val="10000"/>
              </a:schemeClr>
            </a:solidFill>
          </a:endParaRPr>
        </a:p>
      </dsp:txBody>
      <dsp:txXfrm>
        <a:off x="4093265" y="3677818"/>
        <a:ext cx="2786904" cy="666186"/>
      </dsp:txXfrm>
    </dsp:sp>
    <dsp:sp modelId="{941CE409-744E-4F0B-A6AA-2848198A1A28}">
      <dsp:nvSpPr>
        <dsp:cNvPr id="12" name="圆角矩形 11"/>
        <dsp:cNvSpPr/>
      </dsp:nvSpPr>
      <dsp:spPr bwMode="white">
        <a:xfrm>
          <a:off x="7489805" y="0"/>
          <a:ext cx="3483630" cy="4572635"/>
        </a:xfrm>
        <a:prstGeom prst="roundRect">
          <a:avLst>
            <a:gd name="adj" fmla="val 10000"/>
          </a:avLst>
        </a:prstGeom>
        <a:solidFill>
          <a:schemeClr val="accent2">
            <a:lumMod val="60000"/>
            <a:lumOff val="40000"/>
          </a:schemeClr>
        </a:solidFill>
      </dsp:spPr>
      <dsp:style>
        <a:lnRef idx="0">
          <a:schemeClr val="dk1"/>
        </a:lnRef>
        <a:fillRef idx="1">
          <a:schemeClr val="dk1">
            <a:tint val="40000"/>
          </a:schemeClr>
        </a:fillRef>
        <a:effectRef idx="0">
          <a:scrgbClr r="0" g="0" b="0"/>
        </a:effectRef>
        <a:fontRef idx="minor"/>
      </dsp:style>
      <dsp:txBody>
        <a:bodyPr lIns="76200" tIns="76200" rIns="76200" bIns="762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000" b="1" dirty="0" smtClean="0">
              <a:solidFill>
                <a:schemeClr val="bg1">
                  <a:lumMod val="10000"/>
                </a:schemeClr>
              </a:solidFill>
            </a:rPr>
            <a:t>3.</a:t>
          </a:r>
          <a:r>
            <a:rPr lang="zh-CN" sz="2000" b="1" dirty="0" smtClean="0">
              <a:solidFill>
                <a:schemeClr val="bg1">
                  <a:lumMod val="10000"/>
                </a:schemeClr>
              </a:solidFill>
            </a:rPr>
            <a:t>指标设计的方法</a:t>
          </a:r>
          <a:endParaRPr lang="zh-CN" altLang="en-US" sz="2000" b="1" dirty="0">
            <a:solidFill>
              <a:schemeClr val="bg1">
                <a:lumMod val="10000"/>
              </a:schemeClr>
            </a:solidFill>
          </a:endParaRPr>
        </a:p>
      </dsp:txBody>
      <dsp:txXfrm>
        <a:off x="7489805" y="0"/>
        <a:ext cx="3483630" cy="4572635"/>
      </dsp:txXfrm>
    </dsp:sp>
    <dsp:sp modelId="{ED5A1F00-E90A-428A-B5F1-AFFFF8070F3D}">
      <dsp:nvSpPr>
        <dsp:cNvPr id="13" name="圆角矩形 12"/>
        <dsp:cNvSpPr/>
      </dsp:nvSpPr>
      <dsp:spPr bwMode="white">
        <a:xfrm>
          <a:off x="7838168" y="1371790"/>
          <a:ext cx="2786904" cy="89857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bg1">
                  <a:lumMod val="10000"/>
                </a:schemeClr>
              </a:solidFill>
            </a:rPr>
            <a:t>（</a:t>
          </a:r>
          <a:r>
            <a:rPr lang="en-US" sz="2000" b="1" dirty="0" smtClean="0">
              <a:solidFill>
                <a:schemeClr val="bg1">
                  <a:lumMod val="10000"/>
                </a:schemeClr>
              </a:solidFill>
            </a:rPr>
            <a:t>1</a:t>
          </a:r>
          <a:r>
            <a:rPr lang="zh-CN" sz="2000" b="1" dirty="0" smtClean="0">
              <a:solidFill>
                <a:schemeClr val="bg1">
                  <a:lumMod val="10000"/>
                </a:schemeClr>
              </a:solidFill>
            </a:rPr>
            <a:t>）目标分解法</a:t>
          </a:r>
          <a:endParaRPr lang="zh-CN" altLang="en-US" sz="2000" b="1" dirty="0">
            <a:solidFill>
              <a:schemeClr val="bg1">
                <a:lumMod val="10000"/>
              </a:schemeClr>
            </a:solidFill>
          </a:endParaRPr>
        </a:p>
      </dsp:txBody>
      <dsp:txXfrm>
        <a:off x="7838168" y="1371790"/>
        <a:ext cx="2786904" cy="898576"/>
      </dsp:txXfrm>
    </dsp:sp>
    <dsp:sp modelId="{4E2FCE33-3A52-4C95-9B75-AE9528C7619B}">
      <dsp:nvSpPr>
        <dsp:cNvPr id="14" name="圆角矩形 13"/>
        <dsp:cNvSpPr/>
      </dsp:nvSpPr>
      <dsp:spPr bwMode="white">
        <a:xfrm>
          <a:off x="7838168" y="2408609"/>
          <a:ext cx="2786904" cy="89857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bg1">
                  <a:lumMod val="10000"/>
                </a:schemeClr>
              </a:solidFill>
            </a:rPr>
            <a:t>（</a:t>
          </a:r>
          <a:r>
            <a:rPr lang="en-US" sz="2000" b="1" dirty="0" smtClean="0">
              <a:solidFill>
                <a:schemeClr val="bg1">
                  <a:lumMod val="10000"/>
                </a:schemeClr>
              </a:solidFill>
            </a:rPr>
            <a:t>2</a:t>
          </a:r>
          <a:r>
            <a:rPr lang="zh-CN" sz="2000" b="1" dirty="0" smtClean="0">
              <a:solidFill>
                <a:schemeClr val="bg1">
                  <a:lumMod val="10000"/>
                </a:schemeClr>
              </a:solidFill>
            </a:rPr>
            <a:t>）典型解剖法</a:t>
          </a:r>
          <a:endParaRPr lang="zh-CN" altLang="en-US" sz="2000" b="1" dirty="0">
            <a:solidFill>
              <a:schemeClr val="bg1">
                <a:lumMod val="10000"/>
              </a:schemeClr>
            </a:solidFill>
          </a:endParaRPr>
        </a:p>
      </dsp:txBody>
      <dsp:txXfrm>
        <a:off x="7838168" y="2408609"/>
        <a:ext cx="2786904" cy="898576"/>
      </dsp:txXfrm>
    </dsp:sp>
    <dsp:sp modelId="{3CFCB48C-D372-4AAD-B6A7-6A0E7D921AEA}">
      <dsp:nvSpPr>
        <dsp:cNvPr id="15" name="圆角矩形 14"/>
        <dsp:cNvSpPr/>
      </dsp:nvSpPr>
      <dsp:spPr bwMode="white">
        <a:xfrm>
          <a:off x="7838168" y="3445427"/>
          <a:ext cx="2786904" cy="898576"/>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bg1">
                  <a:lumMod val="10000"/>
                </a:schemeClr>
              </a:solidFill>
            </a:rPr>
            <a:t>（</a:t>
          </a:r>
          <a:r>
            <a:rPr lang="en-US" sz="2000" b="1" dirty="0" smtClean="0">
              <a:solidFill>
                <a:schemeClr val="bg1">
                  <a:lumMod val="10000"/>
                </a:schemeClr>
              </a:solidFill>
            </a:rPr>
            <a:t>3</a:t>
          </a:r>
          <a:r>
            <a:rPr lang="zh-CN" sz="2000" b="1" dirty="0" smtClean="0">
              <a:solidFill>
                <a:schemeClr val="bg1">
                  <a:lumMod val="10000"/>
                </a:schemeClr>
              </a:solidFill>
            </a:rPr>
            <a:t>）专家咨询法</a:t>
          </a:r>
          <a:endParaRPr lang="zh-CN" altLang="en-US" sz="2000" b="1" dirty="0">
            <a:solidFill>
              <a:schemeClr val="bg1">
                <a:lumMod val="10000"/>
              </a:schemeClr>
            </a:solidFill>
          </a:endParaRPr>
        </a:p>
      </dsp:txBody>
      <dsp:txXfrm>
        <a:off x="7838168" y="3445427"/>
        <a:ext cx="2786904" cy="898576"/>
      </dsp:txXfrm>
    </dsp:sp>
  </dsp:spTree>
</dsp:drawing>
</file>

<file path=ppt/diagrams/drawing5.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6096000" cy="4064000"/>
        <a:chOff x="0" y="0"/>
        <a:chExt cx="6096000" cy="4064000"/>
      </a:xfrm>
    </dsp:grpSpPr>
    <dsp:sp modelId="{B6B788CC-34CC-4378-B2EE-9D3AE8E56EE2}">
      <dsp:nvSpPr>
        <dsp:cNvPr id="3" name="圆角矩形 2"/>
        <dsp:cNvSpPr/>
      </dsp:nvSpPr>
      <dsp:spPr bwMode="white">
        <a:xfrm>
          <a:off x="0" y="0"/>
          <a:ext cx="1935238" cy="4064000"/>
        </a:xfrm>
        <a:prstGeom prst="roundRect">
          <a:avLst>
            <a:gd name="adj" fmla="val 10000"/>
          </a:avLst>
        </a:prstGeom>
        <a:solidFill>
          <a:schemeClr val="accent2">
            <a:lumMod val="60000"/>
            <a:lumOff val="40000"/>
          </a:schemeClr>
        </a:solidFill>
      </dsp:spPr>
      <dsp:style>
        <a:lnRef idx="0">
          <a:schemeClr val="dk1"/>
        </a:lnRef>
        <a:fillRef idx="1">
          <a:schemeClr val="dk1">
            <a:tint val="40000"/>
          </a:schemeClr>
        </a:fillRef>
        <a:effectRef idx="0">
          <a:scrgbClr r="0" g="0" b="0"/>
        </a:effectRef>
        <a:fontRef idx="minor"/>
      </dsp:style>
      <dsp:txBody>
        <a:bodyPr lIns="91439" tIns="91439" rIns="91439" bIns="9143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400" b="1" dirty="0" smtClean="0">
              <a:solidFill>
                <a:schemeClr val="dk1"/>
              </a:solidFill>
            </a:rPr>
            <a:t>1.</a:t>
          </a:r>
          <a:r>
            <a:rPr lang="zh-CN" sz="2400" b="1" dirty="0" smtClean="0">
              <a:solidFill>
                <a:schemeClr val="dk1"/>
              </a:solidFill>
            </a:rPr>
            <a:t>评价标准的含义</a:t>
          </a:r>
          <a:endParaRPr lang="zh-CN" altLang="en-US" sz="2400" b="1" dirty="0">
            <a:solidFill>
              <a:schemeClr val="dk1"/>
            </a:solidFill>
          </a:endParaRPr>
        </a:p>
      </dsp:txBody>
      <dsp:txXfrm>
        <a:off x="0" y="0"/>
        <a:ext cx="1935238" cy="4064000"/>
      </dsp:txXfrm>
    </dsp:sp>
    <dsp:sp modelId="{10BCD722-B315-4117-A34E-429AAC7A8EB4}">
      <dsp:nvSpPr>
        <dsp:cNvPr id="4" name="圆角矩形 3"/>
        <dsp:cNvSpPr/>
      </dsp:nvSpPr>
      <dsp:spPr bwMode="white">
        <a:xfrm>
          <a:off x="193524" y="1219200"/>
          <a:ext cx="1548190" cy="592083"/>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dk1"/>
              </a:solidFill>
            </a:rPr>
            <a:t>（</a:t>
          </a:r>
          <a:r>
            <a:rPr lang="en-US" sz="2000" b="1" dirty="0" smtClean="0">
              <a:solidFill>
                <a:schemeClr val="dk1"/>
              </a:solidFill>
            </a:rPr>
            <a:t>1</a:t>
          </a:r>
          <a:r>
            <a:rPr lang="zh-CN" sz="2000" b="1" dirty="0" smtClean="0">
              <a:solidFill>
                <a:schemeClr val="dk1"/>
              </a:solidFill>
            </a:rPr>
            <a:t>）强度</a:t>
          </a:r>
          <a:endParaRPr lang="zh-CN" altLang="en-US" sz="2000" b="1" dirty="0">
            <a:solidFill>
              <a:schemeClr val="dk1"/>
            </a:solidFill>
          </a:endParaRPr>
        </a:p>
      </dsp:txBody>
      <dsp:txXfrm>
        <a:off x="193524" y="1219200"/>
        <a:ext cx="1548190" cy="592083"/>
      </dsp:txXfrm>
    </dsp:sp>
    <dsp:sp modelId="{E8633B89-C51E-45E8-B838-AD4320AF0E0A}">
      <dsp:nvSpPr>
        <dsp:cNvPr id="5" name="圆角矩形 4"/>
        <dsp:cNvSpPr/>
      </dsp:nvSpPr>
      <dsp:spPr bwMode="white">
        <a:xfrm>
          <a:off x="193524" y="1902372"/>
          <a:ext cx="1548190" cy="592083"/>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dk1"/>
              </a:solidFill>
            </a:rPr>
            <a:t>（</a:t>
          </a:r>
          <a:r>
            <a:rPr lang="en-US" sz="2000" b="1" dirty="0" smtClean="0">
              <a:solidFill>
                <a:schemeClr val="dk1"/>
              </a:solidFill>
            </a:rPr>
            <a:t>2</a:t>
          </a:r>
          <a:r>
            <a:rPr lang="zh-CN" sz="2000" b="1" dirty="0" smtClean="0">
              <a:solidFill>
                <a:schemeClr val="dk1"/>
              </a:solidFill>
            </a:rPr>
            <a:t>）频率</a:t>
          </a:r>
          <a:endParaRPr lang="zh-CN" altLang="en-US" sz="2000" b="1" dirty="0">
            <a:solidFill>
              <a:schemeClr val="dk1"/>
            </a:solidFill>
          </a:endParaRPr>
        </a:p>
      </dsp:txBody>
      <dsp:txXfrm>
        <a:off x="193524" y="1902372"/>
        <a:ext cx="1548190" cy="592083"/>
      </dsp:txXfrm>
    </dsp:sp>
    <dsp:sp modelId="{781DE5E0-F29F-483A-9272-5F86E55509E5}">
      <dsp:nvSpPr>
        <dsp:cNvPr id="6" name="圆角矩形 5"/>
        <dsp:cNvSpPr/>
      </dsp:nvSpPr>
      <dsp:spPr bwMode="white">
        <a:xfrm>
          <a:off x="193524" y="2585545"/>
          <a:ext cx="1548190" cy="592083"/>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dk1"/>
              </a:solidFill>
            </a:rPr>
            <a:t>（</a:t>
          </a:r>
          <a:r>
            <a:rPr lang="en-US" sz="2000" b="1" dirty="0" smtClean="0">
              <a:solidFill>
                <a:schemeClr val="dk1"/>
              </a:solidFill>
            </a:rPr>
            <a:t>3</a:t>
          </a:r>
          <a:r>
            <a:rPr lang="zh-CN" sz="2000" b="1" dirty="0" smtClean="0">
              <a:solidFill>
                <a:schemeClr val="dk1"/>
              </a:solidFill>
            </a:rPr>
            <a:t>）标号</a:t>
          </a:r>
          <a:endParaRPr lang="zh-CN" altLang="en-US" sz="2000" b="1" dirty="0">
            <a:solidFill>
              <a:schemeClr val="dk1"/>
            </a:solidFill>
          </a:endParaRPr>
        </a:p>
      </dsp:txBody>
      <dsp:txXfrm>
        <a:off x="193524" y="2585545"/>
        <a:ext cx="1548190" cy="592083"/>
      </dsp:txXfrm>
    </dsp:sp>
    <dsp:sp modelId="{B399D132-901C-4CFC-9ADC-2ADF5931E713}">
      <dsp:nvSpPr>
        <dsp:cNvPr id="7" name="圆角矩形 6"/>
        <dsp:cNvSpPr/>
      </dsp:nvSpPr>
      <dsp:spPr bwMode="white">
        <a:xfrm>
          <a:off x="193524" y="3268717"/>
          <a:ext cx="1548190" cy="592083"/>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dk1"/>
              </a:solidFill>
            </a:rPr>
            <a:t>（</a:t>
          </a:r>
          <a:r>
            <a:rPr lang="en-US" sz="2000" b="1" dirty="0" smtClean="0">
              <a:solidFill>
                <a:schemeClr val="dk1"/>
              </a:solidFill>
            </a:rPr>
            <a:t>4</a:t>
          </a:r>
          <a:r>
            <a:rPr lang="zh-CN" sz="2000" b="1" dirty="0" smtClean="0">
              <a:solidFill>
                <a:schemeClr val="dk1"/>
              </a:solidFill>
            </a:rPr>
            <a:t>）标度</a:t>
          </a:r>
          <a:endParaRPr lang="zh-CN" altLang="en-US" sz="2000" b="1" dirty="0">
            <a:solidFill>
              <a:schemeClr val="dk1"/>
            </a:solidFill>
          </a:endParaRPr>
        </a:p>
      </dsp:txBody>
      <dsp:txXfrm>
        <a:off x="193524" y="3268717"/>
        <a:ext cx="1548190" cy="592083"/>
      </dsp:txXfrm>
    </dsp:sp>
    <dsp:sp modelId="{A840B87D-D80C-41B1-A03E-5C730C643B78}">
      <dsp:nvSpPr>
        <dsp:cNvPr id="8" name="圆角矩形 7"/>
        <dsp:cNvSpPr/>
      </dsp:nvSpPr>
      <dsp:spPr bwMode="white">
        <a:xfrm>
          <a:off x="2080381" y="0"/>
          <a:ext cx="1935238" cy="4064000"/>
        </a:xfrm>
        <a:prstGeom prst="roundRect">
          <a:avLst>
            <a:gd name="adj" fmla="val 10000"/>
          </a:avLst>
        </a:prstGeom>
        <a:solidFill>
          <a:schemeClr val="accent2">
            <a:lumMod val="60000"/>
            <a:lumOff val="40000"/>
          </a:schemeClr>
        </a:solidFill>
      </dsp:spPr>
      <dsp:style>
        <a:lnRef idx="0">
          <a:schemeClr val="dk1"/>
        </a:lnRef>
        <a:fillRef idx="1">
          <a:schemeClr val="dk1">
            <a:tint val="40000"/>
          </a:schemeClr>
        </a:fillRef>
        <a:effectRef idx="0">
          <a:scrgbClr r="0" g="0" b="0"/>
        </a:effectRef>
        <a:fontRef idx="minor"/>
      </dsp:style>
      <dsp:txBody>
        <a:bodyPr lIns="91439" tIns="91439" rIns="91439" bIns="9143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400" b="1" dirty="0" smtClean="0">
              <a:solidFill>
                <a:schemeClr val="dk1"/>
              </a:solidFill>
            </a:rPr>
            <a:t>2.</a:t>
          </a:r>
          <a:r>
            <a:rPr lang="zh-CN" sz="2400" b="1" dirty="0" smtClean="0">
              <a:solidFill>
                <a:schemeClr val="dk1"/>
              </a:solidFill>
            </a:rPr>
            <a:t>标准编制的要求</a:t>
          </a:r>
          <a:endParaRPr lang="zh-CN" altLang="en-US" sz="2400" b="1" dirty="0">
            <a:solidFill>
              <a:schemeClr val="dk1"/>
            </a:solidFill>
          </a:endParaRPr>
        </a:p>
      </dsp:txBody>
      <dsp:txXfrm>
        <a:off x="2080381" y="0"/>
        <a:ext cx="1935238" cy="4064000"/>
      </dsp:txXfrm>
    </dsp:sp>
    <dsp:sp modelId="{6EB6C56B-2E5D-4238-9E1B-1A7CE779EDB1}">
      <dsp:nvSpPr>
        <dsp:cNvPr id="9" name="圆角矩形 8"/>
        <dsp:cNvSpPr/>
      </dsp:nvSpPr>
      <dsp:spPr bwMode="white">
        <a:xfrm>
          <a:off x="2273905" y="1219200"/>
          <a:ext cx="1548190" cy="798623"/>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dk1"/>
              </a:solidFill>
            </a:rPr>
            <a:t>（</a:t>
          </a:r>
          <a:r>
            <a:rPr lang="en-US" sz="2000" b="1" dirty="0" smtClean="0">
              <a:solidFill>
                <a:schemeClr val="dk1"/>
              </a:solidFill>
            </a:rPr>
            <a:t>1</a:t>
          </a:r>
          <a:r>
            <a:rPr lang="zh-CN" sz="2000" b="1" dirty="0" smtClean="0">
              <a:solidFill>
                <a:schemeClr val="dk1"/>
              </a:solidFill>
            </a:rPr>
            <a:t>）与目标的一致性</a:t>
          </a:r>
          <a:endParaRPr lang="zh-CN" altLang="en-US" sz="2000" b="1" dirty="0">
            <a:solidFill>
              <a:schemeClr val="dk1"/>
            </a:solidFill>
          </a:endParaRPr>
        </a:p>
      </dsp:txBody>
      <dsp:txXfrm>
        <a:off x="2273905" y="1219200"/>
        <a:ext cx="1548190" cy="798623"/>
      </dsp:txXfrm>
    </dsp:sp>
    <dsp:sp modelId="{060AA3B3-1674-4504-B76E-84DE62D7D134}">
      <dsp:nvSpPr>
        <dsp:cNvPr id="10" name="圆角矩形 9"/>
        <dsp:cNvSpPr/>
      </dsp:nvSpPr>
      <dsp:spPr bwMode="white">
        <a:xfrm>
          <a:off x="2273905" y="2140688"/>
          <a:ext cx="1548190" cy="798623"/>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dk1"/>
              </a:solidFill>
            </a:rPr>
            <a:t>（</a:t>
          </a:r>
          <a:r>
            <a:rPr lang="en-US" sz="2000" b="1" dirty="0" smtClean="0">
              <a:solidFill>
                <a:schemeClr val="dk1"/>
              </a:solidFill>
            </a:rPr>
            <a:t>2</a:t>
          </a:r>
          <a:r>
            <a:rPr lang="zh-CN" sz="2000" b="1" dirty="0" smtClean="0">
              <a:solidFill>
                <a:schemeClr val="dk1"/>
              </a:solidFill>
            </a:rPr>
            <a:t>）切实可行</a:t>
          </a:r>
          <a:endParaRPr lang="zh-CN" altLang="en-US" sz="2000" b="1" dirty="0">
            <a:solidFill>
              <a:schemeClr val="dk1"/>
            </a:solidFill>
          </a:endParaRPr>
        </a:p>
      </dsp:txBody>
      <dsp:txXfrm>
        <a:off x="2273905" y="2140688"/>
        <a:ext cx="1548190" cy="798623"/>
      </dsp:txXfrm>
    </dsp:sp>
    <dsp:sp modelId="{A6B88645-2693-4615-AAEF-7E0D8204B139}">
      <dsp:nvSpPr>
        <dsp:cNvPr id="11" name="圆角矩形 10"/>
        <dsp:cNvSpPr/>
      </dsp:nvSpPr>
      <dsp:spPr bwMode="white">
        <a:xfrm>
          <a:off x="2273905" y="3062177"/>
          <a:ext cx="1548190" cy="798623"/>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dk1"/>
              </a:solidFill>
            </a:rPr>
            <a:t>（</a:t>
          </a:r>
          <a:r>
            <a:rPr lang="en-US" sz="2000" b="1" dirty="0" smtClean="0">
              <a:solidFill>
                <a:schemeClr val="dk1"/>
              </a:solidFill>
            </a:rPr>
            <a:t>3</a:t>
          </a:r>
          <a:r>
            <a:rPr lang="zh-CN" sz="2000" b="1" dirty="0" smtClean="0">
              <a:solidFill>
                <a:schemeClr val="dk1"/>
              </a:solidFill>
            </a:rPr>
            <a:t>）有利于实际工作的改进与发展</a:t>
          </a:r>
          <a:endParaRPr lang="zh-CN" altLang="en-US" sz="2000" b="1" dirty="0">
            <a:solidFill>
              <a:schemeClr val="dk1"/>
            </a:solidFill>
          </a:endParaRPr>
        </a:p>
      </dsp:txBody>
      <dsp:txXfrm>
        <a:off x="2273905" y="3062177"/>
        <a:ext cx="1548190" cy="798623"/>
      </dsp:txXfrm>
    </dsp:sp>
    <dsp:sp modelId="{62A942CF-C070-483C-BF12-F500D07BFC49}">
      <dsp:nvSpPr>
        <dsp:cNvPr id="12" name="圆角矩形 11"/>
        <dsp:cNvSpPr/>
      </dsp:nvSpPr>
      <dsp:spPr bwMode="white">
        <a:xfrm>
          <a:off x="4160762" y="0"/>
          <a:ext cx="1935238" cy="4064000"/>
        </a:xfrm>
        <a:prstGeom prst="roundRect">
          <a:avLst>
            <a:gd name="adj" fmla="val 10000"/>
          </a:avLst>
        </a:prstGeom>
        <a:solidFill>
          <a:schemeClr val="accent2">
            <a:lumMod val="60000"/>
            <a:lumOff val="40000"/>
          </a:schemeClr>
        </a:solidFill>
      </dsp:spPr>
      <dsp:style>
        <a:lnRef idx="0">
          <a:schemeClr val="dk1"/>
        </a:lnRef>
        <a:fillRef idx="1">
          <a:schemeClr val="dk1">
            <a:tint val="40000"/>
          </a:schemeClr>
        </a:fillRef>
        <a:effectRef idx="0">
          <a:scrgbClr r="0" g="0" b="0"/>
        </a:effectRef>
        <a:fontRef idx="minor"/>
      </dsp:style>
      <dsp:txBody>
        <a:bodyPr lIns="91439" tIns="91439" rIns="91439" bIns="9143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400" b="1" dirty="0" smtClean="0">
              <a:solidFill>
                <a:schemeClr val="dk1"/>
              </a:solidFill>
            </a:rPr>
            <a:t>3.</a:t>
          </a:r>
          <a:r>
            <a:rPr lang="zh-CN" sz="2400" b="1" dirty="0" smtClean="0">
              <a:solidFill>
                <a:schemeClr val="dk1"/>
              </a:solidFill>
            </a:rPr>
            <a:t>标准的表现形式</a:t>
          </a:r>
          <a:endParaRPr lang="zh-CN" altLang="en-US" sz="2400" b="1" dirty="0">
            <a:solidFill>
              <a:schemeClr val="dk1"/>
            </a:solidFill>
          </a:endParaRPr>
        </a:p>
      </dsp:txBody>
      <dsp:txXfrm>
        <a:off x="4160762" y="0"/>
        <a:ext cx="1935238" cy="4064000"/>
      </dsp:txXfrm>
    </dsp:sp>
    <dsp:sp modelId="{3B11A3A7-0828-4F06-A157-DB85977B241B}">
      <dsp:nvSpPr>
        <dsp:cNvPr id="13" name="圆角矩形 12"/>
        <dsp:cNvSpPr/>
      </dsp:nvSpPr>
      <dsp:spPr bwMode="white">
        <a:xfrm>
          <a:off x="4354286" y="1219200"/>
          <a:ext cx="1548190" cy="1226457"/>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sz="2000" b="1" dirty="0" smtClean="0">
              <a:solidFill>
                <a:schemeClr val="dk1"/>
              </a:solidFill>
            </a:rPr>
            <a:t>（</a:t>
          </a:r>
          <a:r>
            <a:rPr lang="en-US" sz="2000" b="1" dirty="0" smtClean="0">
              <a:solidFill>
                <a:schemeClr val="dk1"/>
              </a:solidFill>
            </a:rPr>
            <a:t>1</a:t>
          </a:r>
          <a:r>
            <a:rPr lang="zh-CN" sz="2000" b="1" dirty="0" smtClean="0">
              <a:solidFill>
                <a:schemeClr val="dk1"/>
              </a:solidFill>
            </a:rPr>
            <a:t>）定量标准和定性标准</a:t>
          </a:r>
          <a:endParaRPr lang="zh-CN" altLang="en-US" sz="2000" b="1" dirty="0">
            <a:solidFill>
              <a:schemeClr val="dk1"/>
            </a:solidFill>
          </a:endParaRPr>
        </a:p>
      </dsp:txBody>
      <dsp:txXfrm>
        <a:off x="4354286" y="1219200"/>
        <a:ext cx="1548190" cy="1226457"/>
      </dsp:txXfrm>
    </dsp:sp>
    <dsp:sp modelId="{DD3495BC-0150-4BE0-98D5-C763AECB0879}">
      <dsp:nvSpPr>
        <dsp:cNvPr id="14" name="圆角矩形 13"/>
        <dsp:cNvSpPr/>
      </dsp:nvSpPr>
      <dsp:spPr bwMode="white">
        <a:xfrm>
          <a:off x="4354286" y="2634343"/>
          <a:ext cx="1548190" cy="1226457"/>
        </a:xfrm>
        <a:prstGeom prst="roundRect">
          <a:avLst>
            <a:gd name="adj" fmla="val 10000"/>
          </a:avLst>
        </a:prstGeom>
        <a:solidFill>
          <a:schemeClr val="accent2">
            <a:lumMod val="60000"/>
            <a:lumOff val="40000"/>
          </a:schemeClr>
        </a:solidFill>
      </dsp:spPr>
      <dsp:style>
        <a:lnRef idx="2">
          <a:schemeClr val="dk1">
            <a:shade val="80000"/>
          </a:schemeClr>
        </a:lnRef>
        <a:fillRef idx="1">
          <a:schemeClr val="lt1"/>
        </a:fillRef>
        <a:effectRef idx="0">
          <a:scrgbClr r="0" g="0" b="0"/>
        </a:effectRef>
        <a:fontRef idx="minor">
          <a:schemeClr val="lt1"/>
        </a:fontRef>
      </dsp:style>
      <dsp:txBody>
        <a:bodyPr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000" b="1" dirty="0" smtClean="0">
              <a:solidFill>
                <a:schemeClr val="dk1"/>
              </a:solidFill>
            </a:rPr>
            <a:t>(2)</a:t>
          </a:r>
          <a:r>
            <a:rPr lang="zh-CN" sz="2000" b="1" dirty="0" smtClean="0">
              <a:solidFill>
                <a:schemeClr val="dk1"/>
              </a:solidFill>
            </a:rPr>
            <a:t>绝对标准和相对标准</a:t>
          </a:r>
          <a:endParaRPr lang="zh-CN" altLang="en-US" sz="2000" b="1" dirty="0">
            <a:solidFill>
              <a:schemeClr val="dk1"/>
            </a:solidFill>
          </a:endParaRPr>
        </a:p>
      </dsp:txBody>
      <dsp:txXfrm>
        <a:off x="4354286" y="2634343"/>
        <a:ext cx="1548190" cy="1226457"/>
      </dsp:txXfrm>
    </dsp:sp>
  </dsp:spTree>
</dsp:drawing>
</file>

<file path=ppt/diagrams/drawing6.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816975" cy="3976370"/>
        <a:chOff x="0" y="0"/>
        <a:chExt cx="8816975" cy="3976370"/>
      </a:xfrm>
    </dsp:grpSpPr>
    <dsp:sp modelId="{CD6F5B9A-5F63-4AA6-B92B-478BFBC0EB7E}">
      <dsp:nvSpPr>
        <dsp:cNvPr id="3" name="椭圆 2"/>
        <dsp:cNvSpPr/>
      </dsp:nvSpPr>
      <dsp:spPr bwMode="white">
        <a:xfrm>
          <a:off x="3911441" y="0"/>
          <a:ext cx="994092" cy="994092"/>
        </a:xfrm>
        <a:prstGeom prst="ellipse">
          <a:avLst/>
        </a:prstGeom>
        <a:solidFill>
          <a:schemeClr val="accent3">
            <a:lumMod val="50000"/>
          </a:schemeClr>
        </a:solidFill>
      </dsp:spPr>
      <dsp:style>
        <a:lnRef idx="2">
          <a:schemeClr val="lt1"/>
        </a:lnRef>
        <a:fillRef idx="1">
          <a:schemeClr val="accent1"/>
        </a:fillRef>
        <a:effectRef idx="0">
          <a:scrgbClr r="0" g="0" b="0"/>
        </a:effectRef>
        <a:fontRef idx="minor">
          <a:schemeClr val="lt1"/>
        </a:fontRef>
      </dsp:style>
      <dsp:txBody>
        <a:bodyPr lIns="30480" tIns="30480" rIns="3048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400" b="1" dirty="0" smtClean="0">
              <a:solidFill>
                <a:schemeClr val="tx1">
                  <a:lumMod val="95000"/>
                  <a:lumOff val="5000"/>
                </a:schemeClr>
              </a:solidFill>
              <a:latin typeface="Calibri" panose="020F0502020204030204" pitchFamily="34" charset="0"/>
            </a:rPr>
            <a:t>1</a:t>
          </a:r>
          <a:r>
            <a:rPr lang="en-US" altLang="zh-CN" sz="2400" b="1" dirty="0" smtClean="0">
              <a:solidFill>
                <a:schemeClr val="tx1">
                  <a:lumMod val="95000"/>
                  <a:lumOff val="5000"/>
                </a:schemeClr>
              </a:solidFill>
              <a:latin typeface="Calibri" panose="020F0502020204030204" pitchFamily="34" charset="0"/>
            </a:rPr>
            <a:t>.</a:t>
          </a:r>
          <a:r>
            <a:rPr lang="zh-CN" altLang="en-US" sz="2400" b="1" dirty="0" smtClean="0">
              <a:solidFill>
                <a:schemeClr val="tx1">
                  <a:lumMod val="95000"/>
                  <a:lumOff val="5000"/>
                </a:schemeClr>
              </a:solidFill>
              <a:latin typeface="Calibri" panose="020F0502020204030204" pitchFamily="34" charset="0"/>
            </a:rPr>
            <a:t>观察记录</a:t>
          </a:r>
          <a:endParaRPr lang="zh-CN" altLang="en-US" sz="2400" b="1" dirty="0">
            <a:solidFill>
              <a:schemeClr val="tx1">
                <a:lumMod val="95000"/>
                <a:lumOff val="5000"/>
              </a:schemeClr>
            </a:solidFill>
          </a:endParaRPr>
        </a:p>
      </dsp:txBody>
      <dsp:txXfrm>
        <a:off x="3911441" y="0"/>
        <a:ext cx="994092" cy="994092"/>
      </dsp:txXfrm>
    </dsp:sp>
    <dsp:sp modelId="{0414ECDB-9516-4934-97AF-A48425A3278C}">
      <dsp:nvSpPr>
        <dsp:cNvPr id="4" name="右箭头 3"/>
        <dsp:cNvSpPr/>
      </dsp:nvSpPr>
      <dsp:spPr bwMode="white">
        <a:xfrm rot="1589352">
          <a:off x="4976998" y="702076"/>
          <a:ext cx="359060" cy="33550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lIns="0" tIns="0" rIns="0" bIns="0" anchor="ctr"/>
        <a:lstStyle>
          <a:lvl1pPr algn="ctr">
            <a:defRPr sz="1300"/>
          </a:lvl1pPr>
          <a:lvl2pPr marL="57150" indent="-57150" algn="ctr">
            <a:defRPr sz="1000"/>
          </a:lvl2pPr>
          <a:lvl3pPr marL="114300" indent="-57150" algn="ctr">
            <a:defRPr sz="1000"/>
          </a:lvl3pPr>
          <a:lvl4pPr marL="171450" indent="-57150" algn="ctr">
            <a:defRPr sz="1000"/>
          </a:lvl4pPr>
          <a:lvl5pPr marL="228600" indent="-57150" algn="ctr">
            <a:defRPr sz="1000"/>
          </a:lvl5pPr>
          <a:lvl6pPr marL="285750" indent="-57150" algn="ctr">
            <a:defRPr sz="1000"/>
          </a:lvl6pPr>
          <a:lvl7pPr marL="342900" indent="-57150" algn="ctr">
            <a:defRPr sz="1000"/>
          </a:lvl7pPr>
          <a:lvl8pPr marL="400050" indent="-57150" algn="ctr">
            <a:defRPr sz="1000"/>
          </a:lvl8pPr>
          <a:lvl9pPr marL="457200" indent="-57150" algn="ctr">
            <a:defRPr sz="1000"/>
          </a:lvl9pPr>
        </a:lstStyle>
        <a:p>
          <a:pPr lvl="0">
            <a:lnSpc>
              <a:spcPct val="100000"/>
            </a:lnSpc>
            <a:spcBef>
              <a:spcPct val="0"/>
            </a:spcBef>
            <a:spcAft>
              <a:spcPct val="35000"/>
            </a:spcAft>
          </a:pPr>
          <a:endParaRPr lang="zh-CN" altLang="en-US"/>
        </a:p>
      </dsp:txBody>
      <dsp:txXfrm rot="1589352">
        <a:off x="4976998" y="702076"/>
        <a:ext cx="359060" cy="335506"/>
      </dsp:txXfrm>
    </dsp:sp>
    <dsp:sp modelId="{D11C97A4-2DBA-4DBC-A5F7-A371AC136B0E}">
      <dsp:nvSpPr>
        <dsp:cNvPr id="5" name="椭圆 4"/>
        <dsp:cNvSpPr/>
      </dsp:nvSpPr>
      <dsp:spPr bwMode="white">
        <a:xfrm>
          <a:off x="5407522" y="745566"/>
          <a:ext cx="994092" cy="994092"/>
        </a:xfrm>
        <a:prstGeom prst="ellipse">
          <a:avLst/>
        </a:prstGeom>
        <a:solidFill>
          <a:schemeClr val="accent3">
            <a:lumMod val="50000"/>
          </a:schemeClr>
        </a:solidFill>
      </dsp:spPr>
      <dsp:style>
        <a:lnRef idx="2">
          <a:schemeClr val="lt1"/>
        </a:lnRef>
        <a:fillRef idx="1">
          <a:schemeClr val="accent1"/>
        </a:fillRef>
        <a:effectRef idx="0">
          <a:scrgbClr r="0" g="0" b="0"/>
        </a:effectRef>
        <a:fontRef idx="minor">
          <a:schemeClr val="lt1"/>
        </a:fontRef>
      </dsp:style>
      <dsp:txBody>
        <a:bodyPr lIns="30480" tIns="30480" rIns="3048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400" b="1" dirty="0" smtClean="0">
              <a:solidFill>
                <a:schemeClr val="tx1">
                  <a:lumMod val="95000"/>
                  <a:lumOff val="5000"/>
                </a:schemeClr>
              </a:solidFill>
            </a:rPr>
            <a:t>2.</a:t>
          </a:r>
          <a:r>
            <a:rPr lang="zh-CN" sz="2400" b="1" dirty="0" smtClean="0">
              <a:solidFill>
                <a:schemeClr val="tx1">
                  <a:lumMod val="95000"/>
                  <a:lumOff val="5000"/>
                </a:schemeClr>
              </a:solidFill>
            </a:rPr>
            <a:t>问卷调查</a:t>
          </a:r>
          <a:endParaRPr lang="zh-CN" altLang="en-US" sz="2400" b="1" dirty="0">
            <a:solidFill>
              <a:schemeClr val="tx1">
                <a:lumMod val="95000"/>
                <a:lumOff val="5000"/>
              </a:schemeClr>
            </a:solidFill>
          </a:endParaRPr>
        </a:p>
      </dsp:txBody>
      <dsp:txXfrm>
        <a:off x="5407522" y="745566"/>
        <a:ext cx="994092" cy="994092"/>
      </dsp:txXfrm>
    </dsp:sp>
    <dsp:sp modelId="{F37C9334-114B-498D-83E0-737446E7CF27}">
      <dsp:nvSpPr>
        <dsp:cNvPr id="6" name="右箭头 5"/>
        <dsp:cNvSpPr/>
      </dsp:nvSpPr>
      <dsp:spPr bwMode="white">
        <a:xfrm rot="5723443">
          <a:off x="5746965" y="1746671"/>
          <a:ext cx="188415" cy="33550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rot="10800000" lIns="0" tIns="0" rIns="0" bIns="0" anchor="ctr"/>
        <a:lstStyle>
          <a:lvl1pPr algn="ctr">
            <a:defRPr sz="1300"/>
          </a:lvl1pPr>
          <a:lvl2pPr marL="57150" indent="-57150" algn="ctr">
            <a:defRPr sz="1000"/>
          </a:lvl2pPr>
          <a:lvl3pPr marL="114300" indent="-57150" algn="ctr">
            <a:defRPr sz="1000"/>
          </a:lvl3pPr>
          <a:lvl4pPr marL="171450" indent="-57150" algn="ctr">
            <a:defRPr sz="1000"/>
          </a:lvl4pPr>
          <a:lvl5pPr marL="228600" indent="-57150" algn="ctr">
            <a:defRPr sz="1000"/>
          </a:lvl5pPr>
          <a:lvl6pPr marL="285750" indent="-57150" algn="ctr">
            <a:defRPr sz="1000"/>
          </a:lvl6pPr>
          <a:lvl7pPr marL="342900" indent="-57150" algn="ctr">
            <a:defRPr sz="1000"/>
          </a:lvl7pPr>
          <a:lvl8pPr marL="400050" indent="-57150" algn="ctr">
            <a:defRPr sz="1000"/>
          </a:lvl8pPr>
          <a:lvl9pPr marL="457200" indent="-57150" algn="ctr">
            <a:defRPr sz="1000"/>
          </a:lvl9pPr>
        </a:lstStyle>
        <a:p>
          <a:pPr lvl="0">
            <a:lnSpc>
              <a:spcPct val="100000"/>
            </a:lnSpc>
            <a:spcBef>
              <a:spcPct val="0"/>
            </a:spcBef>
            <a:spcAft>
              <a:spcPct val="35000"/>
            </a:spcAft>
          </a:pPr>
          <a:endParaRPr lang="zh-CN" altLang="en-US"/>
        </a:p>
      </dsp:txBody>
      <dsp:txXfrm rot="5723443">
        <a:off x="5746965" y="1746671"/>
        <a:ext cx="188415" cy="335506"/>
      </dsp:txXfrm>
    </dsp:sp>
    <dsp:sp modelId="{FD69805D-ABBB-49BF-8099-BAA1236A9143}">
      <dsp:nvSpPr>
        <dsp:cNvPr id="7" name="椭圆 6"/>
        <dsp:cNvSpPr/>
      </dsp:nvSpPr>
      <dsp:spPr bwMode="white">
        <a:xfrm>
          <a:off x="5280731" y="2089190"/>
          <a:ext cx="994092" cy="994092"/>
        </a:xfrm>
        <a:prstGeom prst="ellipse">
          <a:avLst/>
        </a:prstGeom>
        <a:solidFill>
          <a:schemeClr val="accent3">
            <a:lumMod val="50000"/>
          </a:schemeClr>
        </a:solidFill>
      </dsp:spPr>
      <dsp:style>
        <a:lnRef idx="2">
          <a:schemeClr val="lt1"/>
        </a:lnRef>
        <a:fillRef idx="1">
          <a:schemeClr val="accent1"/>
        </a:fillRef>
        <a:effectRef idx="0">
          <a:scrgbClr r="0" g="0" b="0"/>
        </a:effectRef>
        <a:fontRef idx="minor">
          <a:schemeClr val="lt1"/>
        </a:fontRef>
      </dsp:style>
      <dsp:txBody>
        <a:bodyPr lIns="30480" tIns="30480" rIns="3048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400" b="1" dirty="0" smtClean="0">
              <a:solidFill>
                <a:schemeClr val="tx1">
                  <a:lumMod val="95000"/>
                  <a:lumOff val="5000"/>
                </a:schemeClr>
              </a:solidFill>
            </a:rPr>
            <a:t>3.</a:t>
          </a:r>
          <a:r>
            <a:rPr lang="zh-CN" sz="2400" b="1" dirty="0" smtClean="0">
              <a:solidFill>
                <a:schemeClr val="tx1">
                  <a:lumMod val="95000"/>
                  <a:lumOff val="5000"/>
                </a:schemeClr>
              </a:solidFill>
            </a:rPr>
            <a:t>访问谈话</a:t>
          </a:r>
          <a:endParaRPr lang="zh-CN" altLang="en-US" sz="2400" b="1" dirty="0">
            <a:solidFill>
              <a:schemeClr val="tx1">
                <a:lumMod val="95000"/>
                <a:lumOff val="5000"/>
              </a:schemeClr>
            </a:solidFill>
          </a:endParaRPr>
        </a:p>
      </dsp:txBody>
      <dsp:txXfrm>
        <a:off x="5280731" y="2089190"/>
        <a:ext cx="994092" cy="994092"/>
      </dsp:txXfrm>
    </dsp:sp>
    <dsp:sp modelId="{DC51C4D6-E3FA-4224-AE7B-71ED691189E1}">
      <dsp:nvSpPr>
        <dsp:cNvPr id="8" name="右箭头 7"/>
        <dsp:cNvSpPr/>
      </dsp:nvSpPr>
      <dsp:spPr bwMode="white">
        <a:xfrm rot="8813192">
          <a:off x="4923346" y="2865027"/>
          <a:ext cx="339573" cy="33550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rot="10800000" lIns="0" tIns="0" rIns="0" bIns="0" anchor="ctr"/>
        <a:lstStyle>
          <a:lvl1pPr algn="ctr">
            <a:defRPr sz="1300"/>
          </a:lvl1pPr>
          <a:lvl2pPr marL="57150" indent="-57150" algn="ctr">
            <a:defRPr sz="1000"/>
          </a:lvl2pPr>
          <a:lvl3pPr marL="114300" indent="-57150" algn="ctr">
            <a:defRPr sz="1000"/>
          </a:lvl3pPr>
          <a:lvl4pPr marL="171450" indent="-57150" algn="ctr">
            <a:defRPr sz="1000"/>
          </a:lvl4pPr>
          <a:lvl5pPr marL="228600" indent="-57150" algn="ctr">
            <a:defRPr sz="1000"/>
          </a:lvl5pPr>
          <a:lvl6pPr marL="285750" indent="-57150" algn="ctr">
            <a:defRPr sz="1000"/>
          </a:lvl6pPr>
          <a:lvl7pPr marL="342900" indent="-57150" algn="ctr">
            <a:defRPr sz="1000"/>
          </a:lvl7pPr>
          <a:lvl8pPr marL="400050" indent="-57150" algn="ctr">
            <a:defRPr sz="1000"/>
          </a:lvl8pPr>
          <a:lvl9pPr marL="457200" indent="-57150" algn="ctr">
            <a:defRPr sz="1000"/>
          </a:lvl9pPr>
        </a:lstStyle>
        <a:p>
          <a:pPr lvl="0">
            <a:lnSpc>
              <a:spcPct val="100000"/>
            </a:lnSpc>
            <a:spcBef>
              <a:spcPct val="0"/>
            </a:spcBef>
            <a:spcAft>
              <a:spcPct val="35000"/>
            </a:spcAft>
          </a:pPr>
          <a:endParaRPr lang="zh-CN" altLang="en-US"/>
        </a:p>
      </dsp:txBody>
      <dsp:txXfrm rot="8813192">
        <a:off x="4923346" y="2865027"/>
        <a:ext cx="339573" cy="335506"/>
      </dsp:txXfrm>
    </dsp:sp>
    <dsp:sp modelId="{D9F46824-C16B-46C2-B090-BACA7A218128}">
      <dsp:nvSpPr>
        <dsp:cNvPr id="9" name="椭圆 8"/>
        <dsp:cNvSpPr/>
      </dsp:nvSpPr>
      <dsp:spPr bwMode="white">
        <a:xfrm>
          <a:off x="3911441" y="2982278"/>
          <a:ext cx="994092" cy="994092"/>
        </a:xfrm>
        <a:prstGeom prst="ellipse">
          <a:avLst/>
        </a:prstGeom>
        <a:solidFill>
          <a:schemeClr val="accent3">
            <a:lumMod val="50000"/>
          </a:schemeClr>
        </a:solidFill>
      </dsp:spPr>
      <dsp:style>
        <a:lnRef idx="2">
          <a:schemeClr val="lt1"/>
        </a:lnRef>
        <a:fillRef idx="1">
          <a:schemeClr val="accent1"/>
        </a:fillRef>
        <a:effectRef idx="0">
          <a:scrgbClr r="0" g="0" b="0"/>
        </a:effectRef>
        <a:fontRef idx="minor">
          <a:schemeClr val="lt1"/>
        </a:fontRef>
      </dsp:style>
      <dsp:txBody>
        <a:bodyPr lIns="30480" tIns="30480" rIns="3048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400" b="1" dirty="0" smtClean="0">
              <a:solidFill>
                <a:schemeClr val="tx1">
                  <a:lumMod val="95000"/>
                  <a:lumOff val="5000"/>
                </a:schemeClr>
              </a:solidFill>
            </a:rPr>
            <a:t>4.</a:t>
          </a:r>
          <a:r>
            <a:rPr lang="zh-CN" sz="2400" b="1" dirty="0" smtClean="0">
              <a:solidFill>
                <a:schemeClr val="tx1">
                  <a:lumMod val="95000"/>
                  <a:lumOff val="5000"/>
                </a:schemeClr>
              </a:solidFill>
            </a:rPr>
            <a:t>量表测查</a:t>
          </a:r>
          <a:endParaRPr lang="zh-CN" altLang="en-US" sz="2400" b="1" dirty="0">
            <a:solidFill>
              <a:schemeClr val="tx1">
                <a:lumMod val="95000"/>
                <a:lumOff val="5000"/>
              </a:schemeClr>
            </a:solidFill>
          </a:endParaRPr>
        </a:p>
      </dsp:txBody>
      <dsp:txXfrm>
        <a:off x="3911441" y="2982278"/>
        <a:ext cx="994092" cy="994092"/>
      </dsp:txXfrm>
    </dsp:sp>
    <dsp:sp modelId="{91619342-6A4F-4522-ABCF-70F983AB02FB}">
      <dsp:nvSpPr>
        <dsp:cNvPr id="10" name="右箭头 9"/>
        <dsp:cNvSpPr/>
      </dsp:nvSpPr>
      <dsp:spPr bwMode="white">
        <a:xfrm rot="12873626">
          <a:off x="3606454" y="2865024"/>
          <a:ext cx="307540" cy="33550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rot="10800000" lIns="0" tIns="0" rIns="0" bIns="0" anchor="ctr"/>
        <a:lstStyle>
          <a:lvl1pPr algn="ctr">
            <a:defRPr sz="1300"/>
          </a:lvl1pPr>
          <a:lvl2pPr marL="57150" indent="-57150" algn="ctr">
            <a:defRPr sz="1000"/>
          </a:lvl2pPr>
          <a:lvl3pPr marL="114300" indent="-57150" algn="ctr">
            <a:defRPr sz="1000"/>
          </a:lvl3pPr>
          <a:lvl4pPr marL="171450" indent="-57150" algn="ctr">
            <a:defRPr sz="1000"/>
          </a:lvl4pPr>
          <a:lvl5pPr marL="228600" indent="-57150" algn="ctr">
            <a:defRPr sz="1000"/>
          </a:lvl5pPr>
          <a:lvl6pPr marL="285750" indent="-57150" algn="ctr">
            <a:defRPr sz="1000"/>
          </a:lvl6pPr>
          <a:lvl7pPr marL="342900" indent="-57150" algn="ctr">
            <a:defRPr sz="1000"/>
          </a:lvl7pPr>
          <a:lvl8pPr marL="400050" indent="-57150" algn="ctr">
            <a:defRPr sz="1000"/>
          </a:lvl8pPr>
          <a:lvl9pPr marL="457200" indent="-57150" algn="ctr">
            <a:defRPr sz="1000"/>
          </a:lvl9pPr>
        </a:lstStyle>
        <a:p>
          <a:pPr lvl="0">
            <a:lnSpc>
              <a:spcPct val="100000"/>
            </a:lnSpc>
            <a:spcBef>
              <a:spcPct val="0"/>
            </a:spcBef>
            <a:spcAft>
              <a:spcPct val="35000"/>
            </a:spcAft>
          </a:pPr>
          <a:endParaRPr lang="zh-CN" altLang="en-US"/>
        </a:p>
      </dsp:txBody>
      <dsp:txXfrm rot="12873626">
        <a:off x="3606454" y="2865024"/>
        <a:ext cx="307540" cy="335506"/>
      </dsp:txXfrm>
    </dsp:sp>
    <dsp:sp modelId="{31E09A5A-8E15-4901-9ACF-03125C64AA65}">
      <dsp:nvSpPr>
        <dsp:cNvPr id="11" name="椭圆 10"/>
        <dsp:cNvSpPr/>
      </dsp:nvSpPr>
      <dsp:spPr bwMode="white">
        <a:xfrm>
          <a:off x="2614914" y="2089184"/>
          <a:ext cx="994092" cy="994092"/>
        </a:xfrm>
        <a:prstGeom prst="ellipse">
          <a:avLst/>
        </a:prstGeom>
        <a:solidFill>
          <a:schemeClr val="accent3">
            <a:lumMod val="50000"/>
          </a:schemeClr>
        </a:solidFill>
      </dsp:spPr>
      <dsp:style>
        <a:lnRef idx="2">
          <a:schemeClr val="lt1"/>
        </a:lnRef>
        <a:fillRef idx="1">
          <a:schemeClr val="accent1"/>
        </a:fillRef>
        <a:effectRef idx="0">
          <a:scrgbClr r="0" g="0" b="0"/>
        </a:effectRef>
        <a:fontRef idx="minor">
          <a:schemeClr val="lt1"/>
        </a:fontRef>
      </dsp:style>
      <dsp:txBody>
        <a:bodyPr lIns="30480" tIns="30480" rIns="3048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400" b="1" dirty="0" smtClean="0">
              <a:solidFill>
                <a:schemeClr val="tx1">
                  <a:lumMod val="95000"/>
                  <a:lumOff val="5000"/>
                </a:schemeClr>
              </a:solidFill>
            </a:rPr>
            <a:t>5.</a:t>
          </a:r>
          <a:r>
            <a:rPr lang="zh-CN" sz="2400" b="1" dirty="0" smtClean="0">
              <a:solidFill>
                <a:schemeClr val="tx1">
                  <a:lumMod val="95000"/>
                  <a:lumOff val="5000"/>
                </a:schemeClr>
              </a:solidFill>
            </a:rPr>
            <a:t>自我报告</a:t>
          </a:r>
          <a:endParaRPr lang="zh-CN" altLang="en-US" sz="2400" b="1" dirty="0">
            <a:solidFill>
              <a:schemeClr val="tx1">
                <a:lumMod val="95000"/>
                <a:lumOff val="5000"/>
              </a:schemeClr>
            </a:solidFill>
          </a:endParaRPr>
        </a:p>
      </dsp:txBody>
      <dsp:txXfrm>
        <a:off x="2614914" y="2089184"/>
        <a:ext cx="994092" cy="994092"/>
      </dsp:txXfrm>
    </dsp:sp>
    <dsp:sp modelId="{66C31F5B-DADB-445E-A57D-1B738A04BDAC}">
      <dsp:nvSpPr>
        <dsp:cNvPr id="12" name="右箭头 11"/>
        <dsp:cNvSpPr/>
      </dsp:nvSpPr>
      <dsp:spPr bwMode="white">
        <a:xfrm rot="-5386788">
          <a:off x="3021916" y="1746670"/>
          <a:ext cx="185252" cy="33550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lIns="0" tIns="0" rIns="0" bIns="0" anchor="ctr"/>
        <a:lstStyle>
          <a:lvl1pPr algn="ctr">
            <a:defRPr sz="1300"/>
          </a:lvl1pPr>
          <a:lvl2pPr marL="57150" indent="-57150" algn="ctr">
            <a:defRPr sz="1000"/>
          </a:lvl2pPr>
          <a:lvl3pPr marL="114300" indent="-57150" algn="ctr">
            <a:defRPr sz="1000"/>
          </a:lvl3pPr>
          <a:lvl4pPr marL="171450" indent="-57150" algn="ctr">
            <a:defRPr sz="1000"/>
          </a:lvl4pPr>
          <a:lvl5pPr marL="228600" indent="-57150" algn="ctr">
            <a:defRPr sz="1000"/>
          </a:lvl5pPr>
          <a:lvl6pPr marL="285750" indent="-57150" algn="ctr">
            <a:defRPr sz="1000"/>
          </a:lvl6pPr>
          <a:lvl7pPr marL="342900" indent="-57150" algn="ctr">
            <a:defRPr sz="1000"/>
          </a:lvl7pPr>
          <a:lvl8pPr marL="400050" indent="-57150" algn="ctr">
            <a:defRPr sz="1000"/>
          </a:lvl8pPr>
          <a:lvl9pPr marL="457200" indent="-57150" algn="ctr">
            <a:defRPr sz="1000"/>
          </a:lvl9pPr>
        </a:lstStyle>
        <a:p>
          <a:pPr lvl="0">
            <a:lnSpc>
              <a:spcPct val="100000"/>
            </a:lnSpc>
            <a:spcBef>
              <a:spcPct val="0"/>
            </a:spcBef>
            <a:spcAft>
              <a:spcPct val="35000"/>
            </a:spcAft>
          </a:pPr>
          <a:endParaRPr lang="zh-CN" altLang="en-US"/>
        </a:p>
      </dsp:txBody>
      <dsp:txXfrm rot="-5386788">
        <a:off x="3021916" y="1746670"/>
        <a:ext cx="185252" cy="335506"/>
      </dsp:txXfrm>
    </dsp:sp>
    <dsp:sp modelId="{2D8DF666-2385-4349-B229-6252E4F7131C}">
      <dsp:nvSpPr>
        <dsp:cNvPr id="13" name="椭圆 12"/>
        <dsp:cNvSpPr/>
      </dsp:nvSpPr>
      <dsp:spPr bwMode="white">
        <a:xfrm>
          <a:off x="2620077" y="745569"/>
          <a:ext cx="994092" cy="994092"/>
        </a:xfrm>
        <a:prstGeom prst="ellipse">
          <a:avLst/>
        </a:prstGeom>
        <a:solidFill>
          <a:schemeClr val="accent3">
            <a:lumMod val="50000"/>
          </a:schemeClr>
        </a:solidFill>
      </dsp:spPr>
      <dsp:style>
        <a:lnRef idx="2">
          <a:schemeClr val="lt1"/>
        </a:lnRef>
        <a:fillRef idx="1">
          <a:schemeClr val="accent1"/>
        </a:fillRef>
        <a:effectRef idx="0">
          <a:scrgbClr r="0" g="0" b="0"/>
        </a:effectRef>
        <a:fontRef idx="minor">
          <a:schemeClr val="lt1"/>
        </a:fontRef>
      </dsp:style>
      <dsp:txBody>
        <a:bodyPr lIns="30480" tIns="30480" rIns="3048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400" b="1" dirty="0" smtClean="0">
              <a:solidFill>
                <a:schemeClr val="tx1">
                  <a:lumMod val="95000"/>
                  <a:lumOff val="5000"/>
                </a:schemeClr>
              </a:solidFill>
            </a:rPr>
            <a:t>6.</a:t>
          </a:r>
          <a:r>
            <a:rPr lang="zh-CN" sz="2400" b="1" dirty="0" smtClean="0">
              <a:solidFill>
                <a:schemeClr val="tx1">
                  <a:lumMod val="95000"/>
                  <a:lumOff val="5000"/>
                </a:schemeClr>
              </a:solidFill>
            </a:rPr>
            <a:t>文件检阅</a:t>
          </a:r>
          <a:endParaRPr lang="zh-CN" altLang="en-US" sz="2400" b="1" dirty="0">
            <a:solidFill>
              <a:schemeClr val="tx1">
                <a:lumMod val="95000"/>
                <a:lumOff val="5000"/>
              </a:schemeClr>
            </a:solidFill>
          </a:endParaRPr>
        </a:p>
      </dsp:txBody>
      <dsp:txXfrm>
        <a:off x="2620077" y="745569"/>
        <a:ext cx="994092" cy="994092"/>
      </dsp:txXfrm>
    </dsp:sp>
    <dsp:sp modelId="{9B661657-07B4-46EB-9E07-9378C3FB9FF2}">
      <dsp:nvSpPr>
        <dsp:cNvPr id="14" name="右箭头 13"/>
        <dsp:cNvSpPr/>
      </dsp:nvSpPr>
      <dsp:spPr bwMode="white">
        <a:xfrm rot="-1799999">
          <a:off x="3631088" y="702078"/>
          <a:ext cx="263435" cy="33550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lIns="0" tIns="0" rIns="0" bIns="0" anchor="ctr"/>
        <a:lstStyle>
          <a:lvl1pPr algn="ctr">
            <a:defRPr sz="1300"/>
          </a:lvl1pPr>
          <a:lvl2pPr marL="57150" indent="-57150" algn="ctr">
            <a:defRPr sz="1000"/>
          </a:lvl2pPr>
          <a:lvl3pPr marL="114300" indent="-57150" algn="ctr">
            <a:defRPr sz="1000"/>
          </a:lvl3pPr>
          <a:lvl4pPr marL="171450" indent="-57150" algn="ctr">
            <a:defRPr sz="1000"/>
          </a:lvl4pPr>
          <a:lvl5pPr marL="228600" indent="-57150" algn="ctr">
            <a:defRPr sz="1000"/>
          </a:lvl5pPr>
          <a:lvl6pPr marL="285750" indent="-57150" algn="ctr">
            <a:defRPr sz="1000"/>
          </a:lvl6pPr>
          <a:lvl7pPr marL="342900" indent="-57150" algn="ctr">
            <a:defRPr sz="1000"/>
          </a:lvl7pPr>
          <a:lvl8pPr marL="400050" indent="-57150" algn="ctr">
            <a:defRPr sz="1000"/>
          </a:lvl8pPr>
          <a:lvl9pPr marL="457200" indent="-57150" algn="ctr">
            <a:defRPr sz="1000"/>
          </a:lvl9pPr>
        </a:lstStyle>
        <a:p>
          <a:pPr lvl="0">
            <a:lnSpc>
              <a:spcPct val="100000"/>
            </a:lnSpc>
            <a:spcBef>
              <a:spcPct val="0"/>
            </a:spcBef>
            <a:spcAft>
              <a:spcPct val="35000"/>
            </a:spcAft>
          </a:pPr>
          <a:endParaRPr lang="zh-CN" altLang="en-US"/>
        </a:p>
      </dsp:txBody>
      <dsp:txXfrm rot="-1799999">
        <a:off x="3631088" y="702078"/>
        <a:ext cx="263435" cy="335506"/>
      </dsp:txXfrm>
    </dsp:sp>
  </dsp:spTree>
</dsp:drawing>
</file>

<file path=ppt/diagrams/drawing7.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241030" cy="4147185"/>
        <a:chOff x="0" y="0"/>
        <a:chExt cx="8241030" cy="4147185"/>
      </a:xfrm>
    </dsp:grpSpPr>
    <dsp:sp modelId="{93A8292F-7BEC-4ABD-A8D2-2505AFF650DA}">
      <dsp:nvSpPr>
        <dsp:cNvPr id="4" name="右箭头 3"/>
        <dsp:cNvSpPr/>
      </dsp:nvSpPr>
      <dsp:spPr bwMode="white">
        <a:xfrm>
          <a:off x="3296412" y="0"/>
          <a:ext cx="4944618" cy="756307"/>
        </a:xfrm>
        <a:prstGeom prst="rightArrow">
          <a:avLst>
            <a:gd name="adj1" fmla="val 75000"/>
            <a:gd name="adj2" fmla="val 50000"/>
          </a:avLst>
        </a:prstGeom>
      </dsp:spPr>
      <dsp:style>
        <a:lnRef idx="2">
          <a:schemeClr val="accent2">
            <a:alpha val="90000"/>
          </a:schemeClr>
        </a:lnRef>
        <a:fillRef idx="1">
          <a:schemeClr val="lt1">
            <a:alpha val="90000"/>
            <a:tint val="40000"/>
          </a:schemeClr>
        </a:fillRef>
        <a:effectRef idx="0">
          <a:scrgbClr r="0" g="0" b="0"/>
        </a:effectRef>
        <a:fontRef idx="minor"/>
      </dsp:style>
      <dsp:txBody>
        <a:bodyPr vert="horz" wrap="square" lIns="8890" tIns="8890" rIns="8890" bIns="8890" anchor="t"/>
        <a:lstStyle>
          <a:lvl1pPr algn="l">
            <a:defRPr sz="6500"/>
          </a:lvl1pPr>
          <a:lvl2pPr marL="285750" indent="-285750" algn="l">
            <a:defRPr sz="6500"/>
          </a:lvl2pPr>
          <a:lvl3pPr marL="571500" indent="-285750" algn="l">
            <a:defRPr sz="6500"/>
          </a:lvl3pPr>
          <a:lvl4pPr marL="857250" indent="-285750" algn="l">
            <a:defRPr sz="6500"/>
          </a:lvl4pPr>
          <a:lvl5pPr marL="1143000" indent="-285750" algn="l">
            <a:defRPr sz="6500"/>
          </a:lvl5pPr>
          <a:lvl6pPr marL="1428750" indent="-285750" algn="l">
            <a:defRPr sz="6500"/>
          </a:lvl6pPr>
          <a:lvl7pPr marL="1714500" indent="-285750" algn="l">
            <a:defRPr sz="6500"/>
          </a:lvl7pPr>
          <a:lvl8pPr marL="2000250" indent="-285750" algn="l">
            <a:defRPr sz="6500"/>
          </a:lvl8pPr>
          <a:lvl9pPr marL="2286000" indent="-285750" algn="l">
            <a:defRPr sz="6500"/>
          </a:lvl9pPr>
        </a:lstStyle>
        <a:p>
          <a:pPr marL="114300" lvl="1" indent="-114300">
            <a:lnSpc>
              <a:spcPct val="100000"/>
            </a:lnSpc>
            <a:spcBef>
              <a:spcPct val="0"/>
            </a:spcBef>
            <a:spcAft>
              <a:spcPct val="15000"/>
            </a:spcAft>
            <a:buChar char="•"/>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一）初步核查和整理</a:t>
          </a:r>
          <a:endParaRPr lang="zh-CN" altLang="en-US" sz="1400" b="1" dirty="0">
            <a:solidFill>
              <a:schemeClr val="tx1">
                <a:lumMod val="95000"/>
                <a:lumOff val="5000"/>
              </a:schemeClr>
            </a:solidFill>
          </a:endParaRPr>
        </a:p>
        <a:p>
          <a:pPr marL="114300" lvl="1" indent="-114300">
            <a:lnSpc>
              <a:spcPct val="100000"/>
            </a:lnSpc>
            <a:spcBef>
              <a:spcPct val="0"/>
            </a:spcBef>
            <a:spcAft>
              <a:spcPct val="15000"/>
            </a:spcAft>
            <a:buChar char="•"/>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二）资料的编码和汇总</a:t>
          </a:r>
          <a:endParaRPr lang="zh-CN" altLang="en-US" sz="1400" b="1" dirty="0" smtClean="0">
            <a:solidFill>
              <a:schemeClr val="tx1">
                <a:lumMod val="95000"/>
                <a:lumOff val="5000"/>
              </a:schemeClr>
            </a:solidFill>
            <a:latin typeface="宋体" panose="02010600030101010101" pitchFamily="2" charset="-122"/>
          </a:endParaRPr>
        </a:p>
      </dsp:txBody>
      <dsp:txXfrm>
        <a:off x="3296412" y="0"/>
        <a:ext cx="4944618" cy="756307"/>
      </dsp:txXfrm>
    </dsp:sp>
    <dsp:sp modelId="{ABBC6FFC-D422-4940-A82D-539C45951603}">
      <dsp:nvSpPr>
        <dsp:cNvPr id="3" name="圆角矩形 2"/>
        <dsp:cNvSpPr/>
      </dsp:nvSpPr>
      <dsp:spPr bwMode="white">
        <a:xfrm>
          <a:off x="0" y="113959"/>
          <a:ext cx="3296412" cy="545154"/>
        </a:xfrm>
        <a:prstGeom prst="roundRect">
          <a:avLst/>
        </a:prstGeom>
        <a:solidFill>
          <a:schemeClr val="accent1">
            <a:lumMod val="75000"/>
          </a:schemeClr>
        </a:solidFill>
      </dsp:spPr>
      <dsp:style>
        <a:lnRef idx="2">
          <a:schemeClr val="accent2">
            <a:shade val="80000"/>
          </a:schemeClr>
        </a:lnRef>
        <a:fillRef idx="1">
          <a:schemeClr val="lt1"/>
        </a:fillRef>
        <a:effectRef idx="0">
          <a:scrgbClr r="0" g="0" b="0"/>
        </a:effectRef>
        <a:fontRef idx="minor">
          <a:schemeClr val="lt1"/>
        </a:fontRef>
      </dsp:style>
      <dsp:txBody>
        <a:bodyPr vert="horz" wrap="square" lIns="76200" tIns="38100" rIns="762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000" b="1" dirty="0" smtClean="0">
              <a:solidFill>
                <a:schemeClr val="bg1"/>
              </a:solidFill>
              <a:latin typeface="宋体" panose="02010600030101010101" pitchFamily="2" charset="-122"/>
            </a:rPr>
            <a:t>一、评价资料的准备</a:t>
          </a:r>
          <a:endParaRPr lang="zh-CN" altLang="en-US" sz="2000" b="1" dirty="0" smtClean="0">
            <a:solidFill>
              <a:schemeClr val="bg1"/>
            </a:solidFill>
            <a:latin typeface="宋体" panose="02010600030101010101" pitchFamily="2" charset="-122"/>
          </a:endParaRPr>
        </a:p>
      </dsp:txBody>
      <dsp:txXfrm>
        <a:off x="0" y="113959"/>
        <a:ext cx="3296412" cy="545154"/>
      </dsp:txXfrm>
    </dsp:sp>
    <dsp:sp modelId="{0FBBFF07-1276-4D74-9838-C45F40E1E4B4}">
      <dsp:nvSpPr>
        <dsp:cNvPr id="6" name="右箭头 5"/>
        <dsp:cNvSpPr/>
      </dsp:nvSpPr>
      <dsp:spPr bwMode="white">
        <a:xfrm>
          <a:off x="3255372" y="879342"/>
          <a:ext cx="4944618" cy="807662"/>
        </a:xfrm>
        <a:prstGeom prst="rightArrow">
          <a:avLst>
            <a:gd name="adj1" fmla="val 75000"/>
            <a:gd name="adj2" fmla="val 50000"/>
          </a:avLst>
        </a:prstGeom>
      </dsp:spPr>
      <dsp:style>
        <a:lnRef idx="2">
          <a:schemeClr val="accent2">
            <a:alpha val="90000"/>
          </a:schemeClr>
        </a:lnRef>
        <a:fillRef idx="1">
          <a:schemeClr val="lt1">
            <a:alpha val="90000"/>
            <a:tint val="40000"/>
          </a:schemeClr>
        </a:fillRef>
        <a:effectRef idx="0">
          <a:scrgbClr r="0" g="0" b="0"/>
        </a:effectRef>
        <a:fontRef idx="minor"/>
      </dsp:style>
      <dsp:txBody>
        <a:bodyPr vert="horz" wrap="square" lIns="8890" tIns="8890" rIns="8890" bIns="8890" anchor="t"/>
        <a:lstStyle>
          <a:lvl1pPr algn="l">
            <a:defRPr sz="6500"/>
          </a:lvl1pPr>
          <a:lvl2pPr marL="285750" indent="-285750" algn="l">
            <a:defRPr sz="6500"/>
          </a:lvl2pPr>
          <a:lvl3pPr marL="571500" indent="-285750" algn="l">
            <a:defRPr sz="6500"/>
          </a:lvl3pPr>
          <a:lvl4pPr marL="857250" indent="-285750" algn="l">
            <a:defRPr sz="6500"/>
          </a:lvl4pPr>
          <a:lvl5pPr marL="1143000" indent="-285750" algn="l">
            <a:defRPr sz="6500"/>
          </a:lvl5pPr>
          <a:lvl6pPr marL="1428750" indent="-285750" algn="l">
            <a:defRPr sz="6500"/>
          </a:lvl6pPr>
          <a:lvl7pPr marL="1714500" indent="-285750" algn="l">
            <a:defRPr sz="6500"/>
          </a:lvl7pPr>
          <a:lvl8pPr marL="2000250" indent="-285750" algn="l">
            <a:defRPr sz="6500"/>
          </a:lvl8pPr>
          <a:lvl9pPr marL="2286000" indent="-285750" algn="l">
            <a:defRPr sz="6500"/>
          </a:lvl9pPr>
        </a:lstStyle>
        <a:p>
          <a:pPr marL="114300" lvl="1" indent="-114300">
            <a:lnSpc>
              <a:spcPct val="100000"/>
            </a:lnSpc>
            <a:spcBef>
              <a:spcPct val="0"/>
            </a:spcBef>
            <a:spcAft>
              <a:spcPct val="15000"/>
            </a:spcAft>
            <a:buChar char="•"/>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一）量化分析的特征</a:t>
          </a:r>
          <a:endParaRPr lang="zh-CN" altLang="en-US" sz="1400" b="1" dirty="0">
            <a:solidFill>
              <a:schemeClr val="tx1">
                <a:lumMod val="95000"/>
                <a:lumOff val="5000"/>
              </a:schemeClr>
            </a:solidFill>
          </a:endParaRPr>
        </a:p>
        <a:p>
          <a:pPr marL="114300" lvl="1" indent="-114300">
            <a:lnSpc>
              <a:spcPct val="100000"/>
            </a:lnSpc>
            <a:spcBef>
              <a:spcPct val="0"/>
            </a:spcBef>
            <a:spcAft>
              <a:spcPct val="15000"/>
            </a:spcAft>
            <a:buChar char="•"/>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二）量化分析的结构方式</a:t>
          </a:r>
          <a:endParaRPr lang="zh-CN" altLang="en-US" sz="1400" b="1" dirty="0" smtClean="0">
            <a:solidFill>
              <a:schemeClr val="tx1">
                <a:lumMod val="95000"/>
                <a:lumOff val="5000"/>
              </a:schemeClr>
            </a:solidFill>
            <a:latin typeface="宋体" panose="02010600030101010101" pitchFamily="2" charset="-122"/>
          </a:endParaRPr>
        </a:p>
      </dsp:txBody>
      <dsp:txXfrm>
        <a:off x="3255372" y="879342"/>
        <a:ext cx="4944618" cy="807662"/>
      </dsp:txXfrm>
    </dsp:sp>
    <dsp:sp modelId="{8BE46CBC-159A-4A1B-AACE-05829C03BAB1}">
      <dsp:nvSpPr>
        <dsp:cNvPr id="5" name="圆角矩形 4"/>
        <dsp:cNvSpPr/>
      </dsp:nvSpPr>
      <dsp:spPr bwMode="white">
        <a:xfrm>
          <a:off x="0" y="978597"/>
          <a:ext cx="3296412" cy="596568"/>
        </a:xfrm>
        <a:prstGeom prst="roundRect">
          <a:avLst/>
        </a:prstGeom>
        <a:solidFill>
          <a:schemeClr val="accent1">
            <a:lumMod val="75000"/>
          </a:schemeClr>
        </a:solidFill>
      </dsp:spPr>
      <dsp:style>
        <a:lnRef idx="2">
          <a:schemeClr val="accent2">
            <a:shade val="80000"/>
          </a:schemeClr>
        </a:lnRef>
        <a:fillRef idx="1">
          <a:schemeClr val="lt1"/>
        </a:fillRef>
        <a:effectRef idx="0">
          <a:scrgbClr r="0" g="0" b="0"/>
        </a:effectRef>
        <a:fontRef idx="minor">
          <a:schemeClr val="lt1"/>
        </a:fontRef>
      </dsp:style>
      <dsp:txBody>
        <a:bodyPr vert="horz" wrap="square" lIns="68580" tIns="34290" rIns="68580" bIns="3429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1800" b="1" dirty="0" smtClean="0">
              <a:solidFill>
                <a:schemeClr val="bg1"/>
              </a:solidFill>
              <a:latin typeface="宋体" panose="02010600030101010101" pitchFamily="2" charset="-122"/>
            </a:rPr>
            <a:t>二、评价资料的量化分析</a:t>
          </a:r>
          <a:endParaRPr lang="zh-CN" altLang="en-US" sz="1800" b="1" dirty="0" smtClean="0">
            <a:solidFill>
              <a:schemeClr val="bg1"/>
            </a:solidFill>
            <a:latin typeface="宋体" panose="02010600030101010101" pitchFamily="2" charset="-122"/>
          </a:endParaRPr>
        </a:p>
      </dsp:txBody>
      <dsp:txXfrm>
        <a:off x="0" y="978597"/>
        <a:ext cx="3296412" cy="596568"/>
      </dsp:txXfrm>
    </dsp:sp>
    <dsp:sp modelId="{749E58B9-665A-4248-A82B-EB6C10F0F665}">
      <dsp:nvSpPr>
        <dsp:cNvPr id="8" name="右箭头 7"/>
        <dsp:cNvSpPr/>
      </dsp:nvSpPr>
      <dsp:spPr bwMode="white">
        <a:xfrm>
          <a:off x="3652412" y="1812199"/>
          <a:ext cx="4552754" cy="675474"/>
        </a:xfrm>
        <a:prstGeom prst="rightArrow">
          <a:avLst>
            <a:gd name="adj1" fmla="val 75000"/>
            <a:gd name="adj2" fmla="val 50000"/>
          </a:avLst>
        </a:prstGeom>
      </dsp:spPr>
      <dsp:style>
        <a:lnRef idx="2">
          <a:schemeClr val="accent2">
            <a:alpha val="90000"/>
          </a:schemeClr>
        </a:lnRef>
        <a:fillRef idx="1">
          <a:schemeClr val="lt1">
            <a:alpha val="90000"/>
            <a:tint val="40000"/>
          </a:schemeClr>
        </a:fillRef>
        <a:effectRef idx="0">
          <a:scrgbClr r="0" g="0" b="0"/>
        </a:effectRef>
        <a:fontRef idx="minor"/>
      </dsp:style>
      <dsp:txBody>
        <a:bodyPr vert="horz" wrap="square" lIns="8890" tIns="8890" rIns="8890" bIns="8890" anchor="t"/>
        <a:lstStyle>
          <a:lvl1pPr algn="l">
            <a:defRPr sz="6500"/>
          </a:lvl1pPr>
          <a:lvl2pPr marL="285750" indent="-285750" algn="l">
            <a:defRPr sz="6500"/>
          </a:lvl2pPr>
          <a:lvl3pPr marL="571500" indent="-285750" algn="l">
            <a:defRPr sz="6500"/>
          </a:lvl3pPr>
          <a:lvl4pPr marL="857250" indent="-285750" algn="l">
            <a:defRPr sz="6500"/>
          </a:lvl4pPr>
          <a:lvl5pPr marL="1143000" indent="-285750" algn="l">
            <a:defRPr sz="6500"/>
          </a:lvl5pPr>
          <a:lvl6pPr marL="1428750" indent="-285750" algn="l">
            <a:defRPr sz="6500"/>
          </a:lvl6pPr>
          <a:lvl7pPr marL="1714500" indent="-285750" algn="l">
            <a:defRPr sz="6500"/>
          </a:lvl7pPr>
          <a:lvl8pPr marL="2000250" indent="-285750" algn="l">
            <a:defRPr sz="6500"/>
          </a:lvl8pPr>
          <a:lvl9pPr marL="2286000" indent="-285750" algn="l">
            <a:defRPr sz="6500"/>
          </a:lvl9pPr>
        </a:lstStyle>
        <a:p>
          <a:pPr marL="114300" lvl="1" indent="-114300">
            <a:lnSpc>
              <a:spcPct val="100000"/>
            </a:lnSpc>
            <a:spcBef>
              <a:spcPct val="0"/>
            </a:spcBef>
            <a:spcAft>
              <a:spcPct val="15000"/>
            </a:spcAft>
            <a:buChar char="•"/>
          </a:pPr>
          <a:r>
            <a:rPr lang="zh-CN" altLang="en-US" sz="1400" b="1" dirty="0" smtClean="0">
              <a:solidFill>
                <a:schemeClr val="tx1">
                  <a:lumMod val="95000"/>
                  <a:lumOff val="5000"/>
                </a:schemeClr>
              </a:solidFill>
              <a:latin typeface="宋体" panose="02010600030101010101" pitchFamily="2" charset="-122"/>
            </a:rPr>
            <a:t>(一）描述性统计 (二）相关分析</a:t>
          </a:r>
          <a:endParaRPr lang="zh-CN" altLang="en-US" sz="1400" b="1" dirty="0">
            <a:solidFill>
              <a:schemeClr val="tx1">
                <a:lumMod val="95000"/>
                <a:lumOff val="5000"/>
              </a:schemeClr>
            </a:solidFill>
          </a:endParaRPr>
        </a:p>
        <a:p>
          <a:pPr marL="114300" lvl="1" indent="-114300">
            <a:lnSpc>
              <a:spcPct val="100000"/>
            </a:lnSpc>
            <a:spcBef>
              <a:spcPct val="0"/>
            </a:spcBef>
            <a:spcAft>
              <a:spcPct val="15000"/>
            </a:spcAft>
            <a:buChar char="•"/>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三）方差分析   (四）因素分析</a:t>
          </a:r>
          <a:endParaRPr lang="zh-CN" altLang="en-US" sz="1400" b="1" dirty="0" smtClean="0">
            <a:solidFill>
              <a:schemeClr val="tx1">
                <a:lumMod val="95000"/>
                <a:lumOff val="5000"/>
              </a:schemeClr>
            </a:solidFill>
            <a:latin typeface="宋体" panose="02010600030101010101" pitchFamily="2" charset="-122"/>
          </a:endParaRPr>
        </a:p>
      </dsp:txBody>
      <dsp:txXfrm>
        <a:off x="3652412" y="1812199"/>
        <a:ext cx="4552754" cy="675474"/>
      </dsp:txXfrm>
    </dsp:sp>
    <dsp:sp modelId="{B4C86033-8A2F-4328-BA82-82FF1F545987}">
      <dsp:nvSpPr>
        <dsp:cNvPr id="7" name="圆角矩形 6"/>
        <dsp:cNvSpPr/>
      </dsp:nvSpPr>
      <dsp:spPr bwMode="white">
        <a:xfrm>
          <a:off x="85210" y="1860677"/>
          <a:ext cx="3688276" cy="620850"/>
        </a:xfrm>
        <a:prstGeom prst="roundRect">
          <a:avLst/>
        </a:prstGeom>
        <a:solidFill>
          <a:schemeClr val="accent1">
            <a:lumMod val="75000"/>
          </a:schemeClr>
        </a:solidFill>
      </dsp:spPr>
      <dsp:style>
        <a:lnRef idx="2">
          <a:schemeClr val="accent2">
            <a:shade val="80000"/>
          </a:schemeClr>
        </a:lnRef>
        <a:fillRef idx="1">
          <a:schemeClr val="lt1"/>
        </a:fillRef>
        <a:effectRef idx="0">
          <a:scrgbClr r="0" g="0" b="0"/>
        </a:effectRef>
        <a:fontRef idx="minor">
          <a:schemeClr val="lt1"/>
        </a:fontRef>
      </dsp:style>
      <dsp:txBody>
        <a:bodyPr vert="horz" wrap="square" lIns="68580" tIns="34290" rIns="68580" bIns="3429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1800" b="1" dirty="0" smtClean="0">
              <a:solidFill>
                <a:schemeClr val="bg1"/>
              </a:solidFill>
              <a:latin typeface="宋体" panose="02010600030101010101" pitchFamily="2" charset="-122"/>
            </a:rPr>
            <a:t>三、常用的评价数据统计方法</a:t>
          </a:r>
          <a:endParaRPr lang="zh-CN" altLang="en-US" sz="1800" b="1" dirty="0" smtClean="0">
            <a:solidFill>
              <a:schemeClr val="bg1"/>
            </a:solidFill>
            <a:latin typeface="宋体" panose="02010600030101010101" pitchFamily="2" charset="-122"/>
          </a:endParaRPr>
        </a:p>
      </dsp:txBody>
      <dsp:txXfrm>
        <a:off x="85210" y="1860677"/>
        <a:ext cx="3688276" cy="620850"/>
      </dsp:txXfrm>
    </dsp:sp>
    <dsp:sp modelId="{50F225A6-A5EB-43FB-837D-02BB1CC5EB8C}">
      <dsp:nvSpPr>
        <dsp:cNvPr id="10" name="右箭头 9"/>
        <dsp:cNvSpPr/>
      </dsp:nvSpPr>
      <dsp:spPr bwMode="white">
        <a:xfrm>
          <a:off x="3209069" y="2656764"/>
          <a:ext cx="4949013" cy="776912"/>
        </a:xfrm>
        <a:prstGeom prst="rightArrow">
          <a:avLst>
            <a:gd name="adj1" fmla="val 75000"/>
            <a:gd name="adj2" fmla="val 50000"/>
          </a:avLst>
        </a:prstGeom>
      </dsp:spPr>
      <dsp:style>
        <a:lnRef idx="2">
          <a:schemeClr val="accent2">
            <a:alpha val="90000"/>
          </a:schemeClr>
        </a:lnRef>
        <a:fillRef idx="1">
          <a:schemeClr val="lt1">
            <a:alpha val="90000"/>
            <a:tint val="40000"/>
          </a:schemeClr>
        </a:fillRef>
        <a:effectRef idx="0">
          <a:scrgbClr r="0" g="0" b="0"/>
        </a:effectRef>
        <a:fontRef idx="minor"/>
      </dsp:style>
      <dsp:txBody>
        <a:bodyPr vert="horz" wrap="square" lIns="8890" tIns="8890" rIns="8890" bIns="8890" anchor="t"/>
        <a:lstStyle>
          <a:lvl1pPr algn="l">
            <a:defRPr sz="6500"/>
          </a:lvl1pPr>
          <a:lvl2pPr marL="285750" indent="-285750" algn="l">
            <a:defRPr sz="6500"/>
          </a:lvl2pPr>
          <a:lvl3pPr marL="571500" indent="-285750" algn="l">
            <a:defRPr sz="6500"/>
          </a:lvl3pPr>
          <a:lvl4pPr marL="857250" indent="-285750" algn="l">
            <a:defRPr sz="6500"/>
          </a:lvl4pPr>
          <a:lvl5pPr marL="1143000" indent="-285750" algn="l">
            <a:defRPr sz="6500"/>
          </a:lvl5pPr>
          <a:lvl6pPr marL="1428750" indent="-285750" algn="l">
            <a:defRPr sz="6500"/>
          </a:lvl6pPr>
          <a:lvl7pPr marL="1714500" indent="-285750" algn="l">
            <a:defRPr sz="6500"/>
          </a:lvl7pPr>
          <a:lvl8pPr marL="2000250" indent="-285750" algn="l">
            <a:defRPr sz="6500"/>
          </a:lvl8pPr>
          <a:lvl9pPr marL="2286000" indent="-285750" algn="l">
            <a:defRPr sz="6500"/>
          </a:lvl9pPr>
        </a:lstStyle>
        <a:p>
          <a:pPr marL="114300" lvl="1" indent="-114300">
            <a:lnSpc>
              <a:spcPct val="100000"/>
            </a:lnSpc>
            <a:spcBef>
              <a:spcPct val="0"/>
            </a:spcBef>
            <a:spcAft>
              <a:spcPct val="15000"/>
            </a:spcAft>
            <a:buChar char="•"/>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一）质的分析的特征</a:t>
          </a: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二）质的评价资料的整理和编码</a:t>
          </a:r>
          <a:endParaRPr lang="zh-CN" altLang="en-US" sz="2000" b="1" dirty="0">
            <a:solidFill>
              <a:schemeClr val="tx1">
                <a:lumMod val="95000"/>
                <a:lumOff val="5000"/>
              </a:schemeClr>
            </a:solidFill>
          </a:endParaRPr>
        </a:p>
        <a:p>
          <a:pPr marL="114300" lvl="1" indent="-114300">
            <a:lnSpc>
              <a:spcPct val="100000"/>
            </a:lnSpc>
            <a:spcBef>
              <a:spcPct val="0"/>
            </a:spcBef>
            <a:spcAft>
              <a:spcPct val="15000"/>
            </a:spcAft>
            <a:buChar char="•"/>
          </a:pPr>
          <a:r>
            <a:rPr lang="zh-CN" altLang="en-US" sz="1400" b="1" dirty="0" smtClean="0">
              <a:solidFill>
                <a:schemeClr val="tx1">
                  <a:lumMod val="95000"/>
                  <a:lumOff val="5000"/>
                </a:schemeClr>
              </a:solidFill>
              <a:latin typeface="宋体" panose="02010600030101010101" pitchFamily="2" charset="-122"/>
            </a:rPr>
            <a:t>(三）质的评价资料分析方式(四）质的分析的具体策略或技</a:t>
          </a:r>
          <a:r>
            <a:rPr lang="zh-CN" altLang="en-US" sz="1400" b="1" dirty="0" smtClean="0">
              <a:solidFill>
                <a:schemeClr val="tx1">
                  <a:lumMod val="95000"/>
                  <a:lumOff val="5000"/>
                </a:schemeClr>
              </a:solidFill>
              <a:latin typeface="宋体" panose="02010600030101010101" pitchFamily="2" charset="-122"/>
            </a:rPr>
            <a:t>术</a:t>
          </a:r>
          <a:endParaRPr lang="zh-CN" altLang="en-US" sz="1400" b="1" dirty="0" smtClean="0">
            <a:solidFill>
              <a:schemeClr val="tx1">
                <a:lumMod val="95000"/>
                <a:lumOff val="5000"/>
              </a:schemeClr>
            </a:solidFill>
            <a:latin typeface="宋体" panose="02010600030101010101" pitchFamily="2" charset="-122"/>
          </a:endParaRPr>
        </a:p>
      </dsp:txBody>
      <dsp:txXfrm>
        <a:off x="3209069" y="2656764"/>
        <a:ext cx="4949013" cy="776912"/>
      </dsp:txXfrm>
    </dsp:sp>
    <dsp:sp modelId="{F66A1680-CAFC-4C67-AD90-C59874BA603D}">
      <dsp:nvSpPr>
        <dsp:cNvPr id="9" name="圆角矩形 8"/>
        <dsp:cNvSpPr/>
      </dsp:nvSpPr>
      <dsp:spPr bwMode="white">
        <a:xfrm>
          <a:off x="0" y="2704278"/>
          <a:ext cx="3292017" cy="598295"/>
        </a:xfrm>
        <a:prstGeom prst="roundRect">
          <a:avLst/>
        </a:prstGeom>
        <a:solidFill>
          <a:schemeClr val="accent1">
            <a:lumMod val="75000"/>
          </a:schemeClr>
        </a:solidFill>
      </dsp:spPr>
      <dsp:style>
        <a:lnRef idx="2">
          <a:schemeClr val="accent2">
            <a:shade val="80000"/>
          </a:schemeClr>
        </a:lnRef>
        <a:fillRef idx="1">
          <a:schemeClr val="lt1"/>
        </a:fillRef>
        <a:effectRef idx="0">
          <a:scrgbClr r="0" g="0" b="0"/>
        </a:effectRef>
        <a:fontRef idx="minor">
          <a:schemeClr val="lt1"/>
        </a:fontRef>
      </dsp:style>
      <dsp:txBody>
        <a:bodyPr vert="horz" wrap="square" lIns="68580" tIns="34290" rIns="68580" bIns="3429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1800" b="1" dirty="0" smtClean="0">
              <a:solidFill>
                <a:schemeClr val="bg1"/>
              </a:solidFill>
              <a:latin typeface="宋体" panose="02010600030101010101" pitchFamily="2" charset="-122"/>
            </a:rPr>
            <a:t>四、评价资料的质的分析</a:t>
          </a:r>
          <a:r>
            <a:rPr lang="en-US" altLang="zh-CN" sz="2400" b="1" dirty="0" smtClean="0">
              <a:solidFill>
                <a:srgbClr val="FFC000"/>
              </a:solidFill>
            </a:rPr>
            <a:t> </a:t>
          </a:r>
          <a:endParaRPr lang="zh-CN" altLang="en-US" sz="2400" b="1" dirty="0">
            <a:solidFill>
              <a:srgbClr val="FFC000"/>
            </a:solidFill>
          </a:endParaRPr>
        </a:p>
      </dsp:txBody>
      <dsp:txXfrm>
        <a:off x="0" y="2704278"/>
        <a:ext cx="3292017" cy="598295"/>
      </dsp:txXfrm>
    </dsp:sp>
    <dsp:sp modelId="{621EA7F9-AC86-42C9-A8E7-04F7EF30DBC2}">
      <dsp:nvSpPr>
        <dsp:cNvPr id="12" name="右箭头 11"/>
        <dsp:cNvSpPr/>
      </dsp:nvSpPr>
      <dsp:spPr bwMode="white">
        <a:xfrm>
          <a:off x="3416230" y="3483327"/>
          <a:ext cx="4785083" cy="663858"/>
        </a:xfrm>
        <a:prstGeom prst="rightArrow">
          <a:avLst>
            <a:gd name="adj1" fmla="val 75000"/>
            <a:gd name="adj2" fmla="val 50000"/>
          </a:avLst>
        </a:prstGeom>
      </dsp:spPr>
      <dsp:style>
        <a:lnRef idx="2">
          <a:schemeClr val="accent2">
            <a:alpha val="90000"/>
          </a:schemeClr>
        </a:lnRef>
        <a:fillRef idx="1">
          <a:schemeClr val="lt1">
            <a:alpha val="90000"/>
            <a:tint val="40000"/>
          </a:schemeClr>
        </a:fillRef>
        <a:effectRef idx="0">
          <a:scrgbClr r="0" g="0" b="0"/>
        </a:effectRef>
        <a:fontRef idx="minor"/>
      </dsp:style>
      <dsp:txBody>
        <a:bodyPr vert="horz" wrap="square" lIns="8890" tIns="8890" rIns="8890" bIns="8890" anchor="t"/>
        <a:lstStyle>
          <a:lvl1pPr algn="l">
            <a:defRPr sz="6500"/>
          </a:lvl1pPr>
          <a:lvl2pPr marL="285750" indent="-285750" algn="l">
            <a:defRPr sz="6500"/>
          </a:lvl2pPr>
          <a:lvl3pPr marL="571500" indent="-285750" algn="l">
            <a:defRPr sz="6500"/>
          </a:lvl3pPr>
          <a:lvl4pPr marL="857250" indent="-285750" algn="l">
            <a:defRPr sz="6500"/>
          </a:lvl4pPr>
          <a:lvl5pPr marL="1143000" indent="-285750" algn="l">
            <a:defRPr sz="6500"/>
          </a:lvl5pPr>
          <a:lvl6pPr marL="1428750" indent="-285750" algn="l">
            <a:defRPr sz="6500"/>
          </a:lvl6pPr>
          <a:lvl7pPr marL="1714500" indent="-285750" algn="l">
            <a:defRPr sz="6500"/>
          </a:lvl7pPr>
          <a:lvl8pPr marL="2000250" indent="-285750" algn="l">
            <a:defRPr sz="6500"/>
          </a:lvl8pPr>
          <a:lvl9pPr marL="2286000" indent="-285750" algn="l">
            <a:defRPr sz="6500"/>
          </a:lvl9pPr>
        </a:lstStyle>
        <a:p>
          <a:pPr marL="114300" lvl="1" indent="-114300">
            <a:lnSpc>
              <a:spcPct val="100000"/>
            </a:lnSpc>
            <a:spcBef>
              <a:spcPct val="0"/>
            </a:spcBef>
            <a:spcAft>
              <a:spcPct val="15000"/>
            </a:spcAft>
            <a:buChar char="•"/>
          </a:pPr>
          <a:r>
            <a:rPr lang="en-US" altLang="zh-CN" sz="1400" b="1" dirty="0" smtClean="0">
              <a:solidFill>
                <a:schemeClr val="tx1">
                  <a:lumMod val="95000"/>
                  <a:lumOff val="5000"/>
                </a:schemeClr>
              </a:solidFill>
              <a:latin typeface="宋体" panose="02010600030101010101" pitchFamily="2" charset="-122"/>
            </a:rPr>
            <a:t>(</a:t>
          </a:r>
          <a:r>
            <a:rPr lang="zh-CN" altLang="en-US" sz="1400" b="1" dirty="0" smtClean="0">
              <a:solidFill>
                <a:schemeClr val="tx1">
                  <a:lumMod val="95000"/>
                  <a:lumOff val="5000"/>
                </a:schemeClr>
              </a:solidFill>
              <a:latin typeface="宋体" panose="02010600030101010101" pitchFamily="2" charset="-122"/>
            </a:rPr>
            <a:t>一）解释评价结果的原则</a:t>
          </a:r>
          <a:endParaRPr lang="zh-CN" altLang="en-US" sz="1400" b="1" dirty="0">
            <a:solidFill>
              <a:schemeClr val="tx1">
                <a:lumMod val="95000"/>
                <a:lumOff val="5000"/>
              </a:schemeClr>
            </a:solidFill>
          </a:endParaRPr>
        </a:p>
        <a:p>
          <a:pPr marL="114300" lvl="1" indent="-114300">
            <a:lnSpc>
              <a:spcPct val="100000"/>
            </a:lnSpc>
            <a:spcBef>
              <a:spcPct val="0"/>
            </a:spcBef>
            <a:spcAft>
              <a:spcPct val="15000"/>
            </a:spcAft>
            <a:buChar char="•"/>
          </a:pPr>
          <a:r>
            <a:rPr lang="zh-CN" altLang="en-US" sz="1400" b="1" dirty="0" smtClean="0">
              <a:solidFill>
                <a:schemeClr val="tx1">
                  <a:lumMod val="95000"/>
                  <a:lumOff val="5000"/>
                </a:schemeClr>
              </a:solidFill>
              <a:latin typeface="宋体" panose="02010600030101010101" pitchFamily="2" charset="-122"/>
            </a:rPr>
            <a:t>(二）解释评价结果的方式</a:t>
          </a:r>
          <a:endParaRPr lang="zh-CN" altLang="en-US" sz="2000" b="1" dirty="0">
            <a:solidFill>
              <a:schemeClr val="tx1">
                <a:lumMod val="95000"/>
                <a:lumOff val="5000"/>
              </a:schemeClr>
            </a:solidFill>
          </a:endParaRPr>
        </a:p>
        <a:p>
          <a:pPr marL="57150" lvl="1" indent="-57150">
            <a:lnSpc>
              <a:spcPct val="100000"/>
            </a:lnSpc>
            <a:spcBef>
              <a:spcPct val="0"/>
            </a:spcBef>
            <a:spcAft>
              <a:spcPct val="15000"/>
            </a:spcAft>
            <a:buChar char="•"/>
          </a:pPr>
          <a:endParaRPr lang="zh-CN" altLang="en-US" sz="900" dirty="0">
            <a:solidFill>
              <a:schemeClr val="dk1"/>
            </a:solidFill>
          </a:endParaRPr>
        </a:p>
      </dsp:txBody>
      <dsp:txXfrm>
        <a:off x="3416230" y="3483327"/>
        <a:ext cx="4785083" cy="663858"/>
      </dsp:txXfrm>
    </dsp:sp>
    <dsp:sp modelId="{E0FF8B0F-2DB2-4156-91D9-3790899B24C7}">
      <dsp:nvSpPr>
        <dsp:cNvPr id="11" name="圆角矩形 10"/>
        <dsp:cNvSpPr/>
      </dsp:nvSpPr>
      <dsp:spPr bwMode="white">
        <a:xfrm>
          <a:off x="0" y="3512734"/>
          <a:ext cx="3455947" cy="605043"/>
        </a:xfrm>
        <a:prstGeom prst="roundRect">
          <a:avLst/>
        </a:prstGeom>
        <a:solidFill>
          <a:schemeClr val="accent1">
            <a:lumMod val="75000"/>
          </a:schemeClr>
        </a:solidFill>
      </dsp:spPr>
      <dsp:style>
        <a:lnRef idx="2">
          <a:schemeClr val="accent2">
            <a:shade val="80000"/>
          </a:schemeClr>
        </a:lnRef>
        <a:fillRef idx="1">
          <a:schemeClr val="lt1"/>
        </a:fillRef>
        <a:effectRef idx="0">
          <a:scrgbClr r="0" g="0" b="0"/>
        </a:effectRef>
        <a:fontRef idx="minor">
          <a:schemeClr val="lt1"/>
        </a:fontRef>
      </dsp:style>
      <dsp:txBody>
        <a:bodyPr vert="horz" wrap="square" lIns="68580" tIns="34290" rIns="68580" bIns="3429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1800" b="1" dirty="0" smtClean="0">
              <a:solidFill>
                <a:schemeClr val="bg1"/>
              </a:solidFill>
              <a:latin typeface="宋体" panose="02010600030101010101" pitchFamily="2" charset="-122"/>
            </a:rPr>
            <a:t>五、评价结果的解释与运用</a:t>
          </a:r>
          <a:endParaRPr lang="zh-CN" altLang="en-US" sz="1800" b="1" dirty="0" smtClean="0">
            <a:solidFill>
              <a:schemeClr val="bg1"/>
            </a:solidFill>
            <a:latin typeface="宋体" panose="02010600030101010101" pitchFamily="2" charset="-122"/>
          </a:endParaRPr>
        </a:p>
      </dsp:txBody>
      <dsp:txXfrm>
        <a:off x="0" y="3512734"/>
        <a:ext cx="3455947" cy="605043"/>
      </dsp:txXfrm>
    </dsp:sp>
  </dsp:spTree>
</dsp:drawing>
</file>

<file path=ppt/diagrams/drawing8.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10910570" cy="3309620"/>
        <a:chOff x="0" y="0"/>
        <a:chExt cx="10910570" cy="3309620"/>
      </a:xfrm>
    </dsp:grpSpPr>
    <dsp:sp modelId="{4CD34D82-09F9-4100-BD0B-6BD02A75F6E3}">
      <dsp:nvSpPr>
        <dsp:cNvPr id="3" name="圆角矩形 2"/>
        <dsp:cNvSpPr/>
      </dsp:nvSpPr>
      <dsp:spPr bwMode="white">
        <a:xfrm>
          <a:off x="0" y="4680"/>
          <a:ext cx="10910570" cy="607060"/>
        </a:xfrm>
        <a:prstGeom prst="roundRect">
          <a:avLst/>
        </a:prstGeom>
        <a:solidFill>
          <a:schemeClr val="bg1">
            <a:lumMod val="25000"/>
          </a:schemeClr>
        </a:solidFill>
      </dsp:spPr>
      <dsp:style>
        <a:lnRef idx="2">
          <a:schemeClr val="lt1"/>
        </a:lnRef>
        <a:fillRef idx="1">
          <a:schemeClr val="accent1"/>
        </a:fillRef>
        <a:effectRef idx="0">
          <a:scrgbClr r="0" g="0" b="0"/>
        </a:effectRef>
        <a:fontRef idx="minor">
          <a:schemeClr val="lt1"/>
        </a:fontRef>
      </dsp:style>
      <dsp:txBody>
        <a:bodyPr lIns="91439" tIns="91439" rIns="91439" bIns="91439" anchor="ctr"/>
        <a:lstStyle>
          <a:lvl1pPr algn="l">
            <a:defRPr sz="23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nSpc>
              <a:spcPct val="100000"/>
            </a:lnSpc>
            <a:spcBef>
              <a:spcPct val="0"/>
            </a:spcBef>
            <a:spcAft>
              <a:spcPct val="35000"/>
            </a:spcAft>
          </a:pPr>
          <a:r>
            <a:rPr lang="zh-CN" altLang="en-US" sz="2400" b="1" dirty="0" smtClean="0">
              <a:solidFill>
                <a:srgbClr val="DCFCDE"/>
              </a:solidFill>
              <a:latin typeface="宋体" panose="02010600030101010101" pitchFamily="2" charset="-122"/>
            </a:rPr>
            <a:t>1.动态分析</a:t>
          </a:r>
          <a:endParaRPr lang="zh-CN" altLang="en-US" sz="2400" b="1" dirty="0"/>
        </a:p>
      </dsp:txBody>
      <dsp:txXfrm>
        <a:off x="0" y="4680"/>
        <a:ext cx="10910570" cy="607060"/>
      </dsp:txXfrm>
    </dsp:sp>
    <dsp:sp modelId="{DB357AE2-963C-4F7B-AA99-69AC71AF3ADC}">
      <dsp:nvSpPr>
        <dsp:cNvPr id="4" name="圆角矩形 3"/>
        <dsp:cNvSpPr/>
      </dsp:nvSpPr>
      <dsp:spPr bwMode="white">
        <a:xfrm>
          <a:off x="0" y="677980"/>
          <a:ext cx="10910570" cy="607060"/>
        </a:xfrm>
        <a:prstGeom prst="roundRect">
          <a:avLst/>
        </a:prstGeom>
        <a:solidFill>
          <a:schemeClr val="bg1">
            <a:lumMod val="25000"/>
          </a:schemeClr>
        </a:solidFill>
      </dsp:spPr>
      <dsp:style>
        <a:lnRef idx="2">
          <a:schemeClr val="lt1"/>
        </a:lnRef>
        <a:fillRef idx="1">
          <a:schemeClr val="accent1"/>
        </a:fillRef>
        <a:effectRef idx="0">
          <a:scrgbClr r="0" g="0" b="0"/>
        </a:effectRef>
        <a:fontRef idx="minor">
          <a:schemeClr val="lt1"/>
        </a:fontRef>
      </dsp:style>
      <dsp:txBody>
        <a:bodyPr lIns="91439" tIns="91439" rIns="91439" bIns="91439" anchor="ctr"/>
        <a:lstStyle>
          <a:lvl1pPr algn="l">
            <a:defRPr sz="23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nSpc>
              <a:spcPct val="100000"/>
            </a:lnSpc>
            <a:spcBef>
              <a:spcPct val="0"/>
            </a:spcBef>
            <a:spcAft>
              <a:spcPct val="35000"/>
            </a:spcAft>
          </a:pPr>
          <a:r>
            <a:rPr lang="en-US" altLang="zh-CN" sz="2400" b="1" dirty="0" smtClean="0">
              <a:solidFill>
                <a:srgbClr val="DCFCDE"/>
              </a:solidFill>
              <a:latin typeface="宋体" panose="02010600030101010101" pitchFamily="2" charset="-122"/>
            </a:rPr>
            <a:t>2.</a:t>
          </a:r>
          <a:r>
            <a:rPr lang="zh-CN" altLang="en-US" sz="2400" b="1" dirty="0" smtClean="0">
              <a:solidFill>
                <a:srgbClr val="DCFCDE"/>
              </a:solidFill>
              <a:latin typeface="宋体" panose="02010600030101010101" pitchFamily="2" charset="-122"/>
            </a:rPr>
            <a:t>平衡分析</a:t>
          </a:r>
          <a:endParaRPr lang="zh-CN" altLang="en-US" sz="2400" b="1" dirty="0"/>
        </a:p>
      </dsp:txBody>
      <dsp:txXfrm>
        <a:off x="0" y="677980"/>
        <a:ext cx="10910570" cy="607060"/>
      </dsp:txXfrm>
    </dsp:sp>
    <dsp:sp modelId="{C8D2126B-DB91-4A68-A5BD-6344C51F411E}">
      <dsp:nvSpPr>
        <dsp:cNvPr id="5" name="圆角矩形 4"/>
        <dsp:cNvSpPr/>
      </dsp:nvSpPr>
      <dsp:spPr bwMode="white">
        <a:xfrm>
          <a:off x="0" y="1351280"/>
          <a:ext cx="10910570" cy="607060"/>
        </a:xfrm>
        <a:prstGeom prst="roundRect">
          <a:avLst/>
        </a:prstGeom>
        <a:solidFill>
          <a:schemeClr val="bg1">
            <a:lumMod val="25000"/>
          </a:schemeClr>
        </a:solidFill>
      </dsp:spPr>
      <dsp:style>
        <a:lnRef idx="2">
          <a:schemeClr val="lt1"/>
        </a:lnRef>
        <a:fillRef idx="1">
          <a:schemeClr val="accent1"/>
        </a:fillRef>
        <a:effectRef idx="0">
          <a:scrgbClr r="0" g="0" b="0"/>
        </a:effectRef>
        <a:fontRef idx="minor">
          <a:schemeClr val="lt1"/>
        </a:fontRef>
      </dsp:style>
      <dsp:txBody>
        <a:bodyPr lIns="91439" tIns="91439" rIns="91439" bIns="91439" anchor="ctr"/>
        <a:lstStyle>
          <a:lvl1pPr algn="l">
            <a:defRPr sz="23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nSpc>
              <a:spcPct val="100000"/>
            </a:lnSpc>
            <a:spcBef>
              <a:spcPct val="0"/>
            </a:spcBef>
            <a:spcAft>
              <a:spcPct val="35000"/>
            </a:spcAft>
          </a:pPr>
          <a:r>
            <a:rPr lang="en-US" altLang="zh-CN" sz="2400" b="1" dirty="0" smtClean="0">
              <a:solidFill>
                <a:srgbClr val="DCFCDE"/>
              </a:solidFill>
              <a:latin typeface="宋体" panose="02010600030101010101" pitchFamily="2" charset="-122"/>
            </a:rPr>
            <a:t>3.</a:t>
          </a:r>
          <a:r>
            <a:rPr lang="zh-CN" altLang="en-US" sz="2400" b="1" dirty="0" smtClean="0">
              <a:solidFill>
                <a:srgbClr val="DCFCDE"/>
              </a:solidFill>
              <a:latin typeface="宋体" panose="02010600030101010101" pitchFamily="2" charset="-122"/>
            </a:rPr>
            <a:t>结构分析</a:t>
          </a:r>
          <a:endParaRPr lang="zh-CN" altLang="en-US" sz="2400" b="1" dirty="0"/>
        </a:p>
      </dsp:txBody>
      <dsp:txXfrm>
        <a:off x="0" y="1351280"/>
        <a:ext cx="10910570" cy="607060"/>
      </dsp:txXfrm>
    </dsp:sp>
    <dsp:sp modelId="{95E4CFDD-E72F-4BC3-BFB1-8E9B4E592D28}">
      <dsp:nvSpPr>
        <dsp:cNvPr id="6" name="圆角矩形 5"/>
        <dsp:cNvSpPr/>
      </dsp:nvSpPr>
      <dsp:spPr bwMode="white">
        <a:xfrm>
          <a:off x="0" y="2024580"/>
          <a:ext cx="10910570" cy="607060"/>
        </a:xfrm>
        <a:prstGeom prst="roundRect">
          <a:avLst/>
        </a:prstGeom>
        <a:solidFill>
          <a:schemeClr val="bg1">
            <a:lumMod val="25000"/>
          </a:schemeClr>
        </a:solidFill>
      </dsp:spPr>
      <dsp:style>
        <a:lnRef idx="2">
          <a:schemeClr val="lt1"/>
        </a:lnRef>
        <a:fillRef idx="1">
          <a:schemeClr val="accent1"/>
        </a:fillRef>
        <a:effectRef idx="0">
          <a:scrgbClr r="0" g="0" b="0"/>
        </a:effectRef>
        <a:fontRef idx="minor">
          <a:schemeClr val="lt1"/>
        </a:fontRef>
      </dsp:style>
      <dsp:txBody>
        <a:bodyPr lIns="91439" tIns="91439" rIns="91439" bIns="91439" anchor="ctr"/>
        <a:lstStyle>
          <a:lvl1pPr algn="l">
            <a:defRPr sz="23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nSpc>
              <a:spcPct val="100000"/>
            </a:lnSpc>
            <a:spcBef>
              <a:spcPct val="0"/>
            </a:spcBef>
            <a:spcAft>
              <a:spcPct val="35000"/>
            </a:spcAft>
          </a:pPr>
          <a:r>
            <a:rPr lang="en-US" altLang="zh-CN" sz="2400" b="1" dirty="0" smtClean="0">
              <a:solidFill>
                <a:srgbClr val="DCFCDE"/>
              </a:solidFill>
              <a:latin typeface="宋体" panose="02010600030101010101" pitchFamily="2" charset="-122"/>
            </a:rPr>
            <a:t>4.</a:t>
          </a:r>
          <a:r>
            <a:rPr lang="zh-CN" altLang="en-US" sz="2400" b="1" dirty="0" smtClean="0">
              <a:solidFill>
                <a:srgbClr val="DCFCDE"/>
              </a:solidFill>
              <a:latin typeface="宋体" panose="02010600030101010101" pitchFamily="2" charset="-122"/>
            </a:rPr>
            <a:t>对比分析</a:t>
          </a:r>
          <a:endParaRPr lang="zh-CN" altLang="en-US" sz="2400" b="1" dirty="0"/>
        </a:p>
      </dsp:txBody>
      <dsp:txXfrm>
        <a:off x="0" y="2024580"/>
        <a:ext cx="10910570" cy="607060"/>
      </dsp:txXfrm>
    </dsp:sp>
    <dsp:sp modelId="{A85C9A64-DFCA-4040-B5A5-9078F2E6968A}">
      <dsp:nvSpPr>
        <dsp:cNvPr id="7" name="圆角矩形 6"/>
        <dsp:cNvSpPr/>
      </dsp:nvSpPr>
      <dsp:spPr bwMode="white">
        <a:xfrm>
          <a:off x="0" y="2697880"/>
          <a:ext cx="10910570" cy="607060"/>
        </a:xfrm>
        <a:prstGeom prst="roundRect">
          <a:avLst/>
        </a:prstGeom>
        <a:solidFill>
          <a:schemeClr val="bg1">
            <a:lumMod val="25000"/>
          </a:schemeClr>
        </a:solidFill>
      </dsp:spPr>
      <dsp:style>
        <a:lnRef idx="2">
          <a:schemeClr val="lt1"/>
        </a:lnRef>
        <a:fillRef idx="1">
          <a:schemeClr val="accent1"/>
        </a:fillRef>
        <a:effectRef idx="0">
          <a:scrgbClr r="0" g="0" b="0"/>
        </a:effectRef>
        <a:fontRef idx="minor">
          <a:schemeClr val="lt1"/>
        </a:fontRef>
      </dsp:style>
      <dsp:txBody>
        <a:bodyPr lIns="91439" tIns="91439" rIns="91439" bIns="91439" anchor="ctr"/>
        <a:lstStyle>
          <a:lvl1pPr algn="l">
            <a:defRPr sz="2300"/>
          </a:lvl1pPr>
          <a:lvl2pPr marL="171450" indent="-171450" algn="l">
            <a:defRPr sz="1700"/>
          </a:lvl2pPr>
          <a:lvl3pPr marL="342900" indent="-171450" algn="l">
            <a:defRPr sz="1700"/>
          </a:lvl3pPr>
          <a:lvl4pPr marL="514350" indent="-171450" algn="l">
            <a:defRPr sz="1700"/>
          </a:lvl4pPr>
          <a:lvl5pPr marL="685800" indent="-171450" algn="l">
            <a:defRPr sz="1700"/>
          </a:lvl5pPr>
          <a:lvl6pPr marL="857250" indent="-171450" algn="l">
            <a:defRPr sz="1700"/>
          </a:lvl6pPr>
          <a:lvl7pPr marL="1028700" indent="-171450" algn="l">
            <a:defRPr sz="1700"/>
          </a:lvl7pPr>
          <a:lvl8pPr marL="1200150" indent="-171450" algn="l">
            <a:defRPr sz="1700"/>
          </a:lvl8pPr>
          <a:lvl9pPr marL="1371600" indent="-171450" algn="l">
            <a:defRPr sz="1700"/>
          </a:lvl9pPr>
        </a:lstStyle>
        <a:p>
          <a:pPr lvl="0">
            <a:lnSpc>
              <a:spcPct val="100000"/>
            </a:lnSpc>
            <a:spcBef>
              <a:spcPct val="0"/>
            </a:spcBef>
            <a:spcAft>
              <a:spcPct val="35000"/>
            </a:spcAft>
          </a:pPr>
          <a:r>
            <a:rPr lang="en-US" altLang="zh-CN" sz="2400" b="1" dirty="0" smtClean="0">
              <a:solidFill>
                <a:srgbClr val="DCFCDE"/>
              </a:solidFill>
              <a:latin typeface="宋体" panose="02010600030101010101" pitchFamily="2" charset="-122"/>
            </a:rPr>
            <a:t>5.</a:t>
          </a:r>
          <a:r>
            <a:rPr lang="zh-CN" altLang="en-US" sz="2400" b="1" dirty="0" smtClean="0">
              <a:solidFill>
                <a:srgbClr val="DCFCDE"/>
              </a:solidFill>
              <a:latin typeface="宋体" panose="02010600030101010101" pitchFamily="2" charset="-122"/>
            </a:rPr>
            <a:t>多因素模糊评判分析</a:t>
          </a:r>
          <a:endParaRPr lang="zh-CN" altLang="en-US" sz="2400" b="1" dirty="0"/>
        </a:p>
      </dsp:txBody>
      <dsp:txXfrm>
        <a:off x="0" y="2697880"/>
        <a:ext cx="10910570" cy="607060"/>
      </dsp:txXfrm>
    </dsp:sp>
  </dsp:spTree>
</dsp:drawing>
</file>

<file path=ppt/diagrams/drawing9.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10973435" cy="4572635"/>
        <a:chOff x="0" y="0"/>
        <a:chExt cx="10973435" cy="4572635"/>
      </a:xfrm>
    </dsp:grpSpPr>
    <dsp:sp modelId="{E8A8BB5B-A182-4D83-9450-1EBAE3FDAFE7}">
      <dsp:nvSpPr>
        <dsp:cNvPr id="3" name="圆角矩形 2"/>
        <dsp:cNvSpPr/>
      </dsp:nvSpPr>
      <dsp:spPr bwMode="white">
        <a:xfrm>
          <a:off x="54017" y="0"/>
          <a:ext cx="2597263" cy="4572635"/>
        </a:xfrm>
        <a:prstGeom prst="roundRect">
          <a:avLst>
            <a:gd name="adj" fmla="val 10000"/>
          </a:avLst>
        </a:prstGeom>
      </dsp:spPr>
      <dsp:style>
        <a:lnRef idx="0">
          <a:schemeClr val="accent1"/>
        </a:lnRef>
        <a:fillRef idx="1">
          <a:schemeClr val="accent1">
            <a:tint val="40000"/>
          </a:schemeClr>
        </a:fillRef>
        <a:effectRef idx="0">
          <a:scrgbClr r="0" g="0" b="0"/>
        </a:effectRef>
        <a:fontRef idx="minor"/>
      </dsp:style>
      <dsp:txBody>
        <a:bodyPr lIns="91439" tIns="91439" rIns="91439" bIns="9143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400" b="1" dirty="0" smtClean="0">
              <a:solidFill>
                <a:schemeClr val="tx1">
                  <a:lumMod val="95000"/>
                  <a:lumOff val="5000"/>
                </a:schemeClr>
              </a:solidFill>
              <a:latin typeface="宋体" panose="02010600030101010101" pitchFamily="2" charset="-122"/>
            </a:rPr>
            <a:t>(一）描述性统计 </a:t>
          </a:r>
          <a:endParaRPr lang="zh-CN" altLang="en-US" sz="2400" dirty="0">
            <a:solidFill>
              <a:schemeClr val="dk1"/>
            </a:solidFill>
          </a:endParaRPr>
        </a:p>
      </dsp:txBody>
      <dsp:txXfrm>
        <a:off x="54017" y="0"/>
        <a:ext cx="2597263" cy="4572635"/>
      </dsp:txXfrm>
    </dsp:sp>
    <dsp:sp modelId="{E2DDC72F-FCEA-4DB9-8E1D-088561F7044D}">
      <dsp:nvSpPr>
        <dsp:cNvPr id="4" name="圆角矩形 3"/>
        <dsp:cNvSpPr/>
      </dsp:nvSpPr>
      <dsp:spPr bwMode="white">
        <a:xfrm>
          <a:off x="259726" y="1371790"/>
          <a:ext cx="2077810" cy="898576"/>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vert="horz" wrap="square"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000" b="1" dirty="0" smtClean="0">
              <a:solidFill>
                <a:schemeClr val="tx1">
                  <a:lumMod val="95000"/>
                  <a:lumOff val="5000"/>
                </a:schemeClr>
              </a:solidFill>
              <a:latin typeface="宋体" panose="02010600030101010101" pitchFamily="2" charset="-122"/>
            </a:rPr>
            <a:t>1.描述性百分比</a:t>
          </a:r>
          <a:endParaRPr lang="zh-CN" altLang="en-US" sz="2000" b="1" dirty="0" smtClean="0">
            <a:solidFill>
              <a:schemeClr val="tx1">
                <a:lumMod val="95000"/>
                <a:lumOff val="5000"/>
              </a:schemeClr>
            </a:solidFill>
            <a:latin typeface="宋体" panose="02010600030101010101" pitchFamily="2" charset="-122"/>
          </a:endParaRPr>
        </a:p>
      </dsp:txBody>
      <dsp:txXfrm>
        <a:off x="259726" y="1371790"/>
        <a:ext cx="2077810" cy="898576"/>
      </dsp:txXfrm>
    </dsp:sp>
    <dsp:sp modelId="{77EB1B30-C836-447B-B9B9-BC03873A1F11}">
      <dsp:nvSpPr>
        <dsp:cNvPr id="5" name="圆角矩形 4"/>
        <dsp:cNvSpPr/>
      </dsp:nvSpPr>
      <dsp:spPr bwMode="white">
        <a:xfrm>
          <a:off x="259726" y="2408609"/>
          <a:ext cx="2077810" cy="898576"/>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60960" tIns="45719" rIns="60960" bIns="4571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2400" b="1" dirty="0" smtClean="0">
              <a:solidFill>
                <a:schemeClr val="tx1">
                  <a:lumMod val="95000"/>
                  <a:lumOff val="5000"/>
                </a:schemeClr>
              </a:solidFill>
              <a:latin typeface="宋体" panose="02010600030101010101" pitchFamily="2" charset="-122"/>
            </a:rPr>
            <a:t>2.</a:t>
          </a:r>
          <a:r>
            <a:rPr lang="zh-CN" altLang="en-US" sz="2400" b="1" dirty="0" smtClean="0">
              <a:solidFill>
                <a:schemeClr val="tx1">
                  <a:lumMod val="95000"/>
                  <a:lumOff val="5000"/>
                </a:schemeClr>
              </a:solidFill>
              <a:latin typeface="宋体" panose="02010600030101010101" pitchFamily="2" charset="-122"/>
            </a:rPr>
            <a:t>算术平均数</a:t>
          </a:r>
          <a:r>
            <a:rPr lang="zh-CN" altLang="en-US" sz="2400" b="1" dirty="0" smtClean="0">
              <a:solidFill>
                <a:srgbClr val="DCFCDE"/>
              </a:solidFill>
              <a:latin typeface="宋体" panose="02010600030101010101" pitchFamily="2" charset="-122"/>
            </a:rPr>
            <a:t> </a:t>
          </a:r>
          <a:endParaRPr lang="zh-CN" altLang="en-US" sz="2400" dirty="0"/>
        </a:p>
      </dsp:txBody>
      <dsp:txXfrm>
        <a:off x="259726" y="2408609"/>
        <a:ext cx="2077810" cy="898576"/>
      </dsp:txXfrm>
    </dsp:sp>
    <dsp:sp modelId="{9D2A3950-F3A3-4B75-97F9-28E6757DA5C6}">
      <dsp:nvSpPr>
        <dsp:cNvPr id="6" name="圆角矩形 5"/>
        <dsp:cNvSpPr/>
      </dsp:nvSpPr>
      <dsp:spPr bwMode="white">
        <a:xfrm>
          <a:off x="259726" y="3445427"/>
          <a:ext cx="2077810" cy="898576"/>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60960" tIns="45719" rIns="60960" bIns="4571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2400" b="1" dirty="0" smtClean="0">
              <a:solidFill>
                <a:schemeClr val="tx1">
                  <a:lumMod val="95000"/>
                  <a:lumOff val="5000"/>
                </a:schemeClr>
              </a:solidFill>
              <a:latin typeface="宋体" panose="02010600030101010101" pitchFamily="2" charset="-122"/>
            </a:rPr>
            <a:t>3.</a:t>
          </a:r>
          <a:r>
            <a:rPr lang="zh-CN" altLang="en-US" sz="2400" b="1" dirty="0" smtClean="0">
              <a:solidFill>
                <a:schemeClr val="tx1">
                  <a:lumMod val="95000"/>
                  <a:lumOff val="5000"/>
                </a:schemeClr>
              </a:solidFill>
              <a:latin typeface="宋体" panose="02010600030101010101" pitchFamily="2" charset="-122"/>
            </a:rPr>
            <a:t>标准差   </a:t>
          </a:r>
          <a:endParaRPr lang="zh-CN" altLang="en-US" sz="2400" dirty="0"/>
        </a:p>
      </dsp:txBody>
      <dsp:txXfrm>
        <a:off x="259726" y="3445427"/>
        <a:ext cx="2077810" cy="898576"/>
      </dsp:txXfrm>
    </dsp:sp>
    <dsp:sp modelId="{B866A1D3-225E-4F26-8476-4E356B97286C}">
      <dsp:nvSpPr>
        <dsp:cNvPr id="7" name="圆角矩形 6"/>
        <dsp:cNvSpPr/>
      </dsp:nvSpPr>
      <dsp:spPr bwMode="white">
        <a:xfrm>
          <a:off x="2792057" y="0"/>
          <a:ext cx="2597263" cy="4572635"/>
        </a:xfrm>
        <a:prstGeom prst="roundRect">
          <a:avLst>
            <a:gd name="adj" fmla="val 10000"/>
          </a:avLst>
        </a:prstGeom>
      </dsp:spPr>
      <dsp:style>
        <a:lnRef idx="0">
          <a:schemeClr val="accent1"/>
        </a:lnRef>
        <a:fillRef idx="1">
          <a:schemeClr val="accent1">
            <a:tint val="40000"/>
          </a:schemeClr>
        </a:fillRef>
        <a:effectRef idx="0">
          <a:scrgbClr r="0" g="0" b="0"/>
        </a:effectRef>
        <a:fontRef idx="minor"/>
      </dsp:style>
      <dsp:txBody>
        <a:bodyPr lIns="91439" tIns="91439" rIns="91439" bIns="9143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400" b="1" dirty="0" smtClean="0">
              <a:solidFill>
                <a:schemeClr val="tx1">
                  <a:lumMod val="95000"/>
                  <a:lumOff val="5000"/>
                </a:schemeClr>
              </a:solidFill>
              <a:latin typeface="宋体" panose="02010600030101010101" pitchFamily="2" charset="-122"/>
            </a:rPr>
            <a:t>(二）相关分析</a:t>
          </a:r>
          <a:endParaRPr lang="zh-CN" altLang="en-US" sz="2400" dirty="0">
            <a:solidFill>
              <a:schemeClr val="dk1"/>
            </a:solidFill>
          </a:endParaRPr>
        </a:p>
      </dsp:txBody>
      <dsp:txXfrm>
        <a:off x="2792057" y="0"/>
        <a:ext cx="2597263" cy="4572635"/>
      </dsp:txXfrm>
    </dsp:sp>
    <dsp:sp modelId="{BE4CD67D-EB46-4BBF-9D7C-D8210404200D}">
      <dsp:nvSpPr>
        <dsp:cNvPr id="8" name="圆角矩形 7"/>
        <dsp:cNvSpPr/>
      </dsp:nvSpPr>
      <dsp:spPr bwMode="white">
        <a:xfrm>
          <a:off x="5584115" y="0"/>
          <a:ext cx="2597263" cy="4572635"/>
        </a:xfrm>
        <a:prstGeom prst="roundRect">
          <a:avLst>
            <a:gd name="adj" fmla="val 10000"/>
          </a:avLst>
        </a:prstGeom>
      </dsp:spPr>
      <dsp:style>
        <a:lnRef idx="0">
          <a:schemeClr val="accent1"/>
        </a:lnRef>
        <a:fillRef idx="1">
          <a:schemeClr val="accent1">
            <a:tint val="40000"/>
          </a:schemeClr>
        </a:fillRef>
        <a:effectRef idx="0">
          <a:scrgbClr r="0" g="0" b="0"/>
        </a:effectRef>
        <a:fontRef idx="minor"/>
      </dsp:style>
      <dsp:txBody>
        <a:bodyPr lIns="91439" tIns="91439" rIns="91439" bIns="9143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2400" b="1" dirty="0" smtClean="0">
              <a:solidFill>
                <a:schemeClr val="tx1">
                  <a:lumMod val="95000"/>
                  <a:lumOff val="5000"/>
                </a:schemeClr>
              </a:solidFill>
              <a:latin typeface="宋体" panose="02010600030101010101" pitchFamily="2" charset="-122"/>
            </a:rPr>
            <a:t>(</a:t>
          </a:r>
          <a:r>
            <a:rPr lang="zh-CN" altLang="en-US" sz="2400" b="1" dirty="0" smtClean="0">
              <a:solidFill>
                <a:schemeClr val="tx1">
                  <a:lumMod val="95000"/>
                  <a:lumOff val="5000"/>
                </a:schemeClr>
              </a:solidFill>
              <a:latin typeface="宋体" panose="02010600030101010101" pitchFamily="2" charset="-122"/>
            </a:rPr>
            <a:t>三）方差分析   </a:t>
          </a:r>
          <a:endParaRPr lang="zh-CN" altLang="en-US" sz="2400" dirty="0">
            <a:solidFill>
              <a:schemeClr val="dk1"/>
            </a:solidFill>
          </a:endParaRPr>
        </a:p>
      </dsp:txBody>
      <dsp:txXfrm>
        <a:off x="5584115" y="0"/>
        <a:ext cx="2597263" cy="4572635"/>
      </dsp:txXfrm>
    </dsp:sp>
    <dsp:sp modelId="{6DC6E367-80AF-48B1-B760-465ACBCD99FF}">
      <dsp:nvSpPr>
        <dsp:cNvPr id="9" name="圆角矩形 8"/>
        <dsp:cNvSpPr/>
      </dsp:nvSpPr>
      <dsp:spPr bwMode="white">
        <a:xfrm>
          <a:off x="8376172" y="0"/>
          <a:ext cx="2597263" cy="4572635"/>
        </a:xfrm>
        <a:prstGeom prst="roundRect">
          <a:avLst>
            <a:gd name="adj" fmla="val 10000"/>
          </a:avLst>
        </a:prstGeom>
      </dsp:spPr>
      <dsp:style>
        <a:lnRef idx="0">
          <a:schemeClr val="accent1"/>
        </a:lnRef>
        <a:fillRef idx="1">
          <a:schemeClr val="accent1">
            <a:tint val="40000"/>
          </a:schemeClr>
        </a:fillRef>
        <a:effectRef idx="0">
          <a:scrgbClr r="0" g="0" b="0"/>
        </a:effectRef>
        <a:fontRef idx="minor"/>
      </dsp:style>
      <dsp:txBody>
        <a:bodyPr lIns="91439" tIns="91439" rIns="91439" bIns="9143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400" b="1" dirty="0" smtClean="0">
              <a:solidFill>
                <a:schemeClr val="tx1">
                  <a:lumMod val="95000"/>
                  <a:lumOff val="5000"/>
                </a:schemeClr>
              </a:solidFill>
              <a:latin typeface="宋体" panose="02010600030101010101" pitchFamily="2" charset="-122"/>
            </a:rPr>
            <a:t>(四）因素分析</a:t>
          </a:r>
          <a:endParaRPr lang="zh-CN" altLang="en-US" sz="2400" dirty="0">
            <a:solidFill>
              <a:schemeClr val="dk1"/>
            </a:solidFill>
          </a:endParaRPr>
        </a:p>
      </dsp:txBody>
      <dsp:txXfrm>
        <a:off x="8376172" y="0"/>
        <a:ext cx="2597263" cy="4572635"/>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rSet qsTypeId="urn:microsoft.com/office/officeart/2005/8/quickstyle/simple5"/>
        </dgm:pt>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nodeHorzAlign" val="l"/>
          <dgm:param type="horzAlign" val="l"/>
        </dgm:alg>
      </dgm:if>
      <dgm:else name="Name2">
        <dgm:alg type="lin">
          <dgm:param type="linDir" val="fromT"/>
          <dgm:param type="vertAlign" val="mid"/>
          <dgm:param type="nodeHorzAlign" val="r"/>
          <dgm:param typ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nodeHorzAlign" val="l"/>
              <dgm:param type="horzAlign" val="l"/>
            </dgm:alg>
          </dgm:if>
          <dgm:else name="Name6">
            <dgm:alg type="lin">
              <dgm:param type="linDir" val="fromR"/>
              <dgm:param type="nodeHorzAlign" val="r"/>
              <dgm:param typ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rSet qsTypeId="urn:microsoft.com/office/officeart/2005/8/quickstyle/simple5"/>
        </dgm:pt>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 modelId="6" srcId="0" destId="3" srcOrd="2"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rSet qsTypeId="urn:microsoft.com/office/officeart/2005/8/quickstyle/simple5"/>
        </dgm:pt>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dstNode" val="node"/>
                    <dgm:param type="begSty" val="noArr"/>
                    <dgm:param type="endSty" val="noArr"/>
                    <dgm:param type="connRout" val="curve"/>
                    <dgm:param type="begPts" val="ctr"/>
                    <dgm:param type="endPts" val="ctr"/>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srcNode" val="dummyConnPt"/>
                    <dgm:param type="dstNode" val="dummyConnPt"/>
                    <dgm:param type="begSty" val="noArr"/>
                    <dgm:param type="endSty" val="noArr"/>
                    <dgm:param type="connRout" val="longCurve"/>
                    <dgm:param type="begPts" val="bCtr"/>
                    <dgm:param type="endPts" val="tCtr"/>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List2#1">
  <dgm:title val=""/>
  <dgm:desc val=""/>
  <dgm:catLst>
    <dgm:cat type="list" pri="6000"/>
    <dgm:cat type="relationship" pri="1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parTxLTRAlign" val="r"/>
                <dgm:param type="parTxRTLAlign" val="r"/>
                <dgm:param type="txAnchorVert" val="t"/>
              </dgm:alg>
              <dgm:shape xmlns:r="http://schemas.openxmlformats.org/officeDocument/2006/relationships" type="rect" r:blip="" rot="270">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type="rect" r:blip="" rot="90">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List2#3">
  <dgm:title val=""/>
  <dgm:desc val=""/>
  <dgm:catLst>
    <dgm:cat type="list" pri="6000"/>
    <dgm:cat type="relationship" pri="1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parTxLTRAlign" val="r"/>
                <dgm:param type="parTxRTLAlign" val="r"/>
                <dgm:param type="txAnchorVert" val="t"/>
              </dgm:alg>
              <dgm:shape xmlns:r="http://schemas.openxmlformats.org/officeDocument/2006/relationships" type="rect" r:blip="" rot="270">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type="rect" r:blip="" rot="90">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rSet qsTypeId="urn:microsoft.com/office/officeart/2005/8/quickstyle/simple5"/>
        </dgm:pt>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 modelId="6" srcId="0" destId="3" srcOrd="2"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rSet qsTypeId="urn:microsoft.com/office/officeart/2005/8/quickstyle/simple5"/>
        </dgm:pt>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type="rightArrow" r:blip="" rot="180"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rSet qsTypeId="urn:microsoft.com/office/officeart/2005/8/quickstyle/simple5"/>
        </dgm:pt>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 modelId="6" srcId="0" destId="3" srcOrd="2"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C7013C-1293-44E0-A543-04E4C837AEDD}"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E2B85C7-2537-434A-9A79-1801B752A574}"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0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4.xml"/></Relationships>
</file>

<file path=ppt/notesSlides/_rels/notesSlide10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5.xml"/></Relationships>
</file>

<file path=ppt/notesSlides/_rels/notesSlide10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6.xml"/></Relationships>
</file>

<file path=ppt/notesSlides/_rels/notesSlide10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7.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8.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9.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1.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3.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0.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1.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2.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3.xml"/></Relationships>
</file>

<file path=ppt/notesSlides/_rels/notesSlide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4.xml"/></Relationships>
</file>

<file path=ppt/notesSlides/_rels/notesSlide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5.xml"/></Relationships>
</file>

<file path=ppt/notesSlides/_rels/notesSlide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6.xml"/></Relationships>
</file>

<file path=ppt/notesSlides/_rels/notesSlide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7.xml"/></Relationships>
</file>

<file path=ppt/notesSlides/_rels/notesSlide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8.xml"/></Relationships>
</file>

<file path=ppt/notesSlides/_rels/notesSlide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9.xml"/></Relationships>
</file>

<file path=ppt/notesSlides/_rels/notesSlide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0.xml"/></Relationships>
</file>

<file path=ppt/notesSlides/_rels/notesSlide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1.xml"/></Relationships>
</file>

<file path=ppt/notesSlides/_rels/notesSlide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2.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3.xml"/></Relationships>
</file>

<file path=ppt/notesSlides/_rels/notesSlide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4.xml"/></Relationships>
</file>

<file path=ppt/notesSlides/_rels/notesSlide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5.xml"/></Relationships>
</file>

<file path=ppt/notesSlides/_rels/notesSlide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6.xml"/></Relationships>
</file>

<file path=ppt/notesSlides/_rels/notesSlide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7.xml"/></Relationships>
</file>

<file path=ppt/notesSlides/_rels/notesSlide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9.xml"/></Relationships>
</file>

<file path=ppt/notesSlides/_rels/notesSlide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0.xml"/></Relationships>
</file>

<file path=ppt/notesSlides/_rels/notesSlide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1.xml"/></Relationships>
</file>

<file path=ppt/notesSlides/_rels/notesSlide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2.xml"/></Relationships>
</file>

<file path=ppt/notesSlides/_rels/notesSlide9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9" Type="http://schemas.microsoft.com/office/2007/relationships/hdphoto" Target="../media/image2.wdp"/><Relationship Id="rId8" Type="http://schemas.openxmlformats.org/officeDocument/2006/relationships/image" Target="../media/image1.png"/><Relationship Id="rId7" Type="http://schemas.openxmlformats.org/officeDocument/2006/relationships/tags" Target="../tags/tag10.xml"/><Relationship Id="rId6" Type="http://schemas.openxmlformats.org/officeDocument/2006/relationships/tags" Target="../tags/tag9.xml"/><Relationship Id="rId5" Type="http://schemas.openxmlformats.org/officeDocument/2006/relationships/tags" Target="../tags/tag8.xml"/><Relationship Id="rId4" Type="http://schemas.openxmlformats.org/officeDocument/2006/relationships/tags" Target="../tags/tag7.xml"/><Relationship Id="rId3" Type="http://schemas.openxmlformats.org/officeDocument/2006/relationships/tags" Target="../tags/tag6.xml"/><Relationship Id="rId2" Type="http://schemas.openxmlformats.org/officeDocument/2006/relationships/tags" Target="../tags/tag5.xml"/><Relationship Id="rId13" Type="http://schemas.openxmlformats.org/officeDocument/2006/relationships/tags" Target="../tags/tag14.xml"/><Relationship Id="rId12" Type="http://schemas.openxmlformats.org/officeDocument/2006/relationships/tags" Target="../tags/tag13.xml"/><Relationship Id="rId11" Type="http://schemas.openxmlformats.org/officeDocument/2006/relationships/tags" Target="../tags/tag12.xml"/><Relationship Id="rId10" Type="http://schemas.openxmlformats.org/officeDocument/2006/relationships/tags" Target="../tags/tag11.xml"/><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smtClean="0"/>
              <a:t>Click to edit Master title style</a:t>
            </a:r>
            <a:endParaRPr lang="en-US"/>
          </a:p>
        </p:txBody>
      </p:sp>
      <p:sp>
        <p:nvSpPr>
          <p:cNvPr id="3" name="Subtitle 2"/>
          <p:cNvSpPr>
            <a:spLocks noGrp="1"/>
          </p:cNvSpPr>
          <p:nvPr>
            <p:ph type="subTitle" idx="1"/>
          </p:nvPr>
        </p:nvSpPr>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2"/>
          </p:nvPr>
        </p:nvSpPr>
        <p:spPr/>
        <p:txBody>
          <a:bodyPr/>
          <a:lstStyle/>
          <a:p>
            <a:fld id="{1BFBE322-0780-42BF-B8AD-35530E9063FC}"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47FE4A6C-3D05-4CEE-A464-AFEBDF375A87}"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28D2CC7-1689-4F3D-9810-3EA6198E3D6A}"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wrap="square">
            <a:normAutofit/>
          </a:bodyPr>
          <a:lstStyle/>
          <a:p>
            <a:r>
              <a:rPr lang="zh-CN" altLang="en-US" dirty="0"/>
              <a:t>单击此处编辑母版标题样式</a:t>
            </a:r>
            <a:endParaRPr lang="zh-CN" altLang="en-US" dirty="0"/>
          </a:p>
        </p:txBody>
      </p:sp>
      <p:sp>
        <p:nvSpPr>
          <p:cNvPr id="3" name="日期占位符 2"/>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OverTx">
  <p:cSld name="标题和内容在文本之上">
    <p:bg>
      <p:bgPr>
        <a:solidFill>
          <a:schemeClr val="bg1"/>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1204387" y="198439"/>
            <a:ext cx="8403167" cy="1143000"/>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sz="half" idx="1"/>
          </p:nvPr>
        </p:nvSpPr>
        <p:spPr>
          <a:xfrm>
            <a:off x="609600" y="1600201"/>
            <a:ext cx="10972800" cy="218598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文本占位符 3"/>
          <p:cNvSpPr>
            <a:spLocks noGrp="1"/>
          </p:cNvSpPr>
          <p:nvPr>
            <p:ph type="body" sz="half" idx="2"/>
          </p:nvPr>
        </p:nvSpPr>
        <p:spPr>
          <a:xfrm>
            <a:off x="609600" y="3938590"/>
            <a:ext cx="10972800" cy="2187575"/>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19" name="Rectangle 4"/>
          <p:cNvSpPr>
            <a:spLocks noGrp="1" noChangeArrowheads="1"/>
          </p:cNvSpPr>
          <p:nvPr>
            <p:ph type="dt" sz="half" idx="12"/>
          </p:nvPr>
        </p:nvSpPr>
        <p:spPr bwMode="auto">
          <a:xfrm>
            <a:off x="3759200" y="6477000"/>
            <a:ext cx="2844800" cy="244475"/>
          </a:xfrm>
          <a:prstGeom prst="rect">
            <a:avLst/>
          </a:prstGeom>
          <a:noFill/>
          <a:ln w="9525">
            <a:noFill/>
            <a:miter lim="800000"/>
          </a:ln>
        </p:spPr>
        <p:txBody>
          <a:bodyPr vert="horz" wrap="square" lIns="91440" tIns="45720" rIns="91440" bIns="45720" numCol="1" anchor="t" anchorCtr="0" compatLnSpc="1"/>
          <a:lstStyle>
            <a:lvl1pPr>
              <a:defRPr/>
            </a:lvl1pPr>
          </a:lstStyle>
          <a:p>
            <a:pPr marL="0" marR="0" indent="0" algn="l" defTabSz="914400" rtl="0" eaLnBrk="1" fontAlgn="base" latinLnBrk="0" hangingPunct="1">
              <a:spcBef>
                <a:spcPct val="0"/>
              </a:spcBef>
              <a:spcAft>
                <a:spcPct val="0"/>
              </a:spcAft>
              <a:buClrTx/>
              <a:buSzTx/>
              <a:buFont typeface="Arial" panose="020B0604020202020204" pitchFamily="34" charset="0"/>
              <a:buNone/>
              <a:defRPr/>
            </a:pPr>
            <a:endParaRPr kumimoji="0" lang="en-US" altLang="zh-CN" b="0" i="0" strike="noStrike" kern="1200" cap="none" spc="0" normalizeH="0" baseline="0" noProof="0">
              <a:solidFill>
                <a:schemeClr val="tx1"/>
              </a:solidFill>
              <a:latin typeface="Arial" panose="020B0604020202020204" pitchFamily="34" charset="0"/>
              <a:ea typeface="宋体" panose="02010600030101010101" pitchFamily="2" charset="-122"/>
              <a:cs typeface="Arial" panose="020B0604020202020204" pitchFamily="34" charset="0"/>
            </a:endParaRPr>
          </a:p>
        </p:txBody>
      </p:sp>
      <p:sp>
        <p:nvSpPr>
          <p:cNvPr id="20" name="Rectangle 5"/>
          <p:cNvSpPr>
            <a:spLocks noGrp="1" noChangeArrowheads="1"/>
          </p:cNvSpPr>
          <p:nvPr>
            <p:ph type="ftr" sz="quarter" idx="3"/>
          </p:nvPr>
        </p:nvSpPr>
        <p:spPr bwMode="auto">
          <a:xfrm>
            <a:off x="6705600" y="6477000"/>
            <a:ext cx="2641600" cy="244475"/>
          </a:xfrm>
          <a:prstGeom prst="rect">
            <a:avLst/>
          </a:prstGeom>
          <a:noFill/>
          <a:ln w="9525">
            <a:noFill/>
            <a:miter lim="800000"/>
          </a:ln>
        </p:spPr>
        <p:txBody>
          <a:bodyPr vert="horz" wrap="square" lIns="91440" tIns="45720" rIns="91440" bIns="45720" numCol="1" anchor="t" anchorCtr="0" compatLnSpc="1"/>
          <a:lstStyle>
            <a:lvl1pPr>
              <a:defRPr/>
            </a:lvl1pPr>
          </a:lstStyle>
          <a:p>
            <a:pPr marL="0" marR="0" indent="0" defTabSz="914400" rtl="0" eaLnBrk="1" fontAlgn="base" latinLnBrk="0" hangingPunct="1">
              <a:spcBef>
                <a:spcPct val="0"/>
              </a:spcBef>
              <a:spcAft>
                <a:spcPct val="0"/>
              </a:spcAft>
              <a:buClrTx/>
              <a:buSzTx/>
              <a:buFont typeface="Arial" panose="020B0604020202020204" pitchFamily="34" charset="0"/>
              <a:buNone/>
              <a:defRPr/>
            </a:pPr>
            <a:endParaRPr kumimoji="0" lang="en-US" altLang="zh-CN" b="0" i="0" strike="noStrike" kern="1200" cap="none" spc="0" normalizeH="0" baseline="0" noProof="0">
              <a:solidFill>
                <a:schemeClr val="tx1"/>
              </a:solidFill>
              <a:latin typeface="Arial" panose="020B0604020202020204" pitchFamily="34" charset="0"/>
              <a:ea typeface="宋体" panose="02010600030101010101" pitchFamily="2" charset="-122"/>
              <a:cs typeface="Arial" panose="020B0604020202020204" pitchFamily="34" charset="0"/>
            </a:endParaRPr>
          </a:p>
        </p:txBody>
      </p:sp>
      <p:sp>
        <p:nvSpPr>
          <p:cNvPr id="21" name="Rectangle 6"/>
          <p:cNvSpPr>
            <a:spLocks noGrp="1" noChangeArrowheads="1"/>
          </p:cNvSpPr>
          <p:nvPr>
            <p:ph type="sldNum" sz="quarter" idx="4"/>
          </p:nvPr>
        </p:nvSpPr>
        <p:spPr bwMode="auto">
          <a:xfrm>
            <a:off x="203200" y="6477000"/>
            <a:ext cx="508000" cy="244475"/>
          </a:xfrm>
          <a:prstGeom prst="rect">
            <a:avLst/>
          </a:prstGeom>
          <a:noFill/>
          <a:ln w="9525">
            <a:noFill/>
            <a:miter lim="800000"/>
          </a:ln>
        </p:spPr>
        <p:txBody>
          <a:bodyPr vert="horz" wrap="square" lIns="91440" tIns="45720" rIns="91440" bIns="45720" numCol="1" anchor="t" anchorCtr="0" compatLnSpc="1"/>
          <a:p>
            <a:pPr algn="r" eaLnBrk="1" fontAlgn="base" hangingPunct="1"/>
            <a:fld id="{9A0DB2DC-4C9A-4742-B13C-FB6460FD3503}" type="slidenum">
              <a:rPr lang="zh-CN" altLang="en-US" sz="1400" strike="noStrike" noProof="1" dirty="0">
                <a:latin typeface="Arial" panose="020B0604020202020204" pitchFamily="34" charset="0"/>
                <a:ea typeface="宋体" panose="02010600030101010101" pitchFamily="2" charset="-122"/>
                <a:cs typeface="+mn-ea"/>
              </a:rPr>
            </a:fld>
            <a:endParaRPr lang="en-US" altLang="zh-CN" sz="1400" strike="noStrike" noProof="1" dirty="0"/>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showMasterSp="0" userDrawn="1">
  <p:cSld name="目录">
    <p:spTree>
      <p:nvGrpSpPr>
        <p:cNvPr id="1" name=""/>
        <p:cNvGrpSpPr/>
        <p:nvPr/>
      </p:nvGrpSpPr>
      <p:grpSpPr>
        <a:xfrm>
          <a:off x="0" y="0"/>
          <a:ext cx="0" cy="0"/>
          <a:chOff x="0" y="0"/>
          <a:chExt cx="0" cy="0"/>
        </a:xfrm>
      </p:grpSpPr>
      <p:sp>
        <p:nvSpPr>
          <p:cNvPr id="3" name="矩形 2"/>
          <p:cNvSpPr/>
          <p:nvPr userDrawn="1">
            <p:custDataLst>
              <p:tags r:id="rId2"/>
            </p:custDataLst>
          </p:nvPr>
        </p:nvSpPr>
        <p:spPr>
          <a:xfrm>
            <a:off x="0" y="0"/>
            <a:ext cx="12192000" cy="6856324"/>
          </a:xfrm>
          <a:prstGeom prst="rect">
            <a:avLst/>
          </a:prstGeom>
          <a:gradFill>
            <a:gsLst>
              <a:gs pos="0">
                <a:schemeClr val="bg1"/>
              </a:gs>
              <a:gs pos="99573">
                <a:schemeClr val="bg2">
                  <a:lumMod val="90000"/>
                </a:schemeClr>
              </a:gs>
              <a:gs pos="70000">
                <a:schemeClr val="bg2"/>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custDataLst>
              <p:tags r:id="rId3"/>
            </p:custDataLst>
          </p:nvPr>
        </p:nvSpPr>
        <p:spPr>
          <a:xfrm>
            <a:off x="107908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userDrawn="1">
            <p:custDataLst>
              <p:tags r:id="rId4"/>
            </p:custDataLst>
          </p:nvPr>
        </p:nvSpPr>
        <p:spPr>
          <a:xfrm>
            <a:off x="10950697" y="6260884"/>
            <a:ext cx="78747" cy="78747"/>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userDrawn="1">
            <p:custDataLst>
              <p:tags r:id="rId5"/>
            </p:custDataLst>
          </p:nvPr>
        </p:nvSpPr>
        <p:spPr>
          <a:xfrm>
            <a:off x="111104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 name="直接连接符 10"/>
          <p:cNvCxnSpPr/>
          <p:nvPr userDrawn="1">
            <p:custDataLst>
              <p:tags r:id="rId6"/>
            </p:custDataLst>
          </p:nvPr>
        </p:nvCxnSpPr>
        <p:spPr>
          <a:xfrm>
            <a:off x="2212012" y="6300257"/>
            <a:ext cx="8331200" cy="0"/>
          </a:xfrm>
          <a:prstGeom prst="line">
            <a:avLst/>
          </a:prstGeom>
          <a:ln>
            <a:solidFill>
              <a:schemeClr val="accent1">
                <a:alpha val="20000"/>
              </a:schemeClr>
            </a:solidFill>
          </a:ln>
        </p:spPr>
        <p:style>
          <a:lnRef idx="1">
            <a:schemeClr val="accent1"/>
          </a:lnRef>
          <a:fillRef idx="0">
            <a:schemeClr val="accent1"/>
          </a:fillRef>
          <a:effectRef idx="0">
            <a:schemeClr val="accent1"/>
          </a:effectRef>
          <a:fontRef idx="minor">
            <a:schemeClr val="tx1"/>
          </a:fontRef>
        </p:style>
      </p:cxnSp>
      <p:pic>
        <p:nvPicPr>
          <p:cNvPr id="16" name="图片 15"/>
          <p:cNvPicPr>
            <a:picLocks noChangeAspect="1"/>
          </p:cNvPicPr>
          <p:nvPr userDrawn="1">
            <p:custDataLst>
              <p:tags r:id="rId7"/>
            </p:custDataLst>
          </p:nvPr>
        </p:nvPicPr>
        <p:blipFill>
          <a:blip r:embed="rId8" cstate="print">
            <a:extLst>
              <a:ext uri="{BEBA8EAE-BF5A-486C-A8C5-ECC9F3942E4B}">
                <a14:imgProps xmlns:a14="http://schemas.microsoft.com/office/drawing/2010/main">
                  <a14:imgLayer r:embed="rId9">
                    <a14:imgEffect>
                      <a14:saturation sat="110000"/>
                    </a14:imgEffect>
                  </a14:imgLayer>
                </a14:imgProps>
              </a:ext>
            </a:extLst>
          </a:blip>
          <a:srcRect/>
          <a:stretch>
            <a:fillRect/>
          </a:stretch>
        </p:blipFill>
        <p:spPr>
          <a:xfrm>
            <a:off x="0" y="0"/>
            <a:ext cx="2837815" cy="6856324"/>
          </a:xfrm>
          <a:prstGeom prst="rect">
            <a:avLst/>
          </a:prstGeom>
        </p:spPr>
      </p:pic>
      <p:sp>
        <p:nvSpPr>
          <p:cNvPr id="2" name="标题 1"/>
          <p:cNvSpPr>
            <a:spLocks noGrp="1"/>
          </p:cNvSpPr>
          <p:nvPr>
            <p:ph type="title" hasCustomPrompt="1"/>
            <p:custDataLst>
              <p:tags r:id="rId10"/>
            </p:custDataLst>
          </p:nvPr>
        </p:nvSpPr>
        <p:spPr>
          <a:xfrm>
            <a:off x="3422650" y="2043039"/>
            <a:ext cx="825786" cy="2367808"/>
          </a:xfrm>
        </p:spPr>
        <p:txBody>
          <a:bodyPr vert="eaVert" wrap="square" anchor="ctr" anchorCtr="1">
            <a:normAutofit/>
          </a:bodyPr>
          <a:lstStyle>
            <a:lvl1pPr>
              <a:defRPr sz="6000"/>
            </a:lvl1pPr>
          </a:lstStyle>
          <a:p>
            <a:r>
              <a:rPr lang="zh-CN" altLang="en-US" dirty="0"/>
              <a:t>标题</a:t>
            </a:r>
            <a:endParaRPr lang="zh-CN" altLang="en-US" dirty="0"/>
          </a:p>
        </p:txBody>
      </p:sp>
      <p:sp>
        <p:nvSpPr>
          <p:cNvPr id="7" name="日期占位符 3"/>
          <p:cNvSpPr>
            <a:spLocks noGrp="1"/>
          </p:cNvSpPr>
          <p:nvPr>
            <p:ph type="dt" sz="half" idx="10"/>
            <p:custDataLst>
              <p:tags r:id="rId11"/>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4"/>
          <p:cNvSpPr>
            <a:spLocks noGrp="1"/>
          </p:cNvSpPr>
          <p:nvPr>
            <p:ph type="ftr" sz="quarter" idx="11"/>
            <p:custDataLst>
              <p:tags r:id="rId12"/>
            </p:custDataLst>
          </p:nvPr>
        </p:nvSpPr>
        <p:spPr/>
        <p:txBody>
          <a:bodyPr/>
          <a:lstStyle/>
          <a:p>
            <a:endParaRPr lang="zh-CN" altLang="en-US"/>
          </a:p>
        </p:txBody>
      </p:sp>
      <p:sp>
        <p:nvSpPr>
          <p:cNvPr id="9" name="灯片编号占位符 5"/>
          <p:cNvSpPr>
            <a:spLocks noGrp="1"/>
          </p:cNvSpPr>
          <p:nvPr>
            <p:ph type="sldNum" sz="quarter" idx="12"/>
            <p:custDataLst>
              <p:tags r:id="rId13"/>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17B7890-806B-4794-90B6-1A447EF14AE2}"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smtClean="0"/>
              <a:t>Click to edit Master text styles</a:t>
            </a:r>
            <a:endParaRPr lang="en-US" smtClean="0"/>
          </a:p>
        </p:txBody>
      </p:sp>
      <p:sp>
        <p:nvSpPr>
          <p:cNvPr id="4" name="Date Placeholder 3"/>
          <p:cNvSpPr>
            <a:spLocks noGrp="1"/>
          </p:cNvSpPr>
          <p:nvPr>
            <p:ph type="dt" sz="half" idx="2"/>
          </p:nvPr>
        </p:nvSpPr>
        <p:spPr/>
        <p:txBody>
          <a:bodyPr/>
          <a:lstStyle/>
          <a:p>
            <a:fld id="{E4154842-FFA5-4923-9B2D-E7E664B60583}"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3"/>
          </p:nvPr>
        </p:nvSpPr>
        <p:spPr/>
        <p:txBody>
          <a:bodyPr/>
          <a:lstStyle/>
          <a:p>
            <a:fld id="{58ED0C57-A539-466B-9E1E-5453304D3877}"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4" name="Content Placeholder 3"/>
          <p:cNvSpPr>
            <a:spLocks noGrp="1"/>
          </p:cNvSpPr>
          <p:nvPr>
            <p:ph sz="half" idx="2"/>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6" name="Content Placeholder 5"/>
          <p:cNvSpPr>
            <a:spLocks noGrp="1"/>
          </p:cNvSpPr>
          <p:nvPr>
            <p:ph sz="quarter" idx="4"/>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5"/>
          </p:nvPr>
        </p:nvSpPr>
        <p:spPr/>
        <p:txBody>
          <a:bodyPr/>
          <a:lstStyle/>
          <a:p>
            <a:fld id="{D9DA9A0B-F741-4DE6-A66A-7ECF5D2812F8}" type="datetimeFigureOut">
              <a:rPr lang="en-US" smtClean="0"/>
            </a:fld>
            <a:endParaRPr lang="en-US"/>
          </a:p>
        </p:txBody>
      </p:sp>
      <p:sp>
        <p:nvSpPr>
          <p:cNvPr id="8" name="Footer Placeholder 7"/>
          <p:cNvSpPr>
            <a:spLocks noGrp="1"/>
          </p:cNvSpPr>
          <p:nvPr>
            <p:ph type="ftr" sz="quarter" idx="6"/>
          </p:nvPr>
        </p:nvSpPr>
        <p:spPr/>
        <p:txBody>
          <a:bodyPr/>
          <a:lstStyle/>
          <a:p>
            <a:endParaRPr lang="en-US"/>
          </a:p>
        </p:txBody>
      </p:sp>
      <p:sp>
        <p:nvSpPr>
          <p:cNvPr id="9" name="Slide Number Placeholder 8"/>
          <p:cNvSpPr>
            <a:spLocks noGrp="1"/>
          </p:cNvSpPr>
          <p:nvPr>
            <p:ph type="sldNum" sz="quarter" idx="7"/>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
          </p:nvPr>
        </p:nvSpPr>
        <p:spPr/>
        <p:txBody>
          <a:bodyPr/>
          <a:lstStyle/>
          <a:p>
            <a:fld id="{9ED82062-863E-4D2D-AECC-2D25931491C6}" type="datetimeFigureOut">
              <a:rPr lang="en-US" smtClean="0"/>
            </a:fld>
            <a:endParaRPr lang="en-US"/>
          </a:p>
        </p:txBody>
      </p:sp>
      <p:sp>
        <p:nvSpPr>
          <p:cNvPr id="4" name="Footer Placeholder 3"/>
          <p:cNvSpPr>
            <a:spLocks noGrp="1"/>
          </p:cNvSpPr>
          <p:nvPr>
            <p:ph type="ftr" sz="quarter" idx="2"/>
          </p:nvPr>
        </p:nvSpPr>
        <p:spPr/>
        <p:txBody>
          <a:bodyPr/>
          <a:lstStyle/>
          <a:p>
            <a:endParaRPr lang="en-US"/>
          </a:p>
        </p:txBody>
      </p:sp>
      <p:sp>
        <p:nvSpPr>
          <p:cNvPr id="5" name="Slide Number Placeholder 4"/>
          <p:cNvSpPr>
            <a:spLocks noGrp="1"/>
          </p:cNvSpPr>
          <p:nvPr>
            <p:ph type="sldNum" sz="quarter" idx="3"/>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96FB03E3-5B80-40D3-964C-626481F41A08}" type="datetimeFigureOut">
              <a:rPr lang="en-US" smtClean="0"/>
            </a:fld>
            <a:endParaRPr lang="en-US"/>
          </a:p>
        </p:txBody>
      </p:sp>
      <p:sp>
        <p:nvSpPr>
          <p:cNvPr id="3" name="Footer Placeholder 2"/>
          <p:cNvSpPr>
            <a:spLocks noGrp="1"/>
          </p:cNvSpPr>
          <p:nvPr>
            <p:ph type="ftr" sz="quarter" idx="1"/>
          </p:nvPr>
        </p:nvSpPr>
        <p:spPr/>
        <p:txBody>
          <a:bodyPr/>
          <a:lstStyle/>
          <a:p>
            <a:endParaRPr lang="en-US"/>
          </a:p>
        </p:txBody>
      </p:sp>
      <p:sp>
        <p:nvSpPr>
          <p:cNvPr id="4" name="Slide Number Placeholder 3"/>
          <p:cNvSpPr>
            <a:spLocks noGrp="1"/>
          </p:cNvSpPr>
          <p:nvPr>
            <p:ph type="sldNum" sz="quarter" idx="2"/>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842506AC-9BA4-4AF5-9A1C-343CEAE78B32}"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73DBD536-2388-48CC-920B-158C365E11BA}"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4"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tags" Target="../tags/tag21.xml"/><Relationship Id="rId8" Type="http://schemas.openxmlformats.org/officeDocument/2006/relationships/tags" Target="../tags/tag20.xml"/><Relationship Id="rId7" Type="http://schemas.openxmlformats.org/officeDocument/2006/relationships/tags" Target="../tags/tag19.xml"/><Relationship Id="rId6" Type="http://schemas.openxmlformats.org/officeDocument/2006/relationships/tags" Target="../tags/tag18.xml"/><Relationship Id="rId5" Type="http://schemas.openxmlformats.org/officeDocument/2006/relationships/image" Target="../media/image3.png"/><Relationship Id="rId4" Type="http://schemas.openxmlformats.org/officeDocument/2006/relationships/tags" Target="../tags/tag17.xml"/><Relationship Id="rId3" Type="http://schemas.openxmlformats.org/officeDocument/2006/relationships/tags" Target="../tags/tag16.xml"/><Relationship Id="rId2" Type="http://schemas.openxmlformats.org/officeDocument/2006/relationships/tags" Target="../tags/tag15.xml"/><Relationship Id="rId12" Type="http://schemas.openxmlformats.org/officeDocument/2006/relationships/theme" Target="../theme/theme2.xml"/><Relationship Id="rId11" Type="http://schemas.openxmlformats.org/officeDocument/2006/relationships/tags" Target="../tags/tag23.xml"/><Relationship Id="rId10" Type="http://schemas.openxmlformats.org/officeDocument/2006/relationships/tags" Target="../tags/tag22.xml"/><Relationship Id="rId1"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8FD0B7A-F5DD-4F40-B4CB-3B2C354B893A}" type="datetimeFigureOut">
              <a:rPr lang="en-US" smtClean="0"/>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3AE1883-0942-4AA3-9DB2-9C7C3A0314B1}"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矩形 7"/>
          <p:cNvSpPr/>
          <p:nvPr userDrawn="1">
            <p:custDataLst>
              <p:tags r:id="rId2"/>
            </p:custDataLst>
          </p:nvPr>
        </p:nvSpPr>
        <p:spPr>
          <a:xfrm>
            <a:off x="0" y="0"/>
            <a:ext cx="12192000" cy="6856324"/>
          </a:xfrm>
          <a:prstGeom prst="rect">
            <a:avLst/>
          </a:prstGeom>
          <a:gradFill>
            <a:gsLst>
              <a:gs pos="0">
                <a:schemeClr val="bg1"/>
              </a:gs>
              <a:gs pos="99573">
                <a:schemeClr val="bg2">
                  <a:lumMod val="90000"/>
                </a:schemeClr>
              </a:gs>
              <a:gs pos="70000">
                <a:schemeClr val="bg2"/>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8"/>
          <p:cNvSpPr/>
          <p:nvPr userDrawn="1">
            <p:custDataLst>
              <p:tags r:id="rId3"/>
            </p:custDataLst>
          </p:nvPr>
        </p:nvSpPr>
        <p:spPr>
          <a:xfrm rot="16200000">
            <a:off x="2926515" y="-1540848"/>
            <a:ext cx="195011" cy="5046685"/>
          </a:xfrm>
          <a:prstGeom prst="roundRect">
            <a:avLst>
              <a:gd name="adj" fmla="val 50000"/>
            </a:avLst>
          </a:prstGeom>
          <a:gradFill>
            <a:gsLst>
              <a:gs pos="0">
                <a:schemeClr val="bg2">
                  <a:lumMod val="90000"/>
                  <a:alpha val="50000"/>
                </a:schemeClr>
              </a:gs>
              <a:gs pos="83000">
                <a:schemeClr val="bg2">
                  <a:lumMod val="90000"/>
                  <a:alpha val="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 name="图片 9"/>
          <p:cNvPicPr>
            <a:picLocks noChangeAspect="1"/>
          </p:cNvPicPr>
          <p:nvPr userDrawn="1">
            <p:custDataLst>
              <p:tags r:id="rId4"/>
            </p:custDataLst>
          </p:nvPr>
        </p:nvPicPr>
        <p:blipFill>
          <a:blip r:embed="rId5" cstate="screen"/>
          <a:srcRect/>
          <a:stretch>
            <a:fillRect/>
          </a:stretch>
        </p:blipFill>
        <p:spPr>
          <a:xfrm>
            <a:off x="10497165" y="1"/>
            <a:ext cx="1694835" cy="1981200"/>
          </a:xfrm>
          <a:prstGeom prst="rect">
            <a:avLst/>
          </a:prstGeom>
        </p:spPr>
      </p:pic>
      <p:sp>
        <p:nvSpPr>
          <p:cNvPr id="2" name="标题占位符 1"/>
          <p:cNvSpPr>
            <a:spLocks noGrp="1"/>
          </p:cNvSpPr>
          <p:nvPr>
            <p:ph type="title"/>
            <p:custDataLst>
              <p:tags r:id="rId6"/>
            </p:custDataLst>
          </p:nvPr>
        </p:nvSpPr>
        <p:spPr>
          <a:xfrm>
            <a:off x="695960" y="360000"/>
            <a:ext cx="10800000" cy="720000"/>
          </a:xfrm>
          <a:prstGeom prst="rect">
            <a:avLst/>
          </a:prstGeom>
        </p:spPr>
        <p:txBody>
          <a:bodyPr vert="horz" wrap="square" lIns="0" tIns="0" rIns="0" bIns="0" rtlCol="0" anchor="b">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7"/>
            </p:custDataLst>
          </p:nvPr>
        </p:nvSpPr>
        <p:spPr>
          <a:xfrm>
            <a:off x="695960" y="1301749"/>
            <a:ext cx="10800000" cy="4873625"/>
          </a:xfrm>
          <a:prstGeom prst="rect">
            <a:avLst/>
          </a:prstGeom>
        </p:spPr>
        <p:txBody>
          <a:bodyPr vert="horz" wrap="square" lIns="0" tIns="0" rIns="0" bIns="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3"/>
          <p:cNvSpPr>
            <a:spLocks noGrp="1"/>
          </p:cNvSpPr>
          <p:nvPr>
            <p:ph type="dt" sz="half" idx="2"/>
            <p:custDataLst>
              <p:tags r:id="rId8"/>
            </p:custDataLst>
          </p:nvPr>
        </p:nvSpPr>
        <p:spPr>
          <a:xfrm>
            <a:off x="695960" y="6356350"/>
            <a:ext cx="2743200" cy="365125"/>
          </a:xfrm>
          <a:prstGeom prst="rect">
            <a:avLst/>
          </a:prstGeom>
        </p:spPr>
        <p:txBody>
          <a:bodyPr vert="horz" wrap="square" lIns="91440" tIns="45720" rIns="91440" bIns="45720" rtlCol="0" anchor="ctr">
            <a:normAutofit/>
          </a:bodyPr>
          <a:lstStyle>
            <a:lvl1pPr algn="l">
              <a:defRPr sz="1200">
                <a:solidFill>
                  <a:schemeClr val="tx1">
                    <a:tint val="75000"/>
                  </a:schemeClr>
                </a:solidFill>
              </a:defRPr>
            </a:lvl1pPr>
          </a:lstStyle>
          <a:p>
            <a:fld id="{5592522B-0F24-4480-B9DD-A9474A6880D6}" type="datetimeFigureOut">
              <a:rPr lang="zh-CN" altLang="en-US" smtClean="0"/>
            </a:fld>
            <a:endParaRPr lang="zh-CN" altLang="en-US"/>
          </a:p>
        </p:txBody>
      </p:sp>
      <p:sp>
        <p:nvSpPr>
          <p:cNvPr id="5" name="页脚占位符 4"/>
          <p:cNvSpPr>
            <a:spLocks noGrp="1"/>
          </p:cNvSpPr>
          <p:nvPr>
            <p:ph type="ftr" sz="quarter" idx="3"/>
            <p:custDataLst>
              <p:tags r:id="rId9"/>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0"/>
            </p:custDataLst>
          </p:nvPr>
        </p:nvSpPr>
        <p:spPr>
          <a:xfrm>
            <a:off x="8753983" y="6356350"/>
            <a:ext cx="2743200" cy="365125"/>
          </a:xfrm>
          <a:prstGeom prst="rect">
            <a:avLst/>
          </a:prstGeom>
        </p:spPr>
        <p:txBody>
          <a:bodyPr vert="horz" wrap="square" lIns="91440" tIns="45720" rIns="91440" bIns="45720" rtlCol="0" anchor="ctr">
            <a:normAutofit/>
          </a:bodyPr>
          <a:lstStyle>
            <a:lvl1pPr algn="r">
              <a:defRPr sz="1200">
                <a:solidFill>
                  <a:schemeClr val="tx1">
                    <a:tint val="75000"/>
                  </a:schemeClr>
                </a:solidFill>
              </a:defRPr>
            </a:lvl1pPr>
          </a:lstStyle>
          <a:p>
            <a:fld id="{BE5F26B5-172A-4DC2-B0B7-181CFC56B87C}" type="slidenum">
              <a:rPr lang="zh-CN" altLang="en-US" smtClean="0"/>
            </a:fld>
            <a:endParaRPr lang="zh-CN" altLang="en-US"/>
          </a:p>
        </p:txBody>
      </p:sp>
      <p:sp>
        <p:nvSpPr>
          <p:cNvPr id="7" name="KSO_TEMPLATE" hidden="1"/>
          <p:cNvSpPr/>
          <p:nvPr userDrawn="1">
            <p:custDataLst>
              <p:tags r:id="rId11"/>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 bg1="lt1" tx1="dk1" bg2="lt2" tx2="dk2" accent1="accent1" accent2="accent2" accent3="accent3" accent4="accent4" accent5="accent5" accent6="accent6" hlink="hlink" folHlink="folHlink"/>
  <p:sldLayoutIdLst>
    <p:sldLayoutId id="2147483663" r:id="rId1"/>
  </p:sldLayoutIdLst>
  <p:txStyles>
    <p:titleStyle>
      <a:lvl1pPr algn="l" defTabSz="914400" rtl="0" eaLnBrk="1" latinLnBrk="0" hangingPunct="1">
        <a:lnSpc>
          <a:spcPct val="100000"/>
        </a:lnSpc>
        <a:spcBef>
          <a:spcPct val="0"/>
        </a:spcBef>
        <a:buNone/>
        <a:defRPr sz="3200" b="0" kern="1200">
          <a:solidFill>
            <a:schemeClr val="tx2"/>
          </a:solidFill>
          <a:latin typeface="+mj-lt"/>
          <a:ea typeface="+mj-ea"/>
          <a:cs typeface="+mj-cs"/>
        </a:defRPr>
      </a:lvl1pPr>
    </p:titleStyle>
    <p:bodyStyle>
      <a:lvl1pPr marL="228600" indent="-228600" algn="l" defTabSz="914400" rtl="0" eaLnBrk="1" latinLnBrk="0" hangingPunct="1">
        <a:lnSpc>
          <a:spcPct val="130000"/>
        </a:lnSpc>
        <a:spcBef>
          <a:spcPts val="1000"/>
        </a:spcBef>
        <a:buFont typeface="Arial" panose="020B0604020202020204" pitchFamily="34" charset="0"/>
        <a:buChar char="•"/>
        <a:defRPr sz="2400" kern="1200">
          <a:solidFill>
            <a:schemeClr val="tx1"/>
          </a:solidFill>
          <a:latin typeface="+mn-lt"/>
          <a:ea typeface="+mn-ea"/>
          <a:cs typeface="+mn-cs"/>
        </a:defRPr>
      </a:lvl1pPr>
      <a:lvl2pPr marL="538480" indent="-206375" algn="l" defTabSz="914400" rtl="0" eaLnBrk="1" latinLnBrk="0" hangingPunct="1">
        <a:lnSpc>
          <a:spcPct val="130000"/>
        </a:lnSpc>
        <a:spcBef>
          <a:spcPts val="0"/>
        </a:spcBef>
        <a:buFont typeface="Arial" panose="020B0604020202020204" pitchFamily="34" charset="0"/>
        <a:buChar char="•"/>
        <a:defRPr sz="2000" kern="1200">
          <a:solidFill>
            <a:schemeClr val="tx1">
              <a:lumMod val="65000"/>
              <a:lumOff val="35000"/>
            </a:schemeClr>
          </a:solidFill>
          <a:latin typeface="+mn-lt"/>
          <a:ea typeface="+mn-ea"/>
          <a:cs typeface="+mn-cs"/>
        </a:defRPr>
      </a:lvl2pPr>
      <a:lvl3pPr marL="798830" indent="-161925" algn="l" defTabSz="914400" rtl="0" eaLnBrk="1" latinLnBrk="0" hangingPunct="1">
        <a:lnSpc>
          <a:spcPct val="130000"/>
        </a:lnSpc>
        <a:spcBef>
          <a:spcPts val="0"/>
        </a:spcBef>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030605" indent="-149225" algn="l" defTabSz="914400" rtl="0" eaLnBrk="1" latinLnBrk="0" hangingPunct="1">
        <a:lnSpc>
          <a:spcPct val="130000"/>
        </a:lnSpc>
        <a:spcBef>
          <a:spcPts val="0"/>
        </a:spcBef>
        <a:buFont typeface="Arial" panose="020B0604020202020204" pitchFamily="34" charset="0"/>
        <a:buChar char="•"/>
        <a:defRPr sz="1600" kern="1200">
          <a:solidFill>
            <a:schemeClr val="tx1">
              <a:lumMod val="65000"/>
              <a:lumOff val="35000"/>
            </a:schemeClr>
          </a:solidFill>
          <a:latin typeface="+mn-lt"/>
          <a:ea typeface="+mn-ea"/>
          <a:cs typeface="+mn-cs"/>
        </a:defRPr>
      </a:lvl4pPr>
      <a:lvl5pPr marL="1235075" indent="-127000" algn="l" defTabSz="914400" rtl="0" eaLnBrk="1" latinLnBrk="0" hangingPunct="1">
        <a:lnSpc>
          <a:spcPct val="130000"/>
        </a:lnSpc>
        <a:spcBef>
          <a:spcPts val="0"/>
        </a:spcBef>
        <a:buFont typeface="Arial" panose="020B0604020202020204"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26.xml"/><Relationship Id="rId4" Type="http://schemas.openxmlformats.org/officeDocument/2006/relationships/image" Target="../media/image5.jpeg"/><Relationship Id="rId3" Type="http://schemas.openxmlformats.org/officeDocument/2006/relationships/tags" Target="../tags/tag25.xml"/><Relationship Id="rId2" Type="http://schemas.openxmlformats.org/officeDocument/2006/relationships/tags" Target="../tags/tag24.xml"/><Relationship Id="rId1" Type="http://schemas.openxmlformats.org/officeDocument/2006/relationships/image" Target="../media/image4.png"/></Relationships>
</file>

<file path=ppt/slides/_rels/slide10.xml.rels><?xml version="1.0" encoding="UTF-8" standalone="yes"?>
<Relationships xmlns="http://schemas.openxmlformats.org/package/2006/relationships"><Relationship Id="rId9" Type="http://schemas.openxmlformats.org/officeDocument/2006/relationships/diagramLayout" Target="../diagrams/layout2.xml"/><Relationship Id="rId8" Type="http://schemas.openxmlformats.org/officeDocument/2006/relationships/diagramData" Target="../diagrams/data2.xml"/><Relationship Id="rId7" Type="http://schemas.openxmlformats.org/officeDocument/2006/relationships/tags" Target="../tags/tag143.xml"/><Relationship Id="rId6" Type="http://schemas.openxmlformats.org/officeDocument/2006/relationships/tags" Target="../tags/tag142.xml"/><Relationship Id="rId5" Type="http://schemas.openxmlformats.org/officeDocument/2006/relationships/tags" Target="../tags/tag141.xml"/><Relationship Id="rId4" Type="http://schemas.openxmlformats.org/officeDocument/2006/relationships/tags" Target="../tags/tag140.xml"/><Relationship Id="rId3" Type="http://schemas.openxmlformats.org/officeDocument/2006/relationships/tags" Target="../tags/tag139.xml"/><Relationship Id="rId2" Type="http://schemas.openxmlformats.org/officeDocument/2006/relationships/tags" Target="../tags/tag138.xml"/><Relationship Id="rId15" Type="http://schemas.openxmlformats.org/officeDocument/2006/relationships/notesSlide" Target="../notesSlides/notesSlide4.xml"/><Relationship Id="rId14" Type="http://schemas.openxmlformats.org/officeDocument/2006/relationships/slideLayout" Target="../slideLayouts/slideLayout7.xml"/><Relationship Id="rId13" Type="http://schemas.openxmlformats.org/officeDocument/2006/relationships/tags" Target="../tags/tag144.xml"/><Relationship Id="rId12" Type="http://schemas.microsoft.com/office/2007/relationships/diagramDrawing" Target="../diagrams/drawing2.xml"/><Relationship Id="rId11" Type="http://schemas.openxmlformats.org/officeDocument/2006/relationships/diagramColors" Target="../diagrams/colors2.xml"/><Relationship Id="rId10" Type="http://schemas.openxmlformats.org/officeDocument/2006/relationships/diagramQuickStyle" Target="../diagrams/quickStyle2.xml"/><Relationship Id="rId1" Type="http://schemas.openxmlformats.org/officeDocument/2006/relationships/tags" Target="../tags/tag137.xml"/></Relationships>
</file>

<file path=ppt/slides/_rels/slide100.xml.rels><?xml version="1.0" encoding="UTF-8" standalone="yes"?>
<Relationships xmlns="http://schemas.openxmlformats.org/package/2006/relationships"><Relationship Id="rId9" Type="http://schemas.openxmlformats.org/officeDocument/2006/relationships/tags" Target="../tags/tag947.xml"/><Relationship Id="rId8" Type="http://schemas.openxmlformats.org/officeDocument/2006/relationships/tags" Target="../tags/tag946.xml"/><Relationship Id="rId7" Type="http://schemas.openxmlformats.org/officeDocument/2006/relationships/tags" Target="../tags/tag945.xml"/><Relationship Id="rId6" Type="http://schemas.openxmlformats.org/officeDocument/2006/relationships/tags" Target="../tags/tag944.xml"/><Relationship Id="rId5" Type="http://schemas.openxmlformats.org/officeDocument/2006/relationships/tags" Target="../tags/tag943.xml"/><Relationship Id="rId4" Type="http://schemas.openxmlformats.org/officeDocument/2006/relationships/tags" Target="../tags/tag942.xml"/><Relationship Id="rId3" Type="http://schemas.openxmlformats.org/officeDocument/2006/relationships/tags" Target="../tags/tag941.xml"/><Relationship Id="rId2" Type="http://schemas.openxmlformats.org/officeDocument/2006/relationships/tags" Target="../tags/tag940.xml"/><Relationship Id="rId13" Type="http://schemas.openxmlformats.org/officeDocument/2006/relationships/notesSlide" Target="../notesSlides/notesSlide77.xml"/><Relationship Id="rId12" Type="http://schemas.openxmlformats.org/officeDocument/2006/relationships/slideLayout" Target="../slideLayouts/slideLayout7.xml"/><Relationship Id="rId11" Type="http://schemas.openxmlformats.org/officeDocument/2006/relationships/tags" Target="../tags/tag948.xml"/><Relationship Id="rId10" Type="http://schemas.openxmlformats.org/officeDocument/2006/relationships/image" Target="../media/image5.jpeg"/><Relationship Id="rId1" Type="http://schemas.openxmlformats.org/officeDocument/2006/relationships/tags" Target="../tags/tag939.xml"/></Relationships>
</file>

<file path=ppt/slides/_rels/slide101.xml.rels><?xml version="1.0" encoding="UTF-8" standalone="yes"?>
<Relationships xmlns="http://schemas.openxmlformats.org/package/2006/relationships"><Relationship Id="rId9" Type="http://schemas.openxmlformats.org/officeDocument/2006/relationships/tags" Target="../tags/tag957.xml"/><Relationship Id="rId8" Type="http://schemas.openxmlformats.org/officeDocument/2006/relationships/tags" Target="../tags/tag956.xml"/><Relationship Id="rId7" Type="http://schemas.openxmlformats.org/officeDocument/2006/relationships/tags" Target="../tags/tag955.xml"/><Relationship Id="rId6" Type="http://schemas.openxmlformats.org/officeDocument/2006/relationships/tags" Target="../tags/tag954.xml"/><Relationship Id="rId5" Type="http://schemas.openxmlformats.org/officeDocument/2006/relationships/tags" Target="../tags/tag953.xml"/><Relationship Id="rId4" Type="http://schemas.openxmlformats.org/officeDocument/2006/relationships/tags" Target="../tags/tag952.xml"/><Relationship Id="rId3" Type="http://schemas.openxmlformats.org/officeDocument/2006/relationships/tags" Target="../tags/tag951.xml"/><Relationship Id="rId2" Type="http://schemas.openxmlformats.org/officeDocument/2006/relationships/tags" Target="../tags/tag950.xml"/><Relationship Id="rId13" Type="http://schemas.openxmlformats.org/officeDocument/2006/relationships/notesSlide" Target="../notesSlides/notesSlide78.xml"/><Relationship Id="rId12" Type="http://schemas.openxmlformats.org/officeDocument/2006/relationships/slideLayout" Target="../slideLayouts/slideLayout7.xml"/><Relationship Id="rId11" Type="http://schemas.openxmlformats.org/officeDocument/2006/relationships/tags" Target="../tags/tag958.xml"/><Relationship Id="rId10" Type="http://schemas.openxmlformats.org/officeDocument/2006/relationships/image" Target="../media/image5.jpeg"/><Relationship Id="rId1" Type="http://schemas.openxmlformats.org/officeDocument/2006/relationships/tags" Target="../tags/tag949.xml"/></Relationships>
</file>

<file path=ppt/slides/_rels/slide102.xml.rels><?xml version="1.0" encoding="UTF-8" standalone="yes"?>
<Relationships xmlns="http://schemas.openxmlformats.org/package/2006/relationships"><Relationship Id="rId9" Type="http://schemas.openxmlformats.org/officeDocument/2006/relationships/tags" Target="../tags/tag967.xml"/><Relationship Id="rId8" Type="http://schemas.openxmlformats.org/officeDocument/2006/relationships/tags" Target="../tags/tag966.xml"/><Relationship Id="rId7" Type="http://schemas.openxmlformats.org/officeDocument/2006/relationships/tags" Target="../tags/tag965.xml"/><Relationship Id="rId6" Type="http://schemas.openxmlformats.org/officeDocument/2006/relationships/tags" Target="../tags/tag964.xml"/><Relationship Id="rId5" Type="http://schemas.openxmlformats.org/officeDocument/2006/relationships/tags" Target="../tags/tag963.xml"/><Relationship Id="rId4" Type="http://schemas.openxmlformats.org/officeDocument/2006/relationships/tags" Target="../tags/tag962.xml"/><Relationship Id="rId3" Type="http://schemas.openxmlformats.org/officeDocument/2006/relationships/tags" Target="../tags/tag961.xml"/><Relationship Id="rId2" Type="http://schemas.openxmlformats.org/officeDocument/2006/relationships/tags" Target="../tags/tag960.xml"/><Relationship Id="rId13" Type="http://schemas.openxmlformats.org/officeDocument/2006/relationships/notesSlide" Target="../notesSlides/notesSlide79.xml"/><Relationship Id="rId12" Type="http://schemas.openxmlformats.org/officeDocument/2006/relationships/slideLayout" Target="../slideLayouts/slideLayout7.xml"/><Relationship Id="rId11" Type="http://schemas.openxmlformats.org/officeDocument/2006/relationships/tags" Target="../tags/tag968.xml"/><Relationship Id="rId10" Type="http://schemas.openxmlformats.org/officeDocument/2006/relationships/image" Target="../media/image5.jpeg"/><Relationship Id="rId1" Type="http://schemas.openxmlformats.org/officeDocument/2006/relationships/tags" Target="../tags/tag959.xml"/></Relationships>
</file>

<file path=ppt/slides/_rels/slide103.xml.rels><?xml version="1.0" encoding="UTF-8" standalone="yes"?>
<Relationships xmlns="http://schemas.openxmlformats.org/package/2006/relationships"><Relationship Id="rId9" Type="http://schemas.openxmlformats.org/officeDocument/2006/relationships/tags" Target="../tags/tag972.xml"/><Relationship Id="rId8" Type="http://schemas.openxmlformats.org/officeDocument/2006/relationships/tags" Target="../tags/tag971.xml"/><Relationship Id="rId7" Type="http://schemas.openxmlformats.org/officeDocument/2006/relationships/tags" Target="../tags/tag970.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 Id="rId3" Type="http://schemas.openxmlformats.org/officeDocument/2006/relationships/diagramLayout" Target="../diagrams/layout10.xml"/><Relationship Id="rId2" Type="http://schemas.openxmlformats.org/officeDocument/2006/relationships/diagramData" Target="../diagrams/data10.xml"/><Relationship Id="rId16" Type="http://schemas.openxmlformats.org/officeDocument/2006/relationships/notesSlide" Target="../notesSlides/notesSlide80.xml"/><Relationship Id="rId15" Type="http://schemas.openxmlformats.org/officeDocument/2006/relationships/slideLayout" Target="../slideLayouts/slideLayout7.xml"/><Relationship Id="rId14" Type="http://schemas.openxmlformats.org/officeDocument/2006/relationships/tags" Target="../tags/tag976.xml"/><Relationship Id="rId13" Type="http://schemas.openxmlformats.org/officeDocument/2006/relationships/image" Target="../media/image5.jpeg"/><Relationship Id="rId12" Type="http://schemas.openxmlformats.org/officeDocument/2006/relationships/tags" Target="../tags/tag975.xml"/><Relationship Id="rId11" Type="http://schemas.openxmlformats.org/officeDocument/2006/relationships/tags" Target="../tags/tag974.xml"/><Relationship Id="rId10" Type="http://schemas.openxmlformats.org/officeDocument/2006/relationships/tags" Target="../tags/tag973.xml"/><Relationship Id="rId1" Type="http://schemas.openxmlformats.org/officeDocument/2006/relationships/tags" Target="../tags/tag969.xml"/></Relationships>
</file>

<file path=ppt/slides/_rels/slide104.xml.rels><?xml version="1.0" encoding="UTF-8" standalone="yes"?>
<Relationships xmlns="http://schemas.openxmlformats.org/package/2006/relationships"><Relationship Id="rId9" Type="http://schemas.openxmlformats.org/officeDocument/2006/relationships/tags" Target="../tags/tag985.xml"/><Relationship Id="rId8" Type="http://schemas.openxmlformats.org/officeDocument/2006/relationships/tags" Target="../tags/tag984.xml"/><Relationship Id="rId7" Type="http://schemas.openxmlformats.org/officeDocument/2006/relationships/tags" Target="../tags/tag983.xml"/><Relationship Id="rId6" Type="http://schemas.openxmlformats.org/officeDocument/2006/relationships/tags" Target="../tags/tag982.xml"/><Relationship Id="rId5" Type="http://schemas.openxmlformats.org/officeDocument/2006/relationships/tags" Target="../tags/tag981.xml"/><Relationship Id="rId4" Type="http://schemas.openxmlformats.org/officeDocument/2006/relationships/tags" Target="../tags/tag980.xml"/><Relationship Id="rId3" Type="http://schemas.openxmlformats.org/officeDocument/2006/relationships/tags" Target="../tags/tag979.xml"/><Relationship Id="rId2" Type="http://schemas.openxmlformats.org/officeDocument/2006/relationships/tags" Target="../tags/tag978.xml"/><Relationship Id="rId13" Type="http://schemas.openxmlformats.org/officeDocument/2006/relationships/notesSlide" Target="../notesSlides/notesSlide81.xml"/><Relationship Id="rId12" Type="http://schemas.openxmlformats.org/officeDocument/2006/relationships/slideLayout" Target="../slideLayouts/slideLayout7.xml"/><Relationship Id="rId11" Type="http://schemas.openxmlformats.org/officeDocument/2006/relationships/tags" Target="../tags/tag986.xml"/><Relationship Id="rId10" Type="http://schemas.openxmlformats.org/officeDocument/2006/relationships/image" Target="../media/image5.jpeg"/><Relationship Id="rId1" Type="http://schemas.openxmlformats.org/officeDocument/2006/relationships/tags" Target="../tags/tag977.xml"/></Relationships>
</file>

<file path=ppt/slides/_rels/slide105.xml.rels><?xml version="1.0" encoding="UTF-8" standalone="yes"?>
<Relationships xmlns="http://schemas.openxmlformats.org/package/2006/relationships"><Relationship Id="rId9" Type="http://schemas.openxmlformats.org/officeDocument/2006/relationships/tags" Target="../tags/tag995.xml"/><Relationship Id="rId8" Type="http://schemas.openxmlformats.org/officeDocument/2006/relationships/tags" Target="../tags/tag994.xml"/><Relationship Id="rId7" Type="http://schemas.openxmlformats.org/officeDocument/2006/relationships/tags" Target="../tags/tag993.xml"/><Relationship Id="rId6" Type="http://schemas.openxmlformats.org/officeDocument/2006/relationships/tags" Target="../tags/tag992.xml"/><Relationship Id="rId5" Type="http://schemas.openxmlformats.org/officeDocument/2006/relationships/tags" Target="../tags/tag991.xml"/><Relationship Id="rId4" Type="http://schemas.openxmlformats.org/officeDocument/2006/relationships/tags" Target="../tags/tag990.xml"/><Relationship Id="rId3" Type="http://schemas.openxmlformats.org/officeDocument/2006/relationships/tags" Target="../tags/tag989.xml"/><Relationship Id="rId2" Type="http://schemas.openxmlformats.org/officeDocument/2006/relationships/tags" Target="../tags/tag988.xml"/><Relationship Id="rId13" Type="http://schemas.openxmlformats.org/officeDocument/2006/relationships/notesSlide" Target="../notesSlides/notesSlide82.xml"/><Relationship Id="rId12" Type="http://schemas.openxmlformats.org/officeDocument/2006/relationships/slideLayout" Target="../slideLayouts/slideLayout7.xml"/><Relationship Id="rId11" Type="http://schemas.openxmlformats.org/officeDocument/2006/relationships/tags" Target="../tags/tag996.xml"/><Relationship Id="rId10" Type="http://schemas.openxmlformats.org/officeDocument/2006/relationships/image" Target="../media/image5.jpeg"/><Relationship Id="rId1" Type="http://schemas.openxmlformats.org/officeDocument/2006/relationships/tags" Target="../tags/tag987.xml"/></Relationships>
</file>

<file path=ppt/slides/_rels/slide106.xml.rels><?xml version="1.0" encoding="UTF-8" standalone="yes"?>
<Relationships xmlns="http://schemas.openxmlformats.org/package/2006/relationships"><Relationship Id="rId9" Type="http://schemas.openxmlformats.org/officeDocument/2006/relationships/tags" Target="../tags/tag1005.xml"/><Relationship Id="rId8" Type="http://schemas.openxmlformats.org/officeDocument/2006/relationships/tags" Target="../tags/tag1004.xml"/><Relationship Id="rId7" Type="http://schemas.openxmlformats.org/officeDocument/2006/relationships/tags" Target="../tags/tag1003.xml"/><Relationship Id="rId6" Type="http://schemas.openxmlformats.org/officeDocument/2006/relationships/tags" Target="../tags/tag1002.xml"/><Relationship Id="rId5" Type="http://schemas.openxmlformats.org/officeDocument/2006/relationships/tags" Target="../tags/tag1001.xml"/><Relationship Id="rId4" Type="http://schemas.openxmlformats.org/officeDocument/2006/relationships/tags" Target="../tags/tag1000.xml"/><Relationship Id="rId3" Type="http://schemas.openxmlformats.org/officeDocument/2006/relationships/tags" Target="../tags/tag999.xml"/><Relationship Id="rId2" Type="http://schemas.openxmlformats.org/officeDocument/2006/relationships/tags" Target="../tags/tag998.xml"/><Relationship Id="rId13" Type="http://schemas.openxmlformats.org/officeDocument/2006/relationships/notesSlide" Target="../notesSlides/notesSlide83.xml"/><Relationship Id="rId12" Type="http://schemas.openxmlformats.org/officeDocument/2006/relationships/slideLayout" Target="../slideLayouts/slideLayout7.xml"/><Relationship Id="rId11" Type="http://schemas.openxmlformats.org/officeDocument/2006/relationships/tags" Target="../tags/tag1006.xml"/><Relationship Id="rId10" Type="http://schemas.openxmlformats.org/officeDocument/2006/relationships/image" Target="../media/image5.jpeg"/><Relationship Id="rId1" Type="http://schemas.openxmlformats.org/officeDocument/2006/relationships/tags" Target="../tags/tag997.xml"/></Relationships>
</file>

<file path=ppt/slides/_rels/slide107.xml.rels><?xml version="1.0" encoding="UTF-8" standalone="yes"?>
<Relationships xmlns="http://schemas.openxmlformats.org/package/2006/relationships"><Relationship Id="rId9" Type="http://schemas.openxmlformats.org/officeDocument/2006/relationships/tags" Target="../tags/tag1015.xml"/><Relationship Id="rId8" Type="http://schemas.openxmlformats.org/officeDocument/2006/relationships/tags" Target="../tags/tag1014.xml"/><Relationship Id="rId7" Type="http://schemas.openxmlformats.org/officeDocument/2006/relationships/tags" Target="../tags/tag1013.xml"/><Relationship Id="rId6" Type="http://schemas.openxmlformats.org/officeDocument/2006/relationships/tags" Target="../tags/tag1012.xml"/><Relationship Id="rId5" Type="http://schemas.openxmlformats.org/officeDocument/2006/relationships/tags" Target="../tags/tag1011.xml"/><Relationship Id="rId4" Type="http://schemas.openxmlformats.org/officeDocument/2006/relationships/tags" Target="../tags/tag1010.xml"/><Relationship Id="rId3" Type="http://schemas.openxmlformats.org/officeDocument/2006/relationships/tags" Target="../tags/tag1009.xml"/><Relationship Id="rId2" Type="http://schemas.openxmlformats.org/officeDocument/2006/relationships/tags" Target="../tags/tag1008.xml"/><Relationship Id="rId13" Type="http://schemas.openxmlformats.org/officeDocument/2006/relationships/notesSlide" Target="../notesSlides/notesSlide84.xml"/><Relationship Id="rId12" Type="http://schemas.openxmlformats.org/officeDocument/2006/relationships/slideLayout" Target="../slideLayouts/slideLayout7.xml"/><Relationship Id="rId11" Type="http://schemas.openxmlformats.org/officeDocument/2006/relationships/tags" Target="../tags/tag1016.xml"/><Relationship Id="rId10" Type="http://schemas.openxmlformats.org/officeDocument/2006/relationships/image" Target="../media/image5.jpeg"/><Relationship Id="rId1" Type="http://schemas.openxmlformats.org/officeDocument/2006/relationships/tags" Target="../tags/tag1007.xml"/></Relationships>
</file>

<file path=ppt/slides/_rels/slide108.xml.rels><?xml version="1.0" encoding="UTF-8" standalone="yes"?>
<Relationships xmlns="http://schemas.openxmlformats.org/package/2006/relationships"><Relationship Id="rId9" Type="http://schemas.openxmlformats.org/officeDocument/2006/relationships/tags" Target="../tags/tag1025.xml"/><Relationship Id="rId8" Type="http://schemas.openxmlformats.org/officeDocument/2006/relationships/tags" Target="../tags/tag1024.xml"/><Relationship Id="rId7" Type="http://schemas.openxmlformats.org/officeDocument/2006/relationships/tags" Target="../tags/tag1023.xml"/><Relationship Id="rId6" Type="http://schemas.openxmlformats.org/officeDocument/2006/relationships/tags" Target="../tags/tag1022.xml"/><Relationship Id="rId5" Type="http://schemas.openxmlformats.org/officeDocument/2006/relationships/tags" Target="../tags/tag1021.xml"/><Relationship Id="rId4" Type="http://schemas.openxmlformats.org/officeDocument/2006/relationships/tags" Target="../tags/tag1020.xml"/><Relationship Id="rId3" Type="http://schemas.openxmlformats.org/officeDocument/2006/relationships/tags" Target="../tags/tag1019.xml"/><Relationship Id="rId2" Type="http://schemas.openxmlformats.org/officeDocument/2006/relationships/tags" Target="../tags/tag1018.xml"/><Relationship Id="rId13" Type="http://schemas.openxmlformats.org/officeDocument/2006/relationships/notesSlide" Target="../notesSlides/notesSlide85.xml"/><Relationship Id="rId12" Type="http://schemas.openxmlformats.org/officeDocument/2006/relationships/slideLayout" Target="../slideLayouts/slideLayout7.xml"/><Relationship Id="rId11" Type="http://schemas.openxmlformats.org/officeDocument/2006/relationships/tags" Target="../tags/tag1026.xml"/><Relationship Id="rId10" Type="http://schemas.openxmlformats.org/officeDocument/2006/relationships/image" Target="../media/image5.jpeg"/><Relationship Id="rId1" Type="http://schemas.openxmlformats.org/officeDocument/2006/relationships/tags" Target="../tags/tag1017.xml"/></Relationships>
</file>

<file path=ppt/slides/_rels/slide109.xml.rels><?xml version="1.0" encoding="UTF-8" standalone="yes"?>
<Relationships xmlns="http://schemas.openxmlformats.org/package/2006/relationships"><Relationship Id="rId9" Type="http://schemas.openxmlformats.org/officeDocument/2006/relationships/tags" Target="../tags/tag1035.xml"/><Relationship Id="rId8" Type="http://schemas.openxmlformats.org/officeDocument/2006/relationships/tags" Target="../tags/tag1034.xml"/><Relationship Id="rId7" Type="http://schemas.openxmlformats.org/officeDocument/2006/relationships/tags" Target="../tags/tag1033.xml"/><Relationship Id="rId6" Type="http://schemas.openxmlformats.org/officeDocument/2006/relationships/tags" Target="../tags/tag1032.xml"/><Relationship Id="rId5" Type="http://schemas.openxmlformats.org/officeDocument/2006/relationships/tags" Target="../tags/tag1031.xml"/><Relationship Id="rId4" Type="http://schemas.openxmlformats.org/officeDocument/2006/relationships/tags" Target="../tags/tag1030.xml"/><Relationship Id="rId3" Type="http://schemas.openxmlformats.org/officeDocument/2006/relationships/tags" Target="../tags/tag1029.xml"/><Relationship Id="rId2" Type="http://schemas.openxmlformats.org/officeDocument/2006/relationships/tags" Target="../tags/tag1028.xml"/><Relationship Id="rId13" Type="http://schemas.openxmlformats.org/officeDocument/2006/relationships/notesSlide" Target="../notesSlides/notesSlide86.xml"/><Relationship Id="rId12" Type="http://schemas.openxmlformats.org/officeDocument/2006/relationships/slideLayout" Target="../slideLayouts/slideLayout7.xml"/><Relationship Id="rId11" Type="http://schemas.openxmlformats.org/officeDocument/2006/relationships/tags" Target="../tags/tag1036.xml"/><Relationship Id="rId10" Type="http://schemas.openxmlformats.org/officeDocument/2006/relationships/image" Target="../media/image5.jpeg"/><Relationship Id="rId1" Type="http://schemas.openxmlformats.org/officeDocument/2006/relationships/tags" Target="../tags/tag1027.xml"/></Relationships>
</file>

<file path=ppt/slides/_rels/slide11.xml.rels><?xml version="1.0" encoding="UTF-8" standalone="yes"?>
<Relationships xmlns="http://schemas.openxmlformats.org/package/2006/relationships"><Relationship Id="rId9" Type="http://schemas.openxmlformats.org/officeDocument/2006/relationships/tags" Target="../tags/tag153.xml"/><Relationship Id="rId8" Type="http://schemas.openxmlformats.org/officeDocument/2006/relationships/tags" Target="../tags/tag152.xml"/><Relationship Id="rId7" Type="http://schemas.openxmlformats.org/officeDocument/2006/relationships/tags" Target="../tags/tag151.xml"/><Relationship Id="rId6" Type="http://schemas.openxmlformats.org/officeDocument/2006/relationships/tags" Target="../tags/tag150.xml"/><Relationship Id="rId5" Type="http://schemas.openxmlformats.org/officeDocument/2006/relationships/tags" Target="../tags/tag149.xml"/><Relationship Id="rId4" Type="http://schemas.openxmlformats.org/officeDocument/2006/relationships/tags" Target="../tags/tag148.xml"/><Relationship Id="rId3" Type="http://schemas.openxmlformats.org/officeDocument/2006/relationships/tags" Target="../tags/tag147.xml"/><Relationship Id="rId2" Type="http://schemas.openxmlformats.org/officeDocument/2006/relationships/tags" Target="../tags/tag146.xml"/><Relationship Id="rId13" Type="http://schemas.openxmlformats.org/officeDocument/2006/relationships/notesSlide" Target="../notesSlides/notesSlide5.xml"/><Relationship Id="rId12" Type="http://schemas.openxmlformats.org/officeDocument/2006/relationships/slideLayout" Target="../slideLayouts/slideLayout7.xml"/><Relationship Id="rId11" Type="http://schemas.openxmlformats.org/officeDocument/2006/relationships/tags" Target="../tags/tag154.xml"/><Relationship Id="rId10" Type="http://schemas.openxmlformats.org/officeDocument/2006/relationships/image" Target="../media/image5.jpeg"/><Relationship Id="rId1" Type="http://schemas.openxmlformats.org/officeDocument/2006/relationships/tags" Target="../tags/tag145.xml"/></Relationships>
</file>

<file path=ppt/slides/_rels/slide110.xml.rels><?xml version="1.0" encoding="UTF-8" standalone="yes"?>
<Relationships xmlns="http://schemas.openxmlformats.org/package/2006/relationships"><Relationship Id="rId9" Type="http://schemas.openxmlformats.org/officeDocument/2006/relationships/tags" Target="../tags/tag1045.xml"/><Relationship Id="rId8" Type="http://schemas.openxmlformats.org/officeDocument/2006/relationships/tags" Target="../tags/tag1044.xml"/><Relationship Id="rId7" Type="http://schemas.openxmlformats.org/officeDocument/2006/relationships/tags" Target="../tags/tag1043.xml"/><Relationship Id="rId6" Type="http://schemas.openxmlformats.org/officeDocument/2006/relationships/tags" Target="../tags/tag1042.xml"/><Relationship Id="rId5" Type="http://schemas.openxmlformats.org/officeDocument/2006/relationships/tags" Target="../tags/tag1041.xml"/><Relationship Id="rId4" Type="http://schemas.openxmlformats.org/officeDocument/2006/relationships/tags" Target="../tags/tag1040.xml"/><Relationship Id="rId3" Type="http://schemas.openxmlformats.org/officeDocument/2006/relationships/tags" Target="../tags/tag1039.xml"/><Relationship Id="rId2" Type="http://schemas.openxmlformats.org/officeDocument/2006/relationships/tags" Target="../tags/tag1038.xml"/><Relationship Id="rId13" Type="http://schemas.openxmlformats.org/officeDocument/2006/relationships/notesSlide" Target="../notesSlides/notesSlide87.xml"/><Relationship Id="rId12" Type="http://schemas.openxmlformats.org/officeDocument/2006/relationships/slideLayout" Target="../slideLayouts/slideLayout7.xml"/><Relationship Id="rId11" Type="http://schemas.openxmlformats.org/officeDocument/2006/relationships/tags" Target="../tags/tag1046.xml"/><Relationship Id="rId10" Type="http://schemas.openxmlformats.org/officeDocument/2006/relationships/image" Target="../media/image5.jpeg"/><Relationship Id="rId1" Type="http://schemas.openxmlformats.org/officeDocument/2006/relationships/tags" Target="../tags/tag1037.xml"/></Relationships>
</file>

<file path=ppt/slides/_rels/slide111.xml.rels><?xml version="1.0" encoding="UTF-8" standalone="yes"?>
<Relationships xmlns="http://schemas.openxmlformats.org/package/2006/relationships"><Relationship Id="rId9" Type="http://schemas.openxmlformats.org/officeDocument/2006/relationships/tags" Target="../tags/tag1055.xml"/><Relationship Id="rId8" Type="http://schemas.openxmlformats.org/officeDocument/2006/relationships/tags" Target="../tags/tag1054.xml"/><Relationship Id="rId7" Type="http://schemas.openxmlformats.org/officeDocument/2006/relationships/tags" Target="../tags/tag1053.xml"/><Relationship Id="rId6" Type="http://schemas.openxmlformats.org/officeDocument/2006/relationships/tags" Target="../tags/tag1052.xml"/><Relationship Id="rId5" Type="http://schemas.openxmlformats.org/officeDocument/2006/relationships/tags" Target="../tags/tag1051.xml"/><Relationship Id="rId4" Type="http://schemas.openxmlformats.org/officeDocument/2006/relationships/tags" Target="../tags/tag1050.xml"/><Relationship Id="rId3" Type="http://schemas.openxmlformats.org/officeDocument/2006/relationships/tags" Target="../tags/tag1049.xml"/><Relationship Id="rId2" Type="http://schemas.openxmlformats.org/officeDocument/2006/relationships/tags" Target="../tags/tag1048.xml"/><Relationship Id="rId13" Type="http://schemas.openxmlformats.org/officeDocument/2006/relationships/notesSlide" Target="../notesSlides/notesSlide88.xml"/><Relationship Id="rId12" Type="http://schemas.openxmlformats.org/officeDocument/2006/relationships/slideLayout" Target="../slideLayouts/slideLayout7.xml"/><Relationship Id="rId11" Type="http://schemas.openxmlformats.org/officeDocument/2006/relationships/tags" Target="../tags/tag1056.xml"/><Relationship Id="rId10" Type="http://schemas.openxmlformats.org/officeDocument/2006/relationships/image" Target="../media/image5.jpeg"/><Relationship Id="rId1" Type="http://schemas.openxmlformats.org/officeDocument/2006/relationships/tags" Target="../tags/tag1047.xml"/></Relationships>
</file>

<file path=ppt/slides/_rels/slide112.xml.rels><?xml version="1.0" encoding="UTF-8" standalone="yes"?>
<Relationships xmlns="http://schemas.openxmlformats.org/package/2006/relationships"><Relationship Id="rId9" Type="http://schemas.openxmlformats.org/officeDocument/2006/relationships/tags" Target="../tags/tag1065.xml"/><Relationship Id="rId8" Type="http://schemas.openxmlformats.org/officeDocument/2006/relationships/tags" Target="../tags/tag1064.xml"/><Relationship Id="rId7" Type="http://schemas.openxmlformats.org/officeDocument/2006/relationships/tags" Target="../tags/tag1063.xml"/><Relationship Id="rId6" Type="http://schemas.openxmlformats.org/officeDocument/2006/relationships/tags" Target="../tags/tag1062.xml"/><Relationship Id="rId5" Type="http://schemas.openxmlformats.org/officeDocument/2006/relationships/tags" Target="../tags/tag1061.xml"/><Relationship Id="rId4" Type="http://schemas.openxmlformats.org/officeDocument/2006/relationships/tags" Target="../tags/tag1060.xml"/><Relationship Id="rId3" Type="http://schemas.openxmlformats.org/officeDocument/2006/relationships/tags" Target="../tags/tag1059.xml"/><Relationship Id="rId2" Type="http://schemas.openxmlformats.org/officeDocument/2006/relationships/tags" Target="../tags/tag1058.xml"/><Relationship Id="rId13" Type="http://schemas.openxmlformats.org/officeDocument/2006/relationships/notesSlide" Target="../notesSlides/notesSlide89.xml"/><Relationship Id="rId12" Type="http://schemas.openxmlformats.org/officeDocument/2006/relationships/slideLayout" Target="../slideLayouts/slideLayout7.xml"/><Relationship Id="rId11" Type="http://schemas.openxmlformats.org/officeDocument/2006/relationships/tags" Target="../tags/tag1066.xml"/><Relationship Id="rId10" Type="http://schemas.openxmlformats.org/officeDocument/2006/relationships/image" Target="../media/image5.jpeg"/><Relationship Id="rId1" Type="http://schemas.openxmlformats.org/officeDocument/2006/relationships/tags" Target="../tags/tag1057.xml"/></Relationships>
</file>

<file path=ppt/slides/_rels/slide113.xml.rels><?xml version="1.0" encoding="UTF-8" standalone="yes"?>
<Relationships xmlns="http://schemas.openxmlformats.org/package/2006/relationships"><Relationship Id="rId9" Type="http://schemas.openxmlformats.org/officeDocument/2006/relationships/tags" Target="../tags/tag1075.xml"/><Relationship Id="rId8" Type="http://schemas.openxmlformats.org/officeDocument/2006/relationships/tags" Target="../tags/tag1074.xml"/><Relationship Id="rId7" Type="http://schemas.openxmlformats.org/officeDocument/2006/relationships/tags" Target="../tags/tag1073.xml"/><Relationship Id="rId6" Type="http://schemas.openxmlformats.org/officeDocument/2006/relationships/tags" Target="../tags/tag1072.xml"/><Relationship Id="rId5" Type="http://schemas.openxmlformats.org/officeDocument/2006/relationships/tags" Target="../tags/tag1071.xml"/><Relationship Id="rId4" Type="http://schemas.openxmlformats.org/officeDocument/2006/relationships/tags" Target="../tags/tag1070.xml"/><Relationship Id="rId3" Type="http://schemas.openxmlformats.org/officeDocument/2006/relationships/tags" Target="../tags/tag1069.xml"/><Relationship Id="rId2" Type="http://schemas.openxmlformats.org/officeDocument/2006/relationships/tags" Target="../tags/tag1068.xml"/><Relationship Id="rId13" Type="http://schemas.openxmlformats.org/officeDocument/2006/relationships/notesSlide" Target="../notesSlides/notesSlide90.xml"/><Relationship Id="rId12" Type="http://schemas.openxmlformats.org/officeDocument/2006/relationships/slideLayout" Target="../slideLayouts/slideLayout7.xml"/><Relationship Id="rId11" Type="http://schemas.openxmlformats.org/officeDocument/2006/relationships/tags" Target="../tags/tag1076.xml"/><Relationship Id="rId10" Type="http://schemas.openxmlformats.org/officeDocument/2006/relationships/image" Target="../media/image5.jpeg"/><Relationship Id="rId1" Type="http://schemas.openxmlformats.org/officeDocument/2006/relationships/tags" Target="../tags/tag1067.xml"/></Relationships>
</file>

<file path=ppt/slides/_rels/slide114.xml.rels><?xml version="1.0" encoding="UTF-8" standalone="yes"?>
<Relationships xmlns="http://schemas.openxmlformats.org/package/2006/relationships"><Relationship Id="rId9" Type="http://schemas.openxmlformats.org/officeDocument/2006/relationships/tags" Target="../tags/tag1085.xml"/><Relationship Id="rId8" Type="http://schemas.openxmlformats.org/officeDocument/2006/relationships/tags" Target="../tags/tag1084.xml"/><Relationship Id="rId7" Type="http://schemas.openxmlformats.org/officeDocument/2006/relationships/tags" Target="../tags/tag1083.xml"/><Relationship Id="rId6" Type="http://schemas.openxmlformats.org/officeDocument/2006/relationships/tags" Target="../tags/tag1082.xml"/><Relationship Id="rId5" Type="http://schemas.openxmlformats.org/officeDocument/2006/relationships/tags" Target="../tags/tag1081.xml"/><Relationship Id="rId4" Type="http://schemas.openxmlformats.org/officeDocument/2006/relationships/tags" Target="../tags/tag1080.xml"/><Relationship Id="rId3" Type="http://schemas.openxmlformats.org/officeDocument/2006/relationships/tags" Target="../tags/tag1079.xml"/><Relationship Id="rId2" Type="http://schemas.openxmlformats.org/officeDocument/2006/relationships/tags" Target="../tags/tag1078.xml"/><Relationship Id="rId13" Type="http://schemas.openxmlformats.org/officeDocument/2006/relationships/notesSlide" Target="../notesSlides/notesSlide91.xml"/><Relationship Id="rId12" Type="http://schemas.openxmlformats.org/officeDocument/2006/relationships/slideLayout" Target="../slideLayouts/slideLayout7.xml"/><Relationship Id="rId11" Type="http://schemas.openxmlformats.org/officeDocument/2006/relationships/tags" Target="../tags/tag1086.xml"/><Relationship Id="rId10" Type="http://schemas.openxmlformats.org/officeDocument/2006/relationships/image" Target="../media/image5.jpeg"/><Relationship Id="rId1" Type="http://schemas.openxmlformats.org/officeDocument/2006/relationships/tags" Target="../tags/tag1077.xml"/></Relationships>
</file>

<file path=ppt/slides/_rels/slide115.xml.rels><?xml version="1.0" encoding="UTF-8" standalone="yes"?>
<Relationships xmlns="http://schemas.openxmlformats.org/package/2006/relationships"><Relationship Id="rId9" Type="http://schemas.openxmlformats.org/officeDocument/2006/relationships/tags" Target="../tags/tag1095.xml"/><Relationship Id="rId8" Type="http://schemas.openxmlformats.org/officeDocument/2006/relationships/tags" Target="../tags/tag1094.xml"/><Relationship Id="rId7" Type="http://schemas.openxmlformats.org/officeDocument/2006/relationships/tags" Target="../tags/tag1093.xml"/><Relationship Id="rId6" Type="http://schemas.openxmlformats.org/officeDocument/2006/relationships/tags" Target="../tags/tag1092.xml"/><Relationship Id="rId5" Type="http://schemas.openxmlformats.org/officeDocument/2006/relationships/tags" Target="../tags/tag1091.xml"/><Relationship Id="rId4" Type="http://schemas.openxmlformats.org/officeDocument/2006/relationships/tags" Target="../tags/tag1090.xml"/><Relationship Id="rId3" Type="http://schemas.openxmlformats.org/officeDocument/2006/relationships/tags" Target="../tags/tag1089.xml"/><Relationship Id="rId2" Type="http://schemas.openxmlformats.org/officeDocument/2006/relationships/tags" Target="../tags/tag1088.xml"/><Relationship Id="rId13" Type="http://schemas.openxmlformats.org/officeDocument/2006/relationships/notesSlide" Target="../notesSlides/notesSlide92.xml"/><Relationship Id="rId12" Type="http://schemas.openxmlformats.org/officeDocument/2006/relationships/slideLayout" Target="../slideLayouts/slideLayout7.xml"/><Relationship Id="rId11" Type="http://schemas.openxmlformats.org/officeDocument/2006/relationships/tags" Target="../tags/tag1096.xml"/><Relationship Id="rId10" Type="http://schemas.openxmlformats.org/officeDocument/2006/relationships/image" Target="../media/image5.jpeg"/><Relationship Id="rId1" Type="http://schemas.openxmlformats.org/officeDocument/2006/relationships/tags" Target="../tags/tag1087.xml"/></Relationships>
</file>

<file path=ppt/slides/_rels/slide116.xml.rels><?xml version="1.0" encoding="UTF-8" standalone="yes"?>
<Relationships xmlns="http://schemas.openxmlformats.org/package/2006/relationships"><Relationship Id="rId9" Type="http://schemas.openxmlformats.org/officeDocument/2006/relationships/tags" Target="../tags/tag1105.xml"/><Relationship Id="rId8" Type="http://schemas.openxmlformats.org/officeDocument/2006/relationships/tags" Target="../tags/tag1104.xml"/><Relationship Id="rId7" Type="http://schemas.openxmlformats.org/officeDocument/2006/relationships/tags" Target="../tags/tag1103.xml"/><Relationship Id="rId6" Type="http://schemas.openxmlformats.org/officeDocument/2006/relationships/tags" Target="../tags/tag1102.xml"/><Relationship Id="rId5" Type="http://schemas.openxmlformats.org/officeDocument/2006/relationships/tags" Target="../tags/tag1101.xml"/><Relationship Id="rId4" Type="http://schemas.openxmlformats.org/officeDocument/2006/relationships/tags" Target="../tags/tag1100.xml"/><Relationship Id="rId3" Type="http://schemas.openxmlformats.org/officeDocument/2006/relationships/tags" Target="../tags/tag1099.xml"/><Relationship Id="rId2" Type="http://schemas.openxmlformats.org/officeDocument/2006/relationships/tags" Target="../tags/tag1098.xml"/><Relationship Id="rId13" Type="http://schemas.openxmlformats.org/officeDocument/2006/relationships/notesSlide" Target="../notesSlides/notesSlide93.xml"/><Relationship Id="rId12" Type="http://schemas.openxmlformats.org/officeDocument/2006/relationships/slideLayout" Target="../slideLayouts/slideLayout7.xml"/><Relationship Id="rId11" Type="http://schemas.openxmlformats.org/officeDocument/2006/relationships/tags" Target="../tags/tag1106.xml"/><Relationship Id="rId10" Type="http://schemas.openxmlformats.org/officeDocument/2006/relationships/image" Target="../media/image5.jpeg"/><Relationship Id="rId1" Type="http://schemas.openxmlformats.org/officeDocument/2006/relationships/tags" Target="../tags/tag1097.xml"/></Relationships>
</file>

<file path=ppt/slides/_rels/slide117.xml.rels><?xml version="1.0" encoding="UTF-8" standalone="yes"?>
<Relationships xmlns="http://schemas.openxmlformats.org/package/2006/relationships"><Relationship Id="rId9" Type="http://schemas.openxmlformats.org/officeDocument/2006/relationships/tags" Target="../tags/tag1115.xml"/><Relationship Id="rId8" Type="http://schemas.openxmlformats.org/officeDocument/2006/relationships/tags" Target="../tags/tag1114.xml"/><Relationship Id="rId7" Type="http://schemas.openxmlformats.org/officeDocument/2006/relationships/tags" Target="../tags/tag1113.xml"/><Relationship Id="rId6" Type="http://schemas.openxmlformats.org/officeDocument/2006/relationships/tags" Target="../tags/tag1112.xml"/><Relationship Id="rId5" Type="http://schemas.openxmlformats.org/officeDocument/2006/relationships/tags" Target="../tags/tag1111.xml"/><Relationship Id="rId4" Type="http://schemas.openxmlformats.org/officeDocument/2006/relationships/tags" Target="../tags/tag1110.xml"/><Relationship Id="rId3" Type="http://schemas.openxmlformats.org/officeDocument/2006/relationships/tags" Target="../tags/tag1109.xml"/><Relationship Id="rId2" Type="http://schemas.openxmlformats.org/officeDocument/2006/relationships/tags" Target="../tags/tag1108.xml"/><Relationship Id="rId13" Type="http://schemas.openxmlformats.org/officeDocument/2006/relationships/notesSlide" Target="../notesSlides/notesSlide94.xml"/><Relationship Id="rId12" Type="http://schemas.openxmlformats.org/officeDocument/2006/relationships/slideLayout" Target="../slideLayouts/slideLayout7.xml"/><Relationship Id="rId11" Type="http://schemas.openxmlformats.org/officeDocument/2006/relationships/tags" Target="../tags/tag1116.xml"/><Relationship Id="rId10" Type="http://schemas.openxmlformats.org/officeDocument/2006/relationships/image" Target="../media/image5.jpeg"/><Relationship Id="rId1" Type="http://schemas.openxmlformats.org/officeDocument/2006/relationships/tags" Target="../tags/tag1107.xml"/></Relationships>
</file>

<file path=ppt/slides/_rels/slide118.xml.rels><?xml version="1.0" encoding="UTF-8" standalone="yes"?>
<Relationships xmlns="http://schemas.openxmlformats.org/package/2006/relationships"><Relationship Id="rId9" Type="http://schemas.openxmlformats.org/officeDocument/2006/relationships/tags" Target="../tags/tag1125.xml"/><Relationship Id="rId8" Type="http://schemas.openxmlformats.org/officeDocument/2006/relationships/tags" Target="../tags/tag1124.xml"/><Relationship Id="rId7" Type="http://schemas.openxmlformats.org/officeDocument/2006/relationships/tags" Target="../tags/tag1123.xml"/><Relationship Id="rId6" Type="http://schemas.openxmlformats.org/officeDocument/2006/relationships/tags" Target="../tags/tag1122.xml"/><Relationship Id="rId5" Type="http://schemas.openxmlformats.org/officeDocument/2006/relationships/tags" Target="../tags/tag1121.xml"/><Relationship Id="rId4" Type="http://schemas.openxmlformats.org/officeDocument/2006/relationships/tags" Target="../tags/tag1120.xml"/><Relationship Id="rId3" Type="http://schemas.openxmlformats.org/officeDocument/2006/relationships/tags" Target="../tags/tag1119.xml"/><Relationship Id="rId2" Type="http://schemas.openxmlformats.org/officeDocument/2006/relationships/tags" Target="../tags/tag1118.xml"/><Relationship Id="rId10" Type="http://schemas.openxmlformats.org/officeDocument/2006/relationships/slideLayout" Target="../slideLayouts/slideLayout7.xml"/><Relationship Id="rId1" Type="http://schemas.openxmlformats.org/officeDocument/2006/relationships/tags" Target="../tags/tag1117.xml"/></Relationships>
</file>

<file path=ppt/slides/_rels/slide119.xml.rels><?xml version="1.0" encoding="UTF-8" standalone="yes"?>
<Relationships xmlns="http://schemas.openxmlformats.org/package/2006/relationships"><Relationship Id="rId9" Type="http://schemas.openxmlformats.org/officeDocument/2006/relationships/tags" Target="../tags/tag1134.xml"/><Relationship Id="rId8" Type="http://schemas.openxmlformats.org/officeDocument/2006/relationships/tags" Target="../tags/tag1133.xml"/><Relationship Id="rId7" Type="http://schemas.openxmlformats.org/officeDocument/2006/relationships/tags" Target="../tags/tag1132.xml"/><Relationship Id="rId6" Type="http://schemas.openxmlformats.org/officeDocument/2006/relationships/tags" Target="../tags/tag1131.xml"/><Relationship Id="rId5" Type="http://schemas.openxmlformats.org/officeDocument/2006/relationships/tags" Target="../tags/tag1130.xml"/><Relationship Id="rId4" Type="http://schemas.openxmlformats.org/officeDocument/2006/relationships/tags" Target="../tags/tag1129.xml"/><Relationship Id="rId3" Type="http://schemas.openxmlformats.org/officeDocument/2006/relationships/tags" Target="../tags/tag1128.xml"/><Relationship Id="rId2" Type="http://schemas.openxmlformats.org/officeDocument/2006/relationships/tags" Target="../tags/tag1127.xml"/><Relationship Id="rId13" Type="http://schemas.openxmlformats.org/officeDocument/2006/relationships/notesSlide" Target="../notesSlides/notesSlide95.xml"/><Relationship Id="rId12" Type="http://schemas.openxmlformats.org/officeDocument/2006/relationships/slideLayout" Target="../slideLayouts/slideLayout7.xml"/><Relationship Id="rId11" Type="http://schemas.openxmlformats.org/officeDocument/2006/relationships/tags" Target="../tags/tag1135.xml"/><Relationship Id="rId10" Type="http://schemas.openxmlformats.org/officeDocument/2006/relationships/image" Target="../media/image5.jpeg"/><Relationship Id="rId1" Type="http://schemas.openxmlformats.org/officeDocument/2006/relationships/tags" Target="../tags/tag1126.xml"/></Relationships>
</file>

<file path=ppt/slides/_rels/slide12.xml.rels><?xml version="1.0" encoding="UTF-8" standalone="yes"?>
<Relationships xmlns="http://schemas.openxmlformats.org/package/2006/relationships"><Relationship Id="rId9" Type="http://schemas.openxmlformats.org/officeDocument/2006/relationships/tags" Target="../tags/tag163.xml"/><Relationship Id="rId8" Type="http://schemas.openxmlformats.org/officeDocument/2006/relationships/tags" Target="../tags/tag162.xml"/><Relationship Id="rId7" Type="http://schemas.openxmlformats.org/officeDocument/2006/relationships/tags" Target="../tags/tag161.xml"/><Relationship Id="rId6" Type="http://schemas.openxmlformats.org/officeDocument/2006/relationships/tags" Target="../tags/tag160.xml"/><Relationship Id="rId5" Type="http://schemas.openxmlformats.org/officeDocument/2006/relationships/tags" Target="../tags/tag159.xml"/><Relationship Id="rId4" Type="http://schemas.openxmlformats.org/officeDocument/2006/relationships/tags" Target="../tags/tag158.xml"/><Relationship Id="rId3" Type="http://schemas.openxmlformats.org/officeDocument/2006/relationships/tags" Target="../tags/tag157.xml"/><Relationship Id="rId2" Type="http://schemas.openxmlformats.org/officeDocument/2006/relationships/tags" Target="../tags/tag156.xml"/><Relationship Id="rId13" Type="http://schemas.openxmlformats.org/officeDocument/2006/relationships/notesSlide" Target="../notesSlides/notesSlide6.xml"/><Relationship Id="rId12" Type="http://schemas.openxmlformats.org/officeDocument/2006/relationships/slideLayout" Target="../slideLayouts/slideLayout7.xml"/><Relationship Id="rId11" Type="http://schemas.openxmlformats.org/officeDocument/2006/relationships/tags" Target="../tags/tag164.xml"/><Relationship Id="rId10" Type="http://schemas.openxmlformats.org/officeDocument/2006/relationships/image" Target="../media/image5.jpeg"/><Relationship Id="rId1" Type="http://schemas.openxmlformats.org/officeDocument/2006/relationships/tags" Target="../tags/tag155.xml"/></Relationships>
</file>

<file path=ppt/slides/_rels/slide120.xml.rels><?xml version="1.0" encoding="UTF-8" standalone="yes"?>
<Relationships xmlns="http://schemas.openxmlformats.org/package/2006/relationships"><Relationship Id="rId9" Type="http://schemas.openxmlformats.org/officeDocument/2006/relationships/tags" Target="../tags/tag1144.xml"/><Relationship Id="rId8" Type="http://schemas.openxmlformats.org/officeDocument/2006/relationships/tags" Target="../tags/tag1143.xml"/><Relationship Id="rId7" Type="http://schemas.openxmlformats.org/officeDocument/2006/relationships/tags" Target="../tags/tag1142.xml"/><Relationship Id="rId6" Type="http://schemas.openxmlformats.org/officeDocument/2006/relationships/tags" Target="../tags/tag1141.xml"/><Relationship Id="rId5" Type="http://schemas.openxmlformats.org/officeDocument/2006/relationships/tags" Target="../tags/tag1140.xml"/><Relationship Id="rId4" Type="http://schemas.openxmlformats.org/officeDocument/2006/relationships/tags" Target="../tags/tag1139.xml"/><Relationship Id="rId3" Type="http://schemas.openxmlformats.org/officeDocument/2006/relationships/tags" Target="../tags/tag1138.xml"/><Relationship Id="rId2" Type="http://schemas.openxmlformats.org/officeDocument/2006/relationships/tags" Target="../tags/tag1137.xml"/><Relationship Id="rId13" Type="http://schemas.openxmlformats.org/officeDocument/2006/relationships/notesSlide" Target="../notesSlides/notesSlide96.xml"/><Relationship Id="rId12" Type="http://schemas.openxmlformats.org/officeDocument/2006/relationships/slideLayout" Target="../slideLayouts/slideLayout7.xml"/><Relationship Id="rId11" Type="http://schemas.openxmlformats.org/officeDocument/2006/relationships/tags" Target="../tags/tag1145.xml"/><Relationship Id="rId10" Type="http://schemas.openxmlformats.org/officeDocument/2006/relationships/image" Target="../media/image5.jpeg"/><Relationship Id="rId1" Type="http://schemas.openxmlformats.org/officeDocument/2006/relationships/tags" Target="../tags/tag1136.xml"/></Relationships>
</file>

<file path=ppt/slides/_rels/slide121.xml.rels><?xml version="1.0" encoding="UTF-8" standalone="yes"?>
<Relationships xmlns="http://schemas.openxmlformats.org/package/2006/relationships"><Relationship Id="rId9" Type="http://schemas.openxmlformats.org/officeDocument/2006/relationships/tags" Target="../tags/tag1154.xml"/><Relationship Id="rId8" Type="http://schemas.openxmlformats.org/officeDocument/2006/relationships/tags" Target="../tags/tag1153.xml"/><Relationship Id="rId7" Type="http://schemas.openxmlformats.org/officeDocument/2006/relationships/tags" Target="../tags/tag1152.xml"/><Relationship Id="rId6" Type="http://schemas.openxmlformats.org/officeDocument/2006/relationships/tags" Target="../tags/tag1151.xml"/><Relationship Id="rId5" Type="http://schemas.openxmlformats.org/officeDocument/2006/relationships/tags" Target="../tags/tag1150.xml"/><Relationship Id="rId4" Type="http://schemas.openxmlformats.org/officeDocument/2006/relationships/tags" Target="../tags/tag1149.xml"/><Relationship Id="rId3" Type="http://schemas.openxmlformats.org/officeDocument/2006/relationships/tags" Target="../tags/tag1148.xml"/><Relationship Id="rId2" Type="http://schemas.openxmlformats.org/officeDocument/2006/relationships/tags" Target="../tags/tag1147.xml"/><Relationship Id="rId13" Type="http://schemas.openxmlformats.org/officeDocument/2006/relationships/notesSlide" Target="../notesSlides/notesSlide97.xml"/><Relationship Id="rId12" Type="http://schemas.openxmlformats.org/officeDocument/2006/relationships/slideLayout" Target="../slideLayouts/slideLayout7.xml"/><Relationship Id="rId11" Type="http://schemas.openxmlformats.org/officeDocument/2006/relationships/tags" Target="../tags/tag1155.xml"/><Relationship Id="rId10" Type="http://schemas.openxmlformats.org/officeDocument/2006/relationships/image" Target="../media/image5.jpeg"/><Relationship Id="rId1" Type="http://schemas.openxmlformats.org/officeDocument/2006/relationships/tags" Target="../tags/tag1146.xml"/></Relationships>
</file>

<file path=ppt/slides/_rels/slide122.xml.rels><?xml version="1.0" encoding="UTF-8" standalone="yes"?>
<Relationships xmlns="http://schemas.openxmlformats.org/package/2006/relationships"><Relationship Id="rId9" Type="http://schemas.openxmlformats.org/officeDocument/2006/relationships/tags" Target="../tags/tag1164.xml"/><Relationship Id="rId8" Type="http://schemas.openxmlformats.org/officeDocument/2006/relationships/tags" Target="../tags/tag1163.xml"/><Relationship Id="rId7" Type="http://schemas.openxmlformats.org/officeDocument/2006/relationships/tags" Target="../tags/tag1162.xml"/><Relationship Id="rId6" Type="http://schemas.openxmlformats.org/officeDocument/2006/relationships/tags" Target="../tags/tag1161.xml"/><Relationship Id="rId5" Type="http://schemas.openxmlformats.org/officeDocument/2006/relationships/tags" Target="../tags/tag1160.xml"/><Relationship Id="rId4" Type="http://schemas.openxmlformats.org/officeDocument/2006/relationships/tags" Target="../tags/tag1159.xml"/><Relationship Id="rId3" Type="http://schemas.openxmlformats.org/officeDocument/2006/relationships/tags" Target="../tags/tag1158.xml"/><Relationship Id="rId2" Type="http://schemas.openxmlformats.org/officeDocument/2006/relationships/tags" Target="../tags/tag1157.xml"/><Relationship Id="rId13" Type="http://schemas.openxmlformats.org/officeDocument/2006/relationships/notesSlide" Target="../notesSlides/notesSlide98.xml"/><Relationship Id="rId12" Type="http://schemas.openxmlformats.org/officeDocument/2006/relationships/slideLayout" Target="../slideLayouts/slideLayout7.xml"/><Relationship Id="rId11" Type="http://schemas.openxmlformats.org/officeDocument/2006/relationships/tags" Target="../tags/tag1165.xml"/><Relationship Id="rId10" Type="http://schemas.openxmlformats.org/officeDocument/2006/relationships/image" Target="../media/image5.jpeg"/><Relationship Id="rId1" Type="http://schemas.openxmlformats.org/officeDocument/2006/relationships/tags" Target="../tags/tag1156.xml"/></Relationships>
</file>

<file path=ppt/slides/_rels/slide123.xml.rels><?xml version="1.0" encoding="UTF-8" standalone="yes"?>
<Relationships xmlns="http://schemas.openxmlformats.org/package/2006/relationships"><Relationship Id="rId9" Type="http://schemas.openxmlformats.org/officeDocument/2006/relationships/tags" Target="../tags/tag1169.xml"/><Relationship Id="rId8" Type="http://schemas.openxmlformats.org/officeDocument/2006/relationships/tags" Target="../tags/tag1168.xml"/><Relationship Id="rId7" Type="http://schemas.microsoft.com/office/2007/relationships/diagramDrawing" Target="../diagrams/drawing11.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 Id="rId3" Type="http://schemas.openxmlformats.org/officeDocument/2006/relationships/diagramData" Target="../diagrams/data11.xml"/><Relationship Id="rId2" Type="http://schemas.openxmlformats.org/officeDocument/2006/relationships/tags" Target="../tags/tag1167.xml"/><Relationship Id="rId14" Type="http://schemas.openxmlformats.org/officeDocument/2006/relationships/notesSlide" Target="../notesSlides/notesSlide99.xml"/><Relationship Id="rId13" Type="http://schemas.openxmlformats.org/officeDocument/2006/relationships/slideLayout" Target="../slideLayouts/slideLayout7.xml"/><Relationship Id="rId12" Type="http://schemas.openxmlformats.org/officeDocument/2006/relationships/tags" Target="../tags/tag1172.xml"/><Relationship Id="rId11" Type="http://schemas.openxmlformats.org/officeDocument/2006/relationships/tags" Target="../tags/tag1171.xml"/><Relationship Id="rId10" Type="http://schemas.openxmlformats.org/officeDocument/2006/relationships/tags" Target="../tags/tag1170.xml"/><Relationship Id="rId1" Type="http://schemas.openxmlformats.org/officeDocument/2006/relationships/tags" Target="../tags/tag1166.xml"/></Relationships>
</file>

<file path=ppt/slides/_rels/slide124.xml.rels><?xml version="1.0" encoding="UTF-8" standalone="yes"?>
<Relationships xmlns="http://schemas.openxmlformats.org/package/2006/relationships"><Relationship Id="rId9" Type="http://schemas.openxmlformats.org/officeDocument/2006/relationships/notesSlide" Target="../notesSlides/notesSlide100.xml"/><Relationship Id="rId8" Type="http://schemas.openxmlformats.org/officeDocument/2006/relationships/slideLayout" Target="../slideLayouts/slideLayout7.xml"/><Relationship Id="rId7" Type="http://schemas.openxmlformats.org/officeDocument/2006/relationships/tags" Target="../tags/tag1177.xml"/><Relationship Id="rId6" Type="http://schemas.openxmlformats.org/officeDocument/2006/relationships/image" Target="../media/image5.jpeg"/><Relationship Id="rId5" Type="http://schemas.openxmlformats.org/officeDocument/2006/relationships/tags" Target="../tags/tag1176.xml"/><Relationship Id="rId4" Type="http://schemas.openxmlformats.org/officeDocument/2006/relationships/tags" Target="../tags/tag1175.xml"/><Relationship Id="rId3" Type="http://schemas.openxmlformats.org/officeDocument/2006/relationships/tags" Target="../tags/tag1174.xml"/><Relationship Id="rId2" Type="http://schemas.openxmlformats.org/officeDocument/2006/relationships/image" Target="../media/image10.png"/><Relationship Id="rId1" Type="http://schemas.openxmlformats.org/officeDocument/2006/relationships/tags" Target="../tags/tag1173.xml"/></Relationships>
</file>

<file path=ppt/slides/_rels/slide125.xml.rels><?xml version="1.0" encoding="UTF-8" standalone="yes"?>
<Relationships xmlns="http://schemas.openxmlformats.org/package/2006/relationships"><Relationship Id="rId9" Type="http://schemas.openxmlformats.org/officeDocument/2006/relationships/tags" Target="../tags/tag1186.xml"/><Relationship Id="rId8" Type="http://schemas.openxmlformats.org/officeDocument/2006/relationships/tags" Target="../tags/tag1185.xml"/><Relationship Id="rId7" Type="http://schemas.openxmlformats.org/officeDocument/2006/relationships/tags" Target="../tags/tag1184.xml"/><Relationship Id="rId6" Type="http://schemas.openxmlformats.org/officeDocument/2006/relationships/tags" Target="../tags/tag1183.xml"/><Relationship Id="rId5" Type="http://schemas.openxmlformats.org/officeDocument/2006/relationships/tags" Target="../tags/tag1182.xml"/><Relationship Id="rId4" Type="http://schemas.openxmlformats.org/officeDocument/2006/relationships/tags" Target="../tags/tag1181.xml"/><Relationship Id="rId3" Type="http://schemas.openxmlformats.org/officeDocument/2006/relationships/tags" Target="../tags/tag1180.xml"/><Relationship Id="rId2" Type="http://schemas.openxmlformats.org/officeDocument/2006/relationships/tags" Target="../tags/tag1179.xml"/><Relationship Id="rId13" Type="http://schemas.openxmlformats.org/officeDocument/2006/relationships/notesSlide" Target="../notesSlides/notesSlide101.xml"/><Relationship Id="rId12" Type="http://schemas.openxmlformats.org/officeDocument/2006/relationships/slideLayout" Target="../slideLayouts/slideLayout7.xml"/><Relationship Id="rId11" Type="http://schemas.openxmlformats.org/officeDocument/2006/relationships/tags" Target="../tags/tag1187.xml"/><Relationship Id="rId10" Type="http://schemas.openxmlformats.org/officeDocument/2006/relationships/image" Target="../media/image5.jpeg"/><Relationship Id="rId1" Type="http://schemas.openxmlformats.org/officeDocument/2006/relationships/tags" Target="../tags/tag1178.xml"/></Relationships>
</file>

<file path=ppt/slides/_rels/slide126.xml.rels><?xml version="1.0" encoding="UTF-8" standalone="yes"?>
<Relationships xmlns="http://schemas.openxmlformats.org/package/2006/relationships"><Relationship Id="rId9" Type="http://schemas.openxmlformats.org/officeDocument/2006/relationships/tags" Target="../tags/tag1196.xml"/><Relationship Id="rId8" Type="http://schemas.openxmlformats.org/officeDocument/2006/relationships/tags" Target="../tags/tag1195.xml"/><Relationship Id="rId7" Type="http://schemas.openxmlformats.org/officeDocument/2006/relationships/tags" Target="../tags/tag1194.xml"/><Relationship Id="rId6" Type="http://schemas.openxmlformats.org/officeDocument/2006/relationships/tags" Target="../tags/tag1193.xml"/><Relationship Id="rId5" Type="http://schemas.openxmlformats.org/officeDocument/2006/relationships/tags" Target="../tags/tag1192.xml"/><Relationship Id="rId4" Type="http://schemas.openxmlformats.org/officeDocument/2006/relationships/tags" Target="../tags/tag1191.xml"/><Relationship Id="rId3" Type="http://schemas.openxmlformats.org/officeDocument/2006/relationships/tags" Target="../tags/tag1190.xml"/><Relationship Id="rId2" Type="http://schemas.openxmlformats.org/officeDocument/2006/relationships/tags" Target="../tags/tag1189.xml"/><Relationship Id="rId13" Type="http://schemas.openxmlformats.org/officeDocument/2006/relationships/notesSlide" Target="../notesSlides/notesSlide102.xml"/><Relationship Id="rId12" Type="http://schemas.openxmlformats.org/officeDocument/2006/relationships/slideLayout" Target="../slideLayouts/slideLayout7.xml"/><Relationship Id="rId11" Type="http://schemas.openxmlformats.org/officeDocument/2006/relationships/tags" Target="../tags/tag1197.xml"/><Relationship Id="rId10" Type="http://schemas.openxmlformats.org/officeDocument/2006/relationships/image" Target="../media/image5.jpeg"/><Relationship Id="rId1" Type="http://schemas.openxmlformats.org/officeDocument/2006/relationships/tags" Target="../tags/tag1188.xml"/></Relationships>
</file>

<file path=ppt/slides/_rels/slide127.xml.rels><?xml version="1.0" encoding="UTF-8" standalone="yes"?>
<Relationships xmlns="http://schemas.openxmlformats.org/package/2006/relationships"><Relationship Id="rId9" Type="http://schemas.openxmlformats.org/officeDocument/2006/relationships/tags" Target="../tags/tag1206.xml"/><Relationship Id="rId8" Type="http://schemas.openxmlformats.org/officeDocument/2006/relationships/tags" Target="../tags/tag1205.xml"/><Relationship Id="rId7" Type="http://schemas.openxmlformats.org/officeDocument/2006/relationships/tags" Target="../tags/tag1204.xml"/><Relationship Id="rId6" Type="http://schemas.openxmlformats.org/officeDocument/2006/relationships/tags" Target="../tags/tag1203.xml"/><Relationship Id="rId5" Type="http://schemas.openxmlformats.org/officeDocument/2006/relationships/tags" Target="../tags/tag1202.xml"/><Relationship Id="rId4" Type="http://schemas.openxmlformats.org/officeDocument/2006/relationships/tags" Target="../tags/tag1201.xml"/><Relationship Id="rId3" Type="http://schemas.openxmlformats.org/officeDocument/2006/relationships/tags" Target="../tags/tag1200.xml"/><Relationship Id="rId2" Type="http://schemas.openxmlformats.org/officeDocument/2006/relationships/tags" Target="../tags/tag1199.xml"/><Relationship Id="rId13" Type="http://schemas.openxmlformats.org/officeDocument/2006/relationships/notesSlide" Target="../notesSlides/notesSlide103.xml"/><Relationship Id="rId12" Type="http://schemas.openxmlformats.org/officeDocument/2006/relationships/slideLayout" Target="../slideLayouts/slideLayout7.xml"/><Relationship Id="rId11" Type="http://schemas.openxmlformats.org/officeDocument/2006/relationships/tags" Target="../tags/tag1207.xml"/><Relationship Id="rId10" Type="http://schemas.openxmlformats.org/officeDocument/2006/relationships/image" Target="../media/image5.jpeg"/><Relationship Id="rId1" Type="http://schemas.openxmlformats.org/officeDocument/2006/relationships/tags" Target="../tags/tag1198.xml"/></Relationships>
</file>

<file path=ppt/slides/_rels/slide128.xml.rels><?xml version="1.0" encoding="UTF-8" standalone="yes"?>
<Relationships xmlns="http://schemas.openxmlformats.org/package/2006/relationships"><Relationship Id="rId9" Type="http://schemas.openxmlformats.org/officeDocument/2006/relationships/tags" Target="../tags/tag1215.xml"/><Relationship Id="rId8" Type="http://schemas.openxmlformats.org/officeDocument/2006/relationships/tags" Target="../tags/tag1214.xml"/><Relationship Id="rId7" Type="http://schemas.openxmlformats.org/officeDocument/2006/relationships/tags" Target="../tags/tag1213.xml"/><Relationship Id="rId6" Type="http://schemas.openxmlformats.org/officeDocument/2006/relationships/image" Target="../media/image45.png"/><Relationship Id="rId5" Type="http://schemas.openxmlformats.org/officeDocument/2006/relationships/tags" Target="../tags/tag1212.xml"/><Relationship Id="rId4" Type="http://schemas.openxmlformats.org/officeDocument/2006/relationships/tags" Target="../tags/tag1211.xml"/><Relationship Id="rId3" Type="http://schemas.openxmlformats.org/officeDocument/2006/relationships/tags" Target="../tags/tag1210.xml"/><Relationship Id="rId2" Type="http://schemas.openxmlformats.org/officeDocument/2006/relationships/tags" Target="../tags/tag1209.xml"/><Relationship Id="rId17" Type="http://schemas.openxmlformats.org/officeDocument/2006/relationships/slideLayout" Target="../slideLayouts/slideLayout7.xml"/><Relationship Id="rId16" Type="http://schemas.openxmlformats.org/officeDocument/2006/relationships/tags" Target="../tags/tag1221.xml"/><Relationship Id="rId15" Type="http://schemas.openxmlformats.org/officeDocument/2006/relationships/image" Target="../media/image5.jpeg"/><Relationship Id="rId14" Type="http://schemas.openxmlformats.org/officeDocument/2006/relationships/tags" Target="../tags/tag1220.xml"/><Relationship Id="rId13" Type="http://schemas.openxmlformats.org/officeDocument/2006/relationships/tags" Target="../tags/tag1219.xml"/><Relationship Id="rId12" Type="http://schemas.openxmlformats.org/officeDocument/2006/relationships/tags" Target="../tags/tag1218.xml"/><Relationship Id="rId11" Type="http://schemas.openxmlformats.org/officeDocument/2006/relationships/tags" Target="../tags/tag1217.xml"/><Relationship Id="rId10" Type="http://schemas.openxmlformats.org/officeDocument/2006/relationships/tags" Target="../tags/tag1216.xml"/><Relationship Id="rId1" Type="http://schemas.openxmlformats.org/officeDocument/2006/relationships/tags" Target="../tags/tag1208.xml"/></Relationships>
</file>

<file path=ppt/slides/_rels/slide129.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1224.xml"/><Relationship Id="rId4" Type="http://schemas.openxmlformats.org/officeDocument/2006/relationships/image" Target="../media/image5.jpeg"/><Relationship Id="rId3" Type="http://schemas.openxmlformats.org/officeDocument/2006/relationships/tags" Target="../tags/tag1223.xml"/><Relationship Id="rId2" Type="http://schemas.openxmlformats.org/officeDocument/2006/relationships/tags" Target="../tags/tag1222.xml"/><Relationship Id="rId1" Type="http://schemas.openxmlformats.org/officeDocument/2006/relationships/image" Target="../media/image4.png"/></Relationships>
</file>

<file path=ppt/slides/_rels/slide13.xml.rels><?xml version="1.0" encoding="UTF-8" standalone="yes"?>
<Relationships xmlns="http://schemas.openxmlformats.org/package/2006/relationships"><Relationship Id="rId9" Type="http://schemas.openxmlformats.org/officeDocument/2006/relationships/tags" Target="../tags/tag173.xml"/><Relationship Id="rId8" Type="http://schemas.openxmlformats.org/officeDocument/2006/relationships/tags" Target="../tags/tag172.xml"/><Relationship Id="rId7" Type="http://schemas.openxmlformats.org/officeDocument/2006/relationships/tags" Target="../tags/tag171.xml"/><Relationship Id="rId6" Type="http://schemas.openxmlformats.org/officeDocument/2006/relationships/tags" Target="../tags/tag170.xml"/><Relationship Id="rId5" Type="http://schemas.openxmlformats.org/officeDocument/2006/relationships/tags" Target="../tags/tag169.xml"/><Relationship Id="rId4" Type="http://schemas.openxmlformats.org/officeDocument/2006/relationships/tags" Target="../tags/tag168.xml"/><Relationship Id="rId3" Type="http://schemas.openxmlformats.org/officeDocument/2006/relationships/tags" Target="../tags/tag167.xml"/><Relationship Id="rId2" Type="http://schemas.openxmlformats.org/officeDocument/2006/relationships/tags" Target="../tags/tag166.xml"/><Relationship Id="rId13" Type="http://schemas.openxmlformats.org/officeDocument/2006/relationships/notesSlide" Target="../notesSlides/notesSlide7.xml"/><Relationship Id="rId12" Type="http://schemas.openxmlformats.org/officeDocument/2006/relationships/slideLayout" Target="../slideLayouts/slideLayout7.xml"/><Relationship Id="rId11" Type="http://schemas.openxmlformats.org/officeDocument/2006/relationships/tags" Target="../tags/tag174.xml"/><Relationship Id="rId10" Type="http://schemas.openxmlformats.org/officeDocument/2006/relationships/image" Target="../media/image5.jpeg"/><Relationship Id="rId1" Type="http://schemas.openxmlformats.org/officeDocument/2006/relationships/tags" Target="../tags/tag165.xml"/></Relationships>
</file>

<file path=ppt/slides/_rels/slide14.xml.rels><?xml version="1.0" encoding="UTF-8" standalone="yes"?>
<Relationships xmlns="http://schemas.openxmlformats.org/package/2006/relationships"><Relationship Id="rId9" Type="http://schemas.openxmlformats.org/officeDocument/2006/relationships/tags" Target="../tags/tag183.xml"/><Relationship Id="rId8" Type="http://schemas.openxmlformats.org/officeDocument/2006/relationships/tags" Target="../tags/tag182.xml"/><Relationship Id="rId7" Type="http://schemas.openxmlformats.org/officeDocument/2006/relationships/tags" Target="../tags/tag181.xml"/><Relationship Id="rId6" Type="http://schemas.openxmlformats.org/officeDocument/2006/relationships/tags" Target="../tags/tag180.xml"/><Relationship Id="rId5" Type="http://schemas.openxmlformats.org/officeDocument/2006/relationships/tags" Target="../tags/tag179.xml"/><Relationship Id="rId4" Type="http://schemas.openxmlformats.org/officeDocument/2006/relationships/tags" Target="../tags/tag178.xml"/><Relationship Id="rId3" Type="http://schemas.openxmlformats.org/officeDocument/2006/relationships/tags" Target="../tags/tag177.xml"/><Relationship Id="rId2" Type="http://schemas.openxmlformats.org/officeDocument/2006/relationships/tags" Target="../tags/tag176.xml"/><Relationship Id="rId13" Type="http://schemas.openxmlformats.org/officeDocument/2006/relationships/notesSlide" Target="../notesSlides/notesSlide8.xml"/><Relationship Id="rId12" Type="http://schemas.openxmlformats.org/officeDocument/2006/relationships/slideLayout" Target="../slideLayouts/slideLayout7.xml"/><Relationship Id="rId11" Type="http://schemas.openxmlformats.org/officeDocument/2006/relationships/tags" Target="../tags/tag184.xml"/><Relationship Id="rId10" Type="http://schemas.openxmlformats.org/officeDocument/2006/relationships/image" Target="../media/image5.jpeg"/><Relationship Id="rId1" Type="http://schemas.openxmlformats.org/officeDocument/2006/relationships/tags" Target="../tags/tag175.xml"/></Relationships>
</file>

<file path=ppt/slides/_rels/slide15.xml.rels><?xml version="1.0" encoding="UTF-8" standalone="yes"?>
<Relationships xmlns="http://schemas.openxmlformats.org/package/2006/relationships"><Relationship Id="rId9" Type="http://schemas.openxmlformats.org/officeDocument/2006/relationships/tags" Target="../tags/tag193.xml"/><Relationship Id="rId8" Type="http://schemas.openxmlformats.org/officeDocument/2006/relationships/tags" Target="../tags/tag192.xml"/><Relationship Id="rId7" Type="http://schemas.openxmlformats.org/officeDocument/2006/relationships/tags" Target="../tags/tag191.xml"/><Relationship Id="rId6" Type="http://schemas.openxmlformats.org/officeDocument/2006/relationships/tags" Target="../tags/tag190.xml"/><Relationship Id="rId5" Type="http://schemas.openxmlformats.org/officeDocument/2006/relationships/tags" Target="../tags/tag189.xml"/><Relationship Id="rId4" Type="http://schemas.openxmlformats.org/officeDocument/2006/relationships/tags" Target="../tags/tag188.xml"/><Relationship Id="rId3" Type="http://schemas.openxmlformats.org/officeDocument/2006/relationships/tags" Target="../tags/tag187.xml"/><Relationship Id="rId2" Type="http://schemas.openxmlformats.org/officeDocument/2006/relationships/tags" Target="../tags/tag186.xml"/><Relationship Id="rId13" Type="http://schemas.openxmlformats.org/officeDocument/2006/relationships/notesSlide" Target="../notesSlides/notesSlide9.xml"/><Relationship Id="rId12" Type="http://schemas.openxmlformats.org/officeDocument/2006/relationships/slideLayout" Target="../slideLayouts/slideLayout7.xml"/><Relationship Id="rId11" Type="http://schemas.openxmlformats.org/officeDocument/2006/relationships/tags" Target="../tags/tag194.xml"/><Relationship Id="rId10" Type="http://schemas.openxmlformats.org/officeDocument/2006/relationships/image" Target="../media/image5.jpeg"/><Relationship Id="rId1" Type="http://schemas.openxmlformats.org/officeDocument/2006/relationships/tags" Target="../tags/tag185.xml"/></Relationships>
</file>

<file path=ppt/slides/_rels/slide16.xml.rels><?xml version="1.0" encoding="UTF-8" standalone="yes"?>
<Relationships xmlns="http://schemas.openxmlformats.org/package/2006/relationships"><Relationship Id="rId5" Type="http://schemas.openxmlformats.org/officeDocument/2006/relationships/notesSlide" Target="../notesSlides/notesSlide10.xml"/><Relationship Id="rId4" Type="http://schemas.openxmlformats.org/officeDocument/2006/relationships/slideLayout" Target="../slideLayouts/slideLayout7.xml"/><Relationship Id="rId3" Type="http://schemas.openxmlformats.org/officeDocument/2006/relationships/tags" Target="../tags/tag197.xml"/><Relationship Id="rId2" Type="http://schemas.openxmlformats.org/officeDocument/2006/relationships/tags" Target="../tags/tag196.xml"/><Relationship Id="rId1" Type="http://schemas.openxmlformats.org/officeDocument/2006/relationships/tags" Target="../tags/tag195.xml"/></Relationships>
</file>

<file path=ppt/slides/_rels/slide17.xml.rels><?xml version="1.0" encoding="UTF-8" standalone="yes"?>
<Relationships xmlns="http://schemas.openxmlformats.org/package/2006/relationships"><Relationship Id="rId9" Type="http://schemas.openxmlformats.org/officeDocument/2006/relationships/tags" Target="../tags/tag206.xml"/><Relationship Id="rId8" Type="http://schemas.openxmlformats.org/officeDocument/2006/relationships/tags" Target="../tags/tag205.xml"/><Relationship Id="rId7" Type="http://schemas.openxmlformats.org/officeDocument/2006/relationships/tags" Target="../tags/tag204.xml"/><Relationship Id="rId6" Type="http://schemas.openxmlformats.org/officeDocument/2006/relationships/tags" Target="../tags/tag203.xml"/><Relationship Id="rId5" Type="http://schemas.openxmlformats.org/officeDocument/2006/relationships/tags" Target="../tags/tag202.xml"/><Relationship Id="rId4" Type="http://schemas.openxmlformats.org/officeDocument/2006/relationships/tags" Target="../tags/tag201.xml"/><Relationship Id="rId3" Type="http://schemas.openxmlformats.org/officeDocument/2006/relationships/tags" Target="../tags/tag200.xml"/><Relationship Id="rId2" Type="http://schemas.openxmlformats.org/officeDocument/2006/relationships/tags" Target="../tags/tag199.xml"/><Relationship Id="rId13" Type="http://schemas.openxmlformats.org/officeDocument/2006/relationships/notesSlide" Target="../notesSlides/notesSlide11.xml"/><Relationship Id="rId12" Type="http://schemas.openxmlformats.org/officeDocument/2006/relationships/slideLayout" Target="../slideLayouts/slideLayout7.xml"/><Relationship Id="rId11" Type="http://schemas.openxmlformats.org/officeDocument/2006/relationships/tags" Target="../tags/tag207.xml"/><Relationship Id="rId10" Type="http://schemas.openxmlformats.org/officeDocument/2006/relationships/image" Target="../media/image5.jpeg"/><Relationship Id="rId1" Type="http://schemas.openxmlformats.org/officeDocument/2006/relationships/tags" Target="../tags/tag198.xml"/></Relationships>
</file>

<file path=ppt/slides/_rels/slide18.xml.rels><?xml version="1.0" encoding="UTF-8" standalone="yes"?>
<Relationships xmlns="http://schemas.openxmlformats.org/package/2006/relationships"><Relationship Id="rId9" Type="http://schemas.openxmlformats.org/officeDocument/2006/relationships/tags" Target="../tags/tag216.xml"/><Relationship Id="rId8" Type="http://schemas.openxmlformats.org/officeDocument/2006/relationships/tags" Target="../tags/tag215.xml"/><Relationship Id="rId7" Type="http://schemas.openxmlformats.org/officeDocument/2006/relationships/tags" Target="../tags/tag214.xml"/><Relationship Id="rId6" Type="http://schemas.openxmlformats.org/officeDocument/2006/relationships/tags" Target="../tags/tag213.xml"/><Relationship Id="rId5" Type="http://schemas.openxmlformats.org/officeDocument/2006/relationships/tags" Target="../tags/tag212.xml"/><Relationship Id="rId4" Type="http://schemas.openxmlformats.org/officeDocument/2006/relationships/tags" Target="../tags/tag211.xml"/><Relationship Id="rId3" Type="http://schemas.openxmlformats.org/officeDocument/2006/relationships/tags" Target="../tags/tag210.xml"/><Relationship Id="rId2" Type="http://schemas.openxmlformats.org/officeDocument/2006/relationships/tags" Target="../tags/tag209.xml"/><Relationship Id="rId13" Type="http://schemas.openxmlformats.org/officeDocument/2006/relationships/notesSlide" Target="../notesSlides/notesSlide12.xml"/><Relationship Id="rId12" Type="http://schemas.openxmlformats.org/officeDocument/2006/relationships/slideLayout" Target="../slideLayouts/slideLayout7.xml"/><Relationship Id="rId11" Type="http://schemas.openxmlformats.org/officeDocument/2006/relationships/tags" Target="../tags/tag217.xml"/><Relationship Id="rId10" Type="http://schemas.openxmlformats.org/officeDocument/2006/relationships/image" Target="../media/image5.jpeg"/><Relationship Id="rId1" Type="http://schemas.openxmlformats.org/officeDocument/2006/relationships/tags" Target="../tags/tag208.xml"/></Relationships>
</file>

<file path=ppt/slides/_rels/slide19.xml.rels><?xml version="1.0" encoding="UTF-8" standalone="yes"?>
<Relationships xmlns="http://schemas.openxmlformats.org/package/2006/relationships"><Relationship Id="rId9" Type="http://schemas.openxmlformats.org/officeDocument/2006/relationships/tags" Target="../tags/tag226.xml"/><Relationship Id="rId8" Type="http://schemas.openxmlformats.org/officeDocument/2006/relationships/tags" Target="../tags/tag225.xml"/><Relationship Id="rId7" Type="http://schemas.openxmlformats.org/officeDocument/2006/relationships/tags" Target="../tags/tag224.xml"/><Relationship Id="rId6" Type="http://schemas.openxmlformats.org/officeDocument/2006/relationships/tags" Target="../tags/tag223.xml"/><Relationship Id="rId5" Type="http://schemas.openxmlformats.org/officeDocument/2006/relationships/tags" Target="../tags/tag222.xml"/><Relationship Id="rId4" Type="http://schemas.openxmlformats.org/officeDocument/2006/relationships/tags" Target="../tags/tag221.xml"/><Relationship Id="rId3" Type="http://schemas.openxmlformats.org/officeDocument/2006/relationships/tags" Target="../tags/tag220.xml"/><Relationship Id="rId2" Type="http://schemas.openxmlformats.org/officeDocument/2006/relationships/tags" Target="../tags/tag219.xml"/><Relationship Id="rId13" Type="http://schemas.openxmlformats.org/officeDocument/2006/relationships/notesSlide" Target="../notesSlides/notesSlide13.xml"/><Relationship Id="rId12" Type="http://schemas.openxmlformats.org/officeDocument/2006/relationships/slideLayout" Target="../slideLayouts/slideLayout7.xml"/><Relationship Id="rId11" Type="http://schemas.openxmlformats.org/officeDocument/2006/relationships/tags" Target="../tags/tag227.xml"/><Relationship Id="rId10" Type="http://schemas.openxmlformats.org/officeDocument/2006/relationships/image" Target="../media/image5.jpeg"/><Relationship Id="rId1" Type="http://schemas.openxmlformats.org/officeDocument/2006/relationships/tags" Target="../tags/tag218.xml"/></Relationships>
</file>

<file path=ppt/slides/_rels/slide2.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32.xml"/><Relationship Id="rId7" Type="http://schemas.openxmlformats.org/officeDocument/2006/relationships/image" Target="../media/image5.jpeg"/><Relationship Id="rId6" Type="http://schemas.openxmlformats.org/officeDocument/2006/relationships/tags" Target="../tags/tag31.xml"/><Relationship Id="rId5" Type="http://schemas.openxmlformats.org/officeDocument/2006/relationships/tags" Target="../tags/tag30.xml"/><Relationship Id="rId4" Type="http://schemas.openxmlformats.org/officeDocument/2006/relationships/tags" Target="../tags/tag29.xml"/><Relationship Id="rId3" Type="http://schemas.openxmlformats.org/officeDocument/2006/relationships/tags" Target="../tags/tag28.xml"/><Relationship Id="rId2" Type="http://schemas.openxmlformats.org/officeDocument/2006/relationships/tags" Target="../tags/tag27.xml"/><Relationship Id="rId1" Type="http://schemas.openxmlformats.org/officeDocument/2006/relationships/image" Target="../media/image4.png"/></Relationships>
</file>

<file path=ppt/slides/_rels/slide20.xml.rels><?xml version="1.0" encoding="UTF-8" standalone="yes"?>
<Relationships xmlns="http://schemas.openxmlformats.org/package/2006/relationships"><Relationship Id="rId9" Type="http://schemas.openxmlformats.org/officeDocument/2006/relationships/tags" Target="../tags/tag236.xml"/><Relationship Id="rId8" Type="http://schemas.openxmlformats.org/officeDocument/2006/relationships/tags" Target="../tags/tag235.xml"/><Relationship Id="rId7" Type="http://schemas.openxmlformats.org/officeDocument/2006/relationships/tags" Target="../tags/tag234.xml"/><Relationship Id="rId6" Type="http://schemas.openxmlformats.org/officeDocument/2006/relationships/tags" Target="../tags/tag233.xml"/><Relationship Id="rId5" Type="http://schemas.openxmlformats.org/officeDocument/2006/relationships/tags" Target="../tags/tag232.xml"/><Relationship Id="rId4" Type="http://schemas.openxmlformats.org/officeDocument/2006/relationships/tags" Target="../tags/tag231.xml"/><Relationship Id="rId38" Type="http://schemas.openxmlformats.org/officeDocument/2006/relationships/slideLayout" Target="../slideLayouts/slideLayout7.xml"/><Relationship Id="rId37" Type="http://schemas.openxmlformats.org/officeDocument/2006/relationships/tags" Target="../tags/tag256.xml"/><Relationship Id="rId36" Type="http://schemas.openxmlformats.org/officeDocument/2006/relationships/tags" Target="../tags/tag255.xml"/><Relationship Id="rId35" Type="http://schemas.openxmlformats.org/officeDocument/2006/relationships/tags" Target="../tags/tag254.xml"/><Relationship Id="rId34" Type="http://schemas.openxmlformats.org/officeDocument/2006/relationships/tags" Target="../tags/tag253.xml"/><Relationship Id="rId33" Type="http://schemas.openxmlformats.org/officeDocument/2006/relationships/tags" Target="../tags/tag252.xml"/><Relationship Id="rId32" Type="http://schemas.openxmlformats.org/officeDocument/2006/relationships/image" Target="../media/image18.svg"/><Relationship Id="rId31" Type="http://schemas.openxmlformats.org/officeDocument/2006/relationships/image" Target="../media/image17.png"/><Relationship Id="rId30" Type="http://schemas.openxmlformats.org/officeDocument/2006/relationships/tags" Target="../tags/tag251.xml"/><Relationship Id="rId3" Type="http://schemas.openxmlformats.org/officeDocument/2006/relationships/tags" Target="../tags/tag230.xml"/><Relationship Id="rId29" Type="http://schemas.openxmlformats.org/officeDocument/2006/relationships/image" Target="../media/image16.svg"/><Relationship Id="rId28" Type="http://schemas.openxmlformats.org/officeDocument/2006/relationships/image" Target="../media/image15.png"/><Relationship Id="rId27" Type="http://schemas.openxmlformats.org/officeDocument/2006/relationships/tags" Target="../tags/tag250.xml"/><Relationship Id="rId26" Type="http://schemas.openxmlformats.org/officeDocument/2006/relationships/image" Target="../media/image14.svg"/><Relationship Id="rId25" Type="http://schemas.openxmlformats.org/officeDocument/2006/relationships/image" Target="../media/image13.png"/><Relationship Id="rId24" Type="http://schemas.openxmlformats.org/officeDocument/2006/relationships/tags" Target="../tags/tag249.xml"/><Relationship Id="rId23" Type="http://schemas.openxmlformats.org/officeDocument/2006/relationships/tags" Target="../tags/tag248.xml"/><Relationship Id="rId22" Type="http://schemas.openxmlformats.org/officeDocument/2006/relationships/tags" Target="../tags/tag247.xml"/><Relationship Id="rId21" Type="http://schemas.openxmlformats.org/officeDocument/2006/relationships/tags" Target="../tags/tag246.xml"/><Relationship Id="rId20" Type="http://schemas.openxmlformats.org/officeDocument/2006/relationships/tags" Target="../tags/tag245.xml"/><Relationship Id="rId2" Type="http://schemas.openxmlformats.org/officeDocument/2006/relationships/tags" Target="../tags/tag229.xml"/><Relationship Id="rId19" Type="http://schemas.openxmlformats.org/officeDocument/2006/relationships/image" Target="../media/image12.svg"/><Relationship Id="rId18" Type="http://schemas.openxmlformats.org/officeDocument/2006/relationships/image" Target="../media/image11.png"/><Relationship Id="rId17" Type="http://schemas.openxmlformats.org/officeDocument/2006/relationships/tags" Target="../tags/tag244.xml"/><Relationship Id="rId16" Type="http://schemas.openxmlformats.org/officeDocument/2006/relationships/tags" Target="../tags/tag243.xml"/><Relationship Id="rId15" Type="http://schemas.openxmlformats.org/officeDocument/2006/relationships/tags" Target="../tags/tag242.xml"/><Relationship Id="rId14" Type="http://schemas.openxmlformats.org/officeDocument/2006/relationships/tags" Target="../tags/tag241.xml"/><Relationship Id="rId13" Type="http://schemas.openxmlformats.org/officeDocument/2006/relationships/tags" Target="../tags/tag240.xml"/><Relationship Id="rId12" Type="http://schemas.openxmlformats.org/officeDocument/2006/relationships/tags" Target="../tags/tag239.xml"/><Relationship Id="rId11" Type="http://schemas.openxmlformats.org/officeDocument/2006/relationships/tags" Target="../tags/tag238.xml"/><Relationship Id="rId10" Type="http://schemas.openxmlformats.org/officeDocument/2006/relationships/tags" Target="../tags/tag237.xml"/><Relationship Id="rId1" Type="http://schemas.openxmlformats.org/officeDocument/2006/relationships/tags" Target="../tags/tag228.xml"/></Relationships>
</file>

<file path=ppt/slides/_rels/slide21.xml.rels><?xml version="1.0" encoding="UTF-8" standalone="yes"?>
<Relationships xmlns="http://schemas.openxmlformats.org/package/2006/relationships"><Relationship Id="rId9" Type="http://schemas.openxmlformats.org/officeDocument/2006/relationships/tags" Target="../tags/tag265.xml"/><Relationship Id="rId8" Type="http://schemas.openxmlformats.org/officeDocument/2006/relationships/tags" Target="../tags/tag264.xml"/><Relationship Id="rId7" Type="http://schemas.openxmlformats.org/officeDocument/2006/relationships/tags" Target="../tags/tag263.xml"/><Relationship Id="rId6" Type="http://schemas.openxmlformats.org/officeDocument/2006/relationships/tags" Target="../tags/tag262.xml"/><Relationship Id="rId5" Type="http://schemas.openxmlformats.org/officeDocument/2006/relationships/tags" Target="../tags/tag261.xml"/><Relationship Id="rId4" Type="http://schemas.openxmlformats.org/officeDocument/2006/relationships/tags" Target="../tags/tag260.xml"/><Relationship Id="rId3" Type="http://schemas.openxmlformats.org/officeDocument/2006/relationships/tags" Target="../tags/tag259.xml"/><Relationship Id="rId2" Type="http://schemas.openxmlformats.org/officeDocument/2006/relationships/tags" Target="../tags/tag258.xml"/><Relationship Id="rId13" Type="http://schemas.openxmlformats.org/officeDocument/2006/relationships/notesSlide" Target="../notesSlides/notesSlide14.xml"/><Relationship Id="rId12" Type="http://schemas.openxmlformats.org/officeDocument/2006/relationships/slideLayout" Target="../slideLayouts/slideLayout7.xml"/><Relationship Id="rId11" Type="http://schemas.openxmlformats.org/officeDocument/2006/relationships/tags" Target="../tags/tag266.xml"/><Relationship Id="rId10" Type="http://schemas.openxmlformats.org/officeDocument/2006/relationships/image" Target="../media/image5.jpeg"/><Relationship Id="rId1" Type="http://schemas.openxmlformats.org/officeDocument/2006/relationships/tags" Target="../tags/tag257.xml"/></Relationships>
</file>

<file path=ppt/slides/_rels/slide22.xml.rels><?xml version="1.0" encoding="UTF-8" standalone="yes"?>
<Relationships xmlns="http://schemas.openxmlformats.org/package/2006/relationships"><Relationship Id="rId9" Type="http://schemas.openxmlformats.org/officeDocument/2006/relationships/tags" Target="../tags/tag275.xml"/><Relationship Id="rId8" Type="http://schemas.openxmlformats.org/officeDocument/2006/relationships/tags" Target="../tags/tag274.xml"/><Relationship Id="rId7" Type="http://schemas.openxmlformats.org/officeDocument/2006/relationships/tags" Target="../tags/tag273.xml"/><Relationship Id="rId6" Type="http://schemas.openxmlformats.org/officeDocument/2006/relationships/tags" Target="../tags/tag272.xml"/><Relationship Id="rId5" Type="http://schemas.openxmlformats.org/officeDocument/2006/relationships/tags" Target="../tags/tag271.xml"/><Relationship Id="rId4" Type="http://schemas.openxmlformats.org/officeDocument/2006/relationships/tags" Target="../tags/tag270.xml"/><Relationship Id="rId3" Type="http://schemas.openxmlformats.org/officeDocument/2006/relationships/tags" Target="../tags/tag269.xml"/><Relationship Id="rId2" Type="http://schemas.openxmlformats.org/officeDocument/2006/relationships/tags" Target="../tags/tag268.xml"/><Relationship Id="rId13" Type="http://schemas.openxmlformats.org/officeDocument/2006/relationships/notesSlide" Target="../notesSlides/notesSlide15.xml"/><Relationship Id="rId12" Type="http://schemas.openxmlformats.org/officeDocument/2006/relationships/slideLayout" Target="../slideLayouts/slideLayout7.xml"/><Relationship Id="rId11" Type="http://schemas.openxmlformats.org/officeDocument/2006/relationships/tags" Target="../tags/tag276.xml"/><Relationship Id="rId10" Type="http://schemas.openxmlformats.org/officeDocument/2006/relationships/image" Target="../media/image5.jpeg"/><Relationship Id="rId1" Type="http://schemas.openxmlformats.org/officeDocument/2006/relationships/tags" Target="../tags/tag267.xml"/></Relationships>
</file>

<file path=ppt/slides/_rels/slide23.xml.rels><?xml version="1.0" encoding="UTF-8" standalone="yes"?>
<Relationships xmlns="http://schemas.openxmlformats.org/package/2006/relationships"><Relationship Id="rId9" Type="http://schemas.openxmlformats.org/officeDocument/2006/relationships/tags" Target="../tags/tag285.xml"/><Relationship Id="rId8" Type="http://schemas.openxmlformats.org/officeDocument/2006/relationships/tags" Target="../tags/tag284.xml"/><Relationship Id="rId7" Type="http://schemas.openxmlformats.org/officeDocument/2006/relationships/tags" Target="../tags/tag283.xml"/><Relationship Id="rId6" Type="http://schemas.openxmlformats.org/officeDocument/2006/relationships/tags" Target="../tags/tag282.xml"/><Relationship Id="rId5" Type="http://schemas.openxmlformats.org/officeDocument/2006/relationships/tags" Target="../tags/tag281.xml"/><Relationship Id="rId4" Type="http://schemas.openxmlformats.org/officeDocument/2006/relationships/tags" Target="../tags/tag280.xml"/><Relationship Id="rId3" Type="http://schemas.openxmlformats.org/officeDocument/2006/relationships/tags" Target="../tags/tag279.xml"/><Relationship Id="rId2" Type="http://schemas.openxmlformats.org/officeDocument/2006/relationships/tags" Target="../tags/tag278.xml"/><Relationship Id="rId13" Type="http://schemas.openxmlformats.org/officeDocument/2006/relationships/notesSlide" Target="../notesSlides/notesSlide16.xml"/><Relationship Id="rId12" Type="http://schemas.openxmlformats.org/officeDocument/2006/relationships/slideLayout" Target="../slideLayouts/slideLayout7.xml"/><Relationship Id="rId11" Type="http://schemas.openxmlformats.org/officeDocument/2006/relationships/tags" Target="../tags/tag286.xml"/><Relationship Id="rId10" Type="http://schemas.openxmlformats.org/officeDocument/2006/relationships/image" Target="../media/image5.jpeg"/><Relationship Id="rId1" Type="http://schemas.openxmlformats.org/officeDocument/2006/relationships/tags" Target="../tags/tag277.xml"/></Relationships>
</file>

<file path=ppt/slides/_rels/slide24.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292.xml"/><Relationship Id="rId7" Type="http://schemas.openxmlformats.org/officeDocument/2006/relationships/image" Target="../media/image5.jpeg"/><Relationship Id="rId6" Type="http://schemas.openxmlformats.org/officeDocument/2006/relationships/tags" Target="../tags/tag291.xml"/><Relationship Id="rId5" Type="http://schemas.openxmlformats.org/officeDocument/2006/relationships/tags" Target="../tags/tag290.xml"/><Relationship Id="rId4" Type="http://schemas.openxmlformats.org/officeDocument/2006/relationships/tags" Target="../tags/tag289.xml"/><Relationship Id="rId3" Type="http://schemas.openxmlformats.org/officeDocument/2006/relationships/tags" Target="../tags/tag288.xml"/><Relationship Id="rId2" Type="http://schemas.openxmlformats.org/officeDocument/2006/relationships/image" Target="../media/image10.png"/><Relationship Id="rId10" Type="http://schemas.openxmlformats.org/officeDocument/2006/relationships/notesSlide" Target="../notesSlides/notesSlide17.xml"/><Relationship Id="rId1" Type="http://schemas.openxmlformats.org/officeDocument/2006/relationships/tags" Target="../tags/tag287.xml"/></Relationships>
</file>

<file path=ppt/slides/_rels/slide25.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299.xml"/><Relationship Id="rId6" Type="http://schemas.openxmlformats.org/officeDocument/2006/relationships/tags" Target="../tags/tag298.xml"/><Relationship Id="rId5" Type="http://schemas.openxmlformats.org/officeDocument/2006/relationships/tags" Target="../tags/tag297.xml"/><Relationship Id="rId4" Type="http://schemas.openxmlformats.org/officeDocument/2006/relationships/tags" Target="../tags/tag296.xml"/><Relationship Id="rId3" Type="http://schemas.openxmlformats.org/officeDocument/2006/relationships/tags" Target="../tags/tag295.xml"/><Relationship Id="rId2" Type="http://schemas.openxmlformats.org/officeDocument/2006/relationships/tags" Target="../tags/tag294.xml"/><Relationship Id="rId1" Type="http://schemas.openxmlformats.org/officeDocument/2006/relationships/tags" Target="../tags/tag29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9" Type="http://schemas.openxmlformats.org/officeDocument/2006/relationships/tags" Target="../tags/tag308.xml"/><Relationship Id="rId8" Type="http://schemas.openxmlformats.org/officeDocument/2006/relationships/tags" Target="../tags/tag307.xml"/><Relationship Id="rId7" Type="http://schemas.openxmlformats.org/officeDocument/2006/relationships/tags" Target="../tags/tag306.xml"/><Relationship Id="rId6" Type="http://schemas.openxmlformats.org/officeDocument/2006/relationships/tags" Target="../tags/tag305.xml"/><Relationship Id="rId5" Type="http://schemas.openxmlformats.org/officeDocument/2006/relationships/tags" Target="../tags/tag304.xml"/><Relationship Id="rId4" Type="http://schemas.openxmlformats.org/officeDocument/2006/relationships/tags" Target="../tags/tag303.xml"/><Relationship Id="rId3" Type="http://schemas.openxmlformats.org/officeDocument/2006/relationships/tags" Target="../tags/tag302.xml"/><Relationship Id="rId2" Type="http://schemas.openxmlformats.org/officeDocument/2006/relationships/tags" Target="../tags/tag301.xml"/><Relationship Id="rId13" Type="http://schemas.openxmlformats.org/officeDocument/2006/relationships/notesSlide" Target="../notesSlides/notesSlide18.xml"/><Relationship Id="rId12" Type="http://schemas.openxmlformats.org/officeDocument/2006/relationships/slideLayout" Target="../slideLayouts/slideLayout7.xml"/><Relationship Id="rId11" Type="http://schemas.openxmlformats.org/officeDocument/2006/relationships/tags" Target="../tags/tag309.xml"/><Relationship Id="rId10" Type="http://schemas.openxmlformats.org/officeDocument/2006/relationships/image" Target="../media/image5.jpeg"/><Relationship Id="rId1" Type="http://schemas.openxmlformats.org/officeDocument/2006/relationships/tags" Target="../tags/tag300.xml"/></Relationships>
</file>

<file path=ppt/slides/_rels/slide28.xml.rels><?xml version="1.0" encoding="UTF-8" standalone="yes"?>
<Relationships xmlns="http://schemas.openxmlformats.org/package/2006/relationships"><Relationship Id="rId9" Type="http://schemas.openxmlformats.org/officeDocument/2006/relationships/diagramLayout" Target="../diagrams/layout3.xml"/><Relationship Id="rId8" Type="http://schemas.openxmlformats.org/officeDocument/2006/relationships/diagramData" Target="../diagrams/data3.xml"/><Relationship Id="rId7" Type="http://schemas.openxmlformats.org/officeDocument/2006/relationships/tags" Target="../tags/tag316.xml"/><Relationship Id="rId6" Type="http://schemas.openxmlformats.org/officeDocument/2006/relationships/tags" Target="../tags/tag315.xml"/><Relationship Id="rId5" Type="http://schemas.openxmlformats.org/officeDocument/2006/relationships/tags" Target="../tags/tag314.xml"/><Relationship Id="rId4" Type="http://schemas.openxmlformats.org/officeDocument/2006/relationships/tags" Target="../tags/tag313.xml"/><Relationship Id="rId3" Type="http://schemas.openxmlformats.org/officeDocument/2006/relationships/tags" Target="../tags/tag312.xml"/><Relationship Id="rId2" Type="http://schemas.openxmlformats.org/officeDocument/2006/relationships/tags" Target="../tags/tag311.xml"/><Relationship Id="rId15" Type="http://schemas.openxmlformats.org/officeDocument/2006/relationships/notesSlide" Target="../notesSlides/notesSlide19.xml"/><Relationship Id="rId14" Type="http://schemas.openxmlformats.org/officeDocument/2006/relationships/slideLayout" Target="../slideLayouts/slideLayout7.xml"/><Relationship Id="rId13" Type="http://schemas.openxmlformats.org/officeDocument/2006/relationships/tags" Target="../tags/tag317.xml"/><Relationship Id="rId12" Type="http://schemas.microsoft.com/office/2007/relationships/diagramDrawing" Target="../diagrams/drawing3.xml"/><Relationship Id="rId11" Type="http://schemas.openxmlformats.org/officeDocument/2006/relationships/diagramColors" Target="../diagrams/colors3.xml"/><Relationship Id="rId10" Type="http://schemas.openxmlformats.org/officeDocument/2006/relationships/diagramQuickStyle" Target="../diagrams/quickStyle3.xml"/><Relationship Id="rId1" Type="http://schemas.openxmlformats.org/officeDocument/2006/relationships/tags" Target="../tags/tag310.xml"/></Relationships>
</file>

<file path=ppt/slides/_rels/slide29.xml.rels><?xml version="1.0" encoding="UTF-8" standalone="yes"?>
<Relationships xmlns="http://schemas.openxmlformats.org/package/2006/relationships"><Relationship Id="rId9" Type="http://schemas.openxmlformats.org/officeDocument/2006/relationships/tags" Target="../tags/tag326.xml"/><Relationship Id="rId8" Type="http://schemas.openxmlformats.org/officeDocument/2006/relationships/tags" Target="../tags/tag325.xml"/><Relationship Id="rId7" Type="http://schemas.openxmlformats.org/officeDocument/2006/relationships/tags" Target="../tags/tag324.xml"/><Relationship Id="rId6" Type="http://schemas.openxmlformats.org/officeDocument/2006/relationships/tags" Target="../tags/tag323.xml"/><Relationship Id="rId5" Type="http://schemas.openxmlformats.org/officeDocument/2006/relationships/tags" Target="../tags/tag322.xml"/><Relationship Id="rId4" Type="http://schemas.openxmlformats.org/officeDocument/2006/relationships/tags" Target="../tags/tag321.xml"/><Relationship Id="rId3" Type="http://schemas.openxmlformats.org/officeDocument/2006/relationships/tags" Target="../tags/tag320.xml"/><Relationship Id="rId2" Type="http://schemas.openxmlformats.org/officeDocument/2006/relationships/tags" Target="../tags/tag319.xml"/><Relationship Id="rId13" Type="http://schemas.openxmlformats.org/officeDocument/2006/relationships/notesSlide" Target="../notesSlides/notesSlide20.xml"/><Relationship Id="rId12" Type="http://schemas.openxmlformats.org/officeDocument/2006/relationships/slideLayout" Target="../slideLayouts/slideLayout7.xml"/><Relationship Id="rId11" Type="http://schemas.openxmlformats.org/officeDocument/2006/relationships/tags" Target="../tags/tag327.xml"/><Relationship Id="rId10" Type="http://schemas.openxmlformats.org/officeDocument/2006/relationships/image" Target="../media/image5.jpeg"/><Relationship Id="rId1" Type="http://schemas.openxmlformats.org/officeDocument/2006/relationships/tags" Target="../tags/tag318.xml"/></Relationships>
</file>

<file path=ppt/slides/_rels/slide3.xml.rels><?xml version="1.0" encoding="UTF-8" standalone="yes"?>
<Relationships xmlns="http://schemas.openxmlformats.org/package/2006/relationships"><Relationship Id="rId9" Type="http://schemas.openxmlformats.org/officeDocument/2006/relationships/tags" Target="../tags/tag39.xml"/><Relationship Id="rId8" Type="http://schemas.openxmlformats.org/officeDocument/2006/relationships/tags" Target="../tags/tag38.xml"/><Relationship Id="rId7" Type="http://schemas.openxmlformats.org/officeDocument/2006/relationships/tags" Target="../tags/tag37.xml"/><Relationship Id="rId65" Type="http://schemas.openxmlformats.org/officeDocument/2006/relationships/notesSlide" Target="../notesSlides/notesSlide1.xml"/><Relationship Id="rId64" Type="http://schemas.openxmlformats.org/officeDocument/2006/relationships/slideLayout" Target="../slideLayouts/slideLayout7.xml"/><Relationship Id="rId63" Type="http://schemas.openxmlformats.org/officeDocument/2006/relationships/tags" Target="../tags/tag92.xml"/><Relationship Id="rId62" Type="http://schemas.openxmlformats.org/officeDocument/2006/relationships/tags" Target="../tags/tag91.xml"/><Relationship Id="rId61" Type="http://schemas.openxmlformats.org/officeDocument/2006/relationships/tags" Target="../tags/tag90.xml"/><Relationship Id="rId60" Type="http://schemas.openxmlformats.org/officeDocument/2006/relationships/tags" Target="../tags/tag89.xml"/><Relationship Id="rId6" Type="http://schemas.openxmlformats.org/officeDocument/2006/relationships/image" Target="../media/image7.jpeg"/><Relationship Id="rId59" Type="http://schemas.openxmlformats.org/officeDocument/2006/relationships/tags" Target="../tags/tag88.xml"/><Relationship Id="rId58" Type="http://schemas.openxmlformats.org/officeDocument/2006/relationships/tags" Target="../tags/tag87.xml"/><Relationship Id="rId57" Type="http://schemas.openxmlformats.org/officeDocument/2006/relationships/tags" Target="../tags/tag86.xml"/><Relationship Id="rId56" Type="http://schemas.openxmlformats.org/officeDocument/2006/relationships/tags" Target="../tags/tag85.xml"/><Relationship Id="rId55" Type="http://schemas.openxmlformats.org/officeDocument/2006/relationships/tags" Target="../tags/tag84.xml"/><Relationship Id="rId54" Type="http://schemas.openxmlformats.org/officeDocument/2006/relationships/tags" Target="../tags/tag83.xml"/><Relationship Id="rId53" Type="http://schemas.openxmlformats.org/officeDocument/2006/relationships/tags" Target="../tags/tag82.xml"/><Relationship Id="rId52" Type="http://schemas.openxmlformats.org/officeDocument/2006/relationships/tags" Target="../tags/tag81.xml"/><Relationship Id="rId51" Type="http://schemas.openxmlformats.org/officeDocument/2006/relationships/tags" Target="../tags/tag80.xml"/><Relationship Id="rId50" Type="http://schemas.openxmlformats.org/officeDocument/2006/relationships/tags" Target="../tags/tag79.xml"/><Relationship Id="rId5" Type="http://schemas.openxmlformats.org/officeDocument/2006/relationships/tags" Target="../tags/tag36.xml"/><Relationship Id="rId49" Type="http://schemas.openxmlformats.org/officeDocument/2006/relationships/tags" Target="../tags/tag78.xml"/><Relationship Id="rId48" Type="http://schemas.openxmlformats.org/officeDocument/2006/relationships/tags" Target="../tags/tag77.xml"/><Relationship Id="rId47" Type="http://schemas.openxmlformats.org/officeDocument/2006/relationships/tags" Target="../tags/tag76.xml"/><Relationship Id="rId46" Type="http://schemas.openxmlformats.org/officeDocument/2006/relationships/tags" Target="../tags/tag75.xml"/><Relationship Id="rId45" Type="http://schemas.openxmlformats.org/officeDocument/2006/relationships/tags" Target="../tags/tag74.xml"/><Relationship Id="rId44" Type="http://schemas.openxmlformats.org/officeDocument/2006/relationships/tags" Target="../tags/tag73.xml"/><Relationship Id="rId43" Type="http://schemas.openxmlformats.org/officeDocument/2006/relationships/tags" Target="../tags/tag72.xml"/><Relationship Id="rId42" Type="http://schemas.openxmlformats.org/officeDocument/2006/relationships/tags" Target="../tags/tag71.xml"/><Relationship Id="rId41" Type="http://schemas.openxmlformats.org/officeDocument/2006/relationships/tags" Target="../tags/tag70.xml"/><Relationship Id="rId40" Type="http://schemas.openxmlformats.org/officeDocument/2006/relationships/tags" Target="../tags/tag69.xml"/><Relationship Id="rId4" Type="http://schemas.openxmlformats.org/officeDocument/2006/relationships/image" Target="../media/image6.jpeg"/><Relationship Id="rId39" Type="http://schemas.openxmlformats.org/officeDocument/2006/relationships/tags" Target="../tags/tag68.xml"/><Relationship Id="rId38" Type="http://schemas.openxmlformats.org/officeDocument/2006/relationships/tags" Target="../tags/tag67.xml"/><Relationship Id="rId37" Type="http://schemas.openxmlformats.org/officeDocument/2006/relationships/tags" Target="../tags/tag66.xml"/><Relationship Id="rId36" Type="http://schemas.openxmlformats.org/officeDocument/2006/relationships/tags" Target="../tags/tag65.xml"/><Relationship Id="rId35" Type="http://schemas.openxmlformats.org/officeDocument/2006/relationships/tags" Target="../tags/tag64.xml"/><Relationship Id="rId34" Type="http://schemas.openxmlformats.org/officeDocument/2006/relationships/tags" Target="../tags/tag63.xml"/><Relationship Id="rId33" Type="http://schemas.openxmlformats.org/officeDocument/2006/relationships/tags" Target="../tags/tag62.xml"/><Relationship Id="rId32" Type="http://schemas.openxmlformats.org/officeDocument/2006/relationships/tags" Target="../tags/tag61.xml"/><Relationship Id="rId31" Type="http://schemas.openxmlformats.org/officeDocument/2006/relationships/tags" Target="../tags/tag60.xml"/><Relationship Id="rId30" Type="http://schemas.openxmlformats.org/officeDocument/2006/relationships/tags" Target="../tags/tag59.xml"/><Relationship Id="rId3" Type="http://schemas.openxmlformats.org/officeDocument/2006/relationships/tags" Target="../tags/tag35.xml"/><Relationship Id="rId29" Type="http://schemas.openxmlformats.org/officeDocument/2006/relationships/tags" Target="../tags/tag58.xml"/><Relationship Id="rId28" Type="http://schemas.openxmlformats.org/officeDocument/2006/relationships/tags" Target="../tags/tag57.xml"/><Relationship Id="rId27" Type="http://schemas.openxmlformats.org/officeDocument/2006/relationships/tags" Target="../tags/tag56.xml"/><Relationship Id="rId26" Type="http://schemas.openxmlformats.org/officeDocument/2006/relationships/tags" Target="../tags/tag55.xml"/><Relationship Id="rId25" Type="http://schemas.openxmlformats.org/officeDocument/2006/relationships/tags" Target="../tags/tag54.xml"/><Relationship Id="rId24" Type="http://schemas.openxmlformats.org/officeDocument/2006/relationships/tags" Target="../tags/tag53.xml"/><Relationship Id="rId23" Type="http://schemas.openxmlformats.org/officeDocument/2006/relationships/tags" Target="../tags/tag52.xml"/><Relationship Id="rId22" Type="http://schemas.openxmlformats.org/officeDocument/2006/relationships/tags" Target="../tags/tag51.xml"/><Relationship Id="rId21" Type="http://schemas.openxmlformats.org/officeDocument/2006/relationships/tags" Target="../tags/tag50.xml"/><Relationship Id="rId20" Type="http://schemas.openxmlformats.org/officeDocument/2006/relationships/tags" Target="../tags/tag49.xml"/><Relationship Id="rId2" Type="http://schemas.openxmlformats.org/officeDocument/2006/relationships/tags" Target="../tags/tag34.xml"/><Relationship Id="rId19" Type="http://schemas.openxmlformats.org/officeDocument/2006/relationships/tags" Target="../tags/tag48.xml"/><Relationship Id="rId18" Type="http://schemas.openxmlformats.org/officeDocument/2006/relationships/tags" Target="../tags/tag47.xml"/><Relationship Id="rId17" Type="http://schemas.openxmlformats.org/officeDocument/2006/relationships/tags" Target="../tags/tag46.xml"/><Relationship Id="rId16" Type="http://schemas.openxmlformats.org/officeDocument/2006/relationships/tags" Target="../tags/tag45.xml"/><Relationship Id="rId15" Type="http://schemas.openxmlformats.org/officeDocument/2006/relationships/tags" Target="../tags/tag44.xml"/><Relationship Id="rId14" Type="http://schemas.openxmlformats.org/officeDocument/2006/relationships/tags" Target="../tags/tag43.xml"/><Relationship Id="rId13" Type="http://schemas.openxmlformats.org/officeDocument/2006/relationships/tags" Target="../tags/tag42.xml"/><Relationship Id="rId12" Type="http://schemas.openxmlformats.org/officeDocument/2006/relationships/tags" Target="../tags/tag41.xml"/><Relationship Id="rId11" Type="http://schemas.openxmlformats.org/officeDocument/2006/relationships/tags" Target="../tags/tag40.xml"/><Relationship Id="rId10" Type="http://schemas.openxmlformats.org/officeDocument/2006/relationships/image" Target="../media/image8.jpeg"/><Relationship Id="rId1" Type="http://schemas.openxmlformats.org/officeDocument/2006/relationships/tags" Target="../tags/tag33.xml"/></Relationships>
</file>

<file path=ppt/slides/_rels/slide30.xml.rels><?xml version="1.0" encoding="UTF-8" standalone="yes"?>
<Relationships xmlns="http://schemas.openxmlformats.org/package/2006/relationships"><Relationship Id="rId9" Type="http://schemas.openxmlformats.org/officeDocument/2006/relationships/tags" Target="../tags/tag336.xml"/><Relationship Id="rId8" Type="http://schemas.openxmlformats.org/officeDocument/2006/relationships/tags" Target="../tags/tag335.xml"/><Relationship Id="rId7" Type="http://schemas.openxmlformats.org/officeDocument/2006/relationships/tags" Target="../tags/tag334.xml"/><Relationship Id="rId6" Type="http://schemas.openxmlformats.org/officeDocument/2006/relationships/tags" Target="../tags/tag333.xml"/><Relationship Id="rId5" Type="http://schemas.openxmlformats.org/officeDocument/2006/relationships/tags" Target="../tags/tag332.xml"/><Relationship Id="rId4" Type="http://schemas.openxmlformats.org/officeDocument/2006/relationships/tags" Target="../tags/tag331.xml"/><Relationship Id="rId3" Type="http://schemas.openxmlformats.org/officeDocument/2006/relationships/tags" Target="../tags/tag330.xml"/><Relationship Id="rId2" Type="http://schemas.openxmlformats.org/officeDocument/2006/relationships/tags" Target="../tags/tag329.xml"/><Relationship Id="rId13" Type="http://schemas.openxmlformats.org/officeDocument/2006/relationships/notesSlide" Target="../notesSlides/notesSlide21.xml"/><Relationship Id="rId12" Type="http://schemas.openxmlformats.org/officeDocument/2006/relationships/slideLayout" Target="../slideLayouts/slideLayout7.xml"/><Relationship Id="rId11" Type="http://schemas.openxmlformats.org/officeDocument/2006/relationships/tags" Target="../tags/tag337.xml"/><Relationship Id="rId10" Type="http://schemas.openxmlformats.org/officeDocument/2006/relationships/image" Target="../media/image5.jpeg"/><Relationship Id="rId1" Type="http://schemas.openxmlformats.org/officeDocument/2006/relationships/tags" Target="../tags/tag328.xml"/></Relationships>
</file>

<file path=ppt/slides/_rels/slide31.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339.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tags" Target="../tags/tag338.xml"/></Relationships>
</file>

<file path=ppt/slides/_rels/slide32.xml.rels><?xml version="1.0" encoding="UTF-8" standalone="yes"?>
<Relationships xmlns="http://schemas.openxmlformats.org/package/2006/relationships"><Relationship Id="rId9" Type="http://schemas.openxmlformats.org/officeDocument/2006/relationships/tags" Target="../tags/tag348.xml"/><Relationship Id="rId8" Type="http://schemas.openxmlformats.org/officeDocument/2006/relationships/tags" Target="../tags/tag347.xml"/><Relationship Id="rId7" Type="http://schemas.openxmlformats.org/officeDocument/2006/relationships/tags" Target="../tags/tag346.xml"/><Relationship Id="rId6" Type="http://schemas.openxmlformats.org/officeDocument/2006/relationships/tags" Target="../tags/tag345.xml"/><Relationship Id="rId5" Type="http://schemas.openxmlformats.org/officeDocument/2006/relationships/tags" Target="../tags/tag344.xml"/><Relationship Id="rId4" Type="http://schemas.openxmlformats.org/officeDocument/2006/relationships/tags" Target="../tags/tag343.xml"/><Relationship Id="rId3" Type="http://schemas.openxmlformats.org/officeDocument/2006/relationships/tags" Target="../tags/tag342.xml"/><Relationship Id="rId2" Type="http://schemas.openxmlformats.org/officeDocument/2006/relationships/tags" Target="../tags/tag341.xml"/><Relationship Id="rId13" Type="http://schemas.openxmlformats.org/officeDocument/2006/relationships/notesSlide" Target="../notesSlides/notesSlide22.xml"/><Relationship Id="rId12" Type="http://schemas.openxmlformats.org/officeDocument/2006/relationships/slideLayout" Target="../slideLayouts/slideLayout7.xml"/><Relationship Id="rId11" Type="http://schemas.openxmlformats.org/officeDocument/2006/relationships/tags" Target="../tags/tag349.xml"/><Relationship Id="rId10" Type="http://schemas.openxmlformats.org/officeDocument/2006/relationships/image" Target="../media/image5.jpeg"/><Relationship Id="rId1" Type="http://schemas.openxmlformats.org/officeDocument/2006/relationships/tags" Target="../tags/tag340.xml"/></Relationships>
</file>

<file path=ppt/slides/_rels/slide33.xml.rels><?xml version="1.0" encoding="UTF-8" standalone="yes"?>
<Relationships xmlns="http://schemas.openxmlformats.org/package/2006/relationships"><Relationship Id="rId9" Type="http://schemas.openxmlformats.org/officeDocument/2006/relationships/tags" Target="../tags/tag358.xml"/><Relationship Id="rId8" Type="http://schemas.openxmlformats.org/officeDocument/2006/relationships/tags" Target="../tags/tag357.xml"/><Relationship Id="rId7" Type="http://schemas.openxmlformats.org/officeDocument/2006/relationships/tags" Target="../tags/tag356.xml"/><Relationship Id="rId6" Type="http://schemas.openxmlformats.org/officeDocument/2006/relationships/tags" Target="../tags/tag355.xml"/><Relationship Id="rId5" Type="http://schemas.openxmlformats.org/officeDocument/2006/relationships/tags" Target="../tags/tag354.xml"/><Relationship Id="rId4" Type="http://schemas.openxmlformats.org/officeDocument/2006/relationships/tags" Target="../tags/tag353.xml"/><Relationship Id="rId3" Type="http://schemas.openxmlformats.org/officeDocument/2006/relationships/tags" Target="../tags/tag352.xml"/><Relationship Id="rId2" Type="http://schemas.openxmlformats.org/officeDocument/2006/relationships/tags" Target="../tags/tag351.xml"/><Relationship Id="rId13" Type="http://schemas.openxmlformats.org/officeDocument/2006/relationships/notesSlide" Target="../notesSlides/notesSlide23.xml"/><Relationship Id="rId12" Type="http://schemas.openxmlformats.org/officeDocument/2006/relationships/slideLayout" Target="../slideLayouts/slideLayout7.xml"/><Relationship Id="rId11" Type="http://schemas.openxmlformats.org/officeDocument/2006/relationships/tags" Target="../tags/tag359.xml"/><Relationship Id="rId10" Type="http://schemas.openxmlformats.org/officeDocument/2006/relationships/image" Target="../media/image5.jpeg"/><Relationship Id="rId1" Type="http://schemas.openxmlformats.org/officeDocument/2006/relationships/tags" Target="../tags/tag350.xml"/></Relationships>
</file>

<file path=ppt/slides/_rels/slide34.xml.rels><?xml version="1.0" encoding="UTF-8" standalone="yes"?>
<Relationships xmlns="http://schemas.openxmlformats.org/package/2006/relationships"><Relationship Id="rId9" Type="http://schemas.openxmlformats.org/officeDocument/2006/relationships/tags" Target="../tags/tag368.xml"/><Relationship Id="rId8" Type="http://schemas.openxmlformats.org/officeDocument/2006/relationships/tags" Target="../tags/tag367.xml"/><Relationship Id="rId7" Type="http://schemas.openxmlformats.org/officeDocument/2006/relationships/tags" Target="../tags/tag366.xml"/><Relationship Id="rId6" Type="http://schemas.openxmlformats.org/officeDocument/2006/relationships/tags" Target="../tags/tag365.xml"/><Relationship Id="rId5" Type="http://schemas.openxmlformats.org/officeDocument/2006/relationships/tags" Target="../tags/tag364.xml"/><Relationship Id="rId4" Type="http://schemas.openxmlformats.org/officeDocument/2006/relationships/tags" Target="../tags/tag363.xml"/><Relationship Id="rId3" Type="http://schemas.openxmlformats.org/officeDocument/2006/relationships/tags" Target="../tags/tag362.xml"/><Relationship Id="rId2" Type="http://schemas.openxmlformats.org/officeDocument/2006/relationships/tags" Target="../tags/tag361.xml"/><Relationship Id="rId13" Type="http://schemas.openxmlformats.org/officeDocument/2006/relationships/notesSlide" Target="../notesSlides/notesSlide24.xml"/><Relationship Id="rId12" Type="http://schemas.openxmlformats.org/officeDocument/2006/relationships/slideLayout" Target="../slideLayouts/slideLayout7.xml"/><Relationship Id="rId11" Type="http://schemas.openxmlformats.org/officeDocument/2006/relationships/tags" Target="../tags/tag369.xml"/><Relationship Id="rId10" Type="http://schemas.openxmlformats.org/officeDocument/2006/relationships/image" Target="../media/image5.jpeg"/><Relationship Id="rId1" Type="http://schemas.openxmlformats.org/officeDocument/2006/relationships/tags" Target="../tags/tag360.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371.xml"/><Relationship Id="rId1" Type="http://schemas.openxmlformats.org/officeDocument/2006/relationships/tags" Target="../tags/tag370.xml"/></Relationships>
</file>

<file path=ppt/slides/_rels/slide36.xml.rels><?xml version="1.0" encoding="UTF-8" standalone="yes"?>
<Relationships xmlns="http://schemas.openxmlformats.org/package/2006/relationships"><Relationship Id="rId9" Type="http://schemas.openxmlformats.org/officeDocument/2006/relationships/tags" Target="../tags/tag380.xml"/><Relationship Id="rId8" Type="http://schemas.openxmlformats.org/officeDocument/2006/relationships/tags" Target="../tags/tag379.xml"/><Relationship Id="rId7" Type="http://schemas.openxmlformats.org/officeDocument/2006/relationships/tags" Target="../tags/tag378.xml"/><Relationship Id="rId6" Type="http://schemas.openxmlformats.org/officeDocument/2006/relationships/tags" Target="../tags/tag377.xml"/><Relationship Id="rId5" Type="http://schemas.openxmlformats.org/officeDocument/2006/relationships/tags" Target="../tags/tag376.xml"/><Relationship Id="rId4" Type="http://schemas.openxmlformats.org/officeDocument/2006/relationships/tags" Target="../tags/tag375.xml"/><Relationship Id="rId3" Type="http://schemas.openxmlformats.org/officeDocument/2006/relationships/tags" Target="../tags/tag374.xml"/><Relationship Id="rId2" Type="http://schemas.openxmlformats.org/officeDocument/2006/relationships/tags" Target="../tags/tag373.xml"/><Relationship Id="rId13" Type="http://schemas.openxmlformats.org/officeDocument/2006/relationships/notesSlide" Target="../notesSlides/notesSlide25.xml"/><Relationship Id="rId12" Type="http://schemas.openxmlformats.org/officeDocument/2006/relationships/slideLayout" Target="../slideLayouts/slideLayout7.xml"/><Relationship Id="rId11" Type="http://schemas.openxmlformats.org/officeDocument/2006/relationships/tags" Target="../tags/tag381.xml"/><Relationship Id="rId10" Type="http://schemas.openxmlformats.org/officeDocument/2006/relationships/image" Target="../media/image5.jpeg"/><Relationship Id="rId1" Type="http://schemas.openxmlformats.org/officeDocument/2006/relationships/tags" Target="../tags/tag372.xml"/></Relationships>
</file>

<file path=ppt/slides/_rels/slide37.xml.rels><?xml version="1.0" encoding="UTF-8" standalone="yes"?>
<Relationships xmlns="http://schemas.openxmlformats.org/package/2006/relationships"><Relationship Id="rId9" Type="http://schemas.openxmlformats.org/officeDocument/2006/relationships/tags" Target="../tags/tag390.xml"/><Relationship Id="rId8" Type="http://schemas.openxmlformats.org/officeDocument/2006/relationships/tags" Target="../tags/tag389.xml"/><Relationship Id="rId7" Type="http://schemas.openxmlformats.org/officeDocument/2006/relationships/tags" Target="../tags/tag388.xml"/><Relationship Id="rId6" Type="http://schemas.openxmlformats.org/officeDocument/2006/relationships/tags" Target="../tags/tag387.xml"/><Relationship Id="rId5" Type="http://schemas.openxmlformats.org/officeDocument/2006/relationships/tags" Target="../tags/tag386.xml"/><Relationship Id="rId4" Type="http://schemas.openxmlformats.org/officeDocument/2006/relationships/tags" Target="../tags/tag385.xml"/><Relationship Id="rId3" Type="http://schemas.openxmlformats.org/officeDocument/2006/relationships/tags" Target="../tags/tag384.xml"/><Relationship Id="rId2" Type="http://schemas.openxmlformats.org/officeDocument/2006/relationships/tags" Target="../tags/tag383.xml"/><Relationship Id="rId14" Type="http://schemas.openxmlformats.org/officeDocument/2006/relationships/notesSlide" Target="../notesSlides/notesSlide26.xml"/><Relationship Id="rId13" Type="http://schemas.openxmlformats.org/officeDocument/2006/relationships/slideLayout" Target="../slideLayouts/slideLayout7.xml"/><Relationship Id="rId12" Type="http://schemas.openxmlformats.org/officeDocument/2006/relationships/tags" Target="../tags/tag391.xml"/><Relationship Id="rId11" Type="http://schemas.openxmlformats.org/officeDocument/2006/relationships/image" Target="../media/image19.jpeg"/><Relationship Id="rId10" Type="http://schemas.openxmlformats.org/officeDocument/2006/relationships/image" Target="../media/image5.jpeg"/><Relationship Id="rId1" Type="http://schemas.openxmlformats.org/officeDocument/2006/relationships/tags" Target="../tags/tag382.xml"/></Relationships>
</file>

<file path=ppt/slides/_rels/slide38.xml.rels><?xml version="1.0" encoding="UTF-8" standalone="yes"?>
<Relationships xmlns="http://schemas.openxmlformats.org/package/2006/relationships"><Relationship Id="rId9" Type="http://schemas.openxmlformats.org/officeDocument/2006/relationships/tags" Target="../tags/tag400.xml"/><Relationship Id="rId8" Type="http://schemas.openxmlformats.org/officeDocument/2006/relationships/tags" Target="../tags/tag399.xml"/><Relationship Id="rId7" Type="http://schemas.openxmlformats.org/officeDocument/2006/relationships/tags" Target="../tags/tag398.xml"/><Relationship Id="rId6" Type="http://schemas.openxmlformats.org/officeDocument/2006/relationships/tags" Target="../tags/tag397.xml"/><Relationship Id="rId5" Type="http://schemas.openxmlformats.org/officeDocument/2006/relationships/tags" Target="../tags/tag396.xml"/><Relationship Id="rId4" Type="http://schemas.openxmlformats.org/officeDocument/2006/relationships/tags" Target="../tags/tag395.xml"/><Relationship Id="rId3" Type="http://schemas.openxmlformats.org/officeDocument/2006/relationships/tags" Target="../tags/tag394.xml"/><Relationship Id="rId2" Type="http://schemas.openxmlformats.org/officeDocument/2006/relationships/tags" Target="../tags/tag393.xml"/><Relationship Id="rId13" Type="http://schemas.openxmlformats.org/officeDocument/2006/relationships/notesSlide" Target="../notesSlides/notesSlide27.xml"/><Relationship Id="rId12" Type="http://schemas.openxmlformats.org/officeDocument/2006/relationships/slideLayout" Target="../slideLayouts/slideLayout7.xml"/><Relationship Id="rId11" Type="http://schemas.openxmlformats.org/officeDocument/2006/relationships/tags" Target="../tags/tag401.xml"/><Relationship Id="rId10" Type="http://schemas.openxmlformats.org/officeDocument/2006/relationships/image" Target="../media/image5.jpeg"/><Relationship Id="rId1" Type="http://schemas.openxmlformats.org/officeDocument/2006/relationships/tags" Target="../tags/tag392.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402.xml"/></Relationships>
</file>

<file path=ppt/slides/_rels/slide4.xml.rels><?xml version="1.0" encoding="UTF-8" standalone="yes"?>
<Relationships xmlns="http://schemas.openxmlformats.org/package/2006/relationships"><Relationship Id="rId9" Type="http://schemas.openxmlformats.org/officeDocument/2006/relationships/tags" Target="../tags/tag100.xml"/><Relationship Id="rId8" Type="http://schemas.openxmlformats.org/officeDocument/2006/relationships/tags" Target="../tags/tag99.xml"/><Relationship Id="rId7" Type="http://schemas.openxmlformats.org/officeDocument/2006/relationships/tags" Target="../tags/tag98.xml"/><Relationship Id="rId6" Type="http://schemas.openxmlformats.org/officeDocument/2006/relationships/tags" Target="../tags/tag97.xml"/><Relationship Id="rId5" Type="http://schemas.openxmlformats.org/officeDocument/2006/relationships/tags" Target="../tags/tag96.xml"/><Relationship Id="rId4" Type="http://schemas.openxmlformats.org/officeDocument/2006/relationships/tags" Target="../tags/tag95.xml"/><Relationship Id="rId3" Type="http://schemas.openxmlformats.org/officeDocument/2006/relationships/tags" Target="../tags/tag94.xml"/><Relationship Id="rId23" Type="http://schemas.openxmlformats.org/officeDocument/2006/relationships/slideLayout" Target="../slideLayouts/slideLayout14.xml"/><Relationship Id="rId22" Type="http://schemas.openxmlformats.org/officeDocument/2006/relationships/tags" Target="../tags/tag112.xml"/><Relationship Id="rId21" Type="http://schemas.openxmlformats.org/officeDocument/2006/relationships/image" Target="../media/image5.jpeg"/><Relationship Id="rId20" Type="http://schemas.openxmlformats.org/officeDocument/2006/relationships/tags" Target="../tags/tag111.xml"/><Relationship Id="rId2" Type="http://schemas.openxmlformats.org/officeDocument/2006/relationships/tags" Target="../tags/tag93.xml"/><Relationship Id="rId19" Type="http://schemas.openxmlformats.org/officeDocument/2006/relationships/tags" Target="../tags/tag110.xml"/><Relationship Id="rId18" Type="http://schemas.openxmlformats.org/officeDocument/2006/relationships/tags" Target="../tags/tag109.xml"/><Relationship Id="rId17" Type="http://schemas.openxmlformats.org/officeDocument/2006/relationships/tags" Target="../tags/tag108.xml"/><Relationship Id="rId16" Type="http://schemas.openxmlformats.org/officeDocument/2006/relationships/tags" Target="../tags/tag107.xml"/><Relationship Id="rId15" Type="http://schemas.openxmlformats.org/officeDocument/2006/relationships/tags" Target="../tags/tag106.xml"/><Relationship Id="rId14" Type="http://schemas.openxmlformats.org/officeDocument/2006/relationships/tags" Target="../tags/tag105.xml"/><Relationship Id="rId13" Type="http://schemas.openxmlformats.org/officeDocument/2006/relationships/tags" Target="../tags/tag104.xml"/><Relationship Id="rId12" Type="http://schemas.openxmlformats.org/officeDocument/2006/relationships/tags" Target="../tags/tag103.xml"/><Relationship Id="rId11" Type="http://schemas.openxmlformats.org/officeDocument/2006/relationships/tags" Target="../tags/tag102.xml"/><Relationship Id="rId10" Type="http://schemas.openxmlformats.org/officeDocument/2006/relationships/tags" Target="../tags/tag101.xml"/><Relationship Id="rId1" Type="http://schemas.openxmlformats.org/officeDocument/2006/relationships/image" Target="../media/image9.png"/></Relationships>
</file>

<file path=ppt/slides/_rels/slide40.xml.rels><?xml version="1.0" encoding="UTF-8" standalone="yes"?>
<Relationships xmlns="http://schemas.openxmlformats.org/package/2006/relationships"><Relationship Id="rId9" Type="http://schemas.openxmlformats.org/officeDocument/2006/relationships/tags" Target="../tags/tag411.xml"/><Relationship Id="rId8" Type="http://schemas.openxmlformats.org/officeDocument/2006/relationships/tags" Target="../tags/tag410.xml"/><Relationship Id="rId7" Type="http://schemas.openxmlformats.org/officeDocument/2006/relationships/tags" Target="../tags/tag409.xml"/><Relationship Id="rId6" Type="http://schemas.openxmlformats.org/officeDocument/2006/relationships/tags" Target="../tags/tag408.xml"/><Relationship Id="rId5" Type="http://schemas.openxmlformats.org/officeDocument/2006/relationships/tags" Target="../tags/tag407.xml"/><Relationship Id="rId4" Type="http://schemas.openxmlformats.org/officeDocument/2006/relationships/tags" Target="../tags/tag406.xml"/><Relationship Id="rId3" Type="http://schemas.openxmlformats.org/officeDocument/2006/relationships/tags" Target="../tags/tag405.xml"/><Relationship Id="rId2" Type="http://schemas.openxmlformats.org/officeDocument/2006/relationships/tags" Target="../tags/tag404.xml"/><Relationship Id="rId13" Type="http://schemas.openxmlformats.org/officeDocument/2006/relationships/notesSlide" Target="../notesSlides/notesSlide28.xml"/><Relationship Id="rId12" Type="http://schemas.openxmlformats.org/officeDocument/2006/relationships/slideLayout" Target="../slideLayouts/slideLayout7.xml"/><Relationship Id="rId11" Type="http://schemas.openxmlformats.org/officeDocument/2006/relationships/tags" Target="../tags/tag412.xml"/><Relationship Id="rId10" Type="http://schemas.openxmlformats.org/officeDocument/2006/relationships/image" Target="../media/image5.jpeg"/><Relationship Id="rId1" Type="http://schemas.openxmlformats.org/officeDocument/2006/relationships/tags" Target="../tags/tag403.xml"/></Relationships>
</file>

<file path=ppt/slides/_rels/slide41.xml.rels><?xml version="1.0" encoding="UTF-8" standalone="yes"?>
<Relationships xmlns="http://schemas.openxmlformats.org/package/2006/relationships"><Relationship Id="rId9" Type="http://schemas.openxmlformats.org/officeDocument/2006/relationships/tags" Target="../tags/tag421.xml"/><Relationship Id="rId8" Type="http://schemas.openxmlformats.org/officeDocument/2006/relationships/tags" Target="../tags/tag420.xml"/><Relationship Id="rId7" Type="http://schemas.openxmlformats.org/officeDocument/2006/relationships/tags" Target="../tags/tag419.xml"/><Relationship Id="rId6" Type="http://schemas.openxmlformats.org/officeDocument/2006/relationships/tags" Target="../tags/tag418.xml"/><Relationship Id="rId5" Type="http://schemas.openxmlformats.org/officeDocument/2006/relationships/tags" Target="../tags/tag417.xml"/><Relationship Id="rId4" Type="http://schemas.openxmlformats.org/officeDocument/2006/relationships/tags" Target="../tags/tag416.xml"/><Relationship Id="rId3" Type="http://schemas.openxmlformats.org/officeDocument/2006/relationships/tags" Target="../tags/tag415.xml"/><Relationship Id="rId2" Type="http://schemas.openxmlformats.org/officeDocument/2006/relationships/tags" Target="../tags/tag414.xml"/><Relationship Id="rId13" Type="http://schemas.openxmlformats.org/officeDocument/2006/relationships/notesSlide" Target="../notesSlides/notesSlide29.xml"/><Relationship Id="rId12" Type="http://schemas.openxmlformats.org/officeDocument/2006/relationships/slideLayout" Target="../slideLayouts/slideLayout7.xml"/><Relationship Id="rId11" Type="http://schemas.openxmlformats.org/officeDocument/2006/relationships/tags" Target="../tags/tag422.xml"/><Relationship Id="rId10" Type="http://schemas.openxmlformats.org/officeDocument/2006/relationships/image" Target="../media/image5.jpeg"/><Relationship Id="rId1" Type="http://schemas.openxmlformats.org/officeDocument/2006/relationships/tags" Target="../tags/tag413.xml"/></Relationships>
</file>

<file path=ppt/slides/_rels/slide42.xml.rels><?xml version="1.0" encoding="UTF-8" standalone="yes"?>
<Relationships xmlns="http://schemas.openxmlformats.org/package/2006/relationships"><Relationship Id="rId7" Type="http://schemas.openxmlformats.org/officeDocument/2006/relationships/notesSlide" Target="../notesSlides/notesSlide30.xml"/><Relationship Id="rId6" Type="http://schemas.openxmlformats.org/officeDocument/2006/relationships/slideLayout" Target="../slideLayouts/slideLayout7.xml"/><Relationship Id="rId5" Type="http://schemas.openxmlformats.org/officeDocument/2006/relationships/tags" Target="../tags/tag427.xml"/><Relationship Id="rId4" Type="http://schemas.openxmlformats.org/officeDocument/2006/relationships/tags" Target="../tags/tag426.xml"/><Relationship Id="rId3" Type="http://schemas.openxmlformats.org/officeDocument/2006/relationships/tags" Target="../tags/tag425.xml"/><Relationship Id="rId2" Type="http://schemas.openxmlformats.org/officeDocument/2006/relationships/tags" Target="../tags/tag424.xml"/><Relationship Id="rId1" Type="http://schemas.openxmlformats.org/officeDocument/2006/relationships/tags" Target="../tags/tag423.xml"/></Relationships>
</file>

<file path=ppt/slides/_rels/slide43.xml.rels><?xml version="1.0" encoding="UTF-8" standalone="yes"?>
<Relationships xmlns="http://schemas.openxmlformats.org/package/2006/relationships"><Relationship Id="rId9" Type="http://schemas.openxmlformats.org/officeDocument/2006/relationships/tags" Target="../tags/tag436.xml"/><Relationship Id="rId8" Type="http://schemas.openxmlformats.org/officeDocument/2006/relationships/tags" Target="../tags/tag435.xml"/><Relationship Id="rId7" Type="http://schemas.openxmlformats.org/officeDocument/2006/relationships/tags" Target="../tags/tag434.xml"/><Relationship Id="rId6" Type="http://schemas.openxmlformats.org/officeDocument/2006/relationships/tags" Target="../tags/tag433.xml"/><Relationship Id="rId5" Type="http://schemas.openxmlformats.org/officeDocument/2006/relationships/tags" Target="../tags/tag432.xml"/><Relationship Id="rId4" Type="http://schemas.openxmlformats.org/officeDocument/2006/relationships/tags" Target="../tags/tag431.xml"/><Relationship Id="rId3" Type="http://schemas.openxmlformats.org/officeDocument/2006/relationships/tags" Target="../tags/tag430.xml"/><Relationship Id="rId2" Type="http://schemas.openxmlformats.org/officeDocument/2006/relationships/tags" Target="../tags/tag429.xml"/><Relationship Id="rId13" Type="http://schemas.openxmlformats.org/officeDocument/2006/relationships/notesSlide" Target="../notesSlides/notesSlide31.xml"/><Relationship Id="rId12" Type="http://schemas.openxmlformats.org/officeDocument/2006/relationships/slideLayout" Target="../slideLayouts/slideLayout7.xml"/><Relationship Id="rId11" Type="http://schemas.openxmlformats.org/officeDocument/2006/relationships/tags" Target="../tags/tag437.xml"/><Relationship Id="rId10" Type="http://schemas.openxmlformats.org/officeDocument/2006/relationships/image" Target="../media/image5.jpeg"/><Relationship Id="rId1" Type="http://schemas.openxmlformats.org/officeDocument/2006/relationships/tags" Target="../tags/tag428.xml"/></Relationships>
</file>

<file path=ppt/slides/_rels/slide44.xml.rels><?xml version="1.0" encoding="UTF-8" standalone="yes"?>
<Relationships xmlns="http://schemas.openxmlformats.org/package/2006/relationships"><Relationship Id="rId7" Type="http://schemas.openxmlformats.org/officeDocument/2006/relationships/notesSlide" Target="../notesSlides/notesSlide32.xml"/><Relationship Id="rId6" Type="http://schemas.openxmlformats.org/officeDocument/2006/relationships/slideLayout" Target="../slideLayouts/slideLayout7.xml"/><Relationship Id="rId5" Type="http://schemas.openxmlformats.org/officeDocument/2006/relationships/tags" Target="../tags/tag442.xml"/><Relationship Id="rId4" Type="http://schemas.openxmlformats.org/officeDocument/2006/relationships/tags" Target="../tags/tag441.xml"/><Relationship Id="rId3" Type="http://schemas.openxmlformats.org/officeDocument/2006/relationships/tags" Target="../tags/tag440.xml"/><Relationship Id="rId2" Type="http://schemas.openxmlformats.org/officeDocument/2006/relationships/tags" Target="../tags/tag439.xml"/><Relationship Id="rId1" Type="http://schemas.openxmlformats.org/officeDocument/2006/relationships/tags" Target="../tags/tag438.xml"/></Relationships>
</file>

<file path=ppt/slides/_rels/slide45.xml.rels><?xml version="1.0" encoding="UTF-8" standalone="yes"?>
<Relationships xmlns="http://schemas.openxmlformats.org/package/2006/relationships"><Relationship Id="rId9" Type="http://schemas.openxmlformats.org/officeDocument/2006/relationships/tags" Target="../tags/tag451.xml"/><Relationship Id="rId8" Type="http://schemas.openxmlformats.org/officeDocument/2006/relationships/tags" Target="../tags/tag450.xml"/><Relationship Id="rId7" Type="http://schemas.openxmlformats.org/officeDocument/2006/relationships/tags" Target="../tags/tag449.xml"/><Relationship Id="rId6" Type="http://schemas.openxmlformats.org/officeDocument/2006/relationships/tags" Target="../tags/tag448.xml"/><Relationship Id="rId5" Type="http://schemas.openxmlformats.org/officeDocument/2006/relationships/tags" Target="../tags/tag447.xml"/><Relationship Id="rId4" Type="http://schemas.openxmlformats.org/officeDocument/2006/relationships/tags" Target="../tags/tag446.xml"/><Relationship Id="rId3" Type="http://schemas.openxmlformats.org/officeDocument/2006/relationships/tags" Target="../tags/tag445.xml"/><Relationship Id="rId2" Type="http://schemas.openxmlformats.org/officeDocument/2006/relationships/tags" Target="../tags/tag444.xml"/><Relationship Id="rId13" Type="http://schemas.openxmlformats.org/officeDocument/2006/relationships/notesSlide" Target="../notesSlides/notesSlide33.xml"/><Relationship Id="rId12" Type="http://schemas.openxmlformats.org/officeDocument/2006/relationships/slideLayout" Target="../slideLayouts/slideLayout7.xml"/><Relationship Id="rId11" Type="http://schemas.openxmlformats.org/officeDocument/2006/relationships/tags" Target="../tags/tag452.xml"/><Relationship Id="rId10" Type="http://schemas.openxmlformats.org/officeDocument/2006/relationships/image" Target="../media/image5.jpeg"/><Relationship Id="rId1" Type="http://schemas.openxmlformats.org/officeDocument/2006/relationships/tags" Target="../tags/tag443.xml"/></Relationships>
</file>

<file path=ppt/slides/_rels/slide46.xml.rels><?xml version="1.0" encoding="UTF-8" standalone="yes"?>
<Relationships xmlns="http://schemas.openxmlformats.org/package/2006/relationships"><Relationship Id="rId9" Type="http://schemas.openxmlformats.org/officeDocument/2006/relationships/tags" Target="../tags/tag461.xml"/><Relationship Id="rId8" Type="http://schemas.openxmlformats.org/officeDocument/2006/relationships/tags" Target="../tags/tag460.xml"/><Relationship Id="rId7" Type="http://schemas.openxmlformats.org/officeDocument/2006/relationships/tags" Target="../tags/tag459.xml"/><Relationship Id="rId6" Type="http://schemas.openxmlformats.org/officeDocument/2006/relationships/tags" Target="../tags/tag458.xml"/><Relationship Id="rId5" Type="http://schemas.openxmlformats.org/officeDocument/2006/relationships/tags" Target="../tags/tag457.xml"/><Relationship Id="rId4" Type="http://schemas.openxmlformats.org/officeDocument/2006/relationships/tags" Target="../tags/tag456.xml"/><Relationship Id="rId3" Type="http://schemas.openxmlformats.org/officeDocument/2006/relationships/tags" Target="../tags/tag455.xml"/><Relationship Id="rId2" Type="http://schemas.openxmlformats.org/officeDocument/2006/relationships/tags" Target="../tags/tag454.xml"/><Relationship Id="rId13" Type="http://schemas.openxmlformats.org/officeDocument/2006/relationships/notesSlide" Target="../notesSlides/notesSlide34.xml"/><Relationship Id="rId12" Type="http://schemas.openxmlformats.org/officeDocument/2006/relationships/slideLayout" Target="../slideLayouts/slideLayout7.xml"/><Relationship Id="rId11" Type="http://schemas.openxmlformats.org/officeDocument/2006/relationships/tags" Target="../tags/tag462.xml"/><Relationship Id="rId10" Type="http://schemas.openxmlformats.org/officeDocument/2006/relationships/image" Target="../media/image5.jpeg"/><Relationship Id="rId1" Type="http://schemas.openxmlformats.org/officeDocument/2006/relationships/tags" Target="../tags/tag453.xml"/></Relationships>
</file>

<file path=ppt/slides/_rels/slide47.xml.rels><?xml version="1.0" encoding="UTF-8" standalone="yes"?>
<Relationships xmlns="http://schemas.openxmlformats.org/package/2006/relationships"><Relationship Id="rId9" Type="http://schemas.openxmlformats.org/officeDocument/2006/relationships/tags" Target="../tags/tag471.xml"/><Relationship Id="rId8" Type="http://schemas.openxmlformats.org/officeDocument/2006/relationships/tags" Target="../tags/tag470.xml"/><Relationship Id="rId7" Type="http://schemas.openxmlformats.org/officeDocument/2006/relationships/tags" Target="../tags/tag469.xml"/><Relationship Id="rId6" Type="http://schemas.openxmlformats.org/officeDocument/2006/relationships/tags" Target="../tags/tag468.xml"/><Relationship Id="rId5" Type="http://schemas.openxmlformats.org/officeDocument/2006/relationships/tags" Target="../tags/tag467.xml"/><Relationship Id="rId4" Type="http://schemas.openxmlformats.org/officeDocument/2006/relationships/tags" Target="../tags/tag466.xml"/><Relationship Id="rId3" Type="http://schemas.openxmlformats.org/officeDocument/2006/relationships/tags" Target="../tags/tag465.xml"/><Relationship Id="rId2" Type="http://schemas.openxmlformats.org/officeDocument/2006/relationships/tags" Target="../tags/tag464.xml"/><Relationship Id="rId13" Type="http://schemas.openxmlformats.org/officeDocument/2006/relationships/notesSlide" Target="../notesSlides/notesSlide35.xml"/><Relationship Id="rId12" Type="http://schemas.openxmlformats.org/officeDocument/2006/relationships/slideLayout" Target="../slideLayouts/slideLayout7.xml"/><Relationship Id="rId11" Type="http://schemas.openxmlformats.org/officeDocument/2006/relationships/tags" Target="../tags/tag472.xml"/><Relationship Id="rId10" Type="http://schemas.openxmlformats.org/officeDocument/2006/relationships/image" Target="../media/image5.jpeg"/><Relationship Id="rId1" Type="http://schemas.openxmlformats.org/officeDocument/2006/relationships/tags" Target="../tags/tag463.xml"/></Relationships>
</file>

<file path=ppt/slides/_rels/slide48.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477.xml"/><Relationship Id="rId4" Type="http://schemas.openxmlformats.org/officeDocument/2006/relationships/tags" Target="../tags/tag476.xml"/><Relationship Id="rId3" Type="http://schemas.openxmlformats.org/officeDocument/2006/relationships/tags" Target="../tags/tag475.xml"/><Relationship Id="rId2" Type="http://schemas.openxmlformats.org/officeDocument/2006/relationships/tags" Target="../tags/tag474.xml"/><Relationship Id="rId1" Type="http://schemas.openxmlformats.org/officeDocument/2006/relationships/tags" Target="../tags/tag473.xml"/></Relationships>
</file>

<file path=ppt/slides/_rels/slide4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481.xml"/><Relationship Id="rId3" Type="http://schemas.openxmlformats.org/officeDocument/2006/relationships/tags" Target="../tags/tag480.xml"/><Relationship Id="rId2" Type="http://schemas.openxmlformats.org/officeDocument/2006/relationships/tags" Target="../tags/tag479.xml"/><Relationship Id="rId1" Type="http://schemas.openxmlformats.org/officeDocument/2006/relationships/tags" Target="../tags/tag478.xml"/></Relationships>
</file>

<file path=ppt/slides/_rels/slide5.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118.xml"/><Relationship Id="rId7" Type="http://schemas.openxmlformats.org/officeDocument/2006/relationships/image" Target="../media/image5.jpeg"/><Relationship Id="rId6" Type="http://schemas.openxmlformats.org/officeDocument/2006/relationships/tags" Target="../tags/tag117.xml"/><Relationship Id="rId5" Type="http://schemas.openxmlformats.org/officeDocument/2006/relationships/tags" Target="../tags/tag116.xml"/><Relationship Id="rId4" Type="http://schemas.openxmlformats.org/officeDocument/2006/relationships/tags" Target="../tags/tag115.xml"/><Relationship Id="rId3" Type="http://schemas.openxmlformats.org/officeDocument/2006/relationships/tags" Target="../tags/tag114.xml"/><Relationship Id="rId2" Type="http://schemas.openxmlformats.org/officeDocument/2006/relationships/image" Target="../media/image10.png"/><Relationship Id="rId10" Type="http://schemas.openxmlformats.org/officeDocument/2006/relationships/notesSlide" Target="../notesSlides/notesSlide2.xml"/><Relationship Id="rId1" Type="http://schemas.openxmlformats.org/officeDocument/2006/relationships/tags" Target="../tags/tag113.xml"/></Relationships>
</file>

<file path=ppt/slides/_rels/slide50.xml.rels><?xml version="1.0" encoding="UTF-8" standalone="yes"?>
<Relationships xmlns="http://schemas.openxmlformats.org/package/2006/relationships"><Relationship Id="rId9" Type="http://schemas.openxmlformats.org/officeDocument/2006/relationships/tags" Target="../tags/tag490.xml"/><Relationship Id="rId8" Type="http://schemas.openxmlformats.org/officeDocument/2006/relationships/tags" Target="../tags/tag489.xml"/><Relationship Id="rId7" Type="http://schemas.openxmlformats.org/officeDocument/2006/relationships/tags" Target="../tags/tag488.xml"/><Relationship Id="rId6" Type="http://schemas.openxmlformats.org/officeDocument/2006/relationships/tags" Target="../tags/tag487.xml"/><Relationship Id="rId5" Type="http://schemas.openxmlformats.org/officeDocument/2006/relationships/tags" Target="../tags/tag486.xml"/><Relationship Id="rId4" Type="http://schemas.openxmlformats.org/officeDocument/2006/relationships/tags" Target="../tags/tag485.xml"/><Relationship Id="rId3" Type="http://schemas.openxmlformats.org/officeDocument/2006/relationships/tags" Target="../tags/tag484.xml"/><Relationship Id="rId2" Type="http://schemas.openxmlformats.org/officeDocument/2006/relationships/tags" Target="../tags/tag483.xml"/><Relationship Id="rId13" Type="http://schemas.openxmlformats.org/officeDocument/2006/relationships/notesSlide" Target="../notesSlides/notesSlide36.xml"/><Relationship Id="rId12" Type="http://schemas.openxmlformats.org/officeDocument/2006/relationships/slideLayout" Target="../slideLayouts/slideLayout7.xml"/><Relationship Id="rId11" Type="http://schemas.openxmlformats.org/officeDocument/2006/relationships/tags" Target="../tags/tag491.xml"/><Relationship Id="rId10" Type="http://schemas.openxmlformats.org/officeDocument/2006/relationships/image" Target="../media/image5.jpeg"/><Relationship Id="rId1" Type="http://schemas.openxmlformats.org/officeDocument/2006/relationships/tags" Target="../tags/tag482.xml"/></Relationships>
</file>

<file path=ppt/slides/_rels/slide51.xml.rels><?xml version="1.0" encoding="UTF-8" standalone="yes"?>
<Relationships xmlns="http://schemas.openxmlformats.org/package/2006/relationships"><Relationship Id="rId9" Type="http://schemas.openxmlformats.org/officeDocument/2006/relationships/tags" Target="../tags/tag500.xml"/><Relationship Id="rId8" Type="http://schemas.openxmlformats.org/officeDocument/2006/relationships/tags" Target="../tags/tag499.xml"/><Relationship Id="rId7" Type="http://schemas.openxmlformats.org/officeDocument/2006/relationships/tags" Target="../tags/tag498.xml"/><Relationship Id="rId6" Type="http://schemas.openxmlformats.org/officeDocument/2006/relationships/tags" Target="../tags/tag497.xml"/><Relationship Id="rId5" Type="http://schemas.openxmlformats.org/officeDocument/2006/relationships/tags" Target="../tags/tag496.xml"/><Relationship Id="rId4" Type="http://schemas.openxmlformats.org/officeDocument/2006/relationships/tags" Target="../tags/tag495.xml"/><Relationship Id="rId3" Type="http://schemas.openxmlformats.org/officeDocument/2006/relationships/tags" Target="../tags/tag494.xml"/><Relationship Id="rId2" Type="http://schemas.openxmlformats.org/officeDocument/2006/relationships/tags" Target="../tags/tag493.xml"/><Relationship Id="rId13" Type="http://schemas.openxmlformats.org/officeDocument/2006/relationships/notesSlide" Target="../notesSlides/notesSlide37.xml"/><Relationship Id="rId12" Type="http://schemas.openxmlformats.org/officeDocument/2006/relationships/slideLayout" Target="../slideLayouts/slideLayout7.xml"/><Relationship Id="rId11" Type="http://schemas.openxmlformats.org/officeDocument/2006/relationships/tags" Target="../tags/tag501.xml"/><Relationship Id="rId10" Type="http://schemas.openxmlformats.org/officeDocument/2006/relationships/image" Target="../media/image5.jpeg"/><Relationship Id="rId1" Type="http://schemas.openxmlformats.org/officeDocument/2006/relationships/tags" Target="../tags/tag492.xml"/></Relationships>
</file>

<file path=ppt/slides/_rels/slide52.xml.rels><?xml version="1.0" encoding="UTF-8" standalone="yes"?>
<Relationships xmlns="http://schemas.openxmlformats.org/package/2006/relationships"><Relationship Id="rId9" Type="http://schemas.openxmlformats.org/officeDocument/2006/relationships/tags" Target="../tags/tag510.xml"/><Relationship Id="rId8" Type="http://schemas.openxmlformats.org/officeDocument/2006/relationships/tags" Target="../tags/tag509.xml"/><Relationship Id="rId7" Type="http://schemas.openxmlformats.org/officeDocument/2006/relationships/tags" Target="../tags/tag508.xml"/><Relationship Id="rId6" Type="http://schemas.openxmlformats.org/officeDocument/2006/relationships/tags" Target="../tags/tag507.xml"/><Relationship Id="rId5" Type="http://schemas.openxmlformats.org/officeDocument/2006/relationships/tags" Target="../tags/tag506.xml"/><Relationship Id="rId4" Type="http://schemas.openxmlformats.org/officeDocument/2006/relationships/tags" Target="../tags/tag505.xml"/><Relationship Id="rId37" Type="http://schemas.openxmlformats.org/officeDocument/2006/relationships/notesSlide" Target="../notesSlides/notesSlide38.xml"/><Relationship Id="rId36" Type="http://schemas.openxmlformats.org/officeDocument/2006/relationships/slideLayout" Target="../slideLayouts/slideLayout7.xml"/><Relationship Id="rId35" Type="http://schemas.openxmlformats.org/officeDocument/2006/relationships/tags" Target="../tags/tag530.xml"/><Relationship Id="rId34" Type="http://schemas.openxmlformats.org/officeDocument/2006/relationships/tags" Target="../tags/tag529.xml"/><Relationship Id="rId33" Type="http://schemas.openxmlformats.org/officeDocument/2006/relationships/tags" Target="../tags/tag528.xml"/><Relationship Id="rId32" Type="http://schemas.openxmlformats.org/officeDocument/2006/relationships/tags" Target="../tags/tag527.xml"/><Relationship Id="rId31" Type="http://schemas.openxmlformats.org/officeDocument/2006/relationships/tags" Target="../tags/tag526.xml"/><Relationship Id="rId30" Type="http://schemas.openxmlformats.org/officeDocument/2006/relationships/tags" Target="../tags/tag525.xml"/><Relationship Id="rId3" Type="http://schemas.openxmlformats.org/officeDocument/2006/relationships/tags" Target="../tags/tag504.xml"/><Relationship Id="rId29" Type="http://schemas.openxmlformats.org/officeDocument/2006/relationships/tags" Target="../tags/tag524.xml"/><Relationship Id="rId28" Type="http://schemas.openxmlformats.org/officeDocument/2006/relationships/image" Target="../media/image25.svg"/><Relationship Id="rId27" Type="http://schemas.openxmlformats.org/officeDocument/2006/relationships/image" Target="../media/image24.png"/><Relationship Id="rId26" Type="http://schemas.openxmlformats.org/officeDocument/2006/relationships/tags" Target="../tags/tag523.xml"/><Relationship Id="rId25" Type="http://schemas.openxmlformats.org/officeDocument/2006/relationships/tags" Target="../tags/tag522.xml"/><Relationship Id="rId24" Type="http://schemas.openxmlformats.org/officeDocument/2006/relationships/tags" Target="../tags/tag521.xml"/><Relationship Id="rId23" Type="http://schemas.openxmlformats.org/officeDocument/2006/relationships/tags" Target="../tags/tag520.xml"/><Relationship Id="rId22" Type="http://schemas.openxmlformats.org/officeDocument/2006/relationships/tags" Target="../tags/tag519.xml"/><Relationship Id="rId21" Type="http://schemas.openxmlformats.org/officeDocument/2006/relationships/tags" Target="../tags/tag518.xml"/><Relationship Id="rId20" Type="http://schemas.openxmlformats.org/officeDocument/2006/relationships/image" Target="../media/image23.svg"/><Relationship Id="rId2" Type="http://schemas.openxmlformats.org/officeDocument/2006/relationships/tags" Target="../tags/tag503.xml"/><Relationship Id="rId19" Type="http://schemas.openxmlformats.org/officeDocument/2006/relationships/image" Target="../media/image22.png"/><Relationship Id="rId18" Type="http://schemas.openxmlformats.org/officeDocument/2006/relationships/tags" Target="../tags/tag517.xml"/><Relationship Id="rId17" Type="http://schemas.openxmlformats.org/officeDocument/2006/relationships/tags" Target="../tags/tag516.xml"/><Relationship Id="rId16" Type="http://schemas.openxmlformats.org/officeDocument/2006/relationships/tags" Target="../tags/tag515.xml"/><Relationship Id="rId15" Type="http://schemas.openxmlformats.org/officeDocument/2006/relationships/tags" Target="../tags/tag514.xml"/><Relationship Id="rId14" Type="http://schemas.openxmlformats.org/officeDocument/2006/relationships/tags" Target="../tags/tag513.xml"/><Relationship Id="rId13" Type="http://schemas.openxmlformats.org/officeDocument/2006/relationships/tags" Target="../tags/tag512.xml"/><Relationship Id="rId12" Type="http://schemas.openxmlformats.org/officeDocument/2006/relationships/image" Target="../media/image21.svg"/><Relationship Id="rId11" Type="http://schemas.openxmlformats.org/officeDocument/2006/relationships/image" Target="../media/image20.png"/><Relationship Id="rId10" Type="http://schemas.openxmlformats.org/officeDocument/2006/relationships/tags" Target="../tags/tag511.xml"/><Relationship Id="rId1" Type="http://schemas.openxmlformats.org/officeDocument/2006/relationships/tags" Target="../tags/tag502.xml"/></Relationships>
</file>

<file path=ppt/slides/_rels/slide53.xml.rels><?xml version="1.0" encoding="UTF-8" standalone="yes"?>
<Relationships xmlns="http://schemas.openxmlformats.org/package/2006/relationships"><Relationship Id="rId9" Type="http://schemas.openxmlformats.org/officeDocument/2006/relationships/tags" Target="../tags/tag537.xml"/><Relationship Id="rId8" Type="http://schemas.openxmlformats.org/officeDocument/2006/relationships/tags" Target="../tags/tag536.xml"/><Relationship Id="rId7" Type="http://schemas.openxmlformats.org/officeDocument/2006/relationships/image" Target="../media/image27.svg"/><Relationship Id="rId6" Type="http://schemas.openxmlformats.org/officeDocument/2006/relationships/image" Target="../media/image26.png"/><Relationship Id="rId5" Type="http://schemas.openxmlformats.org/officeDocument/2006/relationships/tags" Target="../tags/tag535.xml"/><Relationship Id="rId4" Type="http://schemas.openxmlformats.org/officeDocument/2006/relationships/tags" Target="../tags/tag534.xml"/><Relationship Id="rId30" Type="http://schemas.openxmlformats.org/officeDocument/2006/relationships/slideLayout" Target="../slideLayouts/slideLayout7.xml"/><Relationship Id="rId3" Type="http://schemas.openxmlformats.org/officeDocument/2006/relationships/tags" Target="../tags/tag533.xml"/><Relationship Id="rId29" Type="http://schemas.openxmlformats.org/officeDocument/2006/relationships/tags" Target="../tags/tag547.xml"/><Relationship Id="rId28" Type="http://schemas.openxmlformats.org/officeDocument/2006/relationships/tags" Target="../tags/tag546.xml"/><Relationship Id="rId27" Type="http://schemas.openxmlformats.org/officeDocument/2006/relationships/image" Target="../media/image37.svg"/><Relationship Id="rId26" Type="http://schemas.openxmlformats.org/officeDocument/2006/relationships/image" Target="../media/image36.png"/><Relationship Id="rId25" Type="http://schemas.openxmlformats.org/officeDocument/2006/relationships/tags" Target="../tags/tag545.xml"/><Relationship Id="rId24" Type="http://schemas.openxmlformats.org/officeDocument/2006/relationships/image" Target="../media/image35.svg"/><Relationship Id="rId23" Type="http://schemas.openxmlformats.org/officeDocument/2006/relationships/image" Target="../media/image34.png"/><Relationship Id="rId22" Type="http://schemas.openxmlformats.org/officeDocument/2006/relationships/tags" Target="../tags/tag544.xml"/><Relationship Id="rId21" Type="http://schemas.openxmlformats.org/officeDocument/2006/relationships/tags" Target="../tags/tag543.xml"/><Relationship Id="rId20" Type="http://schemas.openxmlformats.org/officeDocument/2006/relationships/tags" Target="../tags/tag542.xml"/><Relationship Id="rId2" Type="http://schemas.openxmlformats.org/officeDocument/2006/relationships/tags" Target="../tags/tag532.xml"/><Relationship Id="rId19" Type="http://schemas.openxmlformats.org/officeDocument/2006/relationships/tags" Target="../tags/tag541.xml"/><Relationship Id="rId18" Type="http://schemas.openxmlformats.org/officeDocument/2006/relationships/tags" Target="../tags/tag540.xml"/><Relationship Id="rId17" Type="http://schemas.openxmlformats.org/officeDocument/2006/relationships/image" Target="../media/image33.svg"/><Relationship Id="rId16" Type="http://schemas.openxmlformats.org/officeDocument/2006/relationships/image" Target="../media/image32.png"/><Relationship Id="rId15" Type="http://schemas.openxmlformats.org/officeDocument/2006/relationships/tags" Target="../tags/tag539.xml"/><Relationship Id="rId14" Type="http://schemas.openxmlformats.org/officeDocument/2006/relationships/image" Target="../media/image31.svg"/><Relationship Id="rId13" Type="http://schemas.openxmlformats.org/officeDocument/2006/relationships/image" Target="../media/image30.png"/><Relationship Id="rId12" Type="http://schemas.openxmlformats.org/officeDocument/2006/relationships/tags" Target="../tags/tag538.xml"/><Relationship Id="rId11" Type="http://schemas.openxmlformats.org/officeDocument/2006/relationships/image" Target="../media/image29.svg"/><Relationship Id="rId10" Type="http://schemas.openxmlformats.org/officeDocument/2006/relationships/image" Target="../media/image28.png"/><Relationship Id="rId1" Type="http://schemas.openxmlformats.org/officeDocument/2006/relationships/tags" Target="../tags/tag531.xml"/></Relationships>
</file>

<file path=ppt/slides/_rels/slide54.xml.rels><?xml version="1.0" encoding="UTF-8" standalone="yes"?>
<Relationships xmlns="http://schemas.openxmlformats.org/package/2006/relationships"><Relationship Id="rId9" Type="http://schemas.openxmlformats.org/officeDocument/2006/relationships/notesSlide" Target="../notesSlides/notesSlide39.xml"/><Relationship Id="rId8" Type="http://schemas.openxmlformats.org/officeDocument/2006/relationships/slideLayout" Target="../slideLayouts/slideLayout7.xml"/><Relationship Id="rId7" Type="http://schemas.openxmlformats.org/officeDocument/2006/relationships/tags" Target="../tags/tag554.xml"/><Relationship Id="rId6" Type="http://schemas.openxmlformats.org/officeDocument/2006/relationships/tags" Target="../tags/tag553.xml"/><Relationship Id="rId5" Type="http://schemas.openxmlformats.org/officeDocument/2006/relationships/tags" Target="../tags/tag552.xml"/><Relationship Id="rId4" Type="http://schemas.openxmlformats.org/officeDocument/2006/relationships/tags" Target="../tags/tag551.xml"/><Relationship Id="rId3" Type="http://schemas.openxmlformats.org/officeDocument/2006/relationships/tags" Target="../tags/tag550.xml"/><Relationship Id="rId2" Type="http://schemas.openxmlformats.org/officeDocument/2006/relationships/tags" Target="../tags/tag549.xml"/><Relationship Id="rId1" Type="http://schemas.openxmlformats.org/officeDocument/2006/relationships/tags" Target="../tags/tag548.xml"/></Relationships>
</file>

<file path=ppt/slides/_rels/slide5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microsoft.com/office/2007/relationships/diagramDrawing" Target="../diagrams/drawing5.xml"/><Relationship Id="rId4" Type="http://schemas.openxmlformats.org/officeDocument/2006/relationships/diagramColors" Target="../diagrams/colors5.xml"/><Relationship Id="rId3" Type="http://schemas.openxmlformats.org/officeDocument/2006/relationships/diagramQuickStyle" Target="../diagrams/quickStyle5.xml"/><Relationship Id="rId2" Type="http://schemas.openxmlformats.org/officeDocument/2006/relationships/diagramLayout" Target="../diagrams/layout5.xml"/><Relationship Id="rId1" Type="http://schemas.openxmlformats.org/officeDocument/2006/relationships/diagramData" Target="../diagrams/data5.xml"/></Relationships>
</file>

<file path=ppt/slides/_rels/slide56.xml.rels><?xml version="1.0" encoding="UTF-8" standalone="yes"?>
<Relationships xmlns="http://schemas.openxmlformats.org/package/2006/relationships"><Relationship Id="rId9" Type="http://schemas.openxmlformats.org/officeDocument/2006/relationships/tags" Target="../tags/tag563.xml"/><Relationship Id="rId8" Type="http://schemas.openxmlformats.org/officeDocument/2006/relationships/tags" Target="../tags/tag562.xml"/><Relationship Id="rId7" Type="http://schemas.openxmlformats.org/officeDocument/2006/relationships/tags" Target="../tags/tag561.xml"/><Relationship Id="rId6" Type="http://schemas.openxmlformats.org/officeDocument/2006/relationships/tags" Target="../tags/tag560.xml"/><Relationship Id="rId5" Type="http://schemas.openxmlformats.org/officeDocument/2006/relationships/tags" Target="../tags/tag559.xml"/><Relationship Id="rId4" Type="http://schemas.openxmlformats.org/officeDocument/2006/relationships/tags" Target="../tags/tag558.xml"/><Relationship Id="rId3" Type="http://schemas.openxmlformats.org/officeDocument/2006/relationships/tags" Target="../tags/tag557.xml"/><Relationship Id="rId2" Type="http://schemas.openxmlformats.org/officeDocument/2006/relationships/tags" Target="../tags/tag556.xml"/><Relationship Id="rId13" Type="http://schemas.openxmlformats.org/officeDocument/2006/relationships/notesSlide" Target="../notesSlides/notesSlide40.xml"/><Relationship Id="rId12" Type="http://schemas.openxmlformats.org/officeDocument/2006/relationships/slideLayout" Target="../slideLayouts/slideLayout7.xml"/><Relationship Id="rId11" Type="http://schemas.openxmlformats.org/officeDocument/2006/relationships/tags" Target="../tags/tag564.xml"/><Relationship Id="rId10" Type="http://schemas.openxmlformats.org/officeDocument/2006/relationships/image" Target="../media/image5.jpeg"/><Relationship Id="rId1" Type="http://schemas.openxmlformats.org/officeDocument/2006/relationships/tags" Target="../tags/tag555.xml"/></Relationships>
</file>

<file path=ppt/slides/_rels/slide57.xml.rels><?xml version="1.0" encoding="UTF-8" standalone="yes"?>
<Relationships xmlns="http://schemas.openxmlformats.org/package/2006/relationships"><Relationship Id="rId9" Type="http://schemas.openxmlformats.org/officeDocument/2006/relationships/tags" Target="../tags/tag573.xml"/><Relationship Id="rId8" Type="http://schemas.openxmlformats.org/officeDocument/2006/relationships/tags" Target="../tags/tag572.xml"/><Relationship Id="rId7" Type="http://schemas.openxmlformats.org/officeDocument/2006/relationships/tags" Target="../tags/tag571.xml"/><Relationship Id="rId6" Type="http://schemas.openxmlformats.org/officeDocument/2006/relationships/tags" Target="../tags/tag570.xml"/><Relationship Id="rId5" Type="http://schemas.openxmlformats.org/officeDocument/2006/relationships/tags" Target="../tags/tag569.xml"/><Relationship Id="rId4" Type="http://schemas.openxmlformats.org/officeDocument/2006/relationships/tags" Target="../tags/tag568.xml"/><Relationship Id="rId3" Type="http://schemas.openxmlformats.org/officeDocument/2006/relationships/tags" Target="../tags/tag567.xml"/><Relationship Id="rId2" Type="http://schemas.openxmlformats.org/officeDocument/2006/relationships/tags" Target="../tags/tag566.xml"/><Relationship Id="rId13" Type="http://schemas.openxmlformats.org/officeDocument/2006/relationships/notesSlide" Target="../notesSlides/notesSlide41.xml"/><Relationship Id="rId12" Type="http://schemas.openxmlformats.org/officeDocument/2006/relationships/slideLayout" Target="../slideLayouts/slideLayout7.xml"/><Relationship Id="rId11" Type="http://schemas.openxmlformats.org/officeDocument/2006/relationships/tags" Target="../tags/tag574.xml"/><Relationship Id="rId10" Type="http://schemas.openxmlformats.org/officeDocument/2006/relationships/image" Target="../media/image5.jpeg"/><Relationship Id="rId1" Type="http://schemas.openxmlformats.org/officeDocument/2006/relationships/tags" Target="../tags/tag565.xml"/></Relationships>
</file>

<file path=ppt/slides/_rels/slide58.xml.rels><?xml version="1.0" encoding="UTF-8" standalone="yes"?>
<Relationships xmlns="http://schemas.openxmlformats.org/package/2006/relationships"><Relationship Id="rId9" Type="http://schemas.openxmlformats.org/officeDocument/2006/relationships/tags" Target="../tags/tag583.xml"/><Relationship Id="rId8" Type="http://schemas.openxmlformats.org/officeDocument/2006/relationships/tags" Target="../tags/tag582.xml"/><Relationship Id="rId7" Type="http://schemas.openxmlformats.org/officeDocument/2006/relationships/tags" Target="../tags/tag581.xml"/><Relationship Id="rId6" Type="http://schemas.openxmlformats.org/officeDocument/2006/relationships/tags" Target="../tags/tag580.xml"/><Relationship Id="rId5" Type="http://schemas.openxmlformats.org/officeDocument/2006/relationships/tags" Target="../tags/tag579.xml"/><Relationship Id="rId4" Type="http://schemas.openxmlformats.org/officeDocument/2006/relationships/tags" Target="../tags/tag578.xml"/><Relationship Id="rId3" Type="http://schemas.openxmlformats.org/officeDocument/2006/relationships/tags" Target="../tags/tag577.xml"/><Relationship Id="rId2" Type="http://schemas.openxmlformats.org/officeDocument/2006/relationships/tags" Target="../tags/tag576.xml"/><Relationship Id="rId13" Type="http://schemas.openxmlformats.org/officeDocument/2006/relationships/notesSlide" Target="../notesSlides/notesSlide42.xml"/><Relationship Id="rId12" Type="http://schemas.openxmlformats.org/officeDocument/2006/relationships/slideLayout" Target="../slideLayouts/slideLayout7.xml"/><Relationship Id="rId11" Type="http://schemas.openxmlformats.org/officeDocument/2006/relationships/tags" Target="../tags/tag584.xml"/><Relationship Id="rId10" Type="http://schemas.openxmlformats.org/officeDocument/2006/relationships/image" Target="../media/image5.jpeg"/><Relationship Id="rId1" Type="http://schemas.openxmlformats.org/officeDocument/2006/relationships/tags" Target="../tags/tag575.xml"/></Relationships>
</file>

<file path=ppt/slides/_rels/slide59.xml.rels><?xml version="1.0" encoding="UTF-8" standalone="yes"?>
<Relationships xmlns="http://schemas.openxmlformats.org/package/2006/relationships"><Relationship Id="rId9" Type="http://schemas.openxmlformats.org/officeDocument/2006/relationships/tags" Target="../tags/tag593.xml"/><Relationship Id="rId8" Type="http://schemas.openxmlformats.org/officeDocument/2006/relationships/tags" Target="../tags/tag592.xml"/><Relationship Id="rId7" Type="http://schemas.openxmlformats.org/officeDocument/2006/relationships/tags" Target="../tags/tag591.xml"/><Relationship Id="rId6" Type="http://schemas.openxmlformats.org/officeDocument/2006/relationships/tags" Target="../tags/tag590.xml"/><Relationship Id="rId5" Type="http://schemas.openxmlformats.org/officeDocument/2006/relationships/tags" Target="../tags/tag589.xml"/><Relationship Id="rId4" Type="http://schemas.openxmlformats.org/officeDocument/2006/relationships/tags" Target="../tags/tag588.xml"/><Relationship Id="rId3" Type="http://schemas.openxmlformats.org/officeDocument/2006/relationships/tags" Target="../tags/tag587.xml"/><Relationship Id="rId2" Type="http://schemas.openxmlformats.org/officeDocument/2006/relationships/tags" Target="../tags/tag586.xml"/><Relationship Id="rId13" Type="http://schemas.openxmlformats.org/officeDocument/2006/relationships/notesSlide" Target="../notesSlides/notesSlide43.xml"/><Relationship Id="rId12" Type="http://schemas.openxmlformats.org/officeDocument/2006/relationships/slideLayout" Target="../slideLayouts/slideLayout7.xml"/><Relationship Id="rId11" Type="http://schemas.openxmlformats.org/officeDocument/2006/relationships/tags" Target="../tags/tag594.xml"/><Relationship Id="rId10" Type="http://schemas.openxmlformats.org/officeDocument/2006/relationships/image" Target="../media/image5.jpeg"/><Relationship Id="rId1" Type="http://schemas.openxmlformats.org/officeDocument/2006/relationships/tags" Target="../tags/tag585.xml"/></Relationships>
</file>

<file path=ppt/slides/_rels/slide6.xml.rels><?xml version="1.0" encoding="UTF-8" standalone="yes"?>
<Relationships xmlns="http://schemas.openxmlformats.org/package/2006/relationships"><Relationship Id="rId9" Type="http://schemas.openxmlformats.org/officeDocument/2006/relationships/tags" Target="../tags/tag127.xml"/><Relationship Id="rId8" Type="http://schemas.openxmlformats.org/officeDocument/2006/relationships/tags" Target="../tags/tag126.xml"/><Relationship Id="rId7" Type="http://schemas.openxmlformats.org/officeDocument/2006/relationships/tags" Target="../tags/tag125.xml"/><Relationship Id="rId6" Type="http://schemas.openxmlformats.org/officeDocument/2006/relationships/tags" Target="../tags/tag124.xml"/><Relationship Id="rId5" Type="http://schemas.openxmlformats.org/officeDocument/2006/relationships/tags" Target="../tags/tag123.xml"/><Relationship Id="rId4" Type="http://schemas.openxmlformats.org/officeDocument/2006/relationships/tags" Target="../tags/tag122.xml"/><Relationship Id="rId3" Type="http://schemas.openxmlformats.org/officeDocument/2006/relationships/tags" Target="../tags/tag121.xml"/><Relationship Id="rId2" Type="http://schemas.openxmlformats.org/officeDocument/2006/relationships/tags" Target="../tags/tag120.xml"/><Relationship Id="rId13" Type="http://schemas.openxmlformats.org/officeDocument/2006/relationships/notesSlide" Target="../notesSlides/notesSlide3.xml"/><Relationship Id="rId12" Type="http://schemas.openxmlformats.org/officeDocument/2006/relationships/slideLayout" Target="../slideLayouts/slideLayout7.xml"/><Relationship Id="rId11" Type="http://schemas.openxmlformats.org/officeDocument/2006/relationships/tags" Target="../tags/tag128.xml"/><Relationship Id="rId10" Type="http://schemas.openxmlformats.org/officeDocument/2006/relationships/image" Target="../media/image5.jpeg"/><Relationship Id="rId1" Type="http://schemas.openxmlformats.org/officeDocument/2006/relationships/tags" Target="../tags/tag119.xml"/></Relationships>
</file>

<file path=ppt/slides/_rels/slide60.xml.rels><?xml version="1.0" encoding="UTF-8" standalone="yes"?>
<Relationships xmlns="http://schemas.openxmlformats.org/package/2006/relationships"><Relationship Id="rId9" Type="http://schemas.openxmlformats.org/officeDocument/2006/relationships/notesSlide" Target="../notesSlides/notesSlide44.xml"/><Relationship Id="rId8" Type="http://schemas.openxmlformats.org/officeDocument/2006/relationships/slideLayout" Target="../slideLayouts/slideLayout7.xml"/><Relationship Id="rId7" Type="http://schemas.openxmlformats.org/officeDocument/2006/relationships/tags" Target="../tags/tag599.xml"/><Relationship Id="rId6" Type="http://schemas.openxmlformats.org/officeDocument/2006/relationships/image" Target="../media/image5.jpeg"/><Relationship Id="rId5" Type="http://schemas.openxmlformats.org/officeDocument/2006/relationships/tags" Target="../tags/tag598.xml"/><Relationship Id="rId4" Type="http://schemas.openxmlformats.org/officeDocument/2006/relationships/tags" Target="../tags/tag597.xml"/><Relationship Id="rId3" Type="http://schemas.openxmlformats.org/officeDocument/2006/relationships/tags" Target="../tags/tag596.xml"/><Relationship Id="rId2" Type="http://schemas.openxmlformats.org/officeDocument/2006/relationships/image" Target="../media/image10.png"/><Relationship Id="rId1" Type="http://schemas.openxmlformats.org/officeDocument/2006/relationships/tags" Target="../tags/tag595.xml"/></Relationships>
</file>

<file path=ppt/slides/_rels/slide61.xml.rels><?xml version="1.0" encoding="UTF-8" standalone="yes"?>
<Relationships xmlns="http://schemas.openxmlformats.org/package/2006/relationships"><Relationship Id="rId9" Type="http://schemas.openxmlformats.org/officeDocument/2006/relationships/tags" Target="../tags/tag608.xml"/><Relationship Id="rId8" Type="http://schemas.openxmlformats.org/officeDocument/2006/relationships/tags" Target="../tags/tag607.xml"/><Relationship Id="rId7" Type="http://schemas.openxmlformats.org/officeDocument/2006/relationships/tags" Target="../tags/tag606.xml"/><Relationship Id="rId6" Type="http://schemas.openxmlformats.org/officeDocument/2006/relationships/tags" Target="../tags/tag605.xml"/><Relationship Id="rId5" Type="http://schemas.openxmlformats.org/officeDocument/2006/relationships/tags" Target="../tags/tag604.xml"/><Relationship Id="rId4" Type="http://schemas.openxmlformats.org/officeDocument/2006/relationships/tags" Target="../tags/tag603.xml"/><Relationship Id="rId3" Type="http://schemas.openxmlformats.org/officeDocument/2006/relationships/tags" Target="../tags/tag602.xml"/><Relationship Id="rId2" Type="http://schemas.openxmlformats.org/officeDocument/2006/relationships/tags" Target="../tags/tag601.xml"/><Relationship Id="rId13" Type="http://schemas.openxmlformats.org/officeDocument/2006/relationships/notesSlide" Target="../notesSlides/notesSlide45.xml"/><Relationship Id="rId12" Type="http://schemas.openxmlformats.org/officeDocument/2006/relationships/slideLayout" Target="../slideLayouts/slideLayout7.xml"/><Relationship Id="rId11" Type="http://schemas.openxmlformats.org/officeDocument/2006/relationships/tags" Target="../tags/tag609.xml"/><Relationship Id="rId10" Type="http://schemas.openxmlformats.org/officeDocument/2006/relationships/image" Target="../media/image5.jpeg"/><Relationship Id="rId1" Type="http://schemas.openxmlformats.org/officeDocument/2006/relationships/tags" Target="../tags/tag600.xml"/></Relationships>
</file>

<file path=ppt/slides/_rels/slide6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613.xml"/><Relationship Id="rId3" Type="http://schemas.openxmlformats.org/officeDocument/2006/relationships/tags" Target="../tags/tag612.xml"/><Relationship Id="rId2" Type="http://schemas.openxmlformats.org/officeDocument/2006/relationships/tags" Target="../tags/tag611.xml"/><Relationship Id="rId1" Type="http://schemas.openxmlformats.org/officeDocument/2006/relationships/tags" Target="../tags/tag610.xml"/></Relationships>
</file>

<file path=ppt/slides/_rels/slide63.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620.xml"/><Relationship Id="rId6" Type="http://schemas.openxmlformats.org/officeDocument/2006/relationships/tags" Target="../tags/tag619.xml"/><Relationship Id="rId5" Type="http://schemas.openxmlformats.org/officeDocument/2006/relationships/tags" Target="../tags/tag618.xml"/><Relationship Id="rId4" Type="http://schemas.openxmlformats.org/officeDocument/2006/relationships/tags" Target="../tags/tag617.xml"/><Relationship Id="rId3" Type="http://schemas.openxmlformats.org/officeDocument/2006/relationships/tags" Target="../tags/tag616.xml"/><Relationship Id="rId2" Type="http://schemas.openxmlformats.org/officeDocument/2006/relationships/tags" Target="../tags/tag615.xml"/><Relationship Id="rId1" Type="http://schemas.openxmlformats.org/officeDocument/2006/relationships/tags" Target="../tags/tag614.xml"/></Relationships>
</file>

<file path=ppt/slides/_rels/slide64.xml.rels><?xml version="1.0" encoding="UTF-8" standalone="yes"?>
<Relationships xmlns="http://schemas.openxmlformats.org/package/2006/relationships"><Relationship Id="rId9" Type="http://schemas.openxmlformats.org/officeDocument/2006/relationships/tags" Target="../tags/tag629.xml"/><Relationship Id="rId8" Type="http://schemas.openxmlformats.org/officeDocument/2006/relationships/tags" Target="../tags/tag628.xml"/><Relationship Id="rId7" Type="http://schemas.openxmlformats.org/officeDocument/2006/relationships/tags" Target="../tags/tag627.xml"/><Relationship Id="rId6" Type="http://schemas.openxmlformats.org/officeDocument/2006/relationships/tags" Target="../tags/tag626.xml"/><Relationship Id="rId5" Type="http://schemas.openxmlformats.org/officeDocument/2006/relationships/tags" Target="../tags/tag625.xml"/><Relationship Id="rId4" Type="http://schemas.openxmlformats.org/officeDocument/2006/relationships/tags" Target="../tags/tag624.xml"/><Relationship Id="rId3" Type="http://schemas.openxmlformats.org/officeDocument/2006/relationships/tags" Target="../tags/tag623.xml"/><Relationship Id="rId2" Type="http://schemas.openxmlformats.org/officeDocument/2006/relationships/tags" Target="../tags/tag622.xml"/><Relationship Id="rId13" Type="http://schemas.openxmlformats.org/officeDocument/2006/relationships/notesSlide" Target="../notesSlides/notesSlide46.xml"/><Relationship Id="rId12" Type="http://schemas.openxmlformats.org/officeDocument/2006/relationships/slideLayout" Target="../slideLayouts/slideLayout7.xml"/><Relationship Id="rId11" Type="http://schemas.openxmlformats.org/officeDocument/2006/relationships/tags" Target="../tags/tag630.xml"/><Relationship Id="rId10" Type="http://schemas.openxmlformats.org/officeDocument/2006/relationships/image" Target="../media/image5.jpeg"/><Relationship Id="rId1" Type="http://schemas.openxmlformats.org/officeDocument/2006/relationships/tags" Target="../tags/tag621.xml"/></Relationships>
</file>

<file path=ppt/slides/_rels/slide65.xml.rels><?xml version="1.0" encoding="UTF-8" standalone="yes"?>
<Relationships xmlns="http://schemas.openxmlformats.org/package/2006/relationships"><Relationship Id="rId9" Type="http://schemas.openxmlformats.org/officeDocument/2006/relationships/tags" Target="../tags/tag639.xml"/><Relationship Id="rId8" Type="http://schemas.openxmlformats.org/officeDocument/2006/relationships/tags" Target="../tags/tag638.xml"/><Relationship Id="rId7" Type="http://schemas.openxmlformats.org/officeDocument/2006/relationships/tags" Target="../tags/tag637.xml"/><Relationship Id="rId6" Type="http://schemas.openxmlformats.org/officeDocument/2006/relationships/tags" Target="../tags/tag636.xml"/><Relationship Id="rId5" Type="http://schemas.openxmlformats.org/officeDocument/2006/relationships/tags" Target="../tags/tag635.xml"/><Relationship Id="rId4" Type="http://schemas.openxmlformats.org/officeDocument/2006/relationships/tags" Target="../tags/tag634.xml"/><Relationship Id="rId3" Type="http://schemas.openxmlformats.org/officeDocument/2006/relationships/tags" Target="../tags/tag633.xml"/><Relationship Id="rId2" Type="http://schemas.openxmlformats.org/officeDocument/2006/relationships/tags" Target="../tags/tag632.xml"/><Relationship Id="rId14" Type="http://schemas.openxmlformats.org/officeDocument/2006/relationships/notesSlide" Target="../notesSlides/notesSlide47.xml"/><Relationship Id="rId13" Type="http://schemas.openxmlformats.org/officeDocument/2006/relationships/slideLayout" Target="../slideLayouts/slideLayout7.xml"/><Relationship Id="rId12" Type="http://schemas.openxmlformats.org/officeDocument/2006/relationships/tags" Target="../tags/tag640.xml"/><Relationship Id="rId11" Type="http://schemas.openxmlformats.org/officeDocument/2006/relationships/image" Target="../media/image38.jpeg"/><Relationship Id="rId10" Type="http://schemas.openxmlformats.org/officeDocument/2006/relationships/image" Target="../media/image5.jpeg"/><Relationship Id="rId1" Type="http://schemas.openxmlformats.org/officeDocument/2006/relationships/tags" Target="../tags/tag631.xml"/></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67.xml.rels><?xml version="1.0" encoding="UTF-8" standalone="yes"?>
<Relationships xmlns="http://schemas.openxmlformats.org/package/2006/relationships"><Relationship Id="rId9" Type="http://schemas.openxmlformats.org/officeDocument/2006/relationships/tags" Target="../tags/tag648.xml"/><Relationship Id="rId8" Type="http://schemas.openxmlformats.org/officeDocument/2006/relationships/image" Target="../media/image5.jpeg"/><Relationship Id="rId7" Type="http://schemas.openxmlformats.org/officeDocument/2006/relationships/tags" Target="../tags/tag647.xml"/><Relationship Id="rId6" Type="http://schemas.openxmlformats.org/officeDocument/2006/relationships/tags" Target="../tags/tag646.xml"/><Relationship Id="rId5" Type="http://schemas.openxmlformats.org/officeDocument/2006/relationships/tags" Target="../tags/tag645.xml"/><Relationship Id="rId4" Type="http://schemas.openxmlformats.org/officeDocument/2006/relationships/tags" Target="../tags/tag644.xml"/><Relationship Id="rId3" Type="http://schemas.openxmlformats.org/officeDocument/2006/relationships/tags" Target="../tags/tag643.xml"/><Relationship Id="rId2" Type="http://schemas.openxmlformats.org/officeDocument/2006/relationships/tags" Target="../tags/tag642.xml"/><Relationship Id="rId11" Type="http://schemas.openxmlformats.org/officeDocument/2006/relationships/notesSlide" Target="../notesSlides/notesSlide48.xml"/><Relationship Id="rId10" Type="http://schemas.openxmlformats.org/officeDocument/2006/relationships/slideLayout" Target="../slideLayouts/slideLayout7.xml"/><Relationship Id="rId1" Type="http://schemas.openxmlformats.org/officeDocument/2006/relationships/tags" Target="../tags/tag641.xml"/></Relationships>
</file>

<file path=ppt/slides/_rels/slide68.xml.rels><?xml version="1.0" encoding="UTF-8" standalone="yes"?>
<Relationships xmlns="http://schemas.openxmlformats.org/package/2006/relationships"><Relationship Id="rId9" Type="http://schemas.openxmlformats.org/officeDocument/2006/relationships/tags" Target="../tags/tag657.xml"/><Relationship Id="rId8" Type="http://schemas.openxmlformats.org/officeDocument/2006/relationships/tags" Target="../tags/tag656.xml"/><Relationship Id="rId7" Type="http://schemas.openxmlformats.org/officeDocument/2006/relationships/tags" Target="../tags/tag655.xml"/><Relationship Id="rId6" Type="http://schemas.openxmlformats.org/officeDocument/2006/relationships/tags" Target="../tags/tag654.xml"/><Relationship Id="rId5" Type="http://schemas.openxmlformats.org/officeDocument/2006/relationships/tags" Target="../tags/tag653.xml"/><Relationship Id="rId4" Type="http://schemas.openxmlformats.org/officeDocument/2006/relationships/tags" Target="../tags/tag652.xml"/><Relationship Id="rId3" Type="http://schemas.openxmlformats.org/officeDocument/2006/relationships/tags" Target="../tags/tag651.xml"/><Relationship Id="rId2" Type="http://schemas.openxmlformats.org/officeDocument/2006/relationships/tags" Target="../tags/tag650.xml"/><Relationship Id="rId13" Type="http://schemas.openxmlformats.org/officeDocument/2006/relationships/notesSlide" Target="../notesSlides/notesSlide49.xml"/><Relationship Id="rId12" Type="http://schemas.openxmlformats.org/officeDocument/2006/relationships/slideLayout" Target="../slideLayouts/slideLayout7.xml"/><Relationship Id="rId11" Type="http://schemas.openxmlformats.org/officeDocument/2006/relationships/tags" Target="../tags/tag658.xml"/><Relationship Id="rId10" Type="http://schemas.openxmlformats.org/officeDocument/2006/relationships/image" Target="../media/image5.jpeg"/><Relationship Id="rId1" Type="http://schemas.openxmlformats.org/officeDocument/2006/relationships/tags" Target="../tags/tag649.xml"/></Relationships>
</file>

<file path=ppt/slides/_rels/slide69.xml.rels><?xml version="1.0" encoding="UTF-8" standalone="yes"?>
<Relationships xmlns="http://schemas.openxmlformats.org/package/2006/relationships"><Relationship Id="rId9" Type="http://schemas.openxmlformats.org/officeDocument/2006/relationships/tags" Target="../tags/tag667.xml"/><Relationship Id="rId8" Type="http://schemas.openxmlformats.org/officeDocument/2006/relationships/tags" Target="../tags/tag666.xml"/><Relationship Id="rId7" Type="http://schemas.openxmlformats.org/officeDocument/2006/relationships/tags" Target="../tags/tag665.xml"/><Relationship Id="rId6" Type="http://schemas.openxmlformats.org/officeDocument/2006/relationships/tags" Target="../tags/tag664.xml"/><Relationship Id="rId5" Type="http://schemas.openxmlformats.org/officeDocument/2006/relationships/tags" Target="../tags/tag663.xml"/><Relationship Id="rId4" Type="http://schemas.openxmlformats.org/officeDocument/2006/relationships/tags" Target="../tags/tag662.xml"/><Relationship Id="rId3" Type="http://schemas.openxmlformats.org/officeDocument/2006/relationships/tags" Target="../tags/tag661.xml"/><Relationship Id="rId2" Type="http://schemas.openxmlformats.org/officeDocument/2006/relationships/tags" Target="../tags/tag660.xml"/><Relationship Id="rId13" Type="http://schemas.openxmlformats.org/officeDocument/2006/relationships/notesSlide" Target="../notesSlides/notesSlide50.xml"/><Relationship Id="rId12" Type="http://schemas.openxmlformats.org/officeDocument/2006/relationships/slideLayout" Target="../slideLayouts/slideLayout7.xml"/><Relationship Id="rId11" Type="http://schemas.openxmlformats.org/officeDocument/2006/relationships/tags" Target="../tags/tag668.xml"/><Relationship Id="rId10" Type="http://schemas.openxmlformats.org/officeDocument/2006/relationships/image" Target="../media/image5.jpeg"/><Relationship Id="rId1" Type="http://schemas.openxmlformats.org/officeDocument/2006/relationships/tags" Target="../tags/tag659.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70.xml.rels><?xml version="1.0" encoding="UTF-8" standalone="yes"?>
<Relationships xmlns="http://schemas.openxmlformats.org/package/2006/relationships"><Relationship Id="rId9" Type="http://schemas.openxmlformats.org/officeDocument/2006/relationships/tags" Target="../tags/tag677.xml"/><Relationship Id="rId8" Type="http://schemas.openxmlformats.org/officeDocument/2006/relationships/tags" Target="../tags/tag676.xml"/><Relationship Id="rId7" Type="http://schemas.openxmlformats.org/officeDocument/2006/relationships/tags" Target="../tags/tag675.xml"/><Relationship Id="rId6" Type="http://schemas.openxmlformats.org/officeDocument/2006/relationships/tags" Target="../tags/tag674.xml"/><Relationship Id="rId5" Type="http://schemas.openxmlformats.org/officeDocument/2006/relationships/tags" Target="../tags/tag673.xml"/><Relationship Id="rId4" Type="http://schemas.openxmlformats.org/officeDocument/2006/relationships/tags" Target="../tags/tag672.xml"/><Relationship Id="rId3" Type="http://schemas.openxmlformats.org/officeDocument/2006/relationships/tags" Target="../tags/tag671.xml"/><Relationship Id="rId2" Type="http://schemas.openxmlformats.org/officeDocument/2006/relationships/tags" Target="../tags/tag670.xml"/><Relationship Id="rId13" Type="http://schemas.openxmlformats.org/officeDocument/2006/relationships/notesSlide" Target="../notesSlides/notesSlide51.xml"/><Relationship Id="rId12" Type="http://schemas.openxmlformats.org/officeDocument/2006/relationships/slideLayout" Target="../slideLayouts/slideLayout7.xml"/><Relationship Id="rId11" Type="http://schemas.openxmlformats.org/officeDocument/2006/relationships/tags" Target="../tags/tag678.xml"/><Relationship Id="rId10" Type="http://schemas.openxmlformats.org/officeDocument/2006/relationships/image" Target="../media/image5.jpeg"/><Relationship Id="rId1" Type="http://schemas.openxmlformats.org/officeDocument/2006/relationships/tags" Target="../tags/tag669.xml"/></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72.xml.rels><?xml version="1.0" encoding="UTF-8" standalone="yes"?>
<Relationships xmlns="http://schemas.openxmlformats.org/package/2006/relationships"><Relationship Id="rId9" Type="http://schemas.openxmlformats.org/officeDocument/2006/relationships/tags" Target="../tags/tag687.xml"/><Relationship Id="rId8" Type="http://schemas.openxmlformats.org/officeDocument/2006/relationships/tags" Target="../tags/tag686.xml"/><Relationship Id="rId7" Type="http://schemas.openxmlformats.org/officeDocument/2006/relationships/tags" Target="../tags/tag685.xml"/><Relationship Id="rId6" Type="http://schemas.openxmlformats.org/officeDocument/2006/relationships/tags" Target="../tags/tag684.xml"/><Relationship Id="rId5" Type="http://schemas.openxmlformats.org/officeDocument/2006/relationships/tags" Target="../tags/tag683.xml"/><Relationship Id="rId4" Type="http://schemas.openxmlformats.org/officeDocument/2006/relationships/tags" Target="../tags/tag682.xml"/><Relationship Id="rId3" Type="http://schemas.openxmlformats.org/officeDocument/2006/relationships/tags" Target="../tags/tag681.xml"/><Relationship Id="rId2" Type="http://schemas.openxmlformats.org/officeDocument/2006/relationships/tags" Target="../tags/tag680.xml"/><Relationship Id="rId13" Type="http://schemas.openxmlformats.org/officeDocument/2006/relationships/notesSlide" Target="../notesSlides/notesSlide52.xml"/><Relationship Id="rId12" Type="http://schemas.openxmlformats.org/officeDocument/2006/relationships/slideLayout" Target="../slideLayouts/slideLayout7.xml"/><Relationship Id="rId11" Type="http://schemas.openxmlformats.org/officeDocument/2006/relationships/tags" Target="../tags/tag688.xml"/><Relationship Id="rId10" Type="http://schemas.openxmlformats.org/officeDocument/2006/relationships/image" Target="../media/image5.jpeg"/><Relationship Id="rId1" Type="http://schemas.openxmlformats.org/officeDocument/2006/relationships/tags" Target="../tags/tag679.xml"/></Relationships>
</file>

<file path=ppt/slides/_rels/slide73.xml.rels><?xml version="1.0" encoding="UTF-8" standalone="yes"?>
<Relationships xmlns="http://schemas.openxmlformats.org/package/2006/relationships"><Relationship Id="rId9" Type="http://schemas.openxmlformats.org/officeDocument/2006/relationships/tags" Target="../tags/tag697.xml"/><Relationship Id="rId8" Type="http://schemas.openxmlformats.org/officeDocument/2006/relationships/tags" Target="../tags/tag696.xml"/><Relationship Id="rId7" Type="http://schemas.openxmlformats.org/officeDocument/2006/relationships/tags" Target="../tags/tag695.xml"/><Relationship Id="rId6" Type="http://schemas.openxmlformats.org/officeDocument/2006/relationships/tags" Target="../tags/tag694.xml"/><Relationship Id="rId5" Type="http://schemas.openxmlformats.org/officeDocument/2006/relationships/tags" Target="../tags/tag693.xml"/><Relationship Id="rId4" Type="http://schemas.openxmlformats.org/officeDocument/2006/relationships/tags" Target="../tags/tag692.xml"/><Relationship Id="rId3" Type="http://schemas.openxmlformats.org/officeDocument/2006/relationships/tags" Target="../tags/tag691.xml"/><Relationship Id="rId2" Type="http://schemas.openxmlformats.org/officeDocument/2006/relationships/tags" Target="../tags/tag690.xml"/><Relationship Id="rId13" Type="http://schemas.openxmlformats.org/officeDocument/2006/relationships/notesSlide" Target="../notesSlides/notesSlide53.xml"/><Relationship Id="rId12" Type="http://schemas.openxmlformats.org/officeDocument/2006/relationships/slideLayout" Target="../slideLayouts/slideLayout7.xml"/><Relationship Id="rId11" Type="http://schemas.openxmlformats.org/officeDocument/2006/relationships/tags" Target="../tags/tag698.xml"/><Relationship Id="rId10" Type="http://schemas.openxmlformats.org/officeDocument/2006/relationships/image" Target="../media/image5.jpeg"/><Relationship Id="rId1" Type="http://schemas.openxmlformats.org/officeDocument/2006/relationships/tags" Target="../tags/tag689.xml"/></Relationships>
</file>

<file path=ppt/slides/_rels/slide74.xml.rels><?xml version="1.0" encoding="UTF-8" standalone="yes"?>
<Relationships xmlns="http://schemas.openxmlformats.org/package/2006/relationships"><Relationship Id="rId9" Type="http://schemas.openxmlformats.org/officeDocument/2006/relationships/diagramLayout" Target="../diagrams/layout6.xml"/><Relationship Id="rId8" Type="http://schemas.openxmlformats.org/officeDocument/2006/relationships/diagramData" Target="../diagrams/data6.xml"/><Relationship Id="rId7" Type="http://schemas.openxmlformats.org/officeDocument/2006/relationships/tags" Target="../tags/tag705.xml"/><Relationship Id="rId6" Type="http://schemas.openxmlformats.org/officeDocument/2006/relationships/tags" Target="../tags/tag704.xml"/><Relationship Id="rId5" Type="http://schemas.openxmlformats.org/officeDocument/2006/relationships/tags" Target="../tags/tag703.xml"/><Relationship Id="rId4" Type="http://schemas.openxmlformats.org/officeDocument/2006/relationships/tags" Target="../tags/tag702.xml"/><Relationship Id="rId3" Type="http://schemas.openxmlformats.org/officeDocument/2006/relationships/tags" Target="../tags/tag701.xml"/><Relationship Id="rId2" Type="http://schemas.openxmlformats.org/officeDocument/2006/relationships/tags" Target="../tags/tag700.xml"/><Relationship Id="rId16" Type="http://schemas.openxmlformats.org/officeDocument/2006/relationships/notesSlide" Target="../notesSlides/notesSlide54.xml"/><Relationship Id="rId15" Type="http://schemas.openxmlformats.org/officeDocument/2006/relationships/slideLayout" Target="../slideLayouts/slideLayout7.xml"/><Relationship Id="rId14" Type="http://schemas.openxmlformats.org/officeDocument/2006/relationships/tags" Target="../tags/tag706.xml"/><Relationship Id="rId13" Type="http://schemas.openxmlformats.org/officeDocument/2006/relationships/image" Target="../media/image5.jpeg"/><Relationship Id="rId12" Type="http://schemas.microsoft.com/office/2007/relationships/diagramDrawing" Target="../diagrams/drawing6.xml"/><Relationship Id="rId11" Type="http://schemas.openxmlformats.org/officeDocument/2006/relationships/diagramColors" Target="../diagrams/colors6.xml"/><Relationship Id="rId10" Type="http://schemas.openxmlformats.org/officeDocument/2006/relationships/diagramQuickStyle" Target="../diagrams/quickStyle6.xml"/><Relationship Id="rId1" Type="http://schemas.openxmlformats.org/officeDocument/2006/relationships/tags" Target="../tags/tag699.xml"/></Relationships>
</file>

<file path=ppt/slides/_rels/slide75.xml.rels><?xml version="1.0" encoding="UTF-8" standalone="yes"?>
<Relationships xmlns="http://schemas.openxmlformats.org/package/2006/relationships"><Relationship Id="rId9" Type="http://schemas.openxmlformats.org/officeDocument/2006/relationships/tags" Target="../tags/tag715.xml"/><Relationship Id="rId8" Type="http://schemas.openxmlformats.org/officeDocument/2006/relationships/tags" Target="../tags/tag714.xml"/><Relationship Id="rId7" Type="http://schemas.openxmlformats.org/officeDocument/2006/relationships/tags" Target="../tags/tag713.xml"/><Relationship Id="rId6" Type="http://schemas.openxmlformats.org/officeDocument/2006/relationships/tags" Target="../tags/tag712.xml"/><Relationship Id="rId5" Type="http://schemas.openxmlformats.org/officeDocument/2006/relationships/tags" Target="../tags/tag711.xml"/><Relationship Id="rId4" Type="http://schemas.openxmlformats.org/officeDocument/2006/relationships/tags" Target="../tags/tag710.xml"/><Relationship Id="rId3" Type="http://schemas.openxmlformats.org/officeDocument/2006/relationships/tags" Target="../tags/tag709.xml"/><Relationship Id="rId2" Type="http://schemas.openxmlformats.org/officeDocument/2006/relationships/tags" Target="../tags/tag708.xml"/><Relationship Id="rId13" Type="http://schemas.openxmlformats.org/officeDocument/2006/relationships/notesSlide" Target="../notesSlides/notesSlide55.xml"/><Relationship Id="rId12" Type="http://schemas.openxmlformats.org/officeDocument/2006/relationships/slideLayout" Target="../slideLayouts/slideLayout7.xml"/><Relationship Id="rId11" Type="http://schemas.openxmlformats.org/officeDocument/2006/relationships/tags" Target="../tags/tag716.xml"/><Relationship Id="rId10" Type="http://schemas.openxmlformats.org/officeDocument/2006/relationships/image" Target="../media/image5.jpeg"/><Relationship Id="rId1" Type="http://schemas.openxmlformats.org/officeDocument/2006/relationships/tags" Target="../tags/tag707.xml"/></Relationships>
</file>

<file path=ppt/slides/_rels/slide76.xml.rels><?xml version="1.0" encoding="UTF-8" standalone="yes"?>
<Relationships xmlns="http://schemas.openxmlformats.org/package/2006/relationships"><Relationship Id="rId9" Type="http://schemas.openxmlformats.org/officeDocument/2006/relationships/tags" Target="../tags/tag725.xml"/><Relationship Id="rId8" Type="http://schemas.openxmlformats.org/officeDocument/2006/relationships/tags" Target="../tags/tag724.xml"/><Relationship Id="rId7" Type="http://schemas.openxmlformats.org/officeDocument/2006/relationships/tags" Target="../tags/tag723.xml"/><Relationship Id="rId6" Type="http://schemas.openxmlformats.org/officeDocument/2006/relationships/tags" Target="../tags/tag722.xml"/><Relationship Id="rId5" Type="http://schemas.openxmlformats.org/officeDocument/2006/relationships/tags" Target="../tags/tag721.xml"/><Relationship Id="rId4" Type="http://schemas.openxmlformats.org/officeDocument/2006/relationships/tags" Target="../tags/tag720.xml"/><Relationship Id="rId3" Type="http://schemas.openxmlformats.org/officeDocument/2006/relationships/tags" Target="../tags/tag719.xml"/><Relationship Id="rId2" Type="http://schemas.openxmlformats.org/officeDocument/2006/relationships/tags" Target="../tags/tag718.xml"/><Relationship Id="rId13" Type="http://schemas.openxmlformats.org/officeDocument/2006/relationships/notesSlide" Target="../notesSlides/notesSlide56.xml"/><Relationship Id="rId12" Type="http://schemas.openxmlformats.org/officeDocument/2006/relationships/slideLayout" Target="../slideLayouts/slideLayout7.xml"/><Relationship Id="rId11" Type="http://schemas.openxmlformats.org/officeDocument/2006/relationships/tags" Target="../tags/tag726.xml"/><Relationship Id="rId10" Type="http://schemas.openxmlformats.org/officeDocument/2006/relationships/image" Target="../media/image5.jpeg"/><Relationship Id="rId1" Type="http://schemas.openxmlformats.org/officeDocument/2006/relationships/tags" Target="../tags/tag717.xml"/></Relationships>
</file>

<file path=ppt/slides/_rels/slide77.xml.rels><?xml version="1.0" encoding="UTF-8" standalone="yes"?>
<Relationships xmlns="http://schemas.openxmlformats.org/package/2006/relationships"><Relationship Id="rId9" Type="http://schemas.openxmlformats.org/officeDocument/2006/relationships/tags" Target="../tags/tag735.xml"/><Relationship Id="rId8" Type="http://schemas.openxmlformats.org/officeDocument/2006/relationships/tags" Target="../tags/tag734.xml"/><Relationship Id="rId7" Type="http://schemas.openxmlformats.org/officeDocument/2006/relationships/tags" Target="../tags/tag733.xml"/><Relationship Id="rId6" Type="http://schemas.openxmlformats.org/officeDocument/2006/relationships/tags" Target="../tags/tag732.xml"/><Relationship Id="rId5" Type="http://schemas.openxmlformats.org/officeDocument/2006/relationships/tags" Target="../tags/tag731.xml"/><Relationship Id="rId4" Type="http://schemas.openxmlformats.org/officeDocument/2006/relationships/tags" Target="../tags/tag730.xml"/><Relationship Id="rId3" Type="http://schemas.openxmlformats.org/officeDocument/2006/relationships/tags" Target="../tags/tag729.xml"/><Relationship Id="rId2" Type="http://schemas.openxmlformats.org/officeDocument/2006/relationships/tags" Target="../tags/tag728.xml"/><Relationship Id="rId13" Type="http://schemas.openxmlformats.org/officeDocument/2006/relationships/notesSlide" Target="../notesSlides/notesSlide57.xml"/><Relationship Id="rId12" Type="http://schemas.openxmlformats.org/officeDocument/2006/relationships/slideLayout" Target="../slideLayouts/slideLayout7.xml"/><Relationship Id="rId11" Type="http://schemas.openxmlformats.org/officeDocument/2006/relationships/tags" Target="../tags/tag736.xml"/><Relationship Id="rId10" Type="http://schemas.openxmlformats.org/officeDocument/2006/relationships/image" Target="../media/image5.jpeg"/><Relationship Id="rId1" Type="http://schemas.openxmlformats.org/officeDocument/2006/relationships/tags" Target="../tags/tag727.xml"/></Relationships>
</file>

<file path=ppt/slides/_rels/slide78.xml.rels><?xml version="1.0" encoding="UTF-8" standalone="yes"?>
<Relationships xmlns="http://schemas.openxmlformats.org/package/2006/relationships"><Relationship Id="rId9" Type="http://schemas.openxmlformats.org/officeDocument/2006/relationships/tags" Target="../tags/tag745.xml"/><Relationship Id="rId8" Type="http://schemas.openxmlformats.org/officeDocument/2006/relationships/tags" Target="../tags/tag744.xml"/><Relationship Id="rId7" Type="http://schemas.openxmlformats.org/officeDocument/2006/relationships/tags" Target="../tags/tag743.xml"/><Relationship Id="rId6" Type="http://schemas.openxmlformats.org/officeDocument/2006/relationships/tags" Target="../tags/tag742.xml"/><Relationship Id="rId5" Type="http://schemas.openxmlformats.org/officeDocument/2006/relationships/tags" Target="../tags/tag741.xml"/><Relationship Id="rId4" Type="http://schemas.openxmlformats.org/officeDocument/2006/relationships/tags" Target="../tags/tag740.xml"/><Relationship Id="rId3" Type="http://schemas.openxmlformats.org/officeDocument/2006/relationships/tags" Target="../tags/tag739.xml"/><Relationship Id="rId2" Type="http://schemas.openxmlformats.org/officeDocument/2006/relationships/tags" Target="../tags/tag738.xml"/><Relationship Id="rId13" Type="http://schemas.openxmlformats.org/officeDocument/2006/relationships/notesSlide" Target="../notesSlides/notesSlide58.xml"/><Relationship Id="rId12" Type="http://schemas.openxmlformats.org/officeDocument/2006/relationships/slideLayout" Target="../slideLayouts/slideLayout7.xml"/><Relationship Id="rId11" Type="http://schemas.openxmlformats.org/officeDocument/2006/relationships/tags" Target="../tags/tag746.xml"/><Relationship Id="rId10" Type="http://schemas.openxmlformats.org/officeDocument/2006/relationships/image" Target="../media/image5.jpeg"/><Relationship Id="rId1" Type="http://schemas.openxmlformats.org/officeDocument/2006/relationships/tags" Target="../tags/tag737.xml"/></Relationships>
</file>

<file path=ppt/slides/_rels/slide79.xml.rels><?xml version="1.0" encoding="UTF-8" standalone="yes"?>
<Relationships xmlns="http://schemas.openxmlformats.org/package/2006/relationships"><Relationship Id="rId9" Type="http://schemas.openxmlformats.org/officeDocument/2006/relationships/tags" Target="../tags/tag755.xml"/><Relationship Id="rId8" Type="http://schemas.openxmlformats.org/officeDocument/2006/relationships/tags" Target="../tags/tag754.xml"/><Relationship Id="rId7" Type="http://schemas.openxmlformats.org/officeDocument/2006/relationships/tags" Target="../tags/tag753.xml"/><Relationship Id="rId6" Type="http://schemas.openxmlformats.org/officeDocument/2006/relationships/tags" Target="../tags/tag752.xml"/><Relationship Id="rId5" Type="http://schemas.openxmlformats.org/officeDocument/2006/relationships/tags" Target="../tags/tag751.xml"/><Relationship Id="rId4" Type="http://schemas.openxmlformats.org/officeDocument/2006/relationships/tags" Target="../tags/tag750.xml"/><Relationship Id="rId3" Type="http://schemas.openxmlformats.org/officeDocument/2006/relationships/tags" Target="../tags/tag749.xml"/><Relationship Id="rId2" Type="http://schemas.openxmlformats.org/officeDocument/2006/relationships/tags" Target="../tags/tag748.xml"/><Relationship Id="rId13" Type="http://schemas.openxmlformats.org/officeDocument/2006/relationships/notesSlide" Target="../notesSlides/notesSlide59.xml"/><Relationship Id="rId12" Type="http://schemas.openxmlformats.org/officeDocument/2006/relationships/slideLayout" Target="../slideLayouts/slideLayout7.xml"/><Relationship Id="rId11" Type="http://schemas.openxmlformats.org/officeDocument/2006/relationships/tags" Target="../tags/tag756.xml"/><Relationship Id="rId10" Type="http://schemas.openxmlformats.org/officeDocument/2006/relationships/image" Target="../media/image5.jpeg"/><Relationship Id="rId1" Type="http://schemas.openxmlformats.org/officeDocument/2006/relationships/tags" Target="../tags/tag747.xml"/></Relationships>
</file>

<file path=ppt/slides/_rels/slide8.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132.xml"/><Relationship Id="rId4" Type="http://schemas.openxmlformats.org/officeDocument/2006/relationships/image" Target="../media/image5.jpeg"/><Relationship Id="rId3" Type="http://schemas.openxmlformats.org/officeDocument/2006/relationships/tags" Target="../tags/tag131.xml"/><Relationship Id="rId2" Type="http://schemas.openxmlformats.org/officeDocument/2006/relationships/tags" Target="../tags/tag130.xml"/><Relationship Id="rId1" Type="http://schemas.openxmlformats.org/officeDocument/2006/relationships/tags" Target="../tags/tag129.xml"/></Relationships>
</file>

<file path=ppt/slides/_rels/slide80.xml.rels><?xml version="1.0" encoding="UTF-8" standalone="yes"?>
<Relationships xmlns="http://schemas.openxmlformats.org/package/2006/relationships"><Relationship Id="rId9" Type="http://schemas.openxmlformats.org/officeDocument/2006/relationships/tags" Target="../tags/tag765.xml"/><Relationship Id="rId8" Type="http://schemas.openxmlformats.org/officeDocument/2006/relationships/tags" Target="../tags/tag764.xml"/><Relationship Id="rId7" Type="http://schemas.openxmlformats.org/officeDocument/2006/relationships/tags" Target="../tags/tag763.xml"/><Relationship Id="rId6" Type="http://schemas.openxmlformats.org/officeDocument/2006/relationships/tags" Target="../tags/tag762.xml"/><Relationship Id="rId5" Type="http://schemas.openxmlformats.org/officeDocument/2006/relationships/tags" Target="../tags/tag761.xml"/><Relationship Id="rId4" Type="http://schemas.openxmlformats.org/officeDocument/2006/relationships/tags" Target="../tags/tag760.xml"/><Relationship Id="rId3" Type="http://schemas.openxmlformats.org/officeDocument/2006/relationships/tags" Target="../tags/tag759.xml"/><Relationship Id="rId2" Type="http://schemas.openxmlformats.org/officeDocument/2006/relationships/tags" Target="../tags/tag758.xml"/><Relationship Id="rId13" Type="http://schemas.openxmlformats.org/officeDocument/2006/relationships/notesSlide" Target="../notesSlides/notesSlide60.xml"/><Relationship Id="rId12" Type="http://schemas.openxmlformats.org/officeDocument/2006/relationships/slideLayout" Target="../slideLayouts/slideLayout7.xml"/><Relationship Id="rId11" Type="http://schemas.openxmlformats.org/officeDocument/2006/relationships/tags" Target="../tags/tag766.xml"/><Relationship Id="rId10" Type="http://schemas.openxmlformats.org/officeDocument/2006/relationships/image" Target="../media/image5.jpeg"/><Relationship Id="rId1" Type="http://schemas.openxmlformats.org/officeDocument/2006/relationships/tags" Target="../tags/tag757.xml"/></Relationships>
</file>

<file path=ppt/slides/_rels/slide81.xml.rels><?xml version="1.0" encoding="UTF-8" standalone="yes"?>
<Relationships xmlns="http://schemas.openxmlformats.org/package/2006/relationships"><Relationship Id="rId9" Type="http://schemas.openxmlformats.org/officeDocument/2006/relationships/tags" Target="../tags/tag775.xml"/><Relationship Id="rId8" Type="http://schemas.openxmlformats.org/officeDocument/2006/relationships/tags" Target="../tags/tag774.xml"/><Relationship Id="rId7" Type="http://schemas.openxmlformats.org/officeDocument/2006/relationships/tags" Target="../tags/tag773.xml"/><Relationship Id="rId6" Type="http://schemas.openxmlformats.org/officeDocument/2006/relationships/tags" Target="../tags/tag772.xml"/><Relationship Id="rId5" Type="http://schemas.openxmlformats.org/officeDocument/2006/relationships/tags" Target="../tags/tag771.xml"/><Relationship Id="rId4" Type="http://schemas.openxmlformats.org/officeDocument/2006/relationships/tags" Target="../tags/tag770.xml"/><Relationship Id="rId3" Type="http://schemas.openxmlformats.org/officeDocument/2006/relationships/tags" Target="../tags/tag769.xml"/><Relationship Id="rId2" Type="http://schemas.openxmlformats.org/officeDocument/2006/relationships/tags" Target="../tags/tag768.xml"/><Relationship Id="rId13" Type="http://schemas.openxmlformats.org/officeDocument/2006/relationships/notesSlide" Target="../notesSlides/notesSlide61.xml"/><Relationship Id="rId12" Type="http://schemas.openxmlformats.org/officeDocument/2006/relationships/slideLayout" Target="../slideLayouts/slideLayout7.xml"/><Relationship Id="rId11" Type="http://schemas.openxmlformats.org/officeDocument/2006/relationships/tags" Target="../tags/tag776.xml"/><Relationship Id="rId10" Type="http://schemas.openxmlformats.org/officeDocument/2006/relationships/image" Target="../media/image5.jpeg"/><Relationship Id="rId1" Type="http://schemas.openxmlformats.org/officeDocument/2006/relationships/tags" Target="../tags/tag767.xml"/></Relationships>
</file>

<file path=ppt/slides/_rels/slide82.xml.rels><?xml version="1.0" encoding="UTF-8" standalone="yes"?>
<Relationships xmlns="http://schemas.openxmlformats.org/package/2006/relationships"><Relationship Id="rId9" Type="http://schemas.openxmlformats.org/officeDocument/2006/relationships/tags" Target="../tags/tag785.xml"/><Relationship Id="rId8" Type="http://schemas.openxmlformats.org/officeDocument/2006/relationships/tags" Target="../tags/tag784.xml"/><Relationship Id="rId7" Type="http://schemas.openxmlformats.org/officeDocument/2006/relationships/tags" Target="../tags/tag783.xml"/><Relationship Id="rId6" Type="http://schemas.openxmlformats.org/officeDocument/2006/relationships/tags" Target="../tags/tag782.xml"/><Relationship Id="rId5" Type="http://schemas.openxmlformats.org/officeDocument/2006/relationships/tags" Target="../tags/tag781.xml"/><Relationship Id="rId4" Type="http://schemas.openxmlformats.org/officeDocument/2006/relationships/tags" Target="../tags/tag780.xml"/><Relationship Id="rId3" Type="http://schemas.openxmlformats.org/officeDocument/2006/relationships/tags" Target="../tags/tag779.xml"/><Relationship Id="rId2" Type="http://schemas.openxmlformats.org/officeDocument/2006/relationships/tags" Target="../tags/tag778.xml"/><Relationship Id="rId13" Type="http://schemas.openxmlformats.org/officeDocument/2006/relationships/notesSlide" Target="../notesSlides/notesSlide62.xml"/><Relationship Id="rId12" Type="http://schemas.openxmlformats.org/officeDocument/2006/relationships/slideLayout" Target="../slideLayouts/slideLayout7.xml"/><Relationship Id="rId11" Type="http://schemas.openxmlformats.org/officeDocument/2006/relationships/tags" Target="../tags/tag786.xml"/><Relationship Id="rId10" Type="http://schemas.openxmlformats.org/officeDocument/2006/relationships/image" Target="../media/image5.jpeg"/><Relationship Id="rId1" Type="http://schemas.openxmlformats.org/officeDocument/2006/relationships/tags" Target="../tags/tag777.xml"/></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84.xml.rels><?xml version="1.0" encoding="UTF-8" standalone="yes"?>
<Relationships xmlns="http://schemas.openxmlformats.org/package/2006/relationships"><Relationship Id="rId9" Type="http://schemas.openxmlformats.org/officeDocument/2006/relationships/image" Target="../media/image5.jpeg"/><Relationship Id="rId8" Type="http://schemas.microsoft.com/office/2007/relationships/diagramDrawing" Target="../diagrams/drawing7.xml"/><Relationship Id="rId7" Type="http://schemas.openxmlformats.org/officeDocument/2006/relationships/diagramColors" Target="../diagrams/colors7.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 Id="rId3" Type="http://schemas.openxmlformats.org/officeDocument/2006/relationships/tags" Target="../tags/tag789.xml"/><Relationship Id="rId2" Type="http://schemas.openxmlformats.org/officeDocument/2006/relationships/tags" Target="../tags/tag788.xml"/><Relationship Id="rId11" Type="http://schemas.openxmlformats.org/officeDocument/2006/relationships/slideLayout" Target="../slideLayouts/slideLayout7.xml"/><Relationship Id="rId10" Type="http://schemas.openxmlformats.org/officeDocument/2006/relationships/tags" Target="../tags/tag790.xml"/><Relationship Id="rId1" Type="http://schemas.openxmlformats.org/officeDocument/2006/relationships/tags" Target="../tags/tag787.xml"/></Relationships>
</file>

<file path=ppt/slides/_rels/slide85.xml.rels><?xml version="1.0" encoding="UTF-8" standalone="yes"?>
<Relationships xmlns="http://schemas.openxmlformats.org/package/2006/relationships"><Relationship Id="rId9" Type="http://schemas.openxmlformats.org/officeDocument/2006/relationships/tags" Target="../tags/tag799.xml"/><Relationship Id="rId8" Type="http://schemas.openxmlformats.org/officeDocument/2006/relationships/tags" Target="../tags/tag798.xml"/><Relationship Id="rId7" Type="http://schemas.openxmlformats.org/officeDocument/2006/relationships/tags" Target="../tags/tag797.xml"/><Relationship Id="rId6" Type="http://schemas.openxmlformats.org/officeDocument/2006/relationships/tags" Target="../tags/tag796.xml"/><Relationship Id="rId5" Type="http://schemas.openxmlformats.org/officeDocument/2006/relationships/tags" Target="../tags/tag795.xml"/><Relationship Id="rId4" Type="http://schemas.openxmlformats.org/officeDocument/2006/relationships/tags" Target="../tags/tag794.xml"/><Relationship Id="rId32" Type="http://schemas.openxmlformats.org/officeDocument/2006/relationships/notesSlide" Target="../notesSlides/notesSlide63.xml"/><Relationship Id="rId31" Type="http://schemas.openxmlformats.org/officeDocument/2006/relationships/slideLayout" Target="../slideLayouts/slideLayout7.xml"/><Relationship Id="rId30" Type="http://schemas.openxmlformats.org/officeDocument/2006/relationships/tags" Target="../tags/tag815.xml"/><Relationship Id="rId3" Type="http://schemas.openxmlformats.org/officeDocument/2006/relationships/tags" Target="../tags/tag793.xml"/><Relationship Id="rId29" Type="http://schemas.openxmlformats.org/officeDocument/2006/relationships/image" Target="../media/image5.jpeg"/><Relationship Id="rId28" Type="http://schemas.openxmlformats.org/officeDocument/2006/relationships/image" Target="../media/image42.svg"/><Relationship Id="rId27" Type="http://schemas.openxmlformats.org/officeDocument/2006/relationships/image" Target="../media/image41.png"/><Relationship Id="rId26" Type="http://schemas.openxmlformats.org/officeDocument/2006/relationships/tags" Target="../tags/tag814.xml"/><Relationship Id="rId25" Type="http://schemas.openxmlformats.org/officeDocument/2006/relationships/tags" Target="../tags/tag813.xml"/><Relationship Id="rId24" Type="http://schemas.openxmlformats.org/officeDocument/2006/relationships/tags" Target="../tags/tag812.xml"/><Relationship Id="rId23" Type="http://schemas.openxmlformats.org/officeDocument/2006/relationships/image" Target="../media/image40.svg"/><Relationship Id="rId22" Type="http://schemas.openxmlformats.org/officeDocument/2006/relationships/image" Target="../media/image39.png"/><Relationship Id="rId21" Type="http://schemas.openxmlformats.org/officeDocument/2006/relationships/tags" Target="../tags/tag811.xml"/><Relationship Id="rId20" Type="http://schemas.openxmlformats.org/officeDocument/2006/relationships/tags" Target="../tags/tag810.xml"/><Relationship Id="rId2" Type="http://schemas.openxmlformats.org/officeDocument/2006/relationships/tags" Target="../tags/tag792.xml"/><Relationship Id="rId19" Type="http://schemas.openxmlformats.org/officeDocument/2006/relationships/tags" Target="../tags/tag809.xml"/><Relationship Id="rId18" Type="http://schemas.openxmlformats.org/officeDocument/2006/relationships/tags" Target="../tags/tag808.xml"/><Relationship Id="rId17" Type="http://schemas.openxmlformats.org/officeDocument/2006/relationships/tags" Target="../tags/tag807.xml"/><Relationship Id="rId16" Type="http://schemas.openxmlformats.org/officeDocument/2006/relationships/tags" Target="../tags/tag806.xml"/><Relationship Id="rId15" Type="http://schemas.openxmlformats.org/officeDocument/2006/relationships/tags" Target="../tags/tag805.xml"/><Relationship Id="rId14" Type="http://schemas.openxmlformats.org/officeDocument/2006/relationships/tags" Target="../tags/tag804.xml"/><Relationship Id="rId13" Type="http://schemas.openxmlformats.org/officeDocument/2006/relationships/tags" Target="../tags/tag803.xml"/><Relationship Id="rId12" Type="http://schemas.openxmlformats.org/officeDocument/2006/relationships/tags" Target="../tags/tag802.xml"/><Relationship Id="rId11" Type="http://schemas.openxmlformats.org/officeDocument/2006/relationships/tags" Target="../tags/tag801.xml"/><Relationship Id="rId10" Type="http://schemas.openxmlformats.org/officeDocument/2006/relationships/tags" Target="../tags/tag800.xml"/><Relationship Id="rId1" Type="http://schemas.openxmlformats.org/officeDocument/2006/relationships/tags" Target="../tags/tag791.xml"/></Relationships>
</file>

<file path=ppt/slides/_rels/slide86.xml.rels><?xml version="1.0" encoding="UTF-8" standalone="yes"?>
<Relationships xmlns="http://schemas.openxmlformats.org/package/2006/relationships"><Relationship Id="rId9" Type="http://schemas.openxmlformats.org/officeDocument/2006/relationships/tags" Target="../tags/tag824.xml"/><Relationship Id="rId8" Type="http://schemas.openxmlformats.org/officeDocument/2006/relationships/tags" Target="../tags/tag823.xml"/><Relationship Id="rId7" Type="http://schemas.openxmlformats.org/officeDocument/2006/relationships/tags" Target="../tags/tag822.xml"/><Relationship Id="rId6" Type="http://schemas.openxmlformats.org/officeDocument/2006/relationships/tags" Target="../tags/tag821.xml"/><Relationship Id="rId5" Type="http://schemas.openxmlformats.org/officeDocument/2006/relationships/tags" Target="../tags/tag820.xml"/><Relationship Id="rId4" Type="http://schemas.openxmlformats.org/officeDocument/2006/relationships/tags" Target="../tags/tag819.xml"/><Relationship Id="rId3" Type="http://schemas.openxmlformats.org/officeDocument/2006/relationships/tags" Target="../tags/tag818.xml"/><Relationship Id="rId2" Type="http://schemas.openxmlformats.org/officeDocument/2006/relationships/tags" Target="../tags/tag817.xml"/><Relationship Id="rId13" Type="http://schemas.openxmlformats.org/officeDocument/2006/relationships/notesSlide" Target="../notesSlides/notesSlide64.xml"/><Relationship Id="rId12" Type="http://schemas.openxmlformats.org/officeDocument/2006/relationships/slideLayout" Target="../slideLayouts/slideLayout7.xml"/><Relationship Id="rId11" Type="http://schemas.openxmlformats.org/officeDocument/2006/relationships/tags" Target="../tags/tag825.xml"/><Relationship Id="rId10" Type="http://schemas.openxmlformats.org/officeDocument/2006/relationships/image" Target="../media/image5.jpeg"/><Relationship Id="rId1" Type="http://schemas.openxmlformats.org/officeDocument/2006/relationships/tags" Target="../tags/tag816.xml"/></Relationships>
</file>

<file path=ppt/slides/_rels/slide87.xml.rels><?xml version="1.0" encoding="UTF-8" standalone="yes"?>
<Relationships xmlns="http://schemas.openxmlformats.org/package/2006/relationships"><Relationship Id="rId9" Type="http://schemas.openxmlformats.org/officeDocument/2006/relationships/notesSlide" Target="../notesSlides/notesSlide65.xml"/><Relationship Id="rId8" Type="http://schemas.openxmlformats.org/officeDocument/2006/relationships/slideLayout" Target="../slideLayouts/slideLayout7.xml"/><Relationship Id="rId7" Type="http://schemas.openxmlformats.org/officeDocument/2006/relationships/tags" Target="../tags/tag830.xml"/><Relationship Id="rId6" Type="http://schemas.openxmlformats.org/officeDocument/2006/relationships/image" Target="../media/image5.jpeg"/><Relationship Id="rId5" Type="http://schemas.openxmlformats.org/officeDocument/2006/relationships/tags" Target="../tags/tag829.xml"/><Relationship Id="rId4" Type="http://schemas.openxmlformats.org/officeDocument/2006/relationships/tags" Target="../tags/tag828.xml"/><Relationship Id="rId3" Type="http://schemas.openxmlformats.org/officeDocument/2006/relationships/tags" Target="../tags/tag827.xml"/><Relationship Id="rId2" Type="http://schemas.openxmlformats.org/officeDocument/2006/relationships/image" Target="../media/image10.png"/><Relationship Id="rId1" Type="http://schemas.openxmlformats.org/officeDocument/2006/relationships/tags" Target="../tags/tag826.xml"/></Relationships>
</file>

<file path=ppt/slides/_rels/slide88.xml.rels><?xml version="1.0" encoding="UTF-8" standalone="yes"?>
<Relationships xmlns="http://schemas.openxmlformats.org/package/2006/relationships"><Relationship Id="rId9" Type="http://schemas.openxmlformats.org/officeDocument/2006/relationships/diagramLayout" Target="../diagrams/layout8.xml"/><Relationship Id="rId8" Type="http://schemas.openxmlformats.org/officeDocument/2006/relationships/diagramData" Target="../diagrams/data8.xml"/><Relationship Id="rId7" Type="http://schemas.openxmlformats.org/officeDocument/2006/relationships/tags" Target="../tags/tag835.xml"/><Relationship Id="rId6" Type="http://schemas.openxmlformats.org/officeDocument/2006/relationships/tags" Target="../tags/tag834.xml"/><Relationship Id="rId5" Type="http://schemas.openxmlformats.org/officeDocument/2006/relationships/tags" Target="../tags/tag833.xml"/><Relationship Id="rId4" Type="http://schemas.openxmlformats.org/officeDocument/2006/relationships/image" Target="../media/image44.svg"/><Relationship Id="rId3" Type="http://schemas.openxmlformats.org/officeDocument/2006/relationships/image" Target="../media/image43.png"/><Relationship Id="rId2" Type="http://schemas.openxmlformats.org/officeDocument/2006/relationships/tags" Target="../tags/tag832.xml"/><Relationship Id="rId16" Type="http://schemas.openxmlformats.org/officeDocument/2006/relationships/notesSlide" Target="../notesSlides/notesSlide66.xml"/><Relationship Id="rId15" Type="http://schemas.openxmlformats.org/officeDocument/2006/relationships/slideLayout" Target="../slideLayouts/slideLayout7.xml"/><Relationship Id="rId14" Type="http://schemas.openxmlformats.org/officeDocument/2006/relationships/tags" Target="../tags/tag836.xml"/><Relationship Id="rId13" Type="http://schemas.openxmlformats.org/officeDocument/2006/relationships/image" Target="../media/image5.jpeg"/><Relationship Id="rId12" Type="http://schemas.microsoft.com/office/2007/relationships/diagramDrawing" Target="../diagrams/drawing8.xml"/><Relationship Id="rId11" Type="http://schemas.openxmlformats.org/officeDocument/2006/relationships/diagramColors" Target="../diagrams/colors8.xml"/><Relationship Id="rId10" Type="http://schemas.openxmlformats.org/officeDocument/2006/relationships/diagramQuickStyle" Target="../diagrams/quickStyle8.xml"/><Relationship Id="rId1" Type="http://schemas.openxmlformats.org/officeDocument/2006/relationships/tags" Target="../tags/tag831.xml"/></Relationships>
</file>

<file path=ppt/slides/_rels/slide89.xml.rels><?xml version="1.0" encoding="UTF-8" standalone="yes"?>
<Relationships xmlns="http://schemas.openxmlformats.org/package/2006/relationships"><Relationship Id="rId9" Type="http://schemas.openxmlformats.org/officeDocument/2006/relationships/tags" Target="../tags/tag845.xml"/><Relationship Id="rId8" Type="http://schemas.openxmlformats.org/officeDocument/2006/relationships/tags" Target="../tags/tag844.xml"/><Relationship Id="rId7" Type="http://schemas.openxmlformats.org/officeDocument/2006/relationships/tags" Target="../tags/tag843.xml"/><Relationship Id="rId6" Type="http://schemas.openxmlformats.org/officeDocument/2006/relationships/tags" Target="../tags/tag842.xml"/><Relationship Id="rId5" Type="http://schemas.openxmlformats.org/officeDocument/2006/relationships/tags" Target="../tags/tag841.xml"/><Relationship Id="rId4" Type="http://schemas.openxmlformats.org/officeDocument/2006/relationships/tags" Target="../tags/tag840.xml"/><Relationship Id="rId3" Type="http://schemas.openxmlformats.org/officeDocument/2006/relationships/tags" Target="../tags/tag839.xml"/><Relationship Id="rId2" Type="http://schemas.openxmlformats.org/officeDocument/2006/relationships/tags" Target="../tags/tag838.xml"/><Relationship Id="rId13" Type="http://schemas.openxmlformats.org/officeDocument/2006/relationships/notesSlide" Target="../notesSlides/notesSlide67.xml"/><Relationship Id="rId12" Type="http://schemas.openxmlformats.org/officeDocument/2006/relationships/slideLayout" Target="../slideLayouts/slideLayout7.xml"/><Relationship Id="rId11" Type="http://schemas.openxmlformats.org/officeDocument/2006/relationships/tags" Target="../tags/tag846.xml"/><Relationship Id="rId10" Type="http://schemas.openxmlformats.org/officeDocument/2006/relationships/image" Target="../media/image5.jpeg"/><Relationship Id="rId1" Type="http://schemas.openxmlformats.org/officeDocument/2006/relationships/tags" Target="../tags/tag837.xml"/></Relationships>
</file>

<file path=ppt/slides/_rels/slide9.xml.rels><?xml version="1.0" encoding="UTF-8" standalone="yes"?>
<Relationships xmlns="http://schemas.openxmlformats.org/package/2006/relationships"><Relationship Id="rId9" Type="http://schemas.openxmlformats.org/officeDocument/2006/relationships/image" Target="../media/image5.jpeg"/><Relationship Id="rId8" Type="http://schemas.microsoft.com/office/2007/relationships/diagramDrawing" Target="../diagrams/drawing1.xml"/><Relationship Id="rId7" Type="http://schemas.openxmlformats.org/officeDocument/2006/relationships/diagramColors" Target="../diagrams/colors1.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 Id="rId3" Type="http://schemas.openxmlformats.org/officeDocument/2006/relationships/tags" Target="../tags/tag135.xml"/><Relationship Id="rId2" Type="http://schemas.openxmlformats.org/officeDocument/2006/relationships/tags" Target="../tags/tag134.xml"/><Relationship Id="rId11" Type="http://schemas.openxmlformats.org/officeDocument/2006/relationships/slideLayout" Target="../slideLayouts/slideLayout7.xml"/><Relationship Id="rId10" Type="http://schemas.openxmlformats.org/officeDocument/2006/relationships/tags" Target="../tags/tag136.xml"/><Relationship Id="rId1" Type="http://schemas.openxmlformats.org/officeDocument/2006/relationships/tags" Target="../tags/tag133.xml"/></Relationships>
</file>

<file path=ppt/slides/_rels/slide90.xml.rels><?xml version="1.0" encoding="UTF-8" standalone="yes"?>
<Relationships xmlns="http://schemas.openxmlformats.org/package/2006/relationships"><Relationship Id="rId9" Type="http://schemas.openxmlformats.org/officeDocument/2006/relationships/tags" Target="../tags/tag855.xml"/><Relationship Id="rId8" Type="http://schemas.openxmlformats.org/officeDocument/2006/relationships/tags" Target="../tags/tag854.xml"/><Relationship Id="rId7" Type="http://schemas.openxmlformats.org/officeDocument/2006/relationships/tags" Target="../tags/tag853.xml"/><Relationship Id="rId6" Type="http://schemas.openxmlformats.org/officeDocument/2006/relationships/tags" Target="../tags/tag852.xml"/><Relationship Id="rId5" Type="http://schemas.openxmlformats.org/officeDocument/2006/relationships/tags" Target="../tags/tag851.xml"/><Relationship Id="rId4" Type="http://schemas.openxmlformats.org/officeDocument/2006/relationships/tags" Target="../tags/tag850.xml"/><Relationship Id="rId3" Type="http://schemas.openxmlformats.org/officeDocument/2006/relationships/tags" Target="../tags/tag849.xml"/><Relationship Id="rId2" Type="http://schemas.openxmlformats.org/officeDocument/2006/relationships/tags" Target="../tags/tag848.xml"/><Relationship Id="rId13" Type="http://schemas.openxmlformats.org/officeDocument/2006/relationships/notesSlide" Target="../notesSlides/notesSlide68.xml"/><Relationship Id="rId12" Type="http://schemas.openxmlformats.org/officeDocument/2006/relationships/slideLayout" Target="../slideLayouts/slideLayout7.xml"/><Relationship Id="rId11" Type="http://schemas.openxmlformats.org/officeDocument/2006/relationships/tags" Target="../tags/tag856.xml"/><Relationship Id="rId10" Type="http://schemas.openxmlformats.org/officeDocument/2006/relationships/image" Target="../media/image5.jpeg"/><Relationship Id="rId1" Type="http://schemas.openxmlformats.org/officeDocument/2006/relationships/tags" Target="../tags/tag847.xml"/></Relationships>
</file>

<file path=ppt/slides/_rels/slide91.xml.rels><?xml version="1.0" encoding="UTF-8" standalone="yes"?>
<Relationships xmlns="http://schemas.openxmlformats.org/package/2006/relationships"><Relationship Id="rId9" Type="http://schemas.openxmlformats.org/officeDocument/2006/relationships/tags" Target="../tags/tag865.xml"/><Relationship Id="rId8" Type="http://schemas.openxmlformats.org/officeDocument/2006/relationships/tags" Target="../tags/tag864.xml"/><Relationship Id="rId7" Type="http://schemas.openxmlformats.org/officeDocument/2006/relationships/tags" Target="../tags/tag863.xml"/><Relationship Id="rId6" Type="http://schemas.openxmlformats.org/officeDocument/2006/relationships/tags" Target="../tags/tag862.xml"/><Relationship Id="rId5" Type="http://schemas.openxmlformats.org/officeDocument/2006/relationships/tags" Target="../tags/tag861.xml"/><Relationship Id="rId4" Type="http://schemas.openxmlformats.org/officeDocument/2006/relationships/tags" Target="../tags/tag860.xml"/><Relationship Id="rId3" Type="http://schemas.openxmlformats.org/officeDocument/2006/relationships/tags" Target="../tags/tag859.xml"/><Relationship Id="rId2" Type="http://schemas.openxmlformats.org/officeDocument/2006/relationships/tags" Target="../tags/tag858.xml"/><Relationship Id="rId13" Type="http://schemas.openxmlformats.org/officeDocument/2006/relationships/notesSlide" Target="../notesSlides/notesSlide69.xml"/><Relationship Id="rId12" Type="http://schemas.openxmlformats.org/officeDocument/2006/relationships/slideLayout" Target="../slideLayouts/slideLayout7.xml"/><Relationship Id="rId11" Type="http://schemas.openxmlformats.org/officeDocument/2006/relationships/tags" Target="../tags/tag866.xml"/><Relationship Id="rId10" Type="http://schemas.openxmlformats.org/officeDocument/2006/relationships/image" Target="../media/image5.jpeg"/><Relationship Id="rId1" Type="http://schemas.openxmlformats.org/officeDocument/2006/relationships/tags" Target="../tags/tag857.xml"/></Relationships>
</file>

<file path=ppt/slides/_rels/slide92.xml.rels><?xml version="1.0" encoding="UTF-8" standalone="yes"?>
<Relationships xmlns="http://schemas.openxmlformats.org/package/2006/relationships"><Relationship Id="rId9" Type="http://schemas.openxmlformats.org/officeDocument/2006/relationships/tags" Target="../tags/tag875.xml"/><Relationship Id="rId8" Type="http://schemas.openxmlformats.org/officeDocument/2006/relationships/tags" Target="../tags/tag874.xml"/><Relationship Id="rId7" Type="http://schemas.openxmlformats.org/officeDocument/2006/relationships/tags" Target="../tags/tag873.xml"/><Relationship Id="rId6" Type="http://schemas.openxmlformats.org/officeDocument/2006/relationships/tags" Target="../tags/tag872.xml"/><Relationship Id="rId5" Type="http://schemas.openxmlformats.org/officeDocument/2006/relationships/tags" Target="../tags/tag871.xml"/><Relationship Id="rId4" Type="http://schemas.openxmlformats.org/officeDocument/2006/relationships/tags" Target="../tags/tag870.xml"/><Relationship Id="rId3" Type="http://schemas.openxmlformats.org/officeDocument/2006/relationships/tags" Target="../tags/tag869.xml"/><Relationship Id="rId2" Type="http://schemas.openxmlformats.org/officeDocument/2006/relationships/tags" Target="../tags/tag868.xml"/><Relationship Id="rId13" Type="http://schemas.openxmlformats.org/officeDocument/2006/relationships/notesSlide" Target="../notesSlides/notesSlide70.xml"/><Relationship Id="rId12" Type="http://schemas.openxmlformats.org/officeDocument/2006/relationships/slideLayout" Target="../slideLayouts/slideLayout7.xml"/><Relationship Id="rId11" Type="http://schemas.openxmlformats.org/officeDocument/2006/relationships/tags" Target="../tags/tag876.xml"/><Relationship Id="rId10" Type="http://schemas.openxmlformats.org/officeDocument/2006/relationships/image" Target="../media/image5.jpeg"/><Relationship Id="rId1" Type="http://schemas.openxmlformats.org/officeDocument/2006/relationships/tags" Target="../tags/tag867.xml"/></Relationships>
</file>

<file path=ppt/slides/_rels/slide93.xml.rels><?xml version="1.0" encoding="UTF-8" standalone="yes"?>
<Relationships xmlns="http://schemas.openxmlformats.org/package/2006/relationships"><Relationship Id="rId9" Type="http://schemas.openxmlformats.org/officeDocument/2006/relationships/tags" Target="../tags/tag885.xml"/><Relationship Id="rId8" Type="http://schemas.openxmlformats.org/officeDocument/2006/relationships/tags" Target="../tags/tag884.xml"/><Relationship Id="rId7" Type="http://schemas.openxmlformats.org/officeDocument/2006/relationships/tags" Target="../tags/tag883.xml"/><Relationship Id="rId6" Type="http://schemas.openxmlformats.org/officeDocument/2006/relationships/tags" Target="../tags/tag882.xml"/><Relationship Id="rId5" Type="http://schemas.openxmlformats.org/officeDocument/2006/relationships/tags" Target="../tags/tag881.xml"/><Relationship Id="rId4" Type="http://schemas.openxmlformats.org/officeDocument/2006/relationships/tags" Target="../tags/tag880.xml"/><Relationship Id="rId3" Type="http://schemas.openxmlformats.org/officeDocument/2006/relationships/tags" Target="../tags/tag879.xml"/><Relationship Id="rId2" Type="http://schemas.openxmlformats.org/officeDocument/2006/relationships/tags" Target="../tags/tag878.xml"/><Relationship Id="rId13" Type="http://schemas.openxmlformats.org/officeDocument/2006/relationships/notesSlide" Target="../notesSlides/notesSlide71.xml"/><Relationship Id="rId12" Type="http://schemas.openxmlformats.org/officeDocument/2006/relationships/slideLayout" Target="../slideLayouts/slideLayout7.xml"/><Relationship Id="rId11" Type="http://schemas.openxmlformats.org/officeDocument/2006/relationships/tags" Target="../tags/tag886.xml"/><Relationship Id="rId10" Type="http://schemas.openxmlformats.org/officeDocument/2006/relationships/image" Target="../media/image5.jpeg"/><Relationship Id="rId1" Type="http://schemas.openxmlformats.org/officeDocument/2006/relationships/tags" Target="../tags/tag877.xml"/></Relationships>
</file>

<file path=ppt/slides/_rels/slide94.xml.rels><?xml version="1.0" encoding="UTF-8" standalone="yes"?>
<Relationships xmlns="http://schemas.openxmlformats.org/package/2006/relationships"><Relationship Id="rId9" Type="http://schemas.openxmlformats.org/officeDocument/2006/relationships/tags" Target="../tags/tag895.xml"/><Relationship Id="rId8" Type="http://schemas.openxmlformats.org/officeDocument/2006/relationships/tags" Target="../tags/tag894.xml"/><Relationship Id="rId7" Type="http://schemas.openxmlformats.org/officeDocument/2006/relationships/tags" Target="../tags/tag893.xml"/><Relationship Id="rId6" Type="http://schemas.openxmlformats.org/officeDocument/2006/relationships/tags" Target="../tags/tag892.xml"/><Relationship Id="rId5" Type="http://schemas.openxmlformats.org/officeDocument/2006/relationships/tags" Target="../tags/tag891.xml"/><Relationship Id="rId4" Type="http://schemas.openxmlformats.org/officeDocument/2006/relationships/tags" Target="../tags/tag890.xml"/><Relationship Id="rId3" Type="http://schemas.openxmlformats.org/officeDocument/2006/relationships/tags" Target="../tags/tag889.xml"/><Relationship Id="rId2" Type="http://schemas.openxmlformats.org/officeDocument/2006/relationships/tags" Target="../tags/tag888.xml"/><Relationship Id="rId13" Type="http://schemas.openxmlformats.org/officeDocument/2006/relationships/notesSlide" Target="../notesSlides/notesSlide72.xml"/><Relationship Id="rId12" Type="http://schemas.openxmlformats.org/officeDocument/2006/relationships/slideLayout" Target="../slideLayouts/slideLayout7.xml"/><Relationship Id="rId11" Type="http://schemas.openxmlformats.org/officeDocument/2006/relationships/tags" Target="../tags/tag896.xml"/><Relationship Id="rId10" Type="http://schemas.openxmlformats.org/officeDocument/2006/relationships/image" Target="../media/image5.jpeg"/><Relationship Id="rId1" Type="http://schemas.openxmlformats.org/officeDocument/2006/relationships/tags" Target="../tags/tag887.xml"/></Relationships>
</file>

<file path=ppt/slides/_rels/slide95.xml.rels><?xml version="1.0" encoding="UTF-8" standalone="yes"?>
<Relationships xmlns="http://schemas.openxmlformats.org/package/2006/relationships"><Relationship Id="rId9" Type="http://schemas.openxmlformats.org/officeDocument/2006/relationships/tags" Target="../tags/tag905.xml"/><Relationship Id="rId8" Type="http://schemas.openxmlformats.org/officeDocument/2006/relationships/tags" Target="../tags/tag904.xml"/><Relationship Id="rId7" Type="http://schemas.openxmlformats.org/officeDocument/2006/relationships/tags" Target="../tags/tag903.xml"/><Relationship Id="rId6" Type="http://schemas.openxmlformats.org/officeDocument/2006/relationships/tags" Target="../tags/tag902.xml"/><Relationship Id="rId5" Type="http://schemas.openxmlformats.org/officeDocument/2006/relationships/tags" Target="../tags/tag901.xml"/><Relationship Id="rId4" Type="http://schemas.openxmlformats.org/officeDocument/2006/relationships/tags" Target="../tags/tag900.xml"/><Relationship Id="rId3" Type="http://schemas.openxmlformats.org/officeDocument/2006/relationships/tags" Target="../tags/tag899.xml"/><Relationship Id="rId2" Type="http://schemas.openxmlformats.org/officeDocument/2006/relationships/tags" Target="../tags/tag898.xml"/><Relationship Id="rId13" Type="http://schemas.openxmlformats.org/officeDocument/2006/relationships/notesSlide" Target="../notesSlides/notesSlide73.xml"/><Relationship Id="rId12" Type="http://schemas.openxmlformats.org/officeDocument/2006/relationships/slideLayout" Target="../slideLayouts/slideLayout7.xml"/><Relationship Id="rId11" Type="http://schemas.openxmlformats.org/officeDocument/2006/relationships/tags" Target="../tags/tag906.xml"/><Relationship Id="rId10" Type="http://schemas.openxmlformats.org/officeDocument/2006/relationships/image" Target="../media/image5.jpeg"/><Relationship Id="rId1" Type="http://schemas.openxmlformats.org/officeDocument/2006/relationships/tags" Target="../tags/tag897.xml"/></Relationships>
</file>

<file path=ppt/slides/_rels/slide96.xml.rels><?xml version="1.0" encoding="UTF-8" standalone="yes"?>
<Relationships xmlns="http://schemas.openxmlformats.org/package/2006/relationships"><Relationship Id="rId9" Type="http://schemas.openxmlformats.org/officeDocument/2006/relationships/tags" Target="../tags/tag915.xml"/><Relationship Id="rId8" Type="http://schemas.openxmlformats.org/officeDocument/2006/relationships/tags" Target="../tags/tag914.xml"/><Relationship Id="rId7" Type="http://schemas.openxmlformats.org/officeDocument/2006/relationships/tags" Target="../tags/tag913.xml"/><Relationship Id="rId6" Type="http://schemas.openxmlformats.org/officeDocument/2006/relationships/tags" Target="../tags/tag912.xml"/><Relationship Id="rId5" Type="http://schemas.openxmlformats.org/officeDocument/2006/relationships/tags" Target="../tags/tag911.xml"/><Relationship Id="rId4" Type="http://schemas.openxmlformats.org/officeDocument/2006/relationships/tags" Target="../tags/tag910.xml"/><Relationship Id="rId3" Type="http://schemas.openxmlformats.org/officeDocument/2006/relationships/tags" Target="../tags/tag909.xml"/><Relationship Id="rId2" Type="http://schemas.openxmlformats.org/officeDocument/2006/relationships/tags" Target="../tags/tag908.xml"/><Relationship Id="rId13" Type="http://schemas.openxmlformats.org/officeDocument/2006/relationships/notesSlide" Target="../notesSlides/notesSlide74.xml"/><Relationship Id="rId12" Type="http://schemas.openxmlformats.org/officeDocument/2006/relationships/slideLayout" Target="../slideLayouts/slideLayout7.xml"/><Relationship Id="rId11" Type="http://schemas.openxmlformats.org/officeDocument/2006/relationships/tags" Target="../tags/tag916.xml"/><Relationship Id="rId10" Type="http://schemas.openxmlformats.org/officeDocument/2006/relationships/image" Target="../media/image5.jpeg"/><Relationship Id="rId1" Type="http://schemas.openxmlformats.org/officeDocument/2006/relationships/tags" Target="../tags/tag907.xml"/></Relationships>
</file>

<file path=ppt/slides/_rels/slide97.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918.xml"/><Relationship Id="rId7" Type="http://schemas.openxmlformats.org/officeDocument/2006/relationships/image" Target="../media/image5.jpeg"/><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tags" Target="../tags/tag917.xml"/></Relationships>
</file>

<file path=ppt/slides/_rels/slide98.xml.rels><?xml version="1.0" encoding="UTF-8" standalone="yes"?>
<Relationships xmlns="http://schemas.openxmlformats.org/package/2006/relationships"><Relationship Id="rId9" Type="http://schemas.openxmlformats.org/officeDocument/2006/relationships/tags" Target="../tags/tag927.xml"/><Relationship Id="rId8" Type="http://schemas.openxmlformats.org/officeDocument/2006/relationships/tags" Target="../tags/tag926.xml"/><Relationship Id="rId7" Type="http://schemas.openxmlformats.org/officeDocument/2006/relationships/tags" Target="../tags/tag925.xml"/><Relationship Id="rId6" Type="http://schemas.openxmlformats.org/officeDocument/2006/relationships/tags" Target="../tags/tag924.xml"/><Relationship Id="rId5" Type="http://schemas.openxmlformats.org/officeDocument/2006/relationships/tags" Target="../tags/tag923.xml"/><Relationship Id="rId4" Type="http://schemas.openxmlformats.org/officeDocument/2006/relationships/tags" Target="../tags/tag922.xml"/><Relationship Id="rId3" Type="http://schemas.openxmlformats.org/officeDocument/2006/relationships/tags" Target="../tags/tag921.xml"/><Relationship Id="rId2" Type="http://schemas.openxmlformats.org/officeDocument/2006/relationships/tags" Target="../tags/tag920.xml"/><Relationship Id="rId13" Type="http://schemas.openxmlformats.org/officeDocument/2006/relationships/notesSlide" Target="../notesSlides/notesSlide75.xml"/><Relationship Id="rId12" Type="http://schemas.openxmlformats.org/officeDocument/2006/relationships/slideLayout" Target="../slideLayouts/slideLayout7.xml"/><Relationship Id="rId11" Type="http://schemas.openxmlformats.org/officeDocument/2006/relationships/tags" Target="../tags/tag928.xml"/><Relationship Id="rId10" Type="http://schemas.openxmlformats.org/officeDocument/2006/relationships/image" Target="../media/image5.jpeg"/><Relationship Id="rId1" Type="http://schemas.openxmlformats.org/officeDocument/2006/relationships/tags" Target="../tags/tag919.xml"/></Relationships>
</file>

<file path=ppt/slides/_rels/slide99.xml.rels><?xml version="1.0" encoding="UTF-8" standalone="yes"?>
<Relationships xmlns="http://schemas.openxmlformats.org/package/2006/relationships"><Relationship Id="rId9" Type="http://schemas.openxmlformats.org/officeDocument/2006/relationships/tags" Target="../tags/tag937.xml"/><Relationship Id="rId8" Type="http://schemas.openxmlformats.org/officeDocument/2006/relationships/tags" Target="../tags/tag936.xml"/><Relationship Id="rId7" Type="http://schemas.openxmlformats.org/officeDocument/2006/relationships/tags" Target="../tags/tag935.xml"/><Relationship Id="rId6" Type="http://schemas.openxmlformats.org/officeDocument/2006/relationships/tags" Target="../tags/tag934.xml"/><Relationship Id="rId5" Type="http://schemas.openxmlformats.org/officeDocument/2006/relationships/tags" Target="../tags/tag933.xml"/><Relationship Id="rId4" Type="http://schemas.openxmlformats.org/officeDocument/2006/relationships/tags" Target="../tags/tag932.xml"/><Relationship Id="rId3" Type="http://schemas.openxmlformats.org/officeDocument/2006/relationships/tags" Target="../tags/tag931.xml"/><Relationship Id="rId2" Type="http://schemas.openxmlformats.org/officeDocument/2006/relationships/tags" Target="../tags/tag930.xml"/><Relationship Id="rId13" Type="http://schemas.openxmlformats.org/officeDocument/2006/relationships/notesSlide" Target="../notesSlides/notesSlide76.xml"/><Relationship Id="rId12" Type="http://schemas.openxmlformats.org/officeDocument/2006/relationships/slideLayout" Target="../slideLayouts/slideLayout7.xml"/><Relationship Id="rId11" Type="http://schemas.openxmlformats.org/officeDocument/2006/relationships/tags" Target="../tags/tag938.xml"/><Relationship Id="rId10" Type="http://schemas.openxmlformats.org/officeDocument/2006/relationships/image" Target="../media/image5.jpeg"/><Relationship Id="rId1" Type="http://schemas.openxmlformats.org/officeDocument/2006/relationships/tags" Target="../tags/tag92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27849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27849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grpSp>
        <p:nvGrpSpPr>
          <p:cNvPr id="5" name="点"/>
          <p:cNvGrpSpPr/>
          <p:nvPr/>
        </p:nvGrpSpPr>
        <p:grpSpPr>
          <a:xfrm flipH="1">
            <a:off x="6096000"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cxnSp>
        <p:nvCxnSpPr>
          <p:cNvPr id="810" name="线"/>
          <p:cNvCxnSpPr/>
          <p:nvPr/>
        </p:nvCxnSpPr>
        <p:spPr>
          <a:xfrm>
            <a:off x="11290589"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00" name="点"/>
          <p:cNvPicPr>
            <a:picLocks noChangeAspect="1"/>
          </p:cNvPicPr>
          <p:nvPr/>
        </p:nvPicPr>
        <p:blipFill>
          <a:blip r:embed="rId1"/>
          <a:stretch>
            <a:fillRect/>
          </a:stretch>
        </p:blipFill>
        <p:spPr>
          <a:xfrm>
            <a:off x="444047" y="5605629"/>
            <a:ext cx="615043" cy="615043"/>
          </a:xfrm>
          <a:prstGeom prst="rect">
            <a:avLst/>
          </a:prstGeom>
        </p:spPr>
      </p:pic>
      <p:sp>
        <p:nvSpPr>
          <p:cNvPr id="2" name="Text1"/>
          <p:cNvSpPr txBox="1"/>
          <p:nvPr>
            <p:custDataLst>
              <p:tags r:id="rId2"/>
            </p:custDataLst>
          </p:nvPr>
        </p:nvSpPr>
        <p:spPr>
          <a:xfrm>
            <a:off x="1709166" y="617986"/>
            <a:ext cx="6891829" cy="3008393"/>
          </a:xfrm>
          <a:prstGeom prst="rect">
            <a:avLst/>
          </a:prstGeom>
          <a:noFill/>
        </p:spPr>
        <p:txBody>
          <a:bodyPr wrap="square" lIns="0" tIns="0" rIns="0" bIns="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7200" b="1">
                <a:latin typeface="微软雅黑" panose="020B0503020204020204" charset="-122"/>
                <a:ea typeface="微软雅黑" panose="020B0503020204020204" charset="-122"/>
              </a:rPr>
              <a:t>幼儿园教育评价</a:t>
            </a:r>
            <a:endParaRPr lang="en-US" altLang="zh-CN" sz="7200" b="1">
              <a:latin typeface="微软雅黑" panose="020B0503020204020204" charset="-122"/>
              <a:ea typeface="微软雅黑" panose="020B0503020204020204" charset="-122"/>
            </a:endParaRPr>
          </a:p>
        </p:txBody>
      </p:sp>
      <p:sp>
        <p:nvSpPr>
          <p:cNvPr id="798" name="矩形: 圆角 797"/>
          <p:cNvSpPr/>
          <p:nvPr/>
        </p:nvSpPr>
        <p:spPr>
          <a:xfrm>
            <a:off x="9040495" y="5817235"/>
            <a:ext cx="2366645" cy="662940"/>
          </a:xfrm>
          <a:prstGeom prst="roundRect">
            <a:avLst>
              <a:gd name="adj" fmla="val 5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801" name="Text3"/>
          <p:cNvSpPr txBox="1"/>
          <p:nvPr>
            <p:custDataLst>
              <p:tags r:id="rId3"/>
            </p:custDataLst>
          </p:nvPr>
        </p:nvSpPr>
        <p:spPr>
          <a:xfrm>
            <a:off x="9494591" y="5875118"/>
            <a:ext cx="1480210" cy="492368"/>
          </a:xfrm>
          <a:prstGeom prst="rect">
            <a:avLst/>
          </a:prstGeom>
          <a:noFill/>
        </p:spPr>
        <p:txBody>
          <a:bodyPr wrap="square" lIns="0" tIns="0" rIns="0" bIns="0" rtlCol="0" anchor="ctr">
            <a:normAutofit fontScale="9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600">
                <a:solidFill>
                  <a:schemeClr val="bg1"/>
                </a:solidFill>
                <a:latin typeface="微软雅黑" panose="020B0503020204020204" charset="-122"/>
                <a:ea typeface="微软雅黑" panose="020B0503020204020204" charset="-122"/>
                <a:sym typeface="+mn-ea"/>
              </a:rPr>
              <a:t>北京出版集团公司</a:t>
            </a:r>
            <a:endParaRPr lang="zh-CN" altLang="en-US" sz="1600">
              <a:solidFill>
                <a:schemeClr val="bg1"/>
              </a:solidFill>
              <a:latin typeface="微软雅黑" panose="020B0503020204020204" charset="-122"/>
              <a:ea typeface="微软雅黑" panose="020B0503020204020204" charset="-122"/>
            </a:endParaRPr>
          </a:p>
          <a:p>
            <a:pPr algn="ctr"/>
            <a:r>
              <a:rPr lang="zh-CN" altLang="en-US" sz="1600">
                <a:solidFill>
                  <a:schemeClr val="bg1"/>
                </a:solidFill>
                <a:latin typeface="微软雅黑" panose="020B0503020204020204" charset="-122"/>
                <a:ea typeface="微软雅黑" panose="020B0503020204020204" charset="-122"/>
                <a:sym typeface="+mn-ea"/>
              </a:rPr>
              <a:t>北  京  出 版 社</a:t>
            </a:r>
            <a:endParaRPr lang="zh-CN" altLang="en-US" sz="1600">
              <a:solidFill>
                <a:schemeClr val="bg1"/>
              </a:solidFill>
              <a:latin typeface="微软雅黑" panose="020B0503020204020204" charset="-122"/>
              <a:ea typeface="微软雅黑" panose="020B0503020204020204" charset="-122"/>
            </a:endParaRPr>
          </a:p>
        </p:txBody>
      </p:sp>
      <p:pic>
        <p:nvPicPr>
          <p:cNvPr id="4100"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396663" y="5682615"/>
            <a:ext cx="811212" cy="800100"/>
          </a:xfrm>
          <a:prstGeom prst="rect">
            <a:avLst/>
          </a:prstGeom>
          <a:noFill/>
          <a:ln w="9525">
            <a:noFill/>
          </a:ln>
        </p:spPr>
      </p:pic>
    </p:spTree>
    <p:custDataLst>
      <p:tags r:id="rId5"/>
    </p:custData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形状 22"/>
          <p:cNvSpPr/>
          <p:nvPr>
            <p:custDataLst>
              <p:tags r:id="rId1"/>
            </p:custDataLst>
          </p:nvPr>
        </p:nvSpPr>
        <p:spPr>
          <a:xfrm>
            <a:off x="1071880" y="1328420"/>
            <a:ext cx="10175875" cy="5066030"/>
          </a:xfrm>
          <a:custGeom>
            <a:avLst/>
            <a:gdLst>
              <a:gd name="connsiteX0" fmla="*/ 215906 w 10768330"/>
              <a:gd name="connsiteY0" fmla="*/ 0 h 5234940"/>
              <a:gd name="connsiteX1" fmla="*/ 2742639 w 10768330"/>
              <a:gd name="connsiteY1" fmla="*/ 0 h 5234940"/>
              <a:gd name="connsiteX2" fmla="*/ 2895329 w 10768330"/>
              <a:gd name="connsiteY2" fmla="*/ 63259 h 5234940"/>
              <a:gd name="connsiteX3" fmla="*/ 3127406 w 10768330"/>
              <a:gd name="connsiteY3" fmla="*/ 295342 h 5234940"/>
              <a:gd name="connsiteX4" fmla="*/ 3280095 w 10768330"/>
              <a:gd name="connsiteY4" fmla="*/ 358593 h 5234940"/>
              <a:gd name="connsiteX5" fmla="*/ 10552468 w 10768330"/>
              <a:gd name="connsiteY5" fmla="*/ 358593 h 5234940"/>
              <a:gd name="connsiteX6" fmla="*/ 10768330 w 10768330"/>
              <a:gd name="connsiteY6" fmla="*/ 574490 h 5234940"/>
              <a:gd name="connsiteX7" fmla="*/ 10768330 w 10768330"/>
              <a:gd name="connsiteY7" fmla="*/ 5018988 h 5234940"/>
              <a:gd name="connsiteX8" fmla="*/ 10552433 w 10768330"/>
              <a:gd name="connsiteY8" fmla="*/ 5234940 h 5234940"/>
              <a:gd name="connsiteX9" fmla="*/ 3495421 w 10768330"/>
              <a:gd name="connsiteY9" fmla="*/ 5234940 h 5234940"/>
              <a:gd name="connsiteX10" fmla="*/ 3495400 w 10768330"/>
              <a:gd name="connsiteY10" fmla="*/ 5234940 h 5234940"/>
              <a:gd name="connsiteX11" fmla="*/ 1999721 w 10768330"/>
              <a:gd name="connsiteY11" fmla="*/ 5234940 h 5234940"/>
              <a:gd name="connsiteX12" fmla="*/ 1999679 w 10768330"/>
              <a:gd name="connsiteY12" fmla="*/ 5234940 h 5234940"/>
              <a:gd name="connsiteX13" fmla="*/ 215839 w 10768330"/>
              <a:gd name="connsiteY13" fmla="*/ 5234940 h 5234940"/>
              <a:gd name="connsiteX14" fmla="*/ 0 w 10768330"/>
              <a:gd name="connsiteY14" fmla="*/ 5019039 h 5234940"/>
              <a:gd name="connsiteX15" fmla="*/ 0 w 10768330"/>
              <a:gd name="connsiteY15" fmla="*/ 215906 h 5234940"/>
              <a:gd name="connsiteX16" fmla="*/ 215906 w 10768330"/>
              <a:gd name="connsiteY16" fmla="*/ 0 h 5234940"/>
              <a:gd name="connsiteX0-1" fmla="*/ 215906 w 10768330"/>
              <a:gd name="connsiteY0-2" fmla="*/ 0 h 5234940"/>
              <a:gd name="connsiteX1-3" fmla="*/ 2742639 w 10768330"/>
              <a:gd name="connsiteY1-4" fmla="*/ 0 h 5234940"/>
              <a:gd name="connsiteX2-5" fmla="*/ 2895329 w 10768330"/>
              <a:gd name="connsiteY2-6" fmla="*/ 63259 h 5234940"/>
              <a:gd name="connsiteX3-7" fmla="*/ 3127406 w 10768330"/>
              <a:gd name="connsiteY3-8" fmla="*/ 295342 h 5234940"/>
              <a:gd name="connsiteX4-9" fmla="*/ 3280095 w 10768330"/>
              <a:gd name="connsiteY4-10" fmla="*/ 358593 h 5234940"/>
              <a:gd name="connsiteX5-11" fmla="*/ 10552468 w 10768330"/>
              <a:gd name="connsiteY5-12" fmla="*/ 358593 h 5234940"/>
              <a:gd name="connsiteX6-13" fmla="*/ 10768330 w 10768330"/>
              <a:gd name="connsiteY6-14" fmla="*/ 574490 h 5234940"/>
              <a:gd name="connsiteX7-15" fmla="*/ 10768330 w 10768330"/>
              <a:gd name="connsiteY7-16" fmla="*/ 5018988 h 5234940"/>
              <a:gd name="connsiteX8-17" fmla="*/ 10552433 w 10768330"/>
              <a:gd name="connsiteY8-18" fmla="*/ 5234940 h 5234940"/>
              <a:gd name="connsiteX9-19" fmla="*/ 3495421 w 10768330"/>
              <a:gd name="connsiteY9-20" fmla="*/ 5234940 h 5234940"/>
              <a:gd name="connsiteX10-21" fmla="*/ 3495400 w 10768330"/>
              <a:gd name="connsiteY10-22" fmla="*/ 5234940 h 5234940"/>
              <a:gd name="connsiteX11-23" fmla="*/ 1999721 w 10768330"/>
              <a:gd name="connsiteY11-24" fmla="*/ 5234940 h 5234940"/>
              <a:gd name="connsiteX12-25" fmla="*/ 1999679 w 10768330"/>
              <a:gd name="connsiteY12-26" fmla="*/ 5234940 h 5234940"/>
              <a:gd name="connsiteX13-27" fmla="*/ 215839 w 10768330"/>
              <a:gd name="connsiteY13-28" fmla="*/ 5234940 h 5234940"/>
              <a:gd name="connsiteX14-29" fmla="*/ 0 w 10768330"/>
              <a:gd name="connsiteY14-30" fmla="*/ 5019039 h 5234940"/>
              <a:gd name="connsiteX15-31" fmla="*/ 0 w 10768330"/>
              <a:gd name="connsiteY15-32" fmla="*/ 215906 h 5234940"/>
              <a:gd name="connsiteX16-33" fmla="*/ 215906 w 10768330"/>
              <a:gd name="connsiteY16-34" fmla="*/ 0 h 5234940"/>
              <a:gd name="connsiteX0-35" fmla="*/ 215906 w 10768330"/>
              <a:gd name="connsiteY0-36" fmla="*/ 0 h 5234940"/>
              <a:gd name="connsiteX1-37" fmla="*/ 2742639 w 10768330"/>
              <a:gd name="connsiteY1-38" fmla="*/ 0 h 5234940"/>
              <a:gd name="connsiteX2-39" fmla="*/ 2895329 w 10768330"/>
              <a:gd name="connsiteY2-40" fmla="*/ 63259 h 5234940"/>
              <a:gd name="connsiteX3-41" fmla="*/ 3127406 w 10768330"/>
              <a:gd name="connsiteY3-42" fmla="*/ 295342 h 5234940"/>
              <a:gd name="connsiteX4-43" fmla="*/ 3280095 w 10768330"/>
              <a:gd name="connsiteY4-44" fmla="*/ 358593 h 5234940"/>
              <a:gd name="connsiteX5-45" fmla="*/ 10552468 w 10768330"/>
              <a:gd name="connsiteY5-46" fmla="*/ 358593 h 5234940"/>
              <a:gd name="connsiteX6-47" fmla="*/ 10768330 w 10768330"/>
              <a:gd name="connsiteY6-48" fmla="*/ 574490 h 5234940"/>
              <a:gd name="connsiteX7-49" fmla="*/ 10768330 w 10768330"/>
              <a:gd name="connsiteY7-50" fmla="*/ 5018988 h 5234940"/>
              <a:gd name="connsiteX8-51" fmla="*/ 10552433 w 10768330"/>
              <a:gd name="connsiteY8-52" fmla="*/ 5234940 h 5234940"/>
              <a:gd name="connsiteX9-53" fmla="*/ 3495421 w 10768330"/>
              <a:gd name="connsiteY9-54" fmla="*/ 5234940 h 5234940"/>
              <a:gd name="connsiteX10-55" fmla="*/ 3495400 w 10768330"/>
              <a:gd name="connsiteY10-56" fmla="*/ 5234940 h 5234940"/>
              <a:gd name="connsiteX11-57" fmla="*/ 1999721 w 10768330"/>
              <a:gd name="connsiteY11-58" fmla="*/ 5234940 h 5234940"/>
              <a:gd name="connsiteX12-59" fmla="*/ 1999679 w 10768330"/>
              <a:gd name="connsiteY12-60" fmla="*/ 5234940 h 5234940"/>
              <a:gd name="connsiteX13-61" fmla="*/ 215839 w 10768330"/>
              <a:gd name="connsiteY13-62" fmla="*/ 5234940 h 5234940"/>
              <a:gd name="connsiteX14-63" fmla="*/ 0 w 10768330"/>
              <a:gd name="connsiteY14-64" fmla="*/ 5019039 h 5234940"/>
              <a:gd name="connsiteX15-65" fmla="*/ 0 w 10768330"/>
              <a:gd name="connsiteY15-66" fmla="*/ 215906 h 5234940"/>
              <a:gd name="connsiteX16-67" fmla="*/ 215906 w 10768330"/>
              <a:gd name="connsiteY16-68" fmla="*/ 0 h 5234940"/>
              <a:gd name="connsiteX0-69" fmla="*/ 215906 w 10768330"/>
              <a:gd name="connsiteY0-70" fmla="*/ 0 h 5234940"/>
              <a:gd name="connsiteX1-71" fmla="*/ 2742639 w 10768330"/>
              <a:gd name="connsiteY1-72" fmla="*/ 0 h 5234940"/>
              <a:gd name="connsiteX2-73" fmla="*/ 2895329 w 10768330"/>
              <a:gd name="connsiteY2-74" fmla="*/ 63259 h 5234940"/>
              <a:gd name="connsiteX3-75" fmla="*/ 3127406 w 10768330"/>
              <a:gd name="connsiteY3-76" fmla="*/ 295342 h 5234940"/>
              <a:gd name="connsiteX4-77" fmla="*/ 3280095 w 10768330"/>
              <a:gd name="connsiteY4-78" fmla="*/ 358593 h 5234940"/>
              <a:gd name="connsiteX5-79" fmla="*/ 10552468 w 10768330"/>
              <a:gd name="connsiteY5-80" fmla="*/ 358593 h 5234940"/>
              <a:gd name="connsiteX6-81" fmla="*/ 10768330 w 10768330"/>
              <a:gd name="connsiteY6-82" fmla="*/ 574490 h 5234940"/>
              <a:gd name="connsiteX7-83" fmla="*/ 10768330 w 10768330"/>
              <a:gd name="connsiteY7-84" fmla="*/ 5018988 h 5234940"/>
              <a:gd name="connsiteX8-85" fmla="*/ 10552433 w 10768330"/>
              <a:gd name="connsiteY8-86" fmla="*/ 5234940 h 5234940"/>
              <a:gd name="connsiteX9-87" fmla="*/ 3495421 w 10768330"/>
              <a:gd name="connsiteY9-88" fmla="*/ 5234940 h 5234940"/>
              <a:gd name="connsiteX10-89" fmla="*/ 3495400 w 10768330"/>
              <a:gd name="connsiteY10-90" fmla="*/ 5234940 h 5234940"/>
              <a:gd name="connsiteX11-91" fmla="*/ 1999721 w 10768330"/>
              <a:gd name="connsiteY11-92" fmla="*/ 5234940 h 5234940"/>
              <a:gd name="connsiteX12-93" fmla="*/ 1999679 w 10768330"/>
              <a:gd name="connsiteY12-94" fmla="*/ 5234940 h 5234940"/>
              <a:gd name="connsiteX13-95" fmla="*/ 215839 w 10768330"/>
              <a:gd name="connsiteY13-96" fmla="*/ 5234940 h 5234940"/>
              <a:gd name="connsiteX14-97" fmla="*/ 0 w 10768330"/>
              <a:gd name="connsiteY14-98" fmla="*/ 5019039 h 5234940"/>
              <a:gd name="connsiteX15-99" fmla="*/ 0 w 10768330"/>
              <a:gd name="connsiteY15-100" fmla="*/ 215906 h 5234940"/>
              <a:gd name="connsiteX16-101" fmla="*/ 215906 w 10768330"/>
              <a:gd name="connsiteY16-102" fmla="*/ 0 h 5234940"/>
              <a:gd name="connsiteX0-103" fmla="*/ 215906 w 10768330"/>
              <a:gd name="connsiteY0-104" fmla="*/ 0 h 5234940"/>
              <a:gd name="connsiteX1-105" fmla="*/ 2742639 w 10768330"/>
              <a:gd name="connsiteY1-106" fmla="*/ 0 h 5234940"/>
              <a:gd name="connsiteX2-107" fmla="*/ 2895329 w 10768330"/>
              <a:gd name="connsiteY2-108" fmla="*/ 63259 h 5234940"/>
              <a:gd name="connsiteX3-109" fmla="*/ 3127406 w 10768330"/>
              <a:gd name="connsiteY3-110" fmla="*/ 295342 h 5234940"/>
              <a:gd name="connsiteX4-111" fmla="*/ 3280095 w 10768330"/>
              <a:gd name="connsiteY4-112" fmla="*/ 358593 h 5234940"/>
              <a:gd name="connsiteX5-113" fmla="*/ 10552468 w 10768330"/>
              <a:gd name="connsiteY5-114" fmla="*/ 358593 h 5234940"/>
              <a:gd name="connsiteX6-115" fmla="*/ 10768330 w 10768330"/>
              <a:gd name="connsiteY6-116" fmla="*/ 574490 h 5234940"/>
              <a:gd name="connsiteX7-117" fmla="*/ 10768330 w 10768330"/>
              <a:gd name="connsiteY7-118" fmla="*/ 5018988 h 5234940"/>
              <a:gd name="connsiteX8-119" fmla="*/ 10552433 w 10768330"/>
              <a:gd name="connsiteY8-120" fmla="*/ 5234940 h 5234940"/>
              <a:gd name="connsiteX9-121" fmla="*/ 3495421 w 10768330"/>
              <a:gd name="connsiteY9-122" fmla="*/ 5234940 h 5234940"/>
              <a:gd name="connsiteX10-123" fmla="*/ 3495400 w 10768330"/>
              <a:gd name="connsiteY10-124" fmla="*/ 5234940 h 5234940"/>
              <a:gd name="connsiteX11-125" fmla="*/ 1999721 w 10768330"/>
              <a:gd name="connsiteY11-126" fmla="*/ 5234940 h 5234940"/>
              <a:gd name="connsiteX12-127" fmla="*/ 1999679 w 10768330"/>
              <a:gd name="connsiteY12-128" fmla="*/ 5234940 h 5234940"/>
              <a:gd name="connsiteX13-129" fmla="*/ 215839 w 10768330"/>
              <a:gd name="connsiteY13-130" fmla="*/ 5234940 h 5234940"/>
              <a:gd name="connsiteX14-131" fmla="*/ 0 w 10768330"/>
              <a:gd name="connsiteY14-132" fmla="*/ 5019039 h 5234940"/>
              <a:gd name="connsiteX15-133" fmla="*/ 0 w 10768330"/>
              <a:gd name="connsiteY15-134" fmla="*/ 215906 h 5234940"/>
              <a:gd name="connsiteX16-135" fmla="*/ 215906 w 10768330"/>
              <a:gd name="connsiteY16-136" fmla="*/ 0 h 5234940"/>
              <a:gd name="connsiteX0-137" fmla="*/ 215906 w 10768330"/>
              <a:gd name="connsiteY0-138" fmla="*/ 0 h 5234940"/>
              <a:gd name="connsiteX1-139" fmla="*/ 2742639 w 10768330"/>
              <a:gd name="connsiteY1-140" fmla="*/ 0 h 5234940"/>
              <a:gd name="connsiteX2-141" fmla="*/ 2895329 w 10768330"/>
              <a:gd name="connsiteY2-142" fmla="*/ 63259 h 5234940"/>
              <a:gd name="connsiteX3-143" fmla="*/ 3127406 w 10768330"/>
              <a:gd name="connsiteY3-144" fmla="*/ 295342 h 5234940"/>
              <a:gd name="connsiteX4-145" fmla="*/ 3280095 w 10768330"/>
              <a:gd name="connsiteY4-146" fmla="*/ 358593 h 5234940"/>
              <a:gd name="connsiteX5-147" fmla="*/ 10552468 w 10768330"/>
              <a:gd name="connsiteY5-148" fmla="*/ 358593 h 5234940"/>
              <a:gd name="connsiteX6-149" fmla="*/ 10768330 w 10768330"/>
              <a:gd name="connsiteY6-150" fmla="*/ 574490 h 5234940"/>
              <a:gd name="connsiteX7-151" fmla="*/ 10768330 w 10768330"/>
              <a:gd name="connsiteY7-152" fmla="*/ 5018988 h 5234940"/>
              <a:gd name="connsiteX8-153" fmla="*/ 10552433 w 10768330"/>
              <a:gd name="connsiteY8-154" fmla="*/ 5234940 h 5234940"/>
              <a:gd name="connsiteX9-155" fmla="*/ 3495421 w 10768330"/>
              <a:gd name="connsiteY9-156" fmla="*/ 5234940 h 5234940"/>
              <a:gd name="connsiteX10-157" fmla="*/ 3495400 w 10768330"/>
              <a:gd name="connsiteY10-158" fmla="*/ 5234940 h 5234940"/>
              <a:gd name="connsiteX11-159" fmla="*/ 1999721 w 10768330"/>
              <a:gd name="connsiteY11-160" fmla="*/ 5234940 h 5234940"/>
              <a:gd name="connsiteX12-161" fmla="*/ 1999679 w 10768330"/>
              <a:gd name="connsiteY12-162" fmla="*/ 5234940 h 5234940"/>
              <a:gd name="connsiteX13-163" fmla="*/ 215839 w 10768330"/>
              <a:gd name="connsiteY13-164" fmla="*/ 5234940 h 5234940"/>
              <a:gd name="connsiteX14-165" fmla="*/ 0 w 10768330"/>
              <a:gd name="connsiteY14-166" fmla="*/ 5019039 h 5234940"/>
              <a:gd name="connsiteX15-167" fmla="*/ 0 w 10768330"/>
              <a:gd name="connsiteY15-168" fmla="*/ 215906 h 5234940"/>
              <a:gd name="connsiteX16-169" fmla="*/ 215906 w 10768330"/>
              <a:gd name="connsiteY16-170" fmla="*/ 0 h 5234940"/>
              <a:gd name="connsiteX0-171" fmla="*/ 215906 w 10768330"/>
              <a:gd name="connsiteY0-172" fmla="*/ 0 h 5234940"/>
              <a:gd name="connsiteX1-173" fmla="*/ 2742639 w 10768330"/>
              <a:gd name="connsiteY1-174" fmla="*/ 0 h 5234940"/>
              <a:gd name="connsiteX2-175" fmla="*/ 2895329 w 10768330"/>
              <a:gd name="connsiteY2-176" fmla="*/ 63259 h 5234940"/>
              <a:gd name="connsiteX3-177" fmla="*/ 3127406 w 10768330"/>
              <a:gd name="connsiteY3-178" fmla="*/ 295342 h 5234940"/>
              <a:gd name="connsiteX4-179" fmla="*/ 3280095 w 10768330"/>
              <a:gd name="connsiteY4-180" fmla="*/ 358593 h 5234940"/>
              <a:gd name="connsiteX5-181" fmla="*/ 10552468 w 10768330"/>
              <a:gd name="connsiteY5-182" fmla="*/ 358593 h 5234940"/>
              <a:gd name="connsiteX6-183" fmla="*/ 10768330 w 10768330"/>
              <a:gd name="connsiteY6-184" fmla="*/ 574490 h 5234940"/>
              <a:gd name="connsiteX7-185" fmla="*/ 10768330 w 10768330"/>
              <a:gd name="connsiteY7-186" fmla="*/ 5018988 h 5234940"/>
              <a:gd name="connsiteX8-187" fmla="*/ 10552433 w 10768330"/>
              <a:gd name="connsiteY8-188" fmla="*/ 5234940 h 5234940"/>
              <a:gd name="connsiteX9-189" fmla="*/ 3495421 w 10768330"/>
              <a:gd name="connsiteY9-190" fmla="*/ 5234940 h 5234940"/>
              <a:gd name="connsiteX10-191" fmla="*/ 3495400 w 10768330"/>
              <a:gd name="connsiteY10-192" fmla="*/ 5234940 h 5234940"/>
              <a:gd name="connsiteX11-193" fmla="*/ 1999721 w 10768330"/>
              <a:gd name="connsiteY11-194" fmla="*/ 5234940 h 5234940"/>
              <a:gd name="connsiteX12-195" fmla="*/ 1999679 w 10768330"/>
              <a:gd name="connsiteY12-196" fmla="*/ 5234940 h 5234940"/>
              <a:gd name="connsiteX13-197" fmla="*/ 215839 w 10768330"/>
              <a:gd name="connsiteY13-198" fmla="*/ 5234940 h 5234940"/>
              <a:gd name="connsiteX14-199" fmla="*/ 0 w 10768330"/>
              <a:gd name="connsiteY14-200" fmla="*/ 5019039 h 5234940"/>
              <a:gd name="connsiteX15-201" fmla="*/ 0 w 10768330"/>
              <a:gd name="connsiteY15-202" fmla="*/ 215906 h 5234940"/>
              <a:gd name="connsiteX16-203" fmla="*/ 215906 w 10768330"/>
              <a:gd name="connsiteY16-204" fmla="*/ 0 h 5234940"/>
              <a:gd name="connsiteX0-205" fmla="*/ 215906 w 10768330"/>
              <a:gd name="connsiteY0-206" fmla="*/ 0 h 5234940"/>
              <a:gd name="connsiteX1-207" fmla="*/ 2742639 w 10768330"/>
              <a:gd name="connsiteY1-208" fmla="*/ 0 h 5234940"/>
              <a:gd name="connsiteX2-209" fmla="*/ 2895329 w 10768330"/>
              <a:gd name="connsiteY2-210" fmla="*/ 63259 h 5234940"/>
              <a:gd name="connsiteX3-211" fmla="*/ 3127406 w 10768330"/>
              <a:gd name="connsiteY3-212" fmla="*/ 295342 h 5234940"/>
              <a:gd name="connsiteX4-213" fmla="*/ 3280095 w 10768330"/>
              <a:gd name="connsiteY4-214" fmla="*/ 358593 h 5234940"/>
              <a:gd name="connsiteX5-215" fmla="*/ 10552468 w 10768330"/>
              <a:gd name="connsiteY5-216" fmla="*/ 358593 h 5234940"/>
              <a:gd name="connsiteX6-217" fmla="*/ 10768330 w 10768330"/>
              <a:gd name="connsiteY6-218" fmla="*/ 574490 h 5234940"/>
              <a:gd name="connsiteX7-219" fmla="*/ 10768330 w 10768330"/>
              <a:gd name="connsiteY7-220" fmla="*/ 5018988 h 5234940"/>
              <a:gd name="connsiteX8-221" fmla="*/ 10552433 w 10768330"/>
              <a:gd name="connsiteY8-222" fmla="*/ 5234940 h 5234940"/>
              <a:gd name="connsiteX9-223" fmla="*/ 3495421 w 10768330"/>
              <a:gd name="connsiteY9-224" fmla="*/ 5234940 h 5234940"/>
              <a:gd name="connsiteX10-225" fmla="*/ 3495400 w 10768330"/>
              <a:gd name="connsiteY10-226" fmla="*/ 5234940 h 5234940"/>
              <a:gd name="connsiteX11-227" fmla="*/ 1999721 w 10768330"/>
              <a:gd name="connsiteY11-228" fmla="*/ 5234940 h 5234940"/>
              <a:gd name="connsiteX12-229" fmla="*/ 1999679 w 10768330"/>
              <a:gd name="connsiteY12-230" fmla="*/ 5234940 h 5234940"/>
              <a:gd name="connsiteX13-231" fmla="*/ 215839 w 10768330"/>
              <a:gd name="connsiteY13-232" fmla="*/ 5234940 h 5234940"/>
              <a:gd name="connsiteX14-233" fmla="*/ 0 w 10768330"/>
              <a:gd name="connsiteY14-234" fmla="*/ 5019039 h 5234940"/>
              <a:gd name="connsiteX15-235" fmla="*/ 0 w 10768330"/>
              <a:gd name="connsiteY15-236" fmla="*/ 215906 h 5234940"/>
              <a:gd name="connsiteX16-237" fmla="*/ 215906 w 10768330"/>
              <a:gd name="connsiteY16-238" fmla="*/ 0 h 5234940"/>
              <a:gd name="connsiteX0-239" fmla="*/ 215906 w 10768330"/>
              <a:gd name="connsiteY0-240" fmla="*/ 0 h 5234940"/>
              <a:gd name="connsiteX1-241" fmla="*/ 2742639 w 10768330"/>
              <a:gd name="connsiteY1-242" fmla="*/ 0 h 5234940"/>
              <a:gd name="connsiteX2-243" fmla="*/ 2895329 w 10768330"/>
              <a:gd name="connsiteY2-244" fmla="*/ 63259 h 5234940"/>
              <a:gd name="connsiteX3-245" fmla="*/ 3127406 w 10768330"/>
              <a:gd name="connsiteY3-246" fmla="*/ 295342 h 5234940"/>
              <a:gd name="connsiteX4-247" fmla="*/ 3280095 w 10768330"/>
              <a:gd name="connsiteY4-248" fmla="*/ 358593 h 5234940"/>
              <a:gd name="connsiteX5-249" fmla="*/ 10552468 w 10768330"/>
              <a:gd name="connsiteY5-250" fmla="*/ 358593 h 5234940"/>
              <a:gd name="connsiteX6-251" fmla="*/ 10768330 w 10768330"/>
              <a:gd name="connsiteY6-252" fmla="*/ 574490 h 5234940"/>
              <a:gd name="connsiteX7-253" fmla="*/ 10768330 w 10768330"/>
              <a:gd name="connsiteY7-254" fmla="*/ 5018988 h 5234940"/>
              <a:gd name="connsiteX8-255" fmla="*/ 10552433 w 10768330"/>
              <a:gd name="connsiteY8-256" fmla="*/ 5234940 h 5234940"/>
              <a:gd name="connsiteX9-257" fmla="*/ 3495421 w 10768330"/>
              <a:gd name="connsiteY9-258" fmla="*/ 5234940 h 5234940"/>
              <a:gd name="connsiteX10-259" fmla="*/ 3495400 w 10768330"/>
              <a:gd name="connsiteY10-260" fmla="*/ 5234940 h 5234940"/>
              <a:gd name="connsiteX11-261" fmla="*/ 1999721 w 10768330"/>
              <a:gd name="connsiteY11-262" fmla="*/ 5234940 h 5234940"/>
              <a:gd name="connsiteX12-263" fmla="*/ 1999679 w 10768330"/>
              <a:gd name="connsiteY12-264" fmla="*/ 5234940 h 5234940"/>
              <a:gd name="connsiteX13-265" fmla="*/ 215839 w 10768330"/>
              <a:gd name="connsiteY13-266" fmla="*/ 5234940 h 5234940"/>
              <a:gd name="connsiteX14-267" fmla="*/ 0 w 10768330"/>
              <a:gd name="connsiteY14-268" fmla="*/ 5019039 h 5234940"/>
              <a:gd name="connsiteX15-269" fmla="*/ 0 w 10768330"/>
              <a:gd name="connsiteY15-270" fmla="*/ 215906 h 5234940"/>
              <a:gd name="connsiteX16-271" fmla="*/ 215906 w 10768330"/>
              <a:gd name="connsiteY16-272" fmla="*/ 0 h 5234940"/>
              <a:gd name="connsiteX0-273" fmla="*/ 215906 w 10768330"/>
              <a:gd name="connsiteY0-274" fmla="*/ 0 h 5234940"/>
              <a:gd name="connsiteX1-275" fmla="*/ 2742639 w 10768330"/>
              <a:gd name="connsiteY1-276" fmla="*/ 0 h 5234940"/>
              <a:gd name="connsiteX2-277" fmla="*/ 2895329 w 10768330"/>
              <a:gd name="connsiteY2-278" fmla="*/ 63259 h 5234940"/>
              <a:gd name="connsiteX3-279" fmla="*/ 3127406 w 10768330"/>
              <a:gd name="connsiteY3-280" fmla="*/ 295342 h 5234940"/>
              <a:gd name="connsiteX4-281" fmla="*/ 3280095 w 10768330"/>
              <a:gd name="connsiteY4-282" fmla="*/ 358593 h 5234940"/>
              <a:gd name="connsiteX5-283" fmla="*/ 10552468 w 10768330"/>
              <a:gd name="connsiteY5-284" fmla="*/ 358593 h 5234940"/>
              <a:gd name="connsiteX6-285" fmla="*/ 10768330 w 10768330"/>
              <a:gd name="connsiteY6-286" fmla="*/ 574490 h 5234940"/>
              <a:gd name="connsiteX7-287" fmla="*/ 10768330 w 10768330"/>
              <a:gd name="connsiteY7-288" fmla="*/ 5018988 h 5234940"/>
              <a:gd name="connsiteX8-289" fmla="*/ 10552433 w 10768330"/>
              <a:gd name="connsiteY8-290" fmla="*/ 5234940 h 5234940"/>
              <a:gd name="connsiteX9-291" fmla="*/ 3495421 w 10768330"/>
              <a:gd name="connsiteY9-292" fmla="*/ 5234940 h 5234940"/>
              <a:gd name="connsiteX10-293" fmla="*/ 3495400 w 10768330"/>
              <a:gd name="connsiteY10-294" fmla="*/ 5234940 h 5234940"/>
              <a:gd name="connsiteX11-295" fmla="*/ 1999721 w 10768330"/>
              <a:gd name="connsiteY11-296" fmla="*/ 5234940 h 5234940"/>
              <a:gd name="connsiteX12-297" fmla="*/ 1999679 w 10768330"/>
              <a:gd name="connsiteY12-298" fmla="*/ 5234940 h 5234940"/>
              <a:gd name="connsiteX13-299" fmla="*/ 215839 w 10768330"/>
              <a:gd name="connsiteY13-300" fmla="*/ 5234940 h 5234940"/>
              <a:gd name="connsiteX14-301" fmla="*/ 0 w 10768330"/>
              <a:gd name="connsiteY14-302" fmla="*/ 5019039 h 5234940"/>
              <a:gd name="connsiteX15-303" fmla="*/ 0 w 10768330"/>
              <a:gd name="connsiteY15-304" fmla="*/ 215906 h 5234940"/>
              <a:gd name="connsiteX16-305" fmla="*/ 215906 w 10768330"/>
              <a:gd name="connsiteY16-306" fmla="*/ 0 h 5234940"/>
              <a:gd name="connsiteX0-307" fmla="*/ 215906 w 10768330"/>
              <a:gd name="connsiteY0-308" fmla="*/ 0 h 5234940"/>
              <a:gd name="connsiteX1-309" fmla="*/ 2742639 w 10768330"/>
              <a:gd name="connsiteY1-310" fmla="*/ 0 h 5234940"/>
              <a:gd name="connsiteX2-311" fmla="*/ 2895329 w 10768330"/>
              <a:gd name="connsiteY2-312" fmla="*/ 63259 h 5234940"/>
              <a:gd name="connsiteX3-313" fmla="*/ 3127406 w 10768330"/>
              <a:gd name="connsiteY3-314" fmla="*/ 295342 h 5234940"/>
              <a:gd name="connsiteX4-315" fmla="*/ 3280095 w 10768330"/>
              <a:gd name="connsiteY4-316" fmla="*/ 358593 h 5234940"/>
              <a:gd name="connsiteX5-317" fmla="*/ 10552468 w 10768330"/>
              <a:gd name="connsiteY5-318" fmla="*/ 358593 h 5234940"/>
              <a:gd name="connsiteX6-319" fmla="*/ 10768330 w 10768330"/>
              <a:gd name="connsiteY6-320" fmla="*/ 574490 h 5234940"/>
              <a:gd name="connsiteX7-321" fmla="*/ 10768330 w 10768330"/>
              <a:gd name="connsiteY7-322" fmla="*/ 5018988 h 5234940"/>
              <a:gd name="connsiteX8-323" fmla="*/ 10552433 w 10768330"/>
              <a:gd name="connsiteY8-324" fmla="*/ 5234940 h 5234940"/>
              <a:gd name="connsiteX9-325" fmla="*/ 3495421 w 10768330"/>
              <a:gd name="connsiteY9-326" fmla="*/ 5234940 h 5234940"/>
              <a:gd name="connsiteX10-327" fmla="*/ 3495400 w 10768330"/>
              <a:gd name="connsiteY10-328" fmla="*/ 5234940 h 5234940"/>
              <a:gd name="connsiteX11-329" fmla="*/ 1999721 w 10768330"/>
              <a:gd name="connsiteY11-330" fmla="*/ 5234940 h 5234940"/>
              <a:gd name="connsiteX12-331" fmla="*/ 1999679 w 10768330"/>
              <a:gd name="connsiteY12-332" fmla="*/ 5234940 h 5234940"/>
              <a:gd name="connsiteX13-333" fmla="*/ 215839 w 10768330"/>
              <a:gd name="connsiteY13-334" fmla="*/ 5234940 h 5234940"/>
              <a:gd name="connsiteX14-335" fmla="*/ 0 w 10768330"/>
              <a:gd name="connsiteY14-336" fmla="*/ 5019039 h 5234940"/>
              <a:gd name="connsiteX15-337" fmla="*/ 0 w 10768330"/>
              <a:gd name="connsiteY15-338" fmla="*/ 215906 h 5234940"/>
              <a:gd name="connsiteX16-339" fmla="*/ 215906 w 10768330"/>
              <a:gd name="connsiteY16-340" fmla="*/ 0 h 5234940"/>
              <a:gd name="connsiteX0-341" fmla="*/ 215906 w 10768330"/>
              <a:gd name="connsiteY0-342" fmla="*/ 0 h 5234940"/>
              <a:gd name="connsiteX1-343" fmla="*/ 2742639 w 10768330"/>
              <a:gd name="connsiteY1-344" fmla="*/ 0 h 5234940"/>
              <a:gd name="connsiteX2-345" fmla="*/ 2895329 w 10768330"/>
              <a:gd name="connsiteY2-346" fmla="*/ 63259 h 5234940"/>
              <a:gd name="connsiteX3-347" fmla="*/ 3127406 w 10768330"/>
              <a:gd name="connsiteY3-348" fmla="*/ 295342 h 5234940"/>
              <a:gd name="connsiteX4-349" fmla="*/ 3280095 w 10768330"/>
              <a:gd name="connsiteY4-350" fmla="*/ 358593 h 5234940"/>
              <a:gd name="connsiteX5-351" fmla="*/ 10552468 w 10768330"/>
              <a:gd name="connsiteY5-352" fmla="*/ 358593 h 5234940"/>
              <a:gd name="connsiteX6-353" fmla="*/ 10768330 w 10768330"/>
              <a:gd name="connsiteY6-354" fmla="*/ 574490 h 5234940"/>
              <a:gd name="connsiteX7-355" fmla="*/ 10768330 w 10768330"/>
              <a:gd name="connsiteY7-356" fmla="*/ 5018988 h 5234940"/>
              <a:gd name="connsiteX8-357" fmla="*/ 10552433 w 10768330"/>
              <a:gd name="connsiteY8-358" fmla="*/ 5234940 h 5234940"/>
              <a:gd name="connsiteX9-359" fmla="*/ 3495421 w 10768330"/>
              <a:gd name="connsiteY9-360" fmla="*/ 5234940 h 5234940"/>
              <a:gd name="connsiteX10-361" fmla="*/ 3495400 w 10768330"/>
              <a:gd name="connsiteY10-362" fmla="*/ 5234940 h 5234940"/>
              <a:gd name="connsiteX11-363" fmla="*/ 1999721 w 10768330"/>
              <a:gd name="connsiteY11-364" fmla="*/ 5234940 h 5234940"/>
              <a:gd name="connsiteX12-365" fmla="*/ 1999679 w 10768330"/>
              <a:gd name="connsiteY12-366" fmla="*/ 5234940 h 5234940"/>
              <a:gd name="connsiteX13-367" fmla="*/ 215839 w 10768330"/>
              <a:gd name="connsiteY13-368" fmla="*/ 5234940 h 5234940"/>
              <a:gd name="connsiteX14-369" fmla="*/ 0 w 10768330"/>
              <a:gd name="connsiteY14-370" fmla="*/ 5019039 h 5234940"/>
              <a:gd name="connsiteX15-371" fmla="*/ 0 w 10768330"/>
              <a:gd name="connsiteY15-372" fmla="*/ 215906 h 5234940"/>
              <a:gd name="connsiteX16-373" fmla="*/ 215906 w 10768330"/>
              <a:gd name="connsiteY16-374" fmla="*/ 0 h 5234940"/>
              <a:gd name="connsiteX0-375" fmla="*/ 215906 w 10768330"/>
              <a:gd name="connsiteY0-376" fmla="*/ 0 h 5234940"/>
              <a:gd name="connsiteX1-377" fmla="*/ 2742639 w 10768330"/>
              <a:gd name="connsiteY1-378" fmla="*/ 0 h 5234940"/>
              <a:gd name="connsiteX2-379" fmla="*/ 2895329 w 10768330"/>
              <a:gd name="connsiteY2-380" fmla="*/ 63259 h 5234940"/>
              <a:gd name="connsiteX3-381" fmla="*/ 3127406 w 10768330"/>
              <a:gd name="connsiteY3-382" fmla="*/ 295342 h 5234940"/>
              <a:gd name="connsiteX4-383" fmla="*/ 3280095 w 10768330"/>
              <a:gd name="connsiteY4-384" fmla="*/ 358593 h 5234940"/>
              <a:gd name="connsiteX5-385" fmla="*/ 10552468 w 10768330"/>
              <a:gd name="connsiteY5-386" fmla="*/ 358593 h 5234940"/>
              <a:gd name="connsiteX6-387" fmla="*/ 10768330 w 10768330"/>
              <a:gd name="connsiteY6-388" fmla="*/ 574490 h 5234940"/>
              <a:gd name="connsiteX7-389" fmla="*/ 10768330 w 10768330"/>
              <a:gd name="connsiteY7-390" fmla="*/ 5018988 h 5234940"/>
              <a:gd name="connsiteX8-391" fmla="*/ 10552433 w 10768330"/>
              <a:gd name="connsiteY8-392" fmla="*/ 5234940 h 5234940"/>
              <a:gd name="connsiteX9-393" fmla="*/ 3495421 w 10768330"/>
              <a:gd name="connsiteY9-394" fmla="*/ 5234940 h 5234940"/>
              <a:gd name="connsiteX10-395" fmla="*/ 3495400 w 10768330"/>
              <a:gd name="connsiteY10-396" fmla="*/ 5234940 h 5234940"/>
              <a:gd name="connsiteX11-397" fmla="*/ 1999721 w 10768330"/>
              <a:gd name="connsiteY11-398" fmla="*/ 5234940 h 5234940"/>
              <a:gd name="connsiteX12-399" fmla="*/ 1999679 w 10768330"/>
              <a:gd name="connsiteY12-400" fmla="*/ 5234940 h 5234940"/>
              <a:gd name="connsiteX13-401" fmla="*/ 215839 w 10768330"/>
              <a:gd name="connsiteY13-402" fmla="*/ 5234940 h 5234940"/>
              <a:gd name="connsiteX14-403" fmla="*/ 0 w 10768330"/>
              <a:gd name="connsiteY14-404" fmla="*/ 5019039 h 5234940"/>
              <a:gd name="connsiteX15-405" fmla="*/ 0 w 10768330"/>
              <a:gd name="connsiteY15-406" fmla="*/ 215906 h 5234940"/>
              <a:gd name="connsiteX16-407" fmla="*/ 215906 w 10768330"/>
              <a:gd name="connsiteY16-408" fmla="*/ 0 h 5234940"/>
              <a:gd name="connsiteX0-409" fmla="*/ 215906 w 10768330"/>
              <a:gd name="connsiteY0-410" fmla="*/ 0 h 5234940"/>
              <a:gd name="connsiteX1-411" fmla="*/ 2742639 w 10768330"/>
              <a:gd name="connsiteY1-412" fmla="*/ 0 h 5234940"/>
              <a:gd name="connsiteX2-413" fmla="*/ 2895329 w 10768330"/>
              <a:gd name="connsiteY2-414" fmla="*/ 63259 h 5234940"/>
              <a:gd name="connsiteX3-415" fmla="*/ 3127406 w 10768330"/>
              <a:gd name="connsiteY3-416" fmla="*/ 295342 h 5234940"/>
              <a:gd name="connsiteX4-417" fmla="*/ 3280095 w 10768330"/>
              <a:gd name="connsiteY4-418" fmla="*/ 358593 h 5234940"/>
              <a:gd name="connsiteX5-419" fmla="*/ 10552468 w 10768330"/>
              <a:gd name="connsiteY5-420" fmla="*/ 358593 h 5234940"/>
              <a:gd name="connsiteX6-421" fmla="*/ 10768330 w 10768330"/>
              <a:gd name="connsiteY6-422" fmla="*/ 574490 h 5234940"/>
              <a:gd name="connsiteX7-423" fmla="*/ 10768330 w 10768330"/>
              <a:gd name="connsiteY7-424" fmla="*/ 5018988 h 5234940"/>
              <a:gd name="connsiteX8-425" fmla="*/ 10552433 w 10768330"/>
              <a:gd name="connsiteY8-426" fmla="*/ 5234940 h 5234940"/>
              <a:gd name="connsiteX9-427" fmla="*/ 3495421 w 10768330"/>
              <a:gd name="connsiteY9-428" fmla="*/ 5234940 h 5234940"/>
              <a:gd name="connsiteX10-429" fmla="*/ 3495400 w 10768330"/>
              <a:gd name="connsiteY10-430" fmla="*/ 5234940 h 5234940"/>
              <a:gd name="connsiteX11-431" fmla="*/ 1999721 w 10768330"/>
              <a:gd name="connsiteY11-432" fmla="*/ 5234940 h 5234940"/>
              <a:gd name="connsiteX12-433" fmla="*/ 1999679 w 10768330"/>
              <a:gd name="connsiteY12-434" fmla="*/ 5234940 h 5234940"/>
              <a:gd name="connsiteX13-435" fmla="*/ 215839 w 10768330"/>
              <a:gd name="connsiteY13-436" fmla="*/ 5234940 h 5234940"/>
              <a:gd name="connsiteX14-437" fmla="*/ 0 w 10768330"/>
              <a:gd name="connsiteY14-438" fmla="*/ 5019039 h 5234940"/>
              <a:gd name="connsiteX15-439" fmla="*/ 0 w 10768330"/>
              <a:gd name="connsiteY15-440" fmla="*/ 215906 h 5234940"/>
              <a:gd name="connsiteX16-441" fmla="*/ 215906 w 10768330"/>
              <a:gd name="connsiteY16-442" fmla="*/ 0 h 5234940"/>
              <a:gd name="connsiteX0-443" fmla="*/ 215906 w 10768330"/>
              <a:gd name="connsiteY0-444" fmla="*/ 0 h 5234940"/>
              <a:gd name="connsiteX1-445" fmla="*/ 2742639 w 10768330"/>
              <a:gd name="connsiteY1-446" fmla="*/ 0 h 5234940"/>
              <a:gd name="connsiteX2-447" fmla="*/ 2895329 w 10768330"/>
              <a:gd name="connsiteY2-448" fmla="*/ 63259 h 5234940"/>
              <a:gd name="connsiteX3-449" fmla="*/ 3127406 w 10768330"/>
              <a:gd name="connsiteY3-450" fmla="*/ 295342 h 5234940"/>
              <a:gd name="connsiteX4-451" fmla="*/ 3280095 w 10768330"/>
              <a:gd name="connsiteY4-452" fmla="*/ 358593 h 5234940"/>
              <a:gd name="connsiteX5-453" fmla="*/ 10552468 w 10768330"/>
              <a:gd name="connsiteY5-454" fmla="*/ 358593 h 5234940"/>
              <a:gd name="connsiteX6-455" fmla="*/ 10768330 w 10768330"/>
              <a:gd name="connsiteY6-456" fmla="*/ 574490 h 5234940"/>
              <a:gd name="connsiteX7-457" fmla="*/ 10768330 w 10768330"/>
              <a:gd name="connsiteY7-458" fmla="*/ 5018988 h 5234940"/>
              <a:gd name="connsiteX8-459" fmla="*/ 10552433 w 10768330"/>
              <a:gd name="connsiteY8-460" fmla="*/ 5234940 h 5234940"/>
              <a:gd name="connsiteX9-461" fmla="*/ 3495421 w 10768330"/>
              <a:gd name="connsiteY9-462" fmla="*/ 5234940 h 5234940"/>
              <a:gd name="connsiteX10-463" fmla="*/ 3495400 w 10768330"/>
              <a:gd name="connsiteY10-464" fmla="*/ 5234940 h 5234940"/>
              <a:gd name="connsiteX11-465" fmla="*/ 1999721 w 10768330"/>
              <a:gd name="connsiteY11-466" fmla="*/ 5234940 h 5234940"/>
              <a:gd name="connsiteX12-467" fmla="*/ 1999679 w 10768330"/>
              <a:gd name="connsiteY12-468" fmla="*/ 5234940 h 5234940"/>
              <a:gd name="connsiteX13-469" fmla="*/ 215839 w 10768330"/>
              <a:gd name="connsiteY13-470" fmla="*/ 5234940 h 5234940"/>
              <a:gd name="connsiteX14-471" fmla="*/ 0 w 10768330"/>
              <a:gd name="connsiteY14-472" fmla="*/ 5019039 h 5234940"/>
              <a:gd name="connsiteX15-473" fmla="*/ 0 w 10768330"/>
              <a:gd name="connsiteY15-474" fmla="*/ 215906 h 5234940"/>
              <a:gd name="connsiteX16-475" fmla="*/ 215906 w 10768330"/>
              <a:gd name="connsiteY16-476" fmla="*/ 0 h 5234940"/>
              <a:gd name="connsiteX0-477" fmla="*/ 215906 w 10768330"/>
              <a:gd name="connsiteY0-478" fmla="*/ 0 h 5234940"/>
              <a:gd name="connsiteX1-479" fmla="*/ 2742639 w 10768330"/>
              <a:gd name="connsiteY1-480" fmla="*/ 0 h 5234940"/>
              <a:gd name="connsiteX2-481" fmla="*/ 2895329 w 10768330"/>
              <a:gd name="connsiteY2-482" fmla="*/ 63259 h 5234940"/>
              <a:gd name="connsiteX3-483" fmla="*/ 3127406 w 10768330"/>
              <a:gd name="connsiteY3-484" fmla="*/ 295342 h 5234940"/>
              <a:gd name="connsiteX4-485" fmla="*/ 3280095 w 10768330"/>
              <a:gd name="connsiteY4-486" fmla="*/ 358593 h 5234940"/>
              <a:gd name="connsiteX5-487" fmla="*/ 10552468 w 10768330"/>
              <a:gd name="connsiteY5-488" fmla="*/ 358593 h 5234940"/>
              <a:gd name="connsiteX6-489" fmla="*/ 10768330 w 10768330"/>
              <a:gd name="connsiteY6-490" fmla="*/ 574490 h 5234940"/>
              <a:gd name="connsiteX7-491" fmla="*/ 10768330 w 10768330"/>
              <a:gd name="connsiteY7-492" fmla="*/ 5018988 h 5234940"/>
              <a:gd name="connsiteX8-493" fmla="*/ 10552433 w 10768330"/>
              <a:gd name="connsiteY8-494" fmla="*/ 5234940 h 5234940"/>
              <a:gd name="connsiteX9-495" fmla="*/ 3495421 w 10768330"/>
              <a:gd name="connsiteY9-496" fmla="*/ 5234940 h 5234940"/>
              <a:gd name="connsiteX10-497" fmla="*/ 3495400 w 10768330"/>
              <a:gd name="connsiteY10-498" fmla="*/ 5234940 h 5234940"/>
              <a:gd name="connsiteX11-499" fmla="*/ 1999721 w 10768330"/>
              <a:gd name="connsiteY11-500" fmla="*/ 5234940 h 5234940"/>
              <a:gd name="connsiteX12-501" fmla="*/ 1999679 w 10768330"/>
              <a:gd name="connsiteY12-502" fmla="*/ 5234940 h 5234940"/>
              <a:gd name="connsiteX13-503" fmla="*/ 215839 w 10768330"/>
              <a:gd name="connsiteY13-504" fmla="*/ 5234940 h 5234940"/>
              <a:gd name="connsiteX14-505" fmla="*/ 0 w 10768330"/>
              <a:gd name="connsiteY14-506" fmla="*/ 5019039 h 5234940"/>
              <a:gd name="connsiteX15-507" fmla="*/ 0 w 10768330"/>
              <a:gd name="connsiteY15-508" fmla="*/ 215906 h 5234940"/>
              <a:gd name="connsiteX16-509" fmla="*/ 215906 w 10768330"/>
              <a:gd name="connsiteY16-510" fmla="*/ 0 h 5234940"/>
              <a:gd name="connsiteX0-511" fmla="*/ 215906 w 10768330"/>
              <a:gd name="connsiteY0-512" fmla="*/ 0 h 5234940"/>
              <a:gd name="connsiteX1-513" fmla="*/ 2742639 w 10768330"/>
              <a:gd name="connsiteY1-514" fmla="*/ 0 h 5234940"/>
              <a:gd name="connsiteX2-515" fmla="*/ 2895329 w 10768330"/>
              <a:gd name="connsiteY2-516" fmla="*/ 63259 h 5234940"/>
              <a:gd name="connsiteX3-517" fmla="*/ 3127406 w 10768330"/>
              <a:gd name="connsiteY3-518" fmla="*/ 295342 h 5234940"/>
              <a:gd name="connsiteX4-519" fmla="*/ 3280095 w 10768330"/>
              <a:gd name="connsiteY4-520" fmla="*/ 358593 h 5234940"/>
              <a:gd name="connsiteX5-521" fmla="*/ 10552468 w 10768330"/>
              <a:gd name="connsiteY5-522" fmla="*/ 358593 h 5234940"/>
              <a:gd name="connsiteX6-523" fmla="*/ 10768330 w 10768330"/>
              <a:gd name="connsiteY6-524" fmla="*/ 574490 h 5234940"/>
              <a:gd name="connsiteX7-525" fmla="*/ 10768330 w 10768330"/>
              <a:gd name="connsiteY7-526" fmla="*/ 5018988 h 5234940"/>
              <a:gd name="connsiteX8-527" fmla="*/ 10552433 w 10768330"/>
              <a:gd name="connsiteY8-528" fmla="*/ 5234940 h 5234940"/>
              <a:gd name="connsiteX9-529" fmla="*/ 3495421 w 10768330"/>
              <a:gd name="connsiteY9-530" fmla="*/ 5234940 h 5234940"/>
              <a:gd name="connsiteX10-531" fmla="*/ 3495400 w 10768330"/>
              <a:gd name="connsiteY10-532" fmla="*/ 5234940 h 5234940"/>
              <a:gd name="connsiteX11-533" fmla="*/ 1999721 w 10768330"/>
              <a:gd name="connsiteY11-534" fmla="*/ 5234940 h 5234940"/>
              <a:gd name="connsiteX12-535" fmla="*/ 1999679 w 10768330"/>
              <a:gd name="connsiteY12-536" fmla="*/ 5234940 h 5234940"/>
              <a:gd name="connsiteX13-537" fmla="*/ 215839 w 10768330"/>
              <a:gd name="connsiteY13-538" fmla="*/ 5234940 h 5234940"/>
              <a:gd name="connsiteX14-539" fmla="*/ 0 w 10768330"/>
              <a:gd name="connsiteY14-540" fmla="*/ 5019039 h 5234940"/>
              <a:gd name="connsiteX15-541" fmla="*/ 0 w 10768330"/>
              <a:gd name="connsiteY15-542" fmla="*/ 215906 h 5234940"/>
              <a:gd name="connsiteX16-543" fmla="*/ 215906 w 10768330"/>
              <a:gd name="connsiteY16-544" fmla="*/ 0 h 5234940"/>
              <a:gd name="connsiteX0-545" fmla="*/ 215906 w 10768330"/>
              <a:gd name="connsiteY0-546" fmla="*/ 0 h 5234940"/>
              <a:gd name="connsiteX1-547" fmla="*/ 2742639 w 10768330"/>
              <a:gd name="connsiteY1-548" fmla="*/ 0 h 5234940"/>
              <a:gd name="connsiteX2-549" fmla="*/ 2895329 w 10768330"/>
              <a:gd name="connsiteY2-550" fmla="*/ 63259 h 5234940"/>
              <a:gd name="connsiteX3-551" fmla="*/ 3127406 w 10768330"/>
              <a:gd name="connsiteY3-552" fmla="*/ 295342 h 5234940"/>
              <a:gd name="connsiteX4-553" fmla="*/ 3280095 w 10768330"/>
              <a:gd name="connsiteY4-554" fmla="*/ 358593 h 5234940"/>
              <a:gd name="connsiteX5-555" fmla="*/ 10552468 w 10768330"/>
              <a:gd name="connsiteY5-556" fmla="*/ 358593 h 5234940"/>
              <a:gd name="connsiteX6-557" fmla="*/ 10768330 w 10768330"/>
              <a:gd name="connsiteY6-558" fmla="*/ 574490 h 5234940"/>
              <a:gd name="connsiteX7-559" fmla="*/ 10768330 w 10768330"/>
              <a:gd name="connsiteY7-560" fmla="*/ 5018988 h 5234940"/>
              <a:gd name="connsiteX8-561" fmla="*/ 10552433 w 10768330"/>
              <a:gd name="connsiteY8-562" fmla="*/ 5234940 h 5234940"/>
              <a:gd name="connsiteX9-563" fmla="*/ 3495421 w 10768330"/>
              <a:gd name="connsiteY9-564" fmla="*/ 5234940 h 5234940"/>
              <a:gd name="connsiteX10-565" fmla="*/ 3495400 w 10768330"/>
              <a:gd name="connsiteY10-566" fmla="*/ 5234940 h 5234940"/>
              <a:gd name="connsiteX11-567" fmla="*/ 1999721 w 10768330"/>
              <a:gd name="connsiteY11-568" fmla="*/ 5234940 h 5234940"/>
              <a:gd name="connsiteX12-569" fmla="*/ 1999679 w 10768330"/>
              <a:gd name="connsiteY12-570" fmla="*/ 5234940 h 5234940"/>
              <a:gd name="connsiteX13-571" fmla="*/ 215839 w 10768330"/>
              <a:gd name="connsiteY13-572" fmla="*/ 5234940 h 5234940"/>
              <a:gd name="connsiteX14-573" fmla="*/ 0 w 10768330"/>
              <a:gd name="connsiteY14-574" fmla="*/ 5019039 h 5234940"/>
              <a:gd name="connsiteX15-575" fmla="*/ 0 w 10768330"/>
              <a:gd name="connsiteY15-576" fmla="*/ 215906 h 5234940"/>
              <a:gd name="connsiteX16-577" fmla="*/ 215906 w 10768330"/>
              <a:gd name="connsiteY16-578" fmla="*/ 0 h 5234940"/>
              <a:gd name="connsiteX0-579" fmla="*/ 215906 w 10768330"/>
              <a:gd name="connsiteY0-580" fmla="*/ 0 h 5234940"/>
              <a:gd name="connsiteX1-581" fmla="*/ 2742639 w 10768330"/>
              <a:gd name="connsiteY1-582" fmla="*/ 0 h 5234940"/>
              <a:gd name="connsiteX2-583" fmla="*/ 2895329 w 10768330"/>
              <a:gd name="connsiteY2-584" fmla="*/ 63259 h 5234940"/>
              <a:gd name="connsiteX3-585" fmla="*/ 3127406 w 10768330"/>
              <a:gd name="connsiteY3-586" fmla="*/ 295342 h 5234940"/>
              <a:gd name="connsiteX4-587" fmla="*/ 3280095 w 10768330"/>
              <a:gd name="connsiteY4-588" fmla="*/ 358593 h 5234940"/>
              <a:gd name="connsiteX5-589" fmla="*/ 10552468 w 10768330"/>
              <a:gd name="connsiteY5-590" fmla="*/ 358593 h 5234940"/>
              <a:gd name="connsiteX6-591" fmla="*/ 10768330 w 10768330"/>
              <a:gd name="connsiteY6-592" fmla="*/ 574490 h 5234940"/>
              <a:gd name="connsiteX7-593" fmla="*/ 10768330 w 10768330"/>
              <a:gd name="connsiteY7-594" fmla="*/ 5018988 h 5234940"/>
              <a:gd name="connsiteX8-595" fmla="*/ 10552433 w 10768330"/>
              <a:gd name="connsiteY8-596" fmla="*/ 5234940 h 5234940"/>
              <a:gd name="connsiteX9-597" fmla="*/ 3495421 w 10768330"/>
              <a:gd name="connsiteY9-598" fmla="*/ 5234940 h 5234940"/>
              <a:gd name="connsiteX10-599" fmla="*/ 3495400 w 10768330"/>
              <a:gd name="connsiteY10-600" fmla="*/ 5234940 h 5234940"/>
              <a:gd name="connsiteX11-601" fmla="*/ 1999721 w 10768330"/>
              <a:gd name="connsiteY11-602" fmla="*/ 5234940 h 5234940"/>
              <a:gd name="connsiteX12-603" fmla="*/ 1999679 w 10768330"/>
              <a:gd name="connsiteY12-604" fmla="*/ 5234940 h 5234940"/>
              <a:gd name="connsiteX13-605" fmla="*/ 215839 w 10768330"/>
              <a:gd name="connsiteY13-606" fmla="*/ 5234940 h 5234940"/>
              <a:gd name="connsiteX14-607" fmla="*/ 0 w 10768330"/>
              <a:gd name="connsiteY14-608" fmla="*/ 5019039 h 5234940"/>
              <a:gd name="connsiteX15-609" fmla="*/ 0 w 10768330"/>
              <a:gd name="connsiteY15-610" fmla="*/ 215906 h 5234940"/>
              <a:gd name="connsiteX16-611" fmla="*/ 215906 w 10768330"/>
              <a:gd name="connsiteY16-612" fmla="*/ 0 h 5234940"/>
              <a:gd name="connsiteX0-613" fmla="*/ 215906 w 10768330"/>
              <a:gd name="connsiteY0-614" fmla="*/ 0 h 5234940"/>
              <a:gd name="connsiteX1-615" fmla="*/ 2742639 w 10768330"/>
              <a:gd name="connsiteY1-616" fmla="*/ 0 h 5234940"/>
              <a:gd name="connsiteX2-617" fmla="*/ 2895329 w 10768330"/>
              <a:gd name="connsiteY2-618" fmla="*/ 63259 h 5234940"/>
              <a:gd name="connsiteX3-619" fmla="*/ 3127406 w 10768330"/>
              <a:gd name="connsiteY3-620" fmla="*/ 295342 h 5234940"/>
              <a:gd name="connsiteX4-621" fmla="*/ 3280095 w 10768330"/>
              <a:gd name="connsiteY4-622" fmla="*/ 358593 h 5234940"/>
              <a:gd name="connsiteX5-623" fmla="*/ 10552468 w 10768330"/>
              <a:gd name="connsiteY5-624" fmla="*/ 358593 h 5234940"/>
              <a:gd name="connsiteX6-625" fmla="*/ 10768330 w 10768330"/>
              <a:gd name="connsiteY6-626" fmla="*/ 574490 h 5234940"/>
              <a:gd name="connsiteX7-627" fmla="*/ 10768330 w 10768330"/>
              <a:gd name="connsiteY7-628" fmla="*/ 5018988 h 5234940"/>
              <a:gd name="connsiteX8-629" fmla="*/ 10552433 w 10768330"/>
              <a:gd name="connsiteY8-630" fmla="*/ 5234940 h 5234940"/>
              <a:gd name="connsiteX9-631" fmla="*/ 3495421 w 10768330"/>
              <a:gd name="connsiteY9-632" fmla="*/ 5234940 h 5234940"/>
              <a:gd name="connsiteX10-633" fmla="*/ 3495400 w 10768330"/>
              <a:gd name="connsiteY10-634" fmla="*/ 5234940 h 5234940"/>
              <a:gd name="connsiteX11-635" fmla="*/ 1999721 w 10768330"/>
              <a:gd name="connsiteY11-636" fmla="*/ 5234940 h 5234940"/>
              <a:gd name="connsiteX12-637" fmla="*/ 1999679 w 10768330"/>
              <a:gd name="connsiteY12-638" fmla="*/ 5234940 h 5234940"/>
              <a:gd name="connsiteX13-639" fmla="*/ 215839 w 10768330"/>
              <a:gd name="connsiteY13-640" fmla="*/ 5234940 h 5234940"/>
              <a:gd name="connsiteX14-641" fmla="*/ 0 w 10768330"/>
              <a:gd name="connsiteY14-642" fmla="*/ 5019039 h 5234940"/>
              <a:gd name="connsiteX15-643" fmla="*/ 0 w 10768330"/>
              <a:gd name="connsiteY15-644" fmla="*/ 215906 h 5234940"/>
              <a:gd name="connsiteX16-645" fmla="*/ 215906 w 10768330"/>
              <a:gd name="connsiteY16-646" fmla="*/ 0 h 5234940"/>
              <a:gd name="connsiteX0-647" fmla="*/ 215906 w 10768330"/>
              <a:gd name="connsiteY0-648" fmla="*/ 0 h 5234940"/>
              <a:gd name="connsiteX1-649" fmla="*/ 2742639 w 10768330"/>
              <a:gd name="connsiteY1-650" fmla="*/ 0 h 5234940"/>
              <a:gd name="connsiteX2-651" fmla="*/ 2895329 w 10768330"/>
              <a:gd name="connsiteY2-652" fmla="*/ 63259 h 5234940"/>
              <a:gd name="connsiteX3-653" fmla="*/ 3127406 w 10768330"/>
              <a:gd name="connsiteY3-654" fmla="*/ 295342 h 5234940"/>
              <a:gd name="connsiteX4-655" fmla="*/ 3280095 w 10768330"/>
              <a:gd name="connsiteY4-656" fmla="*/ 358593 h 5234940"/>
              <a:gd name="connsiteX5-657" fmla="*/ 10552468 w 10768330"/>
              <a:gd name="connsiteY5-658" fmla="*/ 358593 h 5234940"/>
              <a:gd name="connsiteX6-659" fmla="*/ 10768330 w 10768330"/>
              <a:gd name="connsiteY6-660" fmla="*/ 574490 h 5234940"/>
              <a:gd name="connsiteX7-661" fmla="*/ 10768330 w 10768330"/>
              <a:gd name="connsiteY7-662" fmla="*/ 5018988 h 5234940"/>
              <a:gd name="connsiteX8-663" fmla="*/ 10552433 w 10768330"/>
              <a:gd name="connsiteY8-664" fmla="*/ 5234940 h 5234940"/>
              <a:gd name="connsiteX9-665" fmla="*/ 3495421 w 10768330"/>
              <a:gd name="connsiteY9-666" fmla="*/ 5234940 h 5234940"/>
              <a:gd name="connsiteX10-667" fmla="*/ 3495400 w 10768330"/>
              <a:gd name="connsiteY10-668" fmla="*/ 5234940 h 5234940"/>
              <a:gd name="connsiteX11-669" fmla="*/ 1999721 w 10768330"/>
              <a:gd name="connsiteY11-670" fmla="*/ 5234940 h 5234940"/>
              <a:gd name="connsiteX12-671" fmla="*/ 1999679 w 10768330"/>
              <a:gd name="connsiteY12-672" fmla="*/ 5234940 h 5234940"/>
              <a:gd name="connsiteX13-673" fmla="*/ 215839 w 10768330"/>
              <a:gd name="connsiteY13-674" fmla="*/ 5234940 h 5234940"/>
              <a:gd name="connsiteX14-675" fmla="*/ 0 w 10768330"/>
              <a:gd name="connsiteY14-676" fmla="*/ 5019039 h 5234940"/>
              <a:gd name="connsiteX15-677" fmla="*/ 0 w 10768330"/>
              <a:gd name="connsiteY15-678" fmla="*/ 215906 h 5234940"/>
              <a:gd name="connsiteX16-679" fmla="*/ 215906 w 10768330"/>
              <a:gd name="connsiteY16-680" fmla="*/ 0 h 5234940"/>
              <a:gd name="connsiteX0-681" fmla="*/ 215906 w 10768330"/>
              <a:gd name="connsiteY0-682" fmla="*/ 0 h 5234940"/>
              <a:gd name="connsiteX1-683" fmla="*/ 2742639 w 10768330"/>
              <a:gd name="connsiteY1-684" fmla="*/ 0 h 5234940"/>
              <a:gd name="connsiteX2-685" fmla="*/ 2895329 w 10768330"/>
              <a:gd name="connsiteY2-686" fmla="*/ 63259 h 5234940"/>
              <a:gd name="connsiteX3-687" fmla="*/ 3127406 w 10768330"/>
              <a:gd name="connsiteY3-688" fmla="*/ 295342 h 5234940"/>
              <a:gd name="connsiteX4-689" fmla="*/ 3280095 w 10768330"/>
              <a:gd name="connsiteY4-690" fmla="*/ 358593 h 5234940"/>
              <a:gd name="connsiteX5-691" fmla="*/ 10552468 w 10768330"/>
              <a:gd name="connsiteY5-692" fmla="*/ 358593 h 5234940"/>
              <a:gd name="connsiteX6-693" fmla="*/ 10768330 w 10768330"/>
              <a:gd name="connsiteY6-694" fmla="*/ 574490 h 5234940"/>
              <a:gd name="connsiteX7-695" fmla="*/ 10768330 w 10768330"/>
              <a:gd name="connsiteY7-696" fmla="*/ 5018988 h 5234940"/>
              <a:gd name="connsiteX8-697" fmla="*/ 10552433 w 10768330"/>
              <a:gd name="connsiteY8-698" fmla="*/ 5234940 h 5234940"/>
              <a:gd name="connsiteX9-699" fmla="*/ 3495421 w 10768330"/>
              <a:gd name="connsiteY9-700" fmla="*/ 5234940 h 5234940"/>
              <a:gd name="connsiteX10-701" fmla="*/ 3495400 w 10768330"/>
              <a:gd name="connsiteY10-702" fmla="*/ 5234940 h 5234940"/>
              <a:gd name="connsiteX11-703" fmla="*/ 1999721 w 10768330"/>
              <a:gd name="connsiteY11-704" fmla="*/ 5234940 h 5234940"/>
              <a:gd name="connsiteX12-705" fmla="*/ 1999679 w 10768330"/>
              <a:gd name="connsiteY12-706" fmla="*/ 5234940 h 5234940"/>
              <a:gd name="connsiteX13-707" fmla="*/ 215839 w 10768330"/>
              <a:gd name="connsiteY13-708" fmla="*/ 5234940 h 5234940"/>
              <a:gd name="connsiteX14-709" fmla="*/ 0 w 10768330"/>
              <a:gd name="connsiteY14-710" fmla="*/ 5019039 h 5234940"/>
              <a:gd name="connsiteX15-711" fmla="*/ 0 w 10768330"/>
              <a:gd name="connsiteY15-712" fmla="*/ 215906 h 5234940"/>
              <a:gd name="connsiteX16-713" fmla="*/ 215906 w 10768330"/>
              <a:gd name="connsiteY16-714" fmla="*/ 0 h 5234940"/>
              <a:gd name="connsiteX0-715" fmla="*/ 215906 w 10768330"/>
              <a:gd name="connsiteY0-716" fmla="*/ 0 h 5234940"/>
              <a:gd name="connsiteX1-717" fmla="*/ 2742639 w 10768330"/>
              <a:gd name="connsiteY1-718" fmla="*/ 0 h 5234940"/>
              <a:gd name="connsiteX2-719" fmla="*/ 2895329 w 10768330"/>
              <a:gd name="connsiteY2-720" fmla="*/ 63259 h 5234940"/>
              <a:gd name="connsiteX3-721" fmla="*/ 3127406 w 10768330"/>
              <a:gd name="connsiteY3-722" fmla="*/ 295342 h 5234940"/>
              <a:gd name="connsiteX4-723" fmla="*/ 3280095 w 10768330"/>
              <a:gd name="connsiteY4-724" fmla="*/ 358593 h 5234940"/>
              <a:gd name="connsiteX5-725" fmla="*/ 10552468 w 10768330"/>
              <a:gd name="connsiteY5-726" fmla="*/ 358593 h 5234940"/>
              <a:gd name="connsiteX6-727" fmla="*/ 10768330 w 10768330"/>
              <a:gd name="connsiteY6-728" fmla="*/ 574490 h 5234940"/>
              <a:gd name="connsiteX7-729" fmla="*/ 10768330 w 10768330"/>
              <a:gd name="connsiteY7-730" fmla="*/ 5018988 h 5234940"/>
              <a:gd name="connsiteX8-731" fmla="*/ 10552433 w 10768330"/>
              <a:gd name="connsiteY8-732" fmla="*/ 5234940 h 5234940"/>
              <a:gd name="connsiteX9-733" fmla="*/ 3495421 w 10768330"/>
              <a:gd name="connsiteY9-734" fmla="*/ 5234940 h 5234940"/>
              <a:gd name="connsiteX10-735" fmla="*/ 3495400 w 10768330"/>
              <a:gd name="connsiteY10-736" fmla="*/ 5234940 h 5234940"/>
              <a:gd name="connsiteX11-737" fmla="*/ 1999721 w 10768330"/>
              <a:gd name="connsiteY11-738" fmla="*/ 5234940 h 5234940"/>
              <a:gd name="connsiteX12-739" fmla="*/ 1999679 w 10768330"/>
              <a:gd name="connsiteY12-740" fmla="*/ 5234940 h 5234940"/>
              <a:gd name="connsiteX13-741" fmla="*/ 215839 w 10768330"/>
              <a:gd name="connsiteY13-742" fmla="*/ 5234940 h 5234940"/>
              <a:gd name="connsiteX14-743" fmla="*/ 0 w 10768330"/>
              <a:gd name="connsiteY14-744" fmla="*/ 5019039 h 5234940"/>
              <a:gd name="connsiteX15-745" fmla="*/ 0 w 10768330"/>
              <a:gd name="connsiteY15-746" fmla="*/ 215906 h 5234940"/>
              <a:gd name="connsiteX16-747" fmla="*/ 215906 w 10768330"/>
              <a:gd name="connsiteY16-748" fmla="*/ 0 h 5234940"/>
              <a:gd name="connsiteX0-749" fmla="*/ 215906 w 10768330"/>
              <a:gd name="connsiteY0-750" fmla="*/ 0 h 5234940"/>
              <a:gd name="connsiteX1-751" fmla="*/ 2742639 w 10768330"/>
              <a:gd name="connsiteY1-752" fmla="*/ 0 h 5234940"/>
              <a:gd name="connsiteX2-753" fmla="*/ 2895329 w 10768330"/>
              <a:gd name="connsiteY2-754" fmla="*/ 63259 h 5234940"/>
              <a:gd name="connsiteX3-755" fmla="*/ 3127406 w 10768330"/>
              <a:gd name="connsiteY3-756" fmla="*/ 295342 h 5234940"/>
              <a:gd name="connsiteX4-757" fmla="*/ 3280095 w 10768330"/>
              <a:gd name="connsiteY4-758" fmla="*/ 358593 h 5234940"/>
              <a:gd name="connsiteX5-759" fmla="*/ 10552468 w 10768330"/>
              <a:gd name="connsiteY5-760" fmla="*/ 358593 h 5234940"/>
              <a:gd name="connsiteX6-761" fmla="*/ 10768330 w 10768330"/>
              <a:gd name="connsiteY6-762" fmla="*/ 574490 h 5234940"/>
              <a:gd name="connsiteX7-763" fmla="*/ 10768330 w 10768330"/>
              <a:gd name="connsiteY7-764" fmla="*/ 5018988 h 5234940"/>
              <a:gd name="connsiteX8-765" fmla="*/ 10552433 w 10768330"/>
              <a:gd name="connsiteY8-766" fmla="*/ 5234940 h 5234940"/>
              <a:gd name="connsiteX9-767" fmla="*/ 3495421 w 10768330"/>
              <a:gd name="connsiteY9-768" fmla="*/ 5234940 h 5234940"/>
              <a:gd name="connsiteX10-769" fmla="*/ 3495400 w 10768330"/>
              <a:gd name="connsiteY10-770" fmla="*/ 5234940 h 5234940"/>
              <a:gd name="connsiteX11-771" fmla="*/ 1999721 w 10768330"/>
              <a:gd name="connsiteY11-772" fmla="*/ 5234940 h 5234940"/>
              <a:gd name="connsiteX12-773" fmla="*/ 1999679 w 10768330"/>
              <a:gd name="connsiteY12-774" fmla="*/ 5234940 h 5234940"/>
              <a:gd name="connsiteX13-775" fmla="*/ 215839 w 10768330"/>
              <a:gd name="connsiteY13-776" fmla="*/ 5234940 h 5234940"/>
              <a:gd name="connsiteX14-777" fmla="*/ 0 w 10768330"/>
              <a:gd name="connsiteY14-778" fmla="*/ 5019039 h 5234940"/>
              <a:gd name="connsiteX15-779" fmla="*/ 0 w 10768330"/>
              <a:gd name="connsiteY15-780" fmla="*/ 215906 h 5234940"/>
              <a:gd name="connsiteX16-781" fmla="*/ 215906 w 10768330"/>
              <a:gd name="connsiteY16-782" fmla="*/ 0 h 5234940"/>
              <a:gd name="connsiteX0-783" fmla="*/ 215906 w 10768330"/>
              <a:gd name="connsiteY0-784" fmla="*/ 0 h 5234940"/>
              <a:gd name="connsiteX1-785" fmla="*/ 2742639 w 10768330"/>
              <a:gd name="connsiteY1-786" fmla="*/ 0 h 5234940"/>
              <a:gd name="connsiteX2-787" fmla="*/ 2895329 w 10768330"/>
              <a:gd name="connsiteY2-788" fmla="*/ 63259 h 5234940"/>
              <a:gd name="connsiteX3-789" fmla="*/ 3127406 w 10768330"/>
              <a:gd name="connsiteY3-790" fmla="*/ 295342 h 5234940"/>
              <a:gd name="connsiteX4-791" fmla="*/ 3280095 w 10768330"/>
              <a:gd name="connsiteY4-792" fmla="*/ 358593 h 5234940"/>
              <a:gd name="connsiteX5-793" fmla="*/ 10552468 w 10768330"/>
              <a:gd name="connsiteY5-794" fmla="*/ 358593 h 5234940"/>
              <a:gd name="connsiteX6-795" fmla="*/ 10768330 w 10768330"/>
              <a:gd name="connsiteY6-796" fmla="*/ 574490 h 5234940"/>
              <a:gd name="connsiteX7-797" fmla="*/ 10768330 w 10768330"/>
              <a:gd name="connsiteY7-798" fmla="*/ 5018988 h 5234940"/>
              <a:gd name="connsiteX8-799" fmla="*/ 10552433 w 10768330"/>
              <a:gd name="connsiteY8-800" fmla="*/ 5234940 h 5234940"/>
              <a:gd name="connsiteX9-801" fmla="*/ 3495421 w 10768330"/>
              <a:gd name="connsiteY9-802" fmla="*/ 5234940 h 5234940"/>
              <a:gd name="connsiteX10-803" fmla="*/ 3495400 w 10768330"/>
              <a:gd name="connsiteY10-804" fmla="*/ 5234940 h 5234940"/>
              <a:gd name="connsiteX11-805" fmla="*/ 1999721 w 10768330"/>
              <a:gd name="connsiteY11-806" fmla="*/ 5234940 h 5234940"/>
              <a:gd name="connsiteX12-807" fmla="*/ 1999679 w 10768330"/>
              <a:gd name="connsiteY12-808" fmla="*/ 5234940 h 5234940"/>
              <a:gd name="connsiteX13-809" fmla="*/ 215839 w 10768330"/>
              <a:gd name="connsiteY13-810" fmla="*/ 5234940 h 5234940"/>
              <a:gd name="connsiteX14-811" fmla="*/ 0 w 10768330"/>
              <a:gd name="connsiteY14-812" fmla="*/ 5019039 h 5234940"/>
              <a:gd name="connsiteX15-813" fmla="*/ 0 w 10768330"/>
              <a:gd name="connsiteY15-814" fmla="*/ 215906 h 5234940"/>
              <a:gd name="connsiteX16-815" fmla="*/ 215906 w 10768330"/>
              <a:gd name="connsiteY16-816" fmla="*/ 0 h 5234940"/>
              <a:gd name="connsiteX0-817" fmla="*/ 215906 w 10768330"/>
              <a:gd name="connsiteY0-818" fmla="*/ 0 h 5234940"/>
              <a:gd name="connsiteX1-819" fmla="*/ 2742639 w 10768330"/>
              <a:gd name="connsiteY1-820" fmla="*/ 0 h 5234940"/>
              <a:gd name="connsiteX2-821" fmla="*/ 2895329 w 10768330"/>
              <a:gd name="connsiteY2-822" fmla="*/ 63259 h 5234940"/>
              <a:gd name="connsiteX3-823" fmla="*/ 3127406 w 10768330"/>
              <a:gd name="connsiteY3-824" fmla="*/ 295342 h 5234940"/>
              <a:gd name="connsiteX4-825" fmla="*/ 3280095 w 10768330"/>
              <a:gd name="connsiteY4-826" fmla="*/ 358593 h 5234940"/>
              <a:gd name="connsiteX5-827" fmla="*/ 10552468 w 10768330"/>
              <a:gd name="connsiteY5-828" fmla="*/ 358593 h 5234940"/>
              <a:gd name="connsiteX6-829" fmla="*/ 10768330 w 10768330"/>
              <a:gd name="connsiteY6-830" fmla="*/ 574490 h 5234940"/>
              <a:gd name="connsiteX7-831" fmla="*/ 10768330 w 10768330"/>
              <a:gd name="connsiteY7-832" fmla="*/ 5018988 h 5234940"/>
              <a:gd name="connsiteX8-833" fmla="*/ 10552433 w 10768330"/>
              <a:gd name="connsiteY8-834" fmla="*/ 5234940 h 5234940"/>
              <a:gd name="connsiteX9-835" fmla="*/ 3495421 w 10768330"/>
              <a:gd name="connsiteY9-836" fmla="*/ 5234940 h 5234940"/>
              <a:gd name="connsiteX10-837" fmla="*/ 3495400 w 10768330"/>
              <a:gd name="connsiteY10-838" fmla="*/ 5234940 h 5234940"/>
              <a:gd name="connsiteX11-839" fmla="*/ 1999721 w 10768330"/>
              <a:gd name="connsiteY11-840" fmla="*/ 5234940 h 5234940"/>
              <a:gd name="connsiteX12-841" fmla="*/ 1999679 w 10768330"/>
              <a:gd name="connsiteY12-842" fmla="*/ 5234940 h 5234940"/>
              <a:gd name="connsiteX13-843" fmla="*/ 215839 w 10768330"/>
              <a:gd name="connsiteY13-844" fmla="*/ 5234940 h 5234940"/>
              <a:gd name="connsiteX14-845" fmla="*/ 0 w 10768330"/>
              <a:gd name="connsiteY14-846" fmla="*/ 5019039 h 5234940"/>
              <a:gd name="connsiteX15-847" fmla="*/ 0 w 10768330"/>
              <a:gd name="connsiteY15-848" fmla="*/ 215906 h 5234940"/>
              <a:gd name="connsiteX16-849" fmla="*/ 215906 w 10768330"/>
              <a:gd name="connsiteY16-850" fmla="*/ 0 h 5234940"/>
              <a:gd name="connsiteX0-851" fmla="*/ 215906 w 10768330"/>
              <a:gd name="connsiteY0-852" fmla="*/ 0 h 5234940"/>
              <a:gd name="connsiteX1-853" fmla="*/ 2742639 w 10768330"/>
              <a:gd name="connsiteY1-854" fmla="*/ 0 h 5234940"/>
              <a:gd name="connsiteX2-855" fmla="*/ 2895329 w 10768330"/>
              <a:gd name="connsiteY2-856" fmla="*/ 63259 h 5234940"/>
              <a:gd name="connsiteX3-857" fmla="*/ 3127406 w 10768330"/>
              <a:gd name="connsiteY3-858" fmla="*/ 295342 h 5234940"/>
              <a:gd name="connsiteX4-859" fmla="*/ 3280095 w 10768330"/>
              <a:gd name="connsiteY4-860" fmla="*/ 358593 h 5234940"/>
              <a:gd name="connsiteX5-861" fmla="*/ 10552468 w 10768330"/>
              <a:gd name="connsiteY5-862" fmla="*/ 358593 h 5234940"/>
              <a:gd name="connsiteX6-863" fmla="*/ 10768330 w 10768330"/>
              <a:gd name="connsiteY6-864" fmla="*/ 574490 h 5234940"/>
              <a:gd name="connsiteX7-865" fmla="*/ 10768330 w 10768330"/>
              <a:gd name="connsiteY7-866" fmla="*/ 5018988 h 5234940"/>
              <a:gd name="connsiteX8-867" fmla="*/ 10552433 w 10768330"/>
              <a:gd name="connsiteY8-868" fmla="*/ 5234940 h 5234940"/>
              <a:gd name="connsiteX9-869" fmla="*/ 3495421 w 10768330"/>
              <a:gd name="connsiteY9-870" fmla="*/ 5234940 h 5234940"/>
              <a:gd name="connsiteX10-871" fmla="*/ 3495400 w 10768330"/>
              <a:gd name="connsiteY10-872" fmla="*/ 5234940 h 5234940"/>
              <a:gd name="connsiteX11-873" fmla="*/ 1999721 w 10768330"/>
              <a:gd name="connsiteY11-874" fmla="*/ 5234940 h 5234940"/>
              <a:gd name="connsiteX12-875" fmla="*/ 1999679 w 10768330"/>
              <a:gd name="connsiteY12-876" fmla="*/ 5234940 h 5234940"/>
              <a:gd name="connsiteX13-877" fmla="*/ 215839 w 10768330"/>
              <a:gd name="connsiteY13-878" fmla="*/ 5234940 h 5234940"/>
              <a:gd name="connsiteX14-879" fmla="*/ 0 w 10768330"/>
              <a:gd name="connsiteY14-880" fmla="*/ 5019039 h 5234940"/>
              <a:gd name="connsiteX15-881" fmla="*/ 0 w 10768330"/>
              <a:gd name="connsiteY15-882" fmla="*/ 215906 h 5234940"/>
              <a:gd name="connsiteX16-883" fmla="*/ 215906 w 10768330"/>
              <a:gd name="connsiteY16-884" fmla="*/ 0 h 5234940"/>
              <a:gd name="connsiteX0-885" fmla="*/ 215906 w 10768330"/>
              <a:gd name="connsiteY0-886" fmla="*/ 0 h 5234940"/>
              <a:gd name="connsiteX1-887" fmla="*/ 2742639 w 10768330"/>
              <a:gd name="connsiteY1-888" fmla="*/ 0 h 5234940"/>
              <a:gd name="connsiteX2-889" fmla="*/ 2895329 w 10768330"/>
              <a:gd name="connsiteY2-890" fmla="*/ 63259 h 5234940"/>
              <a:gd name="connsiteX3-891" fmla="*/ 3127406 w 10768330"/>
              <a:gd name="connsiteY3-892" fmla="*/ 295342 h 5234940"/>
              <a:gd name="connsiteX4-893" fmla="*/ 3280095 w 10768330"/>
              <a:gd name="connsiteY4-894" fmla="*/ 358593 h 5234940"/>
              <a:gd name="connsiteX5-895" fmla="*/ 10552468 w 10768330"/>
              <a:gd name="connsiteY5-896" fmla="*/ 358593 h 5234940"/>
              <a:gd name="connsiteX6-897" fmla="*/ 10768330 w 10768330"/>
              <a:gd name="connsiteY6-898" fmla="*/ 574490 h 5234940"/>
              <a:gd name="connsiteX7-899" fmla="*/ 10768330 w 10768330"/>
              <a:gd name="connsiteY7-900" fmla="*/ 5018988 h 5234940"/>
              <a:gd name="connsiteX8-901" fmla="*/ 10552433 w 10768330"/>
              <a:gd name="connsiteY8-902" fmla="*/ 5234940 h 5234940"/>
              <a:gd name="connsiteX9-903" fmla="*/ 3495421 w 10768330"/>
              <a:gd name="connsiteY9-904" fmla="*/ 5234940 h 5234940"/>
              <a:gd name="connsiteX10-905" fmla="*/ 3495400 w 10768330"/>
              <a:gd name="connsiteY10-906" fmla="*/ 5234940 h 5234940"/>
              <a:gd name="connsiteX11-907" fmla="*/ 1999721 w 10768330"/>
              <a:gd name="connsiteY11-908" fmla="*/ 5234940 h 5234940"/>
              <a:gd name="connsiteX12-909" fmla="*/ 1999679 w 10768330"/>
              <a:gd name="connsiteY12-910" fmla="*/ 5234940 h 5234940"/>
              <a:gd name="connsiteX13-911" fmla="*/ 215839 w 10768330"/>
              <a:gd name="connsiteY13-912" fmla="*/ 5234940 h 5234940"/>
              <a:gd name="connsiteX14-913" fmla="*/ 0 w 10768330"/>
              <a:gd name="connsiteY14-914" fmla="*/ 5019039 h 5234940"/>
              <a:gd name="connsiteX15-915" fmla="*/ 0 w 10768330"/>
              <a:gd name="connsiteY15-916" fmla="*/ 215906 h 5234940"/>
              <a:gd name="connsiteX16-917" fmla="*/ 215906 w 10768330"/>
              <a:gd name="connsiteY16-918" fmla="*/ 0 h 5234940"/>
              <a:gd name="connsiteX0-919" fmla="*/ 215906 w 10768330"/>
              <a:gd name="connsiteY0-920" fmla="*/ 0 h 5234940"/>
              <a:gd name="connsiteX1-921" fmla="*/ 2742639 w 10768330"/>
              <a:gd name="connsiteY1-922" fmla="*/ 0 h 5234940"/>
              <a:gd name="connsiteX2-923" fmla="*/ 2895329 w 10768330"/>
              <a:gd name="connsiteY2-924" fmla="*/ 63259 h 5234940"/>
              <a:gd name="connsiteX3-925" fmla="*/ 3127406 w 10768330"/>
              <a:gd name="connsiteY3-926" fmla="*/ 295342 h 5234940"/>
              <a:gd name="connsiteX4-927" fmla="*/ 3280095 w 10768330"/>
              <a:gd name="connsiteY4-928" fmla="*/ 358593 h 5234940"/>
              <a:gd name="connsiteX5-929" fmla="*/ 10552468 w 10768330"/>
              <a:gd name="connsiteY5-930" fmla="*/ 358593 h 5234940"/>
              <a:gd name="connsiteX6-931" fmla="*/ 10768330 w 10768330"/>
              <a:gd name="connsiteY6-932" fmla="*/ 574490 h 5234940"/>
              <a:gd name="connsiteX7-933" fmla="*/ 10768330 w 10768330"/>
              <a:gd name="connsiteY7-934" fmla="*/ 5018988 h 5234940"/>
              <a:gd name="connsiteX8-935" fmla="*/ 10552433 w 10768330"/>
              <a:gd name="connsiteY8-936" fmla="*/ 5234940 h 5234940"/>
              <a:gd name="connsiteX9-937" fmla="*/ 3495421 w 10768330"/>
              <a:gd name="connsiteY9-938" fmla="*/ 5234940 h 5234940"/>
              <a:gd name="connsiteX10-939" fmla="*/ 3495400 w 10768330"/>
              <a:gd name="connsiteY10-940" fmla="*/ 5234940 h 5234940"/>
              <a:gd name="connsiteX11-941" fmla="*/ 1999721 w 10768330"/>
              <a:gd name="connsiteY11-942" fmla="*/ 5234940 h 5234940"/>
              <a:gd name="connsiteX12-943" fmla="*/ 1999679 w 10768330"/>
              <a:gd name="connsiteY12-944" fmla="*/ 5234940 h 5234940"/>
              <a:gd name="connsiteX13-945" fmla="*/ 215839 w 10768330"/>
              <a:gd name="connsiteY13-946" fmla="*/ 5234940 h 5234940"/>
              <a:gd name="connsiteX14-947" fmla="*/ 0 w 10768330"/>
              <a:gd name="connsiteY14-948" fmla="*/ 5019039 h 5234940"/>
              <a:gd name="connsiteX15-949" fmla="*/ 0 w 10768330"/>
              <a:gd name="connsiteY15-950" fmla="*/ 215906 h 5234940"/>
              <a:gd name="connsiteX16-951" fmla="*/ 215906 w 10768330"/>
              <a:gd name="connsiteY16-952" fmla="*/ 0 h 5234940"/>
              <a:gd name="connsiteX0-953" fmla="*/ 215906 w 10768330"/>
              <a:gd name="connsiteY0-954" fmla="*/ 0 h 5234940"/>
              <a:gd name="connsiteX1-955" fmla="*/ 2742639 w 10768330"/>
              <a:gd name="connsiteY1-956" fmla="*/ 0 h 5234940"/>
              <a:gd name="connsiteX2-957" fmla="*/ 2895329 w 10768330"/>
              <a:gd name="connsiteY2-958" fmla="*/ 63259 h 5234940"/>
              <a:gd name="connsiteX3-959" fmla="*/ 3127406 w 10768330"/>
              <a:gd name="connsiteY3-960" fmla="*/ 295342 h 5234940"/>
              <a:gd name="connsiteX4-961" fmla="*/ 3280095 w 10768330"/>
              <a:gd name="connsiteY4-962" fmla="*/ 358593 h 5234940"/>
              <a:gd name="connsiteX5-963" fmla="*/ 10552468 w 10768330"/>
              <a:gd name="connsiteY5-964" fmla="*/ 358593 h 5234940"/>
              <a:gd name="connsiteX6-965" fmla="*/ 10768330 w 10768330"/>
              <a:gd name="connsiteY6-966" fmla="*/ 574490 h 5234940"/>
              <a:gd name="connsiteX7-967" fmla="*/ 10768330 w 10768330"/>
              <a:gd name="connsiteY7-968" fmla="*/ 5018988 h 5234940"/>
              <a:gd name="connsiteX8-969" fmla="*/ 10552433 w 10768330"/>
              <a:gd name="connsiteY8-970" fmla="*/ 5234940 h 5234940"/>
              <a:gd name="connsiteX9-971" fmla="*/ 3495421 w 10768330"/>
              <a:gd name="connsiteY9-972" fmla="*/ 5234940 h 5234940"/>
              <a:gd name="connsiteX10-973" fmla="*/ 3495400 w 10768330"/>
              <a:gd name="connsiteY10-974" fmla="*/ 5234940 h 5234940"/>
              <a:gd name="connsiteX11-975" fmla="*/ 1999721 w 10768330"/>
              <a:gd name="connsiteY11-976" fmla="*/ 5234940 h 5234940"/>
              <a:gd name="connsiteX12-977" fmla="*/ 1999679 w 10768330"/>
              <a:gd name="connsiteY12-978" fmla="*/ 5234940 h 5234940"/>
              <a:gd name="connsiteX13-979" fmla="*/ 215839 w 10768330"/>
              <a:gd name="connsiteY13-980" fmla="*/ 5234940 h 5234940"/>
              <a:gd name="connsiteX14-981" fmla="*/ 0 w 10768330"/>
              <a:gd name="connsiteY14-982" fmla="*/ 5019039 h 5234940"/>
              <a:gd name="connsiteX15-983" fmla="*/ 0 w 10768330"/>
              <a:gd name="connsiteY15-984" fmla="*/ 215906 h 5234940"/>
              <a:gd name="connsiteX16-985" fmla="*/ 215906 w 10768330"/>
              <a:gd name="connsiteY16-986" fmla="*/ 0 h 5234940"/>
              <a:gd name="connsiteX0-987" fmla="*/ 215906 w 10768330"/>
              <a:gd name="connsiteY0-988" fmla="*/ 0 h 5234940"/>
              <a:gd name="connsiteX1-989" fmla="*/ 2742639 w 10768330"/>
              <a:gd name="connsiteY1-990" fmla="*/ 0 h 5234940"/>
              <a:gd name="connsiteX2-991" fmla="*/ 2895329 w 10768330"/>
              <a:gd name="connsiteY2-992" fmla="*/ 63259 h 5234940"/>
              <a:gd name="connsiteX3-993" fmla="*/ 3127406 w 10768330"/>
              <a:gd name="connsiteY3-994" fmla="*/ 295342 h 5234940"/>
              <a:gd name="connsiteX4-995" fmla="*/ 3280095 w 10768330"/>
              <a:gd name="connsiteY4-996" fmla="*/ 358593 h 5234940"/>
              <a:gd name="connsiteX5-997" fmla="*/ 10552468 w 10768330"/>
              <a:gd name="connsiteY5-998" fmla="*/ 358593 h 5234940"/>
              <a:gd name="connsiteX6-999" fmla="*/ 10768330 w 10768330"/>
              <a:gd name="connsiteY6-1000" fmla="*/ 574490 h 5234940"/>
              <a:gd name="connsiteX7-1001" fmla="*/ 10768330 w 10768330"/>
              <a:gd name="connsiteY7-1002" fmla="*/ 5018988 h 5234940"/>
              <a:gd name="connsiteX8-1003" fmla="*/ 10552433 w 10768330"/>
              <a:gd name="connsiteY8-1004" fmla="*/ 5234940 h 5234940"/>
              <a:gd name="connsiteX9-1005" fmla="*/ 3495421 w 10768330"/>
              <a:gd name="connsiteY9-1006" fmla="*/ 5234940 h 5234940"/>
              <a:gd name="connsiteX10-1007" fmla="*/ 3495400 w 10768330"/>
              <a:gd name="connsiteY10-1008" fmla="*/ 5234940 h 5234940"/>
              <a:gd name="connsiteX11-1009" fmla="*/ 1999721 w 10768330"/>
              <a:gd name="connsiteY11-1010" fmla="*/ 5234940 h 5234940"/>
              <a:gd name="connsiteX12-1011" fmla="*/ 1999679 w 10768330"/>
              <a:gd name="connsiteY12-1012" fmla="*/ 5234940 h 5234940"/>
              <a:gd name="connsiteX13-1013" fmla="*/ 215839 w 10768330"/>
              <a:gd name="connsiteY13-1014" fmla="*/ 5234940 h 5234940"/>
              <a:gd name="connsiteX14-1015" fmla="*/ 0 w 10768330"/>
              <a:gd name="connsiteY14-1016" fmla="*/ 5019039 h 5234940"/>
              <a:gd name="connsiteX15-1017" fmla="*/ 0 w 10768330"/>
              <a:gd name="connsiteY15-1018" fmla="*/ 215906 h 5234940"/>
              <a:gd name="connsiteX16-1019" fmla="*/ 215906 w 10768330"/>
              <a:gd name="connsiteY16-1020" fmla="*/ 0 h 52349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10768330" h="5234940">
                <a:moveTo>
                  <a:pt x="215906" y="0"/>
                </a:moveTo>
                <a:cubicBezTo>
                  <a:pt x="215906" y="0"/>
                  <a:pt x="2742639" y="0"/>
                  <a:pt x="2742639" y="0"/>
                </a:cubicBezTo>
                <a:cubicBezTo>
                  <a:pt x="2800684" y="0"/>
                  <a:pt x="2854285" y="22214"/>
                  <a:pt x="2895329" y="63259"/>
                </a:cubicBezTo>
                <a:cubicBezTo>
                  <a:pt x="2895329" y="63259"/>
                  <a:pt x="3127406" y="295342"/>
                  <a:pt x="3127406" y="295342"/>
                </a:cubicBezTo>
                <a:cubicBezTo>
                  <a:pt x="3168441" y="336377"/>
                  <a:pt x="3222063" y="358593"/>
                  <a:pt x="3280095" y="358593"/>
                </a:cubicBezTo>
                <a:cubicBezTo>
                  <a:pt x="3280095" y="358593"/>
                  <a:pt x="10552468" y="358593"/>
                  <a:pt x="10552468" y="358593"/>
                </a:cubicBezTo>
                <a:cubicBezTo>
                  <a:pt x="10678938" y="358593"/>
                  <a:pt x="10768330" y="448020"/>
                  <a:pt x="10768330" y="574490"/>
                </a:cubicBezTo>
                <a:cubicBezTo>
                  <a:pt x="10768330" y="574490"/>
                  <a:pt x="10768330" y="5018988"/>
                  <a:pt x="10768330" y="5018988"/>
                </a:cubicBezTo>
                <a:cubicBezTo>
                  <a:pt x="10768330" y="5145458"/>
                  <a:pt x="10678903" y="5234940"/>
                  <a:pt x="10552433" y="5234940"/>
                </a:cubicBezTo>
                <a:cubicBezTo>
                  <a:pt x="10552433" y="5234940"/>
                  <a:pt x="3495421" y="5234940"/>
                  <a:pt x="3495421" y="5234940"/>
                </a:cubicBezTo>
                <a:cubicBezTo>
                  <a:pt x="3495421" y="5234940"/>
                  <a:pt x="3495400" y="5234940"/>
                  <a:pt x="3495400" y="5234940"/>
                </a:cubicBezTo>
                <a:cubicBezTo>
                  <a:pt x="3495400" y="5234940"/>
                  <a:pt x="1999721" y="5234940"/>
                  <a:pt x="1999721" y="5234940"/>
                </a:cubicBezTo>
                <a:cubicBezTo>
                  <a:pt x="1999721" y="5234940"/>
                  <a:pt x="1999679" y="5234940"/>
                  <a:pt x="1999679" y="5234940"/>
                </a:cubicBezTo>
                <a:cubicBezTo>
                  <a:pt x="1999679" y="5234940"/>
                  <a:pt x="215839" y="5234940"/>
                  <a:pt x="215839" y="5234940"/>
                </a:cubicBezTo>
                <a:cubicBezTo>
                  <a:pt x="89366" y="5234940"/>
                  <a:pt x="0" y="5145511"/>
                  <a:pt x="0" y="5019039"/>
                </a:cubicBezTo>
                <a:cubicBezTo>
                  <a:pt x="0" y="5019039"/>
                  <a:pt x="0" y="215906"/>
                  <a:pt x="0" y="215906"/>
                </a:cubicBezTo>
                <a:cubicBezTo>
                  <a:pt x="0" y="89432"/>
                  <a:pt x="89432" y="0"/>
                  <a:pt x="215906" y="0"/>
                </a:cubicBezTo>
                <a:close/>
              </a:path>
            </a:pathLst>
          </a:custGeom>
          <a:solidFill>
            <a:schemeClr val="accent1">
              <a:lumMod val="40000"/>
              <a:lumOff val="60000"/>
              <a:alpha val="33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3" name="任意多边形: 形状 22"/>
          <p:cNvSpPr/>
          <p:nvPr>
            <p:custDataLst>
              <p:tags r:id="rId2"/>
            </p:custDataLst>
          </p:nvPr>
        </p:nvSpPr>
        <p:spPr>
          <a:xfrm>
            <a:off x="1071880" y="1496695"/>
            <a:ext cx="10048240" cy="4898390"/>
          </a:xfrm>
          <a:custGeom>
            <a:avLst/>
            <a:gdLst>
              <a:gd name="connsiteX0" fmla="*/ 215906 w 10768330"/>
              <a:gd name="connsiteY0" fmla="*/ 0 h 5234940"/>
              <a:gd name="connsiteX1" fmla="*/ 2742639 w 10768330"/>
              <a:gd name="connsiteY1" fmla="*/ 0 h 5234940"/>
              <a:gd name="connsiteX2" fmla="*/ 2895329 w 10768330"/>
              <a:gd name="connsiteY2" fmla="*/ 63259 h 5234940"/>
              <a:gd name="connsiteX3" fmla="*/ 3127406 w 10768330"/>
              <a:gd name="connsiteY3" fmla="*/ 295342 h 5234940"/>
              <a:gd name="connsiteX4" fmla="*/ 3280095 w 10768330"/>
              <a:gd name="connsiteY4" fmla="*/ 358593 h 5234940"/>
              <a:gd name="connsiteX5" fmla="*/ 10552468 w 10768330"/>
              <a:gd name="connsiteY5" fmla="*/ 358593 h 5234940"/>
              <a:gd name="connsiteX6" fmla="*/ 10768330 w 10768330"/>
              <a:gd name="connsiteY6" fmla="*/ 574490 h 5234940"/>
              <a:gd name="connsiteX7" fmla="*/ 10768330 w 10768330"/>
              <a:gd name="connsiteY7" fmla="*/ 5018988 h 5234940"/>
              <a:gd name="connsiteX8" fmla="*/ 10552433 w 10768330"/>
              <a:gd name="connsiteY8" fmla="*/ 5234940 h 5234940"/>
              <a:gd name="connsiteX9" fmla="*/ 3495421 w 10768330"/>
              <a:gd name="connsiteY9" fmla="*/ 5234940 h 5234940"/>
              <a:gd name="connsiteX10" fmla="*/ 3495400 w 10768330"/>
              <a:gd name="connsiteY10" fmla="*/ 5234940 h 5234940"/>
              <a:gd name="connsiteX11" fmla="*/ 1999721 w 10768330"/>
              <a:gd name="connsiteY11" fmla="*/ 5234940 h 5234940"/>
              <a:gd name="connsiteX12" fmla="*/ 1999679 w 10768330"/>
              <a:gd name="connsiteY12" fmla="*/ 5234940 h 5234940"/>
              <a:gd name="connsiteX13" fmla="*/ 215839 w 10768330"/>
              <a:gd name="connsiteY13" fmla="*/ 5234940 h 5234940"/>
              <a:gd name="connsiteX14" fmla="*/ 0 w 10768330"/>
              <a:gd name="connsiteY14" fmla="*/ 5019039 h 5234940"/>
              <a:gd name="connsiteX15" fmla="*/ 0 w 10768330"/>
              <a:gd name="connsiteY15" fmla="*/ 215906 h 5234940"/>
              <a:gd name="connsiteX16" fmla="*/ 215906 w 10768330"/>
              <a:gd name="connsiteY16" fmla="*/ 0 h 5234940"/>
              <a:gd name="connsiteX0-1" fmla="*/ 215906 w 10768330"/>
              <a:gd name="connsiteY0-2" fmla="*/ 0 h 5234940"/>
              <a:gd name="connsiteX1-3" fmla="*/ 2742639 w 10768330"/>
              <a:gd name="connsiteY1-4" fmla="*/ 0 h 5234940"/>
              <a:gd name="connsiteX2-5" fmla="*/ 2895329 w 10768330"/>
              <a:gd name="connsiteY2-6" fmla="*/ 63259 h 5234940"/>
              <a:gd name="connsiteX3-7" fmla="*/ 3127406 w 10768330"/>
              <a:gd name="connsiteY3-8" fmla="*/ 295342 h 5234940"/>
              <a:gd name="connsiteX4-9" fmla="*/ 3280095 w 10768330"/>
              <a:gd name="connsiteY4-10" fmla="*/ 358593 h 5234940"/>
              <a:gd name="connsiteX5-11" fmla="*/ 10552468 w 10768330"/>
              <a:gd name="connsiteY5-12" fmla="*/ 358593 h 5234940"/>
              <a:gd name="connsiteX6-13" fmla="*/ 10768330 w 10768330"/>
              <a:gd name="connsiteY6-14" fmla="*/ 574490 h 5234940"/>
              <a:gd name="connsiteX7-15" fmla="*/ 10768330 w 10768330"/>
              <a:gd name="connsiteY7-16" fmla="*/ 5018988 h 5234940"/>
              <a:gd name="connsiteX8-17" fmla="*/ 10552433 w 10768330"/>
              <a:gd name="connsiteY8-18" fmla="*/ 5234940 h 5234940"/>
              <a:gd name="connsiteX9-19" fmla="*/ 3495421 w 10768330"/>
              <a:gd name="connsiteY9-20" fmla="*/ 5234940 h 5234940"/>
              <a:gd name="connsiteX10-21" fmla="*/ 3495400 w 10768330"/>
              <a:gd name="connsiteY10-22" fmla="*/ 5234940 h 5234940"/>
              <a:gd name="connsiteX11-23" fmla="*/ 1999721 w 10768330"/>
              <a:gd name="connsiteY11-24" fmla="*/ 5234940 h 5234940"/>
              <a:gd name="connsiteX12-25" fmla="*/ 1999679 w 10768330"/>
              <a:gd name="connsiteY12-26" fmla="*/ 5234940 h 5234940"/>
              <a:gd name="connsiteX13-27" fmla="*/ 215839 w 10768330"/>
              <a:gd name="connsiteY13-28" fmla="*/ 5234940 h 5234940"/>
              <a:gd name="connsiteX14-29" fmla="*/ 0 w 10768330"/>
              <a:gd name="connsiteY14-30" fmla="*/ 5019039 h 5234940"/>
              <a:gd name="connsiteX15-31" fmla="*/ 0 w 10768330"/>
              <a:gd name="connsiteY15-32" fmla="*/ 215906 h 5234940"/>
              <a:gd name="connsiteX16-33" fmla="*/ 215906 w 10768330"/>
              <a:gd name="connsiteY16-34" fmla="*/ 0 h 5234940"/>
              <a:gd name="connsiteX0-35" fmla="*/ 215906 w 10768330"/>
              <a:gd name="connsiteY0-36" fmla="*/ 0 h 5234940"/>
              <a:gd name="connsiteX1-37" fmla="*/ 2742639 w 10768330"/>
              <a:gd name="connsiteY1-38" fmla="*/ 0 h 5234940"/>
              <a:gd name="connsiteX2-39" fmla="*/ 2895329 w 10768330"/>
              <a:gd name="connsiteY2-40" fmla="*/ 63259 h 5234940"/>
              <a:gd name="connsiteX3-41" fmla="*/ 3127406 w 10768330"/>
              <a:gd name="connsiteY3-42" fmla="*/ 295342 h 5234940"/>
              <a:gd name="connsiteX4-43" fmla="*/ 3280095 w 10768330"/>
              <a:gd name="connsiteY4-44" fmla="*/ 358593 h 5234940"/>
              <a:gd name="connsiteX5-45" fmla="*/ 10552468 w 10768330"/>
              <a:gd name="connsiteY5-46" fmla="*/ 358593 h 5234940"/>
              <a:gd name="connsiteX6-47" fmla="*/ 10768330 w 10768330"/>
              <a:gd name="connsiteY6-48" fmla="*/ 574490 h 5234940"/>
              <a:gd name="connsiteX7-49" fmla="*/ 10768330 w 10768330"/>
              <a:gd name="connsiteY7-50" fmla="*/ 5018988 h 5234940"/>
              <a:gd name="connsiteX8-51" fmla="*/ 10552433 w 10768330"/>
              <a:gd name="connsiteY8-52" fmla="*/ 5234940 h 5234940"/>
              <a:gd name="connsiteX9-53" fmla="*/ 3495421 w 10768330"/>
              <a:gd name="connsiteY9-54" fmla="*/ 5234940 h 5234940"/>
              <a:gd name="connsiteX10-55" fmla="*/ 3495400 w 10768330"/>
              <a:gd name="connsiteY10-56" fmla="*/ 5234940 h 5234940"/>
              <a:gd name="connsiteX11-57" fmla="*/ 1999721 w 10768330"/>
              <a:gd name="connsiteY11-58" fmla="*/ 5234940 h 5234940"/>
              <a:gd name="connsiteX12-59" fmla="*/ 1999679 w 10768330"/>
              <a:gd name="connsiteY12-60" fmla="*/ 5234940 h 5234940"/>
              <a:gd name="connsiteX13-61" fmla="*/ 215839 w 10768330"/>
              <a:gd name="connsiteY13-62" fmla="*/ 5234940 h 5234940"/>
              <a:gd name="connsiteX14-63" fmla="*/ 0 w 10768330"/>
              <a:gd name="connsiteY14-64" fmla="*/ 5019039 h 5234940"/>
              <a:gd name="connsiteX15-65" fmla="*/ 0 w 10768330"/>
              <a:gd name="connsiteY15-66" fmla="*/ 215906 h 5234940"/>
              <a:gd name="connsiteX16-67" fmla="*/ 215906 w 10768330"/>
              <a:gd name="connsiteY16-68" fmla="*/ 0 h 5234940"/>
              <a:gd name="connsiteX0-69" fmla="*/ 215906 w 10768330"/>
              <a:gd name="connsiteY0-70" fmla="*/ 0 h 5234940"/>
              <a:gd name="connsiteX1-71" fmla="*/ 2742639 w 10768330"/>
              <a:gd name="connsiteY1-72" fmla="*/ 0 h 5234940"/>
              <a:gd name="connsiteX2-73" fmla="*/ 2895329 w 10768330"/>
              <a:gd name="connsiteY2-74" fmla="*/ 63259 h 5234940"/>
              <a:gd name="connsiteX3-75" fmla="*/ 3127406 w 10768330"/>
              <a:gd name="connsiteY3-76" fmla="*/ 295342 h 5234940"/>
              <a:gd name="connsiteX4-77" fmla="*/ 3280095 w 10768330"/>
              <a:gd name="connsiteY4-78" fmla="*/ 358593 h 5234940"/>
              <a:gd name="connsiteX5-79" fmla="*/ 10552468 w 10768330"/>
              <a:gd name="connsiteY5-80" fmla="*/ 358593 h 5234940"/>
              <a:gd name="connsiteX6-81" fmla="*/ 10768330 w 10768330"/>
              <a:gd name="connsiteY6-82" fmla="*/ 574490 h 5234940"/>
              <a:gd name="connsiteX7-83" fmla="*/ 10768330 w 10768330"/>
              <a:gd name="connsiteY7-84" fmla="*/ 5018988 h 5234940"/>
              <a:gd name="connsiteX8-85" fmla="*/ 10552433 w 10768330"/>
              <a:gd name="connsiteY8-86" fmla="*/ 5234940 h 5234940"/>
              <a:gd name="connsiteX9-87" fmla="*/ 3495421 w 10768330"/>
              <a:gd name="connsiteY9-88" fmla="*/ 5234940 h 5234940"/>
              <a:gd name="connsiteX10-89" fmla="*/ 3495400 w 10768330"/>
              <a:gd name="connsiteY10-90" fmla="*/ 5234940 h 5234940"/>
              <a:gd name="connsiteX11-91" fmla="*/ 1999721 w 10768330"/>
              <a:gd name="connsiteY11-92" fmla="*/ 5234940 h 5234940"/>
              <a:gd name="connsiteX12-93" fmla="*/ 1999679 w 10768330"/>
              <a:gd name="connsiteY12-94" fmla="*/ 5234940 h 5234940"/>
              <a:gd name="connsiteX13-95" fmla="*/ 215839 w 10768330"/>
              <a:gd name="connsiteY13-96" fmla="*/ 5234940 h 5234940"/>
              <a:gd name="connsiteX14-97" fmla="*/ 0 w 10768330"/>
              <a:gd name="connsiteY14-98" fmla="*/ 5019039 h 5234940"/>
              <a:gd name="connsiteX15-99" fmla="*/ 0 w 10768330"/>
              <a:gd name="connsiteY15-100" fmla="*/ 215906 h 5234940"/>
              <a:gd name="connsiteX16-101" fmla="*/ 215906 w 10768330"/>
              <a:gd name="connsiteY16-102" fmla="*/ 0 h 5234940"/>
              <a:gd name="connsiteX0-103" fmla="*/ 215906 w 10768330"/>
              <a:gd name="connsiteY0-104" fmla="*/ 0 h 5234940"/>
              <a:gd name="connsiteX1-105" fmla="*/ 2742639 w 10768330"/>
              <a:gd name="connsiteY1-106" fmla="*/ 0 h 5234940"/>
              <a:gd name="connsiteX2-107" fmla="*/ 2895329 w 10768330"/>
              <a:gd name="connsiteY2-108" fmla="*/ 63259 h 5234940"/>
              <a:gd name="connsiteX3-109" fmla="*/ 3127406 w 10768330"/>
              <a:gd name="connsiteY3-110" fmla="*/ 295342 h 5234940"/>
              <a:gd name="connsiteX4-111" fmla="*/ 3280095 w 10768330"/>
              <a:gd name="connsiteY4-112" fmla="*/ 358593 h 5234940"/>
              <a:gd name="connsiteX5-113" fmla="*/ 10552468 w 10768330"/>
              <a:gd name="connsiteY5-114" fmla="*/ 358593 h 5234940"/>
              <a:gd name="connsiteX6-115" fmla="*/ 10768330 w 10768330"/>
              <a:gd name="connsiteY6-116" fmla="*/ 574490 h 5234940"/>
              <a:gd name="connsiteX7-117" fmla="*/ 10768330 w 10768330"/>
              <a:gd name="connsiteY7-118" fmla="*/ 5018988 h 5234940"/>
              <a:gd name="connsiteX8-119" fmla="*/ 10552433 w 10768330"/>
              <a:gd name="connsiteY8-120" fmla="*/ 5234940 h 5234940"/>
              <a:gd name="connsiteX9-121" fmla="*/ 3495421 w 10768330"/>
              <a:gd name="connsiteY9-122" fmla="*/ 5234940 h 5234940"/>
              <a:gd name="connsiteX10-123" fmla="*/ 3495400 w 10768330"/>
              <a:gd name="connsiteY10-124" fmla="*/ 5234940 h 5234940"/>
              <a:gd name="connsiteX11-125" fmla="*/ 1999721 w 10768330"/>
              <a:gd name="connsiteY11-126" fmla="*/ 5234940 h 5234940"/>
              <a:gd name="connsiteX12-127" fmla="*/ 1999679 w 10768330"/>
              <a:gd name="connsiteY12-128" fmla="*/ 5234940 h 5234940"/>
              <a:gd name="connsiteX13-129" fmla="*/ 215839 w 10768330"/>
              <a:gd name="connsiteY13-130" fmla="*/ 5234940 h 5234940"/>
              <a:gd name="connsiteX14-131" fmla="*/ 0 w 10768330"/>
              <a:gd name="connsiteY14-132" fmla="*/ 5019039 h 5234940"/>
              <a:gd name="connsiteX15-133" fmla="*/ 0 w 10768330"/>
              <a:gd name="connsiteY15-134" fmla="*/ 215906 h 5234940"/>
              <a:gd name="connsiteX16-135" fmla="*/ 215906 w 10768330"/>
              <a:gd name="connsiteY16-136" fmla="*/ 0 h 5234940"/>
              <a:gd name="connsiteX0-137" fmla="*/ 215906 w 10768330"/>
              <a:gd name="connsiteY0-138" fmla="*/ 0 h 5234940"/>
              <a:gd name="connsiteX1-139" fmla="*/ 2742639 w 10768330"/>
              <a:gd name="connsiteY1-140" fmla="*/ 0 h 5234940"/>
              <a:gd name="connsiteX2-141" fmla="*/ 2895329 w 10768330"/>
              <a:gd name="connsiteY2-142" fmla="*/ 63259 h 5234940"/>
              <a:gd name="connsiteX3-143" fmla="*/ 3127406 w 10768330"/>
              <a:gd name="connsiteY3-144" fmla="*/ 295342 h 5234940"/>
              <a:gd name="connsiteX4-145" fmla="*/ 3280095 w 10768330"/>
              <a:gd name="connsiteY4-146" fmla="*/ 358593 h 5234940"/>
              <a:gd name="connsiteX5-147" fmla="*/ 10552468 w 10768330"/>
              <a:gd name="connsiteY5-148" fmla="*/ 358593 h 5234940"/>
              <a:gd name="connsiteX6-149" fmla="*/ 10768330 w 10768330"/>
              <a:gd name="connsiteY6-150" fmla="*/ 574490 h 5234940"/>
              <a:gd name="connsiteX7-151" fmla="*/ 10768330 w 10768330"/>
              <a:gd name="connsiteY7-152" fmla="*/ 5018988 h 5234940"/>
              <a:gd name="connsiteX8-153" fmla="*/ 10552433 w 10768330"/>
              <a:gd name="connsiteY8-154" fmla="*/ 5234940 h 5234940"/>
              <a:gd name="connsiteX9-155" fmla="*/ 3495421 w 10768330"/>
              <a:gd name="connsiteY9-156" fmla="*/ 5234940 h 5234940"/>
              <a:gd name="connsiteX10-157" fmla="*/ 3495400 w 10768330"/>
              <a:gd name="connsiteY10-158" fmla="*/ 5234940 h 5234940"/>
              <a:gd name="connsiteX11-159" fmla="*/ 1999721 w 10768330"/>
              <a:gd name="connsiteY11-160" fmla="*/ 5234940 h 5234940"/>
              <a:gd name="connsiteX12-161" fmla="*/ 1999679 w 10768330"/>
              <a:gd name="connsiteY12-162" fmla="*/ 5234940 h 5234940"/>
              <a:gd name="connsiteX13-163" fmla="*/ 215839 w 10768330"/>
              <a:gd name="connsiteY13-164" fmla="*/ 5234940 h 5234940"/>
              <a:gd name="connsiteX14-165" fmla="*/ 0 w 10768330"/>
              <a:gd name="connsiteY14-166" fmla="*/ 5019039 h 5234940"/>
              <a:gd name="connsiteX15-167" fmla="*/ 0 w 10768330"/>
              <a:gd name="connsiteY15-168" fmla="*/ 215906 h 5234940"/>
              <a:gd name="connsiteX16-169" fmla="*/ 215906 w 10768330"/>
              <a:gd name="connsiteY16-170" fmla="*/ 0 h 5234940"/>
              <a:gd name="connsiteX0-171" fmla="*/ 215906 w 10768330"/>
              <a:gd name="connsiteY0-172" fmla="*/ 0 h 5234940"/>
              <a:gd name="connsiteX1-173" fmla="*/ 2742639 w 10768330"/>
              <a:gd name="connsiteY1-174" fmla="*/ 0 h 5234940"/>
              <a:gd name="connsiteX2-175" fmla="*/ 2895329 w 10768330"/>
              <a:gd name="connsiteY2-176" fmla="*/ 63259 h 5234940"/>
              <a:gd name="connsiteX3-177" fmla="*/ 3127406 w 10768330"/>
              <a:gd name="connsiteY3-178" fmla="*/ 295342 h 5234940"/>
              <a:gd name="connsiteX4-179" fmla="*/ 3280095 w 10768330"/>
              <a:gd name="connsiteY4-180" fmla="*/ 358593 h 5234940"/>
              <a:gd name="connsiteX5-181" fmla="*/ 10552468 w 10768330"/>
              <a:gd name="connsiteY5-182" fmla="*/ 358593 h 5234940"/>
              <a:gd name="connsiteX6-183" fmla="*/ 10768330 w 10768330"/>
              <a:gd name="connsiteY6-184" fmla="*/ 574490 h 5234940"/>
              <a:gd name="connsiteX7-185" fmla="*/ 10768330 w 10768330"/>
              <a:gd name="connsiteY7-186" fmla="*/ 5018988 h 5234940"/>
              <a:gd name="connsiteX8-187" fmla="*/ 10552433 w 10768330"/>
              <a:gd name="connsiteY8-188" fmla="*/ 5234940 h 5234940"/>
              <a:gd name="connsiteX9-189" fmla="*/ 3495421 w 10768330"/>
              <a:gd name="connsiteY9-190" fmla="*/ 5234940 h 5234940"/>
              <a:gd name="connsiteX10-191" fmla="*/ 3495400 w 10768330"/>
              <a:gd name="connsiteY10-192" fmla="*/ 5234940 h 5234940"/>
              <a:gd name="connsiteX11-193" fmla="*/ 1999721 w 10768330"/>
              <a:gd name="connsiteY11-194" fmla="*/ 5234940 h 5234940"/>
              <a:gd name="connsiteX12-195" fmla="*/ 1999679 w 10768330"/>
              <a:gd name="connsiteY12-196" fmla="*/ 5234940 h 5234940"/>
              <a:gd name="connsiteX13-197" fmla="*/ 215839 w 10768330"/>
              <a:gd name="connsiteY13-198" fmla="*/ 5234940 h 5234940"/>
              <a:gd name="connsiteX14-199" fmla="*/ 0 w 10768330"/>
              <a:gd name="connsiteY14-200" fmla="*/ 5019039 h 5234940"/>
              <a:gd name="connsiteX15-201" fmla="*/ 0 w 10768330"/>
              <a:gd name="connsiteY15-202" fmla="*/ 215906 h 5234940"/>
              <a:gd name="connsiteX16-203" fmla="*/ 215906 w 10768330"/>
              <a:gd name="connsiteY16-204" fmla="*/ 0 h 5234940"/>
              <a:gd name="connsiteX0-205" fmla="*/ 215906 w 10768330"/>
              <a:gd name="connsiteY0-206" fmla="*/ 0 h 5234940"/>
              <a:gd name="connsiteX1-207" fmla="*/ 2742639 w 10768330"/>
              <a:gd name="connsiteY1-208" fmla="*/ 0 h 5234940"/>
              <a:gd name="connsiteX2-209" fmla="*/ 2895329 w 10768330"/>
              <a:gd name="connsiteY2-210" fmla="*/ 63259 h 5234940"/>
              <a:gd name="connsiteX3-211" fmla="*/ 3127406 w 10768330"/>
              <a:gd name="connsiteY3-212" fmla="*/ 295342 h 5234940"/>
              <a:gd name="connsiteX4-213" fmla="*/ 3280095 w 10768330"/>
              <a:gd name="connsiteY4-214" fmla="*/ 358593 h 5234940"/>
              <a:gd name="connsiteX5-215" fmla="*/ 10552468 w 10768330"/>
              <a:gd name="connsiteY5-216" fmla="*/ 358593 h 5234940"/>
              <a:gd name="connsiteX6-217" fmla="*/ 10768330 w 10768330"/>
              <a:gd name="connsiteY6-218" fmla="*/ 574490 h 5234940"/>
              <a:gd name="connsiteX7-219" fmla="*/ 10768330 w 10768330"/>
              <a:gd name="connsiteY7-220" fmla="*/ 5018988 h 5234940"/>
              <a:gd name="connsiteX8-221" fmla="*/ 10552433 w 10768330"/>
              <a:gd name="connsiteY8-222" fmla="*/ 5234940 h 5234940"/>
              <a:gd name="connsiteX9-223" fmla="*/ 3495421 w 10768330"/>
              <a:gd name="connsiteY9-224" fmla="*/ 5234940 h 5234940"/>
              <a:gd name="connsiteX10-225" fmla="*/ 3495400 w 10768330"/>
              <a:gd name="connsiteY10-226" fmla="*/ 5234940 h 5234940"/>
              <a:gd name="connsiteX11-227" fmla="*/ 1999721 w 10768330"/>
              <a:gd name="connsiteY11-228" fmla="*/ 5234940 h 5234940"/>
              <a:gd name="connsiteX12-229" fmla="*/ 1999679 w 10768330"/>
              <a:gd name="connsiteY12-230" fmla="*/ 5234940 h 5234940"/>
              <a:gd name="connsiteX13-231" fmla="*/ 215839 w 10768330"/>
              <a:gd name="connsiteY13-232" fmla="*/ 5234940 h 5234940"/>
              <a:gd name="connsiteX14-233" fmla="*/ 0 w 10768330"/>
              <a:gd name="connsiteY14-234" fmla="*/ 5019039 h 5234940"/>
              <a:gd name="connsiteX15-235" fmla="*/ 0 w 10768330"/>
              <a:gd name="connsiteY15-236" fmla="*/ 215906 h 5234940"/>
              <a:gd name="connsiteX16-237" fmla="*/ 215906 w 10768330"/>
              <a:gd name="connsiteY16-238" fmla="*/ 0 h 5234940"/>
              <a:gd name="connsiteX0-239" fmla="*/ 215906 w 10768330"/>
              <a:gd name="connsiteY0-240" fmla="*/ 0 h 5234940"/>
              <a:gd name="connsiteX1-241" fmla="*/ 2742639 w 10768330"/>
              <a:gd name="connsiteY1-242" fmla="*/ 0 h 5234940"/>
              <a:gd name="connsiteX2-243" fmla="*/ 2895329 w 10768330"/>
              <a:gd name="connsiteY2-244" fmla="*/ 63259 h 5234940"/>
              <a:gd name="connsiteX3-245" fmla="*/ 3127406 w 10768330"/>
              <a:gd name="connsiteY3-246" fmla="*/ 295342 h 5234940"/>
              <a:gd name="connsiteX4-247" fmla="*/ 3280095 w 10768330"/>
              <a:gd name="connsiteY4-248" fmla="*/ 358593 h 5234940"/>
              <a:gd name="connsiteX5-249" fmla="*/ 10552468 w 10768330"/>
              <a:gd name="connsiteY5-250" fmla="*/ 358593 h 5234940"/>
              <a:gd name="connsiteX6-251" fmla="*/ 10768330 w 10768330"/>
              <a:gd name="connsiteY6-252" fmla="*/ 574490 h 5234940"/>
              <a:gd name="connsiteX7-253" fmla="*/ 10768330 w 10768330"/>
              <a:gd name="connsiteY7-254" fmla="*/ 5018988 h 5234940"/>
              <a:gd name="connsiteX8-255" fmla="*/ 10552433 w 10768330"/>
              <a:gd name="connsiteY8-256" fmla="*/ 5234940 h 5234940"/>
              <a:gd name="connsiteX9-257" fmla="*/ 3495421 w 10768330"/>
              <a:gd name="connsiteY9-258" fmla="*/ 5234940 h 5234940"/>
              <a:gd name="connsiteX10-259" fmla="*/ 3495400 w 10768330"/>
              <a:gd name="connsiteY10-260" fmla="*/ 5234940 h 5234940"/>
              <a:gd name="connsiteX11-261" fmla="*/ 1999721 w 10768330"/>
              <a:gd name="connsiteY11-262" fmla="*/ 5234940 h 5234940"/>
              <a:gd name="connsiteX12-263" fmla="*/ 1999679 w 10768330"/>
              <a:gd name="connsiteY12-264" fmla="*/ 5234940 h 5234940"/>
              <a:gd name="connsiteX13-265" fmla="*/ 215839 w 10768330"/>
              <a:gd name="connsiteY13-266" fmla="*/ 5234940 h 5234940"/>
              <a:gd name="connsiteX14-267" fmla="*/ 0 w 10768330"/>
              <a:gd name="connsiteY14-268" fmla="*/ 5019039 h 5234940"/>
              <a:gd name="connsiteX15-269" fmla="*/ 0 w 10768330"/>
              <a:gd name="connsiteY15-270" fmla="*/ 215906 h 5234940"/>
              <a:gd name="connsiteX16-271" fmla="*/ 215906 w 10768330"/>
              <a:gd name="connsiteY16-272" fmla="*/ 0 h 5234940"/>
              <a:gd name="connsiteX0-273" fmla="*/ 215906 w 10768330"/>
              <a:gd name="connsiteY0-274" fmla="*/ 0 h 5234940"/>
              <a:gd name="connsiteX1-275" fmla="*/ 2742639 w 10768330"/>
              <a:gd name="connsiteY1-276" fmla="*/ 0 h 5234940"/>
              <a:gd name="connsiteX2-277" fmla="*/ 2895329 w 10768330"/>
              <a:gd name="connsiteY2-278" fmla="*/ 63259 h 5234940"/>
              <a:gd name="connsiteX3-279" fmla="*/ 3127406 w 10768330"/>
              <a:gd name="connsiteY3-280" fmla="*/ 295342 h 5234940"/>
              <a:gd name="connsiteX4-281" fmla="*/ 3280095 w 10768330"/>
              <a:gd name="connsiteY4-282" fmla="*/ 358593 h 5234940"/>
              <a:gd name="connsiteX5-283" fmla="*/ 10552468 w 10768330"/>
              <a:gd name="connsiteY5-284" fmla="*/ 358593 h 5234940"/>
              <a:gd name="connsiteX6-285" fmla="*/ 10768330 w 10768330"/>
              <a:gd name="connsiteY6-286" fmla="*/ 574490 h 5234940"/>
              <a:gd name="connsiteX7-287" fmla="*/ 10768330 w 10768330"/>
              <a:gd name="connsiteY7-288" fmla="*/ 5018988 h 5234940"/>
              <a:gd name="connsiteX8-289" fmla="*/ 10552433 w 10768330"/>
              <a:gd name="connsiteY8-290" fmla="*/ 5234940 h 5234940"/>
              <a:gd name="connsiteX9-291" fmla="*/ 3495421 w 10768330"/>
              <a:gd name="connsiteY9-292" fmla="*/ 5234940 h 5234940"/>
              <a:gd name="connsiteX10-293" fmla="*/ 3495400 w 10768330"/>
              <a:gd name="connsiteY10-294" fmla="*/ 5234940 h 5234940"/>
              <a:gd name="connsiteX11-295" fmla="*/ 1999721 w 10768330"/>
              <a:gd name="connsiteY11-296" fmla="*/ 5234940 h 5234940"/>
              <a:gd name="connsiteX12-297" fmla="*/ 1999679 w 10768330"/>
              <a:gd name="connsiteY12-298" fmla="*/ 5234940 h 5234940"/>
              <a:gd name="connsiteX13-299" fmla="*/ 215839 w 10768330"/>
              <a:gd name="connsiteY13-300" fmla="*/ 5234940 h 5234940"/>
              <a:gd name="connsiteX14-301" fmla="*/ 0 w 10768330"/>
              <a:gd name="connsiteY14-302" fmla="*/ 5019039 h 5234940"/>
              <a:gd name="connsiteX15-303" fmla="*/ 0 w 10768330"/>
              <a:gd name="connsiteY15-304" fmla="*/ 215906 h 5234940"/>
              <a:gd name="connsiteX16-305" fmla="*/ 215906 w 10768330"/>
              <a:gd name="connsiteY16-306" fmla="*/ 0 h 5234940"/>
              <a:gd name="connsiteX0-307" fmla="*/ 215906 w 10768330"/>
              <a:gd name="connsiteY0-308" fmla="*/ 0 h 5234940"/>
              <a:gd name="connsiteX1-309" fmla="*/ 2742639 w 10768330"/>
              <a:gd name="connsiteY1-310" fmla="*/ 0 h 5234940"/>
              <a:gd name="connsiteX2-311" fmla="*/ 2895329 w 10768330"/>
              <a:gd name="connsiteY2-312" fmla="*/ 63259 h 5234940"/>
              <a:gd name="connsiteX3-313" fmla="*/ 3127406 w 10768330"/>
              <a:gd name="connsiteY3-314" fmla="*/ 295342 h 5234940"/>
              <a:gd name="connsiteX4-315" fmla="*/ 3280095 w 10768330"/>
              <a:gd name="connsiteY4-316" fmla="*/ 358593 h 5234940"/>
              <a:gd name="connsiteX5-317" fmla="*/ 10552468 w 10768330"/>
              <a:gd name="connsiteY5-318" fmla="*/ 358593 h 5234940"/>
              <a:gd name="connsiteX6-319" fmla="*/ 10768330 w 10768330"/>
              <a:gd name="connsiteY6-320" fmla="*/ 574490 h 5234940"/>
              <a:gd name="connsiteX7-321" fmla="*/ 10768330 w 10768330"/>
              <a:gd name="connsiteY7-322" fmla="*/ 5018988 h 5234940"/>
              <a:gd name="connsiteX8-323" fmla="*/ 10552433 w 10768330"/>
              <a:gd name="connsiteY8-324" fmla="*/ 5234940 h 5234940"/>
              <a:gd name="connsiteX9-325" fmla="*/ 3495421 w 10768330"/>
              <a:gd name="connsiteY9-326" fmla="*/ 5234940 h 5234940"/>
              <a:gd name="connsiteX10-327" fmla="*/ 3495400 w 10768330"/>
              <a:gd name="connsiteY10-328" fmla="*/ 5234940 h 5234940"/>
              <a:gd name="connsiteX11-329" fmla="*/ 1999721 w 10768330"/>
              <a:gd name="connsiteY11-330" fmla="*/ 5234940 h 5234940"/>
              <a:gd name="connsiteX12-331" fmla="*/ 1999679 w 10768330"/>
              <a:gd name="connsiteY12-332" fmla="*/ 5234940 h 5234940"/>
              <a:gd name="connsiteX13-333" fmla="*/ 215839 w 10768330"/>
              <a:gd name="connsiteY13-334" fmla="*/ 5234940 h 5234940"/>
              <a:gd name="connsiteX14-335" fmla="*/ 0 w 10768330"/>
              <a:gd name="connsiteY14-336" fmla="*/ 5019039 h 5234940"/>
              <a:gd name="connsiteX15-337" fmla="*/ 0 w 10768330"/>
              <a:gd name="connsiteY15-338" fmla="*/ 215906 h 5234940"/>
              <a:gd name="connsiteX16-339" fmla="*/ 215906 w 10768330"/>
              <a:gd name="connsiteY16-340" fmla="*/ 0 h 5234940"/>
              <a:gd name="connsiteX0-341" fmla="*/ 215906 w 10768330"/>
              <a:gd name="connsiteY0-342" fmla="*/ 0 h 5234940"/>
              <a:gd name="connsiteX1-343" fmla="*/ 2742639 w 10768330"/>
              <a:gd name="connsiteY1-344" fmla="*/ 0 h 5234940"/>
              <a:gd name="connsiteX2-345" fmla="*/ 2895329 w 10768330"/>
              <a:gd name="connsiteY2-346" fmla="*/ 63259 h 5234940"/>
              <a:gd name="connsiteX3-347" fmla="*/ 3127406 w 10768330"/>
              <a:gd name="connsiteY3-348" fmla="*/ 295342 h 5234940"/>
              <a:gd name="connsiteX4-349" fmla="*/ 3280095 w 10768330"/>
              <a:gd name="connsiteY4-350" fmla="*/ 358593 h 5234940"/>
              <a:gd name="connsiteX5-351" fmla="*/ 10552468 w 10768330"/>
              <a:gd name="connsiteY5-352" fmla="*/ 358593 h 5234940"/>
              <a:gd name="connsiteX6-353" fmla="*/ 10768330 w 10768330"/>
              <a:gd name="connsiteY6-354" fmla="*/ 574490 h 5234940"/>
              <a:gd name="connsiteX7-355" fmla="*/ 10768330 w 10768330"/>
              <a:gd name="connsiteY7-356" fmla="*/ 5018988 h 5234940"/>
              <a:gd name="connsiteX8-357" fmla="*/ 10552433 w 10768330"/>
              <a:gd name="connsiteY8-358" fmla="*/ 5234940 h 5234940"/>
              <a:gd name="connsiteX9-359" fmla="*/ 3495421 w 10768330"/>
              <a:gd name="connsiteY9-360" fmla="*/ 5234940 h 5234940"/>
              <a:gd name="connsiteX10-361" fmla="*/ 3495400 w 10768330"/>
              <a:gd name="connsiteY10-362" fmla="*/ 5234940 h 5234940"/>
              <a:gd name="connsiteX11-363" fmla="*/ 1999721 w 10768330"/>
              <a:gd name="connsiteY11-364" fmla="*/ 5234940 h 5234940"/>
              <a:gd name="connsiteX12-365" fmla="*/ 1999679 w 10768330"/>
              <a:gd name="connsiteY12-366" fmla="*/ 5234940 h 5234940"/>
              <a:gd name="connsiteX13-367" fmla="*/ 215839 w 10768330"/>
              <a:gd name="connsiteY13-368" fmla="*/ 5234940 h 5234940"/>
              <a:gd name="connsiteX14-369" fmla="*/ 0 w 10768330"/>
              <a:gd name="connsiteY14-370" fmla="*/ 5019039 h 5234940"/>
              <a:gd name="connsiteX15-371" fmla="*/ 0 w 10768330"/>
              <a:gd name="connsiteY15-372" fmla="*/ 215906 h 5234940"/>
              <a:gd name="connsiteX16-373" fmla="*/ 215906 w 10768330"/>
              <a:gd name="connsiteY16-374" fmla="*/ 0 h 5234940"/>
              <a:gd name="connsiteX0-375" fmla="*/ 215906 w 10768330"/>
              <a:gd name="connsiteY0-376" fmla="*/ 0 h 5234940"/>
              <a:gd name="connsiteX1-377" fmla="*/ 2742639 w 10768330"/>
              <a:gd name="connsiteY1-378" fmla="*/ 0 h 5234940"/>
              <a:gd name="connsiteX2-379" fmla="*/ 2895329 w 10768330"/>
              <a:gd name="connsiteY2-380" fmla="*/ 63259 h 5234940"/>
              <a:gd name="connsiteX3-381" fmla="*/ 3127406 w 10768330"/>
              <a:gd name="connsiteY3-382" fmla="*/ 295342 h 5234940"/>
              <a:gd name="connsiteX4-383" fmla="*/ 3280095 w 10768330"/>
              <a:gd name="connsiteY4-384" fmla="*/ 358593 h 5234940"/>
              <a:gd name="connsiteX5-385" fmla="*/ 10552468 w 10768330"/>
              <a:gd name="connsiteY5-386" fmla="*/ 358593 h 5234940"/>
              <a:gd name="connsiteX6-387" fmla="*/ 10768330 w 10768330"/>
              <a:gd name="connsiteY6-388" fmla="*/ 574490 h 5234940"/>
              <a:gd name="connsiteX7-389" fmla="*/ 10768330 w 10768330"/>
              <a:gd name="connsiteY7-390" fmla="*/ 5018988 h 5234940"/>
              <a:gd name="connsiteX8-391" fmla="*/ 10552433 w 10768330"/>
              <a:gd name="connsiteY8-392" fmla="*/ 5234940 h 5234940"/>
              <a:gd name="connsiteX9-393" fmla="*/ 3495421 w 10768330"/>
              <a:gd name="connsiteY9-394" fmla="*/ 5234940 h 5234940"/>
              <a:gd name="connsiteX10-395" fmla="*/ 3495400 w 10768330"/>
              <a:gd name="connsiteY10-396" fmla="*/ 5234940 h 5234940"/>
              <a:gd name="connsiteX11-397" fmla="*/ 1999721 w 10768330"/>
              <a:gd name="connsiteY11-398" fmla="*/ 5234940 h 5234940"/>
              <a:gd name="connsiteX12-399" fmla="*/ 1999679 w 10768330"/>
              <a:gd name="connsiteY12-400" fmla="*/ 5234940 h 5234940"/>
              <a:gd name="connsiteX13-401" fmla="*/ 215839 w 10768330"/>
              <a:gd name="connsiteY13-402" fmla="*/ 5234940 h 5234940"/>
              <a:gd name="connsiteX14-403" fmla="*/ 0 w 10768330"/>
              <a:gd name="connsiteY14-404" fmla="*/ 5019039 h 5234940"/>
              <a:gd name="connsiteX15-405" fmla="*/ 0 w 10768330"/>
              <a:gd name="connsiteY15-406" fmla="*/ 215906 h 5234940"/>
              <a:gd name="connsiteX16-407" fmla="*/ 215906 w 10768330"/>
              <a:gd name="connsiteY16-408" fmla="*/ 0 h 5234940"/>
              <a:gd name="connsiteX0-409" fmla="*/ 215906 w 10768330"/>
              <a:gd name="connsiteY0-410" fmla="*/ 0 h 5234940"/>
              <a:gd name="connsiteX1-411" fmla="*/ 2742639 w 10768330"/>
              <a:gd name="connsiteY1-412" fmla="*/ 0 h 5234940"/>
              <a:gd name="connsiteX2-413" fmla="*/ 2895329 w 10768330"/>
              <a:gd name="connsiteY2-414" fmla="*/ 63259 h 5234940"/>
              <a:gd name="connsiteX3-415" fmla="*/ 3127406 w 10768330"/>
              <a:gd name="connsiteY3-416" fmla="*/ 295342 h 5234940"/>
              <a:gd name="connsiteX4-417" fmla="*/ 3280095 w 10768330"/>
              <a:gd name="connsiteY4-418" fmla="*/ 358593 h 5234940"/>
              <a:gd name="connsiteX5-419" fmla="*/ 10552468 w 10768330"/>
              <a:gd name="connsiteY5-420" fmla="*/ 358593 h 5234940"/>
              <a:gd name="connsiteX6-421" fmla="*/ 10768330 w 10768330"/>
              <a:gd name="connsiteY6-422" fmla="*/ 574490 h 5234940"/>
              <a:gd name="connsiteX7-423" fmla="*/ 10768330 w 10768330"/>
              <a:gd name="connsiteY7-424" fmla="*/ 5018988 h 5234940"/>
              <a:gd name="connsiteX8-425" fmla="*/ 10552433 w 10768330"/>
              <a:gd name="connsiteY8-426" fmla="*/ 5234940 h 5234940"/>
              <a:gd name="connsiteX9-427" fmla="*/ 3495421 w 10768330"/>
              <a:gd name="connsiteY9-428" fmla="*/ 5234940 h 5234940"/>
              <a:gd name="connsiteX10-429" fmla="*/ 3495400 w 10768330"/>
              <a:gd name="connsiteY10-430" fmla="*/ 5234940 h 5234940"/>
              <a:gd name="connsiteX11-431" fmla="*/ 1999721 w 10768330"/>
              <a:gd name="connsiteY11-432" fmla="*/ 5234940 h 5234940"/>
              <a:gd name="connsiteX12-433" fmla="*/ 1999679 w 10768330"/>
              <a:gd name="connsiteY12-434" fmla="*/ 5234940 h 5234940"/>
              <a:gd name="connsiteX13-435" fmla="*/ 215839 w 10768330"/>
              <a:gd name="connsiteY13-436" fmla="*/ 5234940 h 5234940"/>
              <a:gd name="connsiteX14-437" fmla="*/ 0 w 10768330"/>
              <a:gd name="connsiteY14-438" fmla="*/ 5019039 h 5234940"/>
              <a:gd name="connsiteX15-439" fmla="*/ 0 w 10768330"/>
              <a:gd name="connsiteY15-440" fmla="*/ 215906 h 5234940"/>
              <a:gd name="connsiteX16-441" fmla="*/ 215906 w 10768330"/>
              <a:gd name="connsiteY16-442" fmla="*/ 0 h 5234940"/>
              <a:gd name="connsiteX0-443" fmla="*/ 215906 w 10768330"/>
              <a:gd name="connsiteY0-444" fmla="*/ 0 h 5234940"/>
              <a:gd name="connsiteX1-445" fmla="*/ 2742639 w 10768330"/>
              <a:gd name="connsiteY1-446" fmla="*/ 0 h 5234940"/>
              <a:gd name="connsiteX2-447" fmla="*/ 2895329 w 10768330"/>
              <a:gd name="connsiteY2-448" fmla="*/ 63259 h 5234940"/>
              <a:gd name="connsiteX3-449" fmla="*/ 3127406 w 10768330"/>
              <a:gd name="connsiteY3-450" fmla="*/ 295342 h 5234940"/>
              <a:gd name="connsiteX4-451" fmla="*/ 3280095 w 10768330"/>
              <a:gd name="connsiteY4-452" fmla="*/ 358593 h 5234940"/>
              <a:gd name="connsiteX5-453" fmla="*/ 10552468 w 10768330"/>
              <a:gd name="connsiteY5-454" fmla="*/ 358593 h 5234940"/>
              <a:gd name="connsiteX6-455" fmla="*/ 10768330 w 10768330"/>
              <a:gd name="connsiteY6-456" fmla="*/ 574490 h 5234940"/>
              <a:gd name="connsiteX7-457" fmla="*/ 10768330 w 10768330"/>
              <a:gd name="connsiteY7-458" fmla="*/ 5018988 h 5234940"/>
              <a:gd name="connsiteX8-459" fmla="*/ 10552433 w 10768330"/>
              <a:gd name="connsiteY8-460" fmla="*/ 5234940 h 5234940"/>
              <a:gd name="connsiteX9-461" fmla="*/ 3495421 w 10768330"/>
              <a:gd name="connsiteY9-462" fmla="*/ 5234940 h 5234940"/>
              <a:gd name="connsiteX10-463" fmla="*/ 3495400 w 10768330"/>
              <a:gd name="connsiteY10-464" fmla="*/ 5234940 h 5234940"/>
              <a:gd name="connsiteX11-465" fmla="*/ 1999721 w 10768330"/>
              <a:gd name="connsiteY11-466" fmla="*/ 5234940 h 5234940"/>
              <a:gd name="connsiteX12-467" fmla="*/ 1999679 w 10768330"/>
              <a:gd name="connsiteY12-468" fmla="*/ 5234940 h 5234940"/>
              <a:gd name="connsiteX13-469" fmla="*/ 215839 w 10768330"/>
              <a:gd name="connsiteY13-470" fmla="*/ 5234940 h 5234940"/>
              <a:gd name="connsiteX14-471" fmla="*/ 0 w 10768330"/>
              <a:gd name="connsiteY14-472" fmla="*/ 5019039 h 5234940"/>
              <a:gd name="connsiteX15-473" fmla="*/ 0 w 10768330"/>
              <a:gd name="connsiteY15-474" fmla="*/ 215906 h 5234940"/>
              <a:gd name="connsiteX16-475" fmla="*/ 215906 w 10768330"/>
              <a:gd name="connsiteY16-476" fmla="*/ 0 h 5234940"/>
              <a:gd name="connsiteX0-477" fmla="*/ 215906 w 10768330"/>
              <a:gd name="connsiteY0-478" fmla="*/ 0 h 5234940"/>
              <a:gd name="connsiteX1-479" fmla="*/ 2742639 w 10768330"/>
              <a:gd name="connsiteY1-480" fmla="*/ 0 h 5234940"/>
              <a:gd name="connsiteX2-481" fmla="*/ 2895329 w 10768330"/>
              <a:gd name="connsiteY2-482" fmla="*/ 63259 h 5234940"/>
              <a:gd name="connsiteX3-483" fmla="*/ 3127406 w 10768330"/>
              <a:gd name="connsiteY3-484" fmla="*/ 295342 h 5234940"/>
              <a:gd name="connsiteX4-485" fmla="*/ 3280095 w 10768330"/>
              <a:gd name="connsiteY4-486" fmla="*/ 358593 h 5234940"/>
              <a:gd name="connsiteX5-487" fmla="*/ 10552468 w 10768330"/>
              <a:gd name="connsiteY5-488" fmla="*/ 358593 h 5234940"/>
              <a:gd name="connsiteX6-489" fmla="*/ 10768330 w 10768330"/>
              <a:gd name="connsiteY6-490" fmla="*/ 574490 h 5234940"/>
              <a:gd name="connsiteX7-491" fmla="*/ 10768330 w 10768330"/>
              <a:gd name="connsiteY7-492" fmla="*/ 5018988 h 5234940"/>
              <a:gd name="connsiteX8-493" fmla="*/ 10552433 w 10768330"/>
              <a:gd name="connsiteY8-494" fmla="*/ 5234940 h 5234940"/>
              <a:gd name="connsiteX9-495" fmla="*/ 3495421 w 10768330"/>
              <a:gd name="connsiteY9-496" fmla="*/ 5234940 h 5234940"/>
              <a:gd name="connsiteX10-497" fmla="*/ 3495400 w 10768330"/>
              <a:gd name="connsiteY10-498" fmla="*/ 5234940 h 5234940"/>
              <a:gd name="connsiteX11-499" fmla="*/ 1999721 w 10768330"/>
              <a:gd name="connsiteY11-500" fmla="*/ 5234940 h 5234940"/>
              <a:gd name="connsiteX12-501" fmla="*/ 1999679 w 10768330"/>
              <a:gd name="connsiteY12-502" fmla="*/ 5234940 h 5234940"/>
              <a:gd name="connsiteX13-503" fmla="*/ 215839 w 10768330"/>
              <a:gd name="connsiteY13-504" fmla="*/ 5234940 h 5234940"/>
              <a:gd name="connsiteX14-505" fmla="*/ 0 w 10768330"/>
              <a:gd name="connsiteY14-506" fmla="*/ 5019039 h 5234940"/>
              <a:gd name="connsiteX15-507" fmla="*/ 0 w 10768330"/>
              <a:gd name="connsiteY15-508" fmla="*/ 215906 h 5234940"/>
              <a:gd name="connsiteX16-509" fmla="*/ 215906 w 10768330"/>
              <a:gd name="connsiteY16-510" fmla="*/ 0 h 5234940"/>
              <a:gd name="connsiteX0-511" fmla="*/ 215906 w 10768330"/>
              <a:gd name="connsiteY0-512" fmla="*/ 0 h 5234940"/>
              <a:gd name="connsiteX1-513" fmla="*/ 2742639 w 10768330"/>
              <a:gd name="connsiteY1-514" fmla="*/ 0 h 5234940"/>
              <a:gd name="connsiteX2-515" fmla="*/ 2895329 w 10768330"/>
              <a:gd name="connsiteY2-516" fmla="*/ 63259 h 5234940"/>
              <a:gd name="connsiteX3-517" fmla="*/ 3127406 w 10768330"/>
              <a:gd name="connsiteY3-518" fmla="*/ 295342 h 5234940"/>
              <a:gd name="connsiteX4-519" fmla="*/ 3280095 w 10768330"/>
              <a:gd name="connsiteY4-520" fmla="*/ 358593 h 5234940"/>
              <a:gd name="connsiteX5-521" fmla="*/ 10552468 w 10768330"/>
              <a:gd name="connsiteY5-522" fmla="*/ 358593 h 5234940"/>
              <a:gd name="connsiteX6-523" fmla="*/ 10768330 w 10768330"/>
              <a:gd name="connsiteY6-524" fmla="*/ 574490 h 5234940"/>
              <a:gd name="connsiteX7-525" fmla="*/ 10768330 w 10768330"/>
              <a:gd name="connsiteY7-526" fmla="*/ 5018988 h 5234940"/>
              <a:gd name="connsiteX8-527" fmla="*/ 10552433 w 10768330"/>
              <a:gd name="connsiteY8-528" fmla="*/ 5234940 h 5234940"/>
              <a:gd name="connsiteX9-529" fmla="*/ 3495421 w 10768330"/>
              <a:gd name="connsiteY9-530" fmla="*/ 5234940 h 5234940"/>
              <a:gd name="connsiteX10-531" fmla="*/ 3495400 w 10768330"/>
              <a:gd name="connsiteY10-532" fmla="*/ 5234940 h 5234940"/>
              <a:gd name="connsiteX11-533" fmla="*/ 1999721 w 10768330"/>
              <a:gd name="connsiteY11-534" fmla="*/ 5234940 h 5234940"/>
              <a:gd name="connsiteX12-535" fmla="*/ 1999679 w 10768330"/>
              <a:gd name="connsiteY12-536" fmla="*/ 5234940 h 5234940"/>
              <a:gd name="connsiteX13-537" fmla="*/ 215839 w 10768330"/>
              <a:gd name="connsiteY13-538" fmla="*/ 5234940 h 5234940"/>
              <a:gd name="connsiteX14-539" fmla="*/ 0 w 10768330"/>
              <a:gd name="connsiteY14-540" fmla="*/ 5019039 h 5234940"/>
              <a:gd name="connsiteX15-541" fmla="*/ 0 w 10768330"/>
              <a:gd name="connsiteY15-542" fmla="*/ 215906 h 5234940"/>
              <a:gd name="connsiteX16-543" fmla="*/ 215906 w 10768330"/>
              <a:gd name="connsiteY16-544" fmla="*/ 0 h 5234940"/>
              <a:gd name="connsiteX0-545" fmla="*/ 215906 w 10768330"/>
              <a:gd name="connsiteY0-546" fmla="*/ 0 h 5234940"/>
              <a:gd name="connsiteX1-547" fmla="*/ 2742639 w 10768330"/>
              <a:gd name="connsiteY1-548" fmla="*/ 0 h 5234940"/>
              <a:gd name="connsiteX2-549" fmla="*/ 2895329 w 10768330"/>
              <a:gd name="connsiteY2-550" fmla="*/ 63259 h 5234940"/>
              <a:gd name="connsiteX3-551" fmla="*/ 3127406 w 10768330"/>
              <a:gd name="connsiteY3-552" fmla="*/ 295342 h 5234940"/>
              <a:gd name="connsiteX4-553" fmla="*/ 3280095 w 10768330"/>
              <a:gd name="connsiteY4-554" fmla="*/ 358593 h 5234940"/>
              <a:gd name="connsiteX5-555" fmla="*/ 10552468 w 10768330"/>
              <a:gd name="connsiteY5-556" fmla="*/ 358593 h 5234940"/>
              <a:gd name="connsiteX6-557" fmla="*/ 10768330 w 10768330"/>
              <a:gd name="connsiteY6-558" fmla="*/ 574490 h 5234940"/>
              <a:gd name="connsiteX7-559" fmla="*/ 10768330 w 10768330"/>
              <a:gd name="connsiteY7-560" fmla="*/ 5018988 h 5234940"/>
              <a:gd name="connsiteX8-561" fmla="*/ 10552433 w 10768330"/>
              <a:gd name="connsiteY8-562" fmla="*/ 5234940 h 5234940"/>
              <a:gd name="connsiteX9-563" fmla="*/ 3495421 w 10768330"/>
              <a:gd name="connsiteY9-564" fmla="*/ 5234940 h 5234940"/>
              <a:gd name="connsiteX10-565" fmla="*/ 3495400 w 10768330"/>
              <a:gd name="connsiteY10-566" fmla="*/ 5234940 h 5234940"/>
              <a:gd name="connsiteX11-567" fmla="*/ 1999721 w 10768330"/>
              <a:gd name="connsiteY11-568" fmla="*/ 5234940 h 5234940"/>
              <a:gd name="connsiteX12-569" fmla="*/ 1999679 w 10768330"/>
              <a:gd name="connsiteY12-570" fmla="*/ 5234940 h 5234940"/>
              <a:gd name="connsiteX13-571" fmla="*/ 215839 w 10768330"/>
              <a:gd name="connsiteY13-572" fmla="*/ 5234940 h 5234940"/>
              <a:gd name="connsiteX14-573" fmla="*/ 0 w 10768330"/>
              <a:gd name="connsiteY14-574" fmla="*/ 5019039 h 5234940"/>
              <a:gd name="connsiteX15-575" fmla="*/ 0 w 10768330"/>
              <a:gd name="connsiteY15-576" fmla="*/ 215906 h 5234940"/>
              <a:gd name="connsiteX16-577" fmla="*/ 215906 w 10768330"/>
              <a:gd name="connsiteY16-578" fmla="*/ 0 h 5234940"/>
              <a:gd name="connsiteX0-579" fmla="*/ 215906 w 10768330"/>
              <a:gd name="connsiteY0-580" fmla="*/ 0 h 5234940"/>
              <a:gd name="connsiteX1-581" fmla="*/ 2742639 w 10768330"/>
              <a:gd name="connsiteY1-582" fmla="*/ 0 h 5234940"/>
              <a:gd name="connsiteX2-583" fmla="*/ 2895329 w 10768330"/>
              <a:gd name="connsiteY2-584" fmla="*/ 63259 h 5234940"/>
              <a:gd name="connsiteX3-585" fmla="*/ 3127406 w 10768330"/>
              <a:gd name="connsiteY3-586" fmla="*/ 295342 h 5234940"/>
              <a:gd name="connsiteX4-587" fmla="*/ 3280095 w 10768330"/>
              <a:gd name="connsiteY4-588" fmla="*/ 358593 h 5234940"/>
              <a:gd name="connsiteX5-589" fmla="*/ 10552468 w 10768330"/>
              <a:gd name="connsiteY5-590" fmla="*/ 358593 h 5234940"/>
              <a:gd name="connsiteX6-591" fmla="*/ 10768330 w 10768330"/>
              <a:gd name="connsiteY6-592" fmla="*/ 574490 h 5234940"/>
              <a:gd name="connsiteX7-593" fmla="*/ 10768330 w 10768330"/>
              <a:gd name="connsiteY7-594" fmla="*/ 5018988 h 5234940"/>
              <a:gd name="connsiteX8-595" fmla="*/ 10552433 w 10768330"/>
              <a:gd name="connsiteY8-596" fmla="*/ 5234940 h 5234940"/>
              <a:gd name="connsiteX9-597" fmla="*/ 3495421 w 10768330"/>
              <a:gd name="connsiteY9-598" fmla="*/ 5234940 h 5234940"/>
              <a:gd name="connsiteX10-599" fmla="*/ 3495400 w 10768330"/>
              <a:gd name="connsiteY10-600" fmla="*/ 5234940 h 5234940"/>
              <a:gd name="connsiteX11-601" fmla="*/ 1999721 w 10768330"/>
              <a:gd name="connsiteY11-602" fmla="*/ 5234940 h 5234940"/>
              <a:gd name="connsiteX12-603" fmla="*/ 1999679 w 10768330"/>
              <a:gd name="connsiteY12-604" fmla="*/ 5234940 h 5234940"/>
              <a:gd name="connsiteX13-605" fmla="*/ 215839 w 10768330"/>
              <a:gd name="connsiteY13-606" fmla="*/ 5234940 h 5234940"/>
              <a:gd name="connsiteX14-607" fmla="*/ 0 w 10768330"/>
              <a:gd name="connsiteY14-608" fmla="*/ 5019039 h 5234940"/>
              <a:gd name="connsiteX15-609" fmla="*/ 0 w 10768330"/>
              <a:gd name="connsiteY15-610" fmla="*/ 215906 h 5234940"/>
              <a:gd name="connsiteX16-611" fmla="*/ 215906 w 10768330"/>
              <a:gd name="connsiteY16-612" fmla="*/ 0 h 5234940"/>
              <a:gd name="connsiteX0-613" fmla="*/ 215906 w 10768330"/>
              <a:gd name="connsiteY0-614" fmla="*/ 0 h 5234940"/>
              <a:gd name="connsiteX1-615" fmla="*/ 2742639 w 10768330"/>
              <a:gd name="connsiteY1-616" fmla="*/ 0 h 5234940"/>
              <a:gd name="connsiteX2-617" fmla="*/ 2895329 w 10768330"/>
              <a:gd name="connsiteY2-618" fmla="*/ 63259 h 5234940"/>
              <a:gd name="connsiteX3-619" fmla="*/ 3127406 w 10768330"/>
              <a:gd name="connsiteY3-620" fmla="*/ 295342 h 5234940"/>
              <a:gd name="connsiteX4-621" fmla="*/ 3280095 w 10768330"/>
              <a:gd name="connsiteY4-622" fmla="*/ 358593 h 5234940"/>
              <a:gd name="connsiteX5-623" fmla="*/ 10552468 w 10768330"/>
              <a:gd name="connsiteY5-624" fmla="*/ 358593 h 5234940"/>
              <a:gd name="connsiteX6-625" fmla="*/ 10768330 w 10768330"/>
              <a:gd name="connsiteY6-626" fmla="*/ 574490 h 5234940"/>
              <a:gd name="connsiteX7-627" fmla="*/ 10768330 w 10768330"/>
              <a:gd name="connsiteY7-628" fmla="*/ 5018988 h 5234940"/>
              <a:gd name="connsiteX8-629" fmla="*/ 10552433 w 10768330"/>
              <a:gd name="connsiteY8-630" fmla="*/ 5234940 h 5234940"/>
              <a:gd name="connsiteX9-631" fmla="*/ 3495421 w 10768330"/>
              <a:gd name="connsiteY9-632" fmla="*/ 5234940 h 5234940"/>
              <a:gd name="connsiteX10-633" fmla="*/ 3495400 w 10768330"/>
              <a:gd name="connsiteY10-634" fmla="*/ 5234940 h 5234940"/>
              <a:gd name="connsiteX11-635" fmla="*/ 1999721 w 10768330"/>
              <a:gd name="connsiteY11-636" fmla="*/ 5234940 h 5234940"/>
              <a:gd name="connsiteX12-637" fmla="*/ 1999679 w 10768330"/>
              <a:gd name="connsiteY12-638" fmla="*/ 5234940 h 5234940"/>
              <a:gd name="connsiteX13-639" fmla="*/ 215839 w 10768330"/>
              <a:gd name="connsiteY13-640" fmla="*/ 5234940 h 5234940"/>
              <a:gd name="connsiteX14-641" fmla="*/ 0 w 10768330"/>
              <a:gd name="connsiteY14-642" fmla="*/ 5019039 h 5234940"/>
              <a:gd name="connsiteX15-643" fmla="*/ 0 w 10768330"/>
              <a:gd name="connsiteY15-644" fmla="*/ 215906 h 5234940"/>
              <a:gd name="connsiteX16-645" fmla="*/ 215906 w 10768330"/>
              <a:gd name="connsiteY16-646" fmla="*/ 0 h 5234940"/>
              <a:gd name="connsiteX0-647" fmla="*/ 215906 w 10768330"/>
              <a:gd name="connsiteY0-648" fmla="*/ 0 h 5234940"/>
              <a:gd name="connsiteX1-649" fmla="*/ 2742639 w 10768330"/>
              <a:gd name="connsiteY1-650" fmla="*/ 0 h 5234940"/>
              <a:gd name="connsiteX2-651" fmla="*/ 2895329 w 10768330"/>
              <a:gd name="connsiteY2-652" fmla="*/ 63259 h 5234940"/>
              <a:gd name="connsiteX3-653" fmla="*/ 3127406 w 10768330"/>
              <a:gd name="connsiteY3-654" fmla="*/ 295342 h 5234940"/>
              <a:gd name="connsiteX4-655" fmla="*/ 3280095 w 10768330"/>
              <a:gd name="connsiteY4-656" fmla="*/ 358593 h 5234940"/>
              <a:gd name="connsiteX5-657" fmla="*/ 10552468 w 10768330"/>
              <a:gd name="connsiteY5-658" fmla="*/ 358593 h 5234940"/>
              <a:gd name="connsiteX6-659" fmla="*/ 10768330 w 10768330"/>
              <a:gd name="connsiteY6-660" fmla="*/ 574490 h 5234940"/>
              <a:gd name="connsiteX7-661" fmla="*/ 10768330 w 10768330"/>
              <a:gd name="connsiteY7-662" fmla="*/ 5018988 h 5234940"/>
              <a:gd name="connsiteX8-663" fmla="*/ 10552433 w 10768330"/>
              <a:gd name="connsiteY8-664" fmla="*/ 5234940 h 5234940"/>
              <a:gd name="connsiteX9-665" fmla="*/ 3495421 w 10768330"/>
              <a:gd name="connsiteY9-666" fmla="*/ 5234940 h 5234940"/>
              <a:gd name="connsiteX10-667" fmla="*/ 3495400 w 10768330"/>
              <a:gd name="connsiteY10-668" fmla="*/ 5234940 h 5234940"/>
              <a:gd name="connsiteX11-669" fmla="*/ 1999721 w 10768330"/>
              <a:gd name="connsiteY11-670" fmla="*/ 5234940 h 5234940"/>
              <a:gd name="connsiteX12-671" fmla="*/ 1999679 w 10768330"/>
              <a:gd name="connsiteY12-672" fmla="*/ 5234940 h 5234940"/>
              <a:gd name="connsiteX13-673" fmla="*/ 215839 w 10768330"/>
              <a:gd name="connsiteY13-674" fmla="*/ 5234940 h 5234940"/>
              <a:gd name="connsiteX14-675" fmla="*/ 0 w 10768330"/>
              <a:gd name="connsiteY14-676" fmla="*/ 5019039 h 5234940"/>
              <a:gd name="connsiteX15-677" fmla="*/ 0 w 10768330"/>
              <a:gd name="connsiteY15-678" fmla="*/ 215906 h 5234940"/>
              <a:gd name="connsiteX16-679" fmla="*/ 215906 w 10768330"/>
              <a:gd name="connsiteY16-680" fmla="*/ 0 h 5234940"/>
              <a:gd name="connsiteX0-681" fmla="*/ 215906 w 10768330"/>
              <a:gd name="connsiteY0-682" fmla="*/ 0 h 5234940"/>
              <a:gd name="connsiteX1-683" fmla="*/ 2742639 w 10768330"/>
              <a:gd name="connsiteY1-684" fmla="*/ 0 h 5234940"/>
              <a:gd name="connsiteX2-685" fmla="*/ 2895329 w 10768330"/>
              <a:gd name="connsiteY2-686" fmla="*/ 63259 h 5234940"/>
              <a:gd name="connsiteX3-687" fmla="*/ 3127406 w 10768330"/>
              <a:gd name="connsiteY3-688" fmla="*/ 295342 h 5234940"/>
              <a:gd name="connsiteX4-689" fmla="*/ 3280095 w 10768330"/>
              <a:gd name="connsiteY4-690" fmla="*/ 358593 h 5234940"/>
              <a:gd name="connsiteX5-691" fmla="*/ 10552468 w 10768330"/>
              <a:gd name="connsiteY5-692" fmla="*/ 358593 h 5234940"/>
              <a:gd name="connsiteX6-693" fmla="*/ 10768330 w 10768330"/>
              <a:gd name="connsiteY6-694" fmla="*/ 574490 h 5234940"/>
              <a:gd name="connsiteX7-695" fmla="*/ 10768330 w 10768330"/>
              <a:gd name="connsiteY7-696" fmla="*/ 5018988 h 5234940"/>
              <a:gd name="connsiteX8-697" fmla="*/ 10552433 w 10768330"/>
              <a:gd name="connsiteY8-698" fmla="*/ 5234940 h 5234940"/>
              <a:gd name="connsiteX9-699" fmla="*/ 3495421 w 10768330"/>
              <a:gd name="connsiteY9-700" fmla="*/ 5234940 h 5234940"/>
              <a:gd name="connsiteX10-701" fmla="*/ 3495400 w 10768330"/>
              <a:gd name="connsiteY10-702" fmla="*/ 5234940 h 5234940"/>
              <a:gd name="connsiteX11-703" fmla="*/ 1999721 w 10768330"/>
              <a:gd name="connsiteY11-704" fmla="*/ 5234940 h 5234940"/>
              <a:gd name="connsiteX12-705" fmla="*/ 1999679 w 10768330"/>
              <a:gd name="connsiteY12-706" fmla="*/ 5234940 h 5234940"/>
              <a:gd name="connsiteX13-707" fmla="*/ 215839 w 10768330"/>
              <a:gd name="connsiteY13-708" fmla="*/ 5234940 h 5234940"/>
              <a:gd name="connsiteX14-709" fmla="*/ 0 w 10768330"/>
              <a:gd name="connsiteY14-710" fmla="*/ 5019039 h 5234940"/>
              <a:gd name="connsiteX15-711" fmla="*/ 0 w 10768330"/>
              <a:gd name="connsiteY15-712" fmla="*/ 215906 h 5234940"/>
              <a:gd name="connsiteX16-713" fmla="*/ 215906 w 10768330"/>
              <a:gd name="connsiteY16-714" fmla="*/ 0 h 5234940"/>
              <a:gd name="connsiteX0-715" fmla="*/ 215906 w 10768330"/>
              <a:gd name="connsiteY0-716" fmla="*/ 0 h 5234940"/>
              <a:gd name="connsiteX1-717" fmla="*/ 2742639 w 10768330"/>
              <a:gd name="connsiteY1-718" fmla="*/ 0 h 5234940"/>
              <a:gd name="connsiteX2-719" fmla="*/ 2895329 w 10768330"/>
              <a:gd name="connsiteY2-720" fmla="*/ 63259 h 5234940"/>
              <a:gd name="connsiteX3-721" fmla="*/ 3127406 w 10768330"/>
              <a:gd name="connsiteY3-722" fmla="*/ 295342 h 5234940"/>
              <a:gd name="connsiteX4-723" fmla="*/ 3280095 w 10768330"/>
              <a:gd name="connsiteY4-724" fmla="*/ 358593 h 5234940"/>
              <a:gd name="connsiteX5-725" fmla="*/ 10552468 w 10768330"/>
              <a:gd name="connsiteY5-726" fmla="*/ 358593 h 5234940"/>
              <a:gd name="connsiteX6-727" fmla="*/ 10768330 w 10768330"/>
              <a:gd name="connsiteY6-728" fmla="*/ 574490 h 5234940"/>
              <a:gd name="connsiteX7-729" fmla="*/ 10768330 w 10768330"/>
              <a:gd name="connsiteY7-730" fmla="*/ 5018988 h 5234940"/>
              <a:gd name="connsiteX8-731" fmla="*/ 10552433 w 10768330"/>
              <a:gd name="connsiteY8-732" fmla="*/ 5234940 h 5234940"/>
              <a:gd name="connsiteX9-733" fmla="*/ 3495421 w 10768330"/>
              <a:gd name="connsiteY9-734" fmla="*/ 5234940 h 5234940"/>
              <a:gd name="connsiteX10-735" fmla="*/ 3495400 w 10768330"/>
              <a:gd name="connsiteY10-736" fmla="*/ 5234940 h 5234940"/>
              <a:gd name="connsiteX11-737" fmla="*/ 1999721 w 10768330"/>
              <a:gd name="connsiteY11-738" fmla="*/ 5234940 h 5234940"/>
              <a:gd name="connsiteX12-739" fmla="*/ 1999679 w 10768330"/>
              <a:gd name="connsiteY12-740" fmla="*/ 5234940 h 5234940"/>
              <a:gd name="connsiteX13-741" fmla="*/ 215839 w 10768330"/>
              <a:gd name="connsiteY13-742" fmla="*/ 5234940 h 5234940"/>
              <a:gd name="connsiteX14-743" fmla="*/ 0 w 10768330"/>
              <a:gd name="connsiteY14-744" fmla="*/ 5019039 h 5234940"/>
              <a:gd name="connsiteX15-745" fmla="*/ 0 w 10768330"/>
              <a:gd name="connsiteY15-746" fmla="*/ 215906 h 5234940"/>
              <a:gd name="connsiteX16-747" fmla="*/ 215906 w 10768330"/>
              <a:gd name="connsiteY16-748" fmla="*/ 0 h 5234940"/>
              <a:gd name="connsiteX0-749" fmla="*/ 215906 w 10768330"/>
              <a:gd name="connsiteY0-750" fmla="*/ 0 h 5234940"/>
              <a:gd name="connsiteX1-751" fmla="*/ 2742639 w 10768330"/>
              <a:gd name="connsiteY1-752" fmla="*/ 0 h 5234940"/>
              <a:gd name="connsiteX2-753" fmla="*/ 2895329 w 10768330"/>
              <a:gd name="connsiteY2-754" fmla="*/ 63259 h 5234940"/>
              <a:gd name="connsiteX3-755" fmla="*/ 3127406 w 10768330"/>
              <a:gd name="connsiteY3-756" fmla="*/ 295342 h 5234940"/>
              <a:gd name="connsiteX4-757" fmla="*/ 3280095 w 10768330"/>
              <a:gd name="connsiteY4-758" fmla="*/ 358593 h 5234940"/>
              <a:gd name="connsiteX5-759" fmla="*/ 10552468 w 10768330"/>
              <a:gd name="connsiteY5-760" fmla="*/ 358593 h 5234940"/>
              <a:gd name="connsiteX6-761" fmla="*/ 10768330 w 10768330"/>
              <a:gd name="connsiteY6-762" fmla="*/ 574490 h 5234940"/>
              <a:gd name="connsiteX7-763" fmla="*/ 10768330 w 10768330"/>
              <a:gd name="connsiteY7-764" fmla="*/ 5018988 h 5234940"/>
              <a:gd name="connsiteX8-765" fmla="*/ 10552433 w 10768330"/>
              <a:gd name="connsiteY8-766" fmla="*/ 5234940 h 5234940"/>
              <a:gd name="connsiteX9-767" fmla="*/ 3495421 w 10768330"/>
              <a:gd name="connsiteY9-768" fmla="*/ 5234940 h 5234940"/>
              <a:gd name="connsiteX10-769" fmla="*/ 3495400 w 10768330"/>
              <a:gd name="connsiteY10-770" fmla="*/ 5234940 h 5234940"/>
              <a:gd name="connsiteX11-771" fmla="*/ 1999721 w 10768330"/>
              <a:gd name="connsiteY11-772" fmla="*/ 5234940 h 5234940"/>
              <a:gd name="connsiteX12-773" fmla="*/ 1999679 w 10768330"/>
              <a:gd name="connsiteY12-774" fmla="*/ 5234940 h 5234940"/>
              <a:gd name="connsiteX13-775" fmla="*/ 215839 w 10768330"/>
              <a:gd name="connsiteY13-776" fmla="*/ 5234940 h 5234940"/>
              <a:gd name="connsiteX14-777" fmla="*/ 0 w 10768330"/>
              <a:gd name="connsiteY14-778" fmla="*/ 5019039 h 5234940"/>
              <a:gd name="connsiteX15-779" fmla="*/ 0 w 10768330"/>
              <a:gd name="connsiteY15-780" fmla="*/ 215906 h 5234940"/>
              <a:gd name="connsiteX16-781" fmla="*/ 215906 w 10768330"/>
              <a:gd name="connsiteY16-782" fmla="*/ 0 h 5234940"/>
              <a:gd name="connsiteX0-783" fmla="*/ 215906 w 10768330"/>
              <a:gd name="connsiteY0-784" fmla="*/ 0 h 5234940"/>
              <a:gd name="connsiteX1-785" fmla="*/ 2742639 w 10768330"/>
              <a:gd name="connsiteY1-786" fmla="*/ 0 h 5234940"/>
              <a:gd name="connsiteX2-787" fmla="*/ 2895329 w 10768330"/>
              <a:gd name="connsiteY2-788" fmla="*/ 63259 h 5234940"/>
              <a:gd name="connsiteX3-789" fmla="*/ 3127406 w 10768330"/>
              <a:gd name="connsiteY3-790" fmla="*/ 295342 h 5234940"/>
              <a:gd name="connsiteX4-791" fmla="*/ 3280095 w 10768330"/>
              <a:gd name="connsiteY4-792" fmla="*/ 358593 h 5234940"/>
              <a:gd name="connsiteX5-793" fmla="*/ 10552468 w 10768330"/>
              <a:gd name="connsiteY5-794" fmla="*/ 358593 h 5234940"/>
              <a:gd name="connsiteX6-795" fmla="*/ 10768330 w 10768330"/>
              <a:gd name="connsiteY6-796" fmla="*/ 574490 h 5234940"/>
              <a:gd name="connsiteX7-797" fmla="*/ 10768330 w 10768330"/>
              <a:gd name="connsiteY7-798" fmla="*/ 5018988 h 5234940"/>
              <a:gd name="connsiteX8-799" fmla="*/ 10552433 w 10768330"/>
              <a:gd name="connsiteY8-800" fmla="*/ 5234940 h 5234940"/>
              <a:gd name="connsiteX9-801" fmla="*/ 3495421 w 10768330"/>
              <a:gd name="connsiteY9-802" fmla="*/ 5234940 h 5234940"/>
              <a:gd name="connsiteX10-803" fmla="*/ 3495400 w 10768330"/>
              <a:gd name="connsiteY10-804" fmla="*/ 5234940 h 5234940"/>
              <a:gd name="connsiteX11-805" fmla="*/ 1999721 w 10768330"/>
              <a:gd name="connsiteY11-806" fmla="*/ 5234940 h 5234940"/>
              <a:gd name="connsiteX12-807" fmla="*/ 1999679 w 10768330"/>
              <a:gd name="connsiteY12-808" fmla="*/ 5234940 h 5234940"/>
              <a:gd name="connsiteX13-809" fmla="*/ 215839 w 10768330"/>
              <a:gd name="connsiteY13-810" fmla="*/ 5234940 h 5234940"/>
              <a:gd name="connsiteX14-811" fmla="*/ 0 w 10768330"/>
              <a:gd name="connsiteY14-812" fmla="*/ 5019039 h 5234940"/>
              <a:gd name="connsiteX15-813" fmla="*/ 0 w 10768330"/>
              <a:gd name="connsiteY15-814" fmla="*/ 215906 h 5234940"/>
              <a:gd name="connsiteX16-815" fmla="*/ 215906 w 10768330"/>
              <a:gd name="connsiteY16-816" fmla="*/ 0 h 5234940"/>
              <a:gd name="connsiteX0-817" fmla="*/ 215906 w 10768330"/>
              <a:gd name="connsiteY0-818" fmla="*/ 0 h 5234940"/>
              <a:gd name="connsiteX1-819" fmla="*/ 2742639 w 10768330"/>
              <a:gd name="connsiteY1-820" fmla="*/ 0 h 5234940"/>
              <a:gd name="connsiteX2-821" fmla="*/ 2895329 w 10768330"/>
              <a:gd name="connsiteY2-822" fmla="*/ 63259 h 5234940"/>
              <a:gd name="connsiteX3-823" fmla="*/ 3127406 w 10768330"/>
              <a:gd name="connsiteY3-824" fmla="*/ 295342 h 5234940"/>
              <a:gd name="connsiteX4-825" fmla="*/ 3280095 w 10768330"/>
              <a:gd name="connsiteY4-826" fmla="*/ 358593 h 5234940"/>
              <a:gd name="connsiteX5-827" fmla="*/ 10552468 w 10768330"/>
              <a:gd name="connsiteY5-828" fmla="*/ 358593 h 5234940"/>
              <a:gd name="connsiteX6-829" fmla="*/ 10768330 w 10768330"/>
              <a:gd name="connsiteY6-830" fmla="*/ 574490 h 5234940"/>
              <a:gd name="connsiteX7-831" fmla="*/ 10768330 w 10768330"/>
              <a:gd name="connsiteY7-832" fmla="*/ 5018988 h 5234940"/>
              <a:gd name="connsiteX8-833" fmla="*/ 10552433 w 10768330"/>
              <a:gd name="connsiteY8-834" fmla="*/ 5234940 h 5234940"/>
              <a:gd name="connsiteX9-835" fmla="*/ 3495421 w 10768330"/>
              <a:gd name="connsiteY9-836" fmla="*/ 5234940 h 5234940"/>
              <a:gd name="connsiteX10-837" fmla="*/ 3495400 w 10768330"/>
              <a:gd name="connsiteY10-838" fmla="*/ 5234940 h 5234940"/>
              <a:gd name="connsiteX11-839" fmla="*/ 1999721 w 10768330"/>
              <a:gd name="connsiteY11-840" fmla="*/ 5234940 h 5234940"/>
              <a:gd name="connsiteX12-841" fmla="*/ 1999679 w 10768330"/>
              <a:gd name="connsiteY12-842" fmla="*/ 5234940 h 5234940"/>
              <a:gd name="connsiteX13-843" fmla="*/ 215839 w 10768330"/>
              <a:gd name="connsiteY13-844" fmla="*/ 5234940 h 5234940"/>
              <a:gd name="connsiteX14-845" fmla="*/ 0 w 10768330"/>
              <a:gd name="connsiteY14-846" fmla="*/ 5019039 h 5234940"/>
              <a:gd name="connsiteX15-847" fmla="*/ 0 w 10768330"/>
              <a:gd name="connsiteY15-848" fmla="*/ 215906 h 5234940"/>
              <a:gd name="connsiteX16-849" fmla="*/ 215906 w 10768330"/>
              <a:gd name="connsiteY16-850" fmla="*/ 0 h 5234940"/>
              <a:gd name="connsiteX0-851" fmla="*/ 215906 w 10768330"/>
              <a:gd name="connsiteY0-852" fmla="*/ 0 h 5234940"/>
              <a:gd name="connsiteX1-853" fmla="*/ 2742639 w 10768330"/>
              <a:gd name="connsiteY1-854" fmla="*/ 0 h 5234940"/>
              <a:gd name="connsiteX2-855" fmla="*/ 2895329 w 10768330"/>
              <a:gd name="connsiteY2-856" fmla="*/ 63259 h 5234940"/>
              <a:gd name="connsiteX3-857" fmla="*/ 3127406 w 10768330"/>
              <a:gd name="connsiteY3-858" fmla="*/ 295342 h 5234940"/>
              <a:gd name="connsiteX4-859" fmla="*/ 3280095 w 10768330"/>
              <a:gd name="connsiteY4-860" fmla="*/ 358593 h 5234940"/>
              <a:gd name="connsiteX5-861" fmla="*/ 10552468 w 10768330"/>
              <a:gd name="connsiteY5-862" fmla="*/ 358593 h 5234940"/>
              <a:gd name="connsiteX6-863" fmla="*/ 10768330 w 10768330"/>
              <a:gd name="connsiteY6-864" fmla="*/ 574490 h 5234940"/>
              <a:gd name="connsiteX7-865" fmla="*/ 10768330 w 10768330"/>
              <a:gd name="connsiteY7-866" fmla="*/ 5018988 h 5234940"/>
              <a:gd name="connsiteX8-867" fmla="*/ 10552433 w 10768330"/>
              <a:gd name="connsiteY8-868" fmla="*/ 5234940 h 5234940"/>
              <a:gd name="connsiteX9-869" fmla="*/ 3495421 w 10768330"/>
              <a:gd name="connsiteY9-870" fmla="*/ 5234940 h 5234940"/>
              <a:gd name="connsiteX10-871" fmla="*/ 3495400 w 10768330"/>
              <a:gd name="connsiteY10-872" fmla="*/ 5234940 h 5234940"/>
              <a:gd name="connsiteX11-873" fmla="*/ 1999721 w 10768330"/>
              <a:gd name="connsiteY11-874" fmla="*/ 5234940 h 5234940"/>
              <a:gd name="connsiteX12-875" fmla="*/ 1999679 w 10768330"/>
              <a:gd name="connsiteY12-876" fmla="*/ 5234940 h 5234940"/>
              <a:gd name="connsiteX13-877" fmla="*/ 215839 w 10768330"/>
              <a:gd name="connsiteY13-878" fmla="*/ 5234940 h 5234940"/>
              <a:gd name="connsiteX14-879" fmla="*/ 0 w 10768330"/>
              <a:gd name="connsiteY14-880" fmla="*/ 5019039 h 5234940"/>
              <a:gd name="connsiteX15-881" fmla="*/ 0 w 10768330"/>
              <a:gd name="connsiteY15-882" fmla="*/ 215906 h 5234940"/>
              <a:gd name="connsiteX16-883" fmla="*/ 215906 w 10768330"/>
              <a:gd name="connsiteY16-884" fmla="*/ 0 h 5234940"/>
              <a:gd name="connsiteX0-885" fmla="*/ 215906 w 10768330"/>
              <a:gd name="connsiteY0-886" fmla="*/ 0 h 5234940"/>
              <a:gd name="connsiteX1-887" fmla="*/ 2742639 w 10768330"/>
              <a:gd name="connsiteY1-888" fmla="*/ 0 h 5234940"/>
              <a:gd name="connsiteX2-889" fmla="*/ 2895329 w 10768330"/>
              <a:gd name="connsiteY2-890" fmla="*/ 63259 h 5234940"/>
              <a:gd name="connsiteX3-891" fmla="*/ 3127406 w 10768330"/>
              <a:gd name="connsiteY3-892" fmla="*/ 295342 h 5234940"/>
              <a:gd name="connsiteX4-893" fmla="*/ 3280095 w 10768330"/>
              <a:gd name="connsiteY4-894" fmla="*/ 358593 h 5234940"/>
              <a:gd name="connsiteX5-895" fmla="*/ 10552468 w 10768330"/>
              <a:gd name="connsiteY5-896" fmla="*/ 358593 h 5234940"/>
              <a:gd name="connsiteX6-897" fmla="*/ 10768330 w 10768330"/>
              <a:gd name="connsiteY6-898" fmla="*/ 574490 h 5234940"/>
              <a:gd name="connsiteX7-899" fmla="*/ 10768330 w 10768330"/>
              <a:gd name="connsiteY7-900" fmla="*/ 5018988 h 5234940"/>
              <a:gd name="connsiteX8-901" fmla="*/ 10552433 w 10768330"/>
              <a:gd name="connsiteY8-902" fmla="*/ 5234940 h 5234940"/>
              <a:gd name="connsiteX9-903" fmla="*/ 3495421 w 10768330"/>
              <a:gd name="connsiteY9-904" fmla="*/ 5234940 h 5234940"/>
              <a:gd name="connsiteX10-905" fmla="*/ 3495400 w 10768330"/>
              <a:gd name="connsiteY10-906" fmla="*/ 5234940 h 5234940"/>
              <a:gd name="connsiteX11-907" fmla="*/ 1999721 w 10768330"/>
              <a:gd name="connsiteY11-908" fmla="*/ 5234940 h 5234940"/>
              <a:gd name="connsiteX12-909" fmla="*/ 1999679 w 10768330"/>
              <a:gd name="connsiteY12-910" fmla="*/ 5234940 h 5234940"/>
              <a:gd name="connsiteX13-911" fmla="*/ 215839 w 10768330"/>
              <a:gd name="connsiteY13-912" fmla="*/ 5234940 h 5234940"/>
              <a:gd name="connsiteX14-913" fmla="*/ 0 w 10768330"/>
              <a:gd name="connsiteY14-914" fmla="*/ 5019039 h 5234940"/>
              <a:gd name="connsiteX15-915" fmla="*/ 0 w 10768330"/>
              <a:gd name="connsiteY15-916" fmla="*/ 215906 h 5234940"/>
              <a:gd name="connsiteX16-917" fmla="*/ 215906 w 10768330"/>
              <a:gd name="connsiteY16-918" fmla="*/ 0 h 5234940"/>
              <a:gd name="connsiteX0-919" fmla="*/ 215906 w 10768330"/>
              <a:gd name="connsiteY0-920" fmla="*/ 0 h 5234940"/>
              <a:gd name="connsiteX1-921" fmla="*/ 2742639 w 10768330"/>
              <a:gd name="connsiteY1-922" fmla="*/ 0 h 5234940"/>
              <a:gd name="connsiteX2-923" fmla="*/ 2895329 w 10768330"/>
              <a:gd name="connsiteY2-924" fmla="*/ 63259 h 5234940"/>
              <a:gd name="connsiteX3-925" fmla="*/ 3127406 w 10768330"/>
              <a:gd name="connsiteY3-926" fmla="*/ 295342 h 5234940"/>
              <a:gd name="connsiteX4-927" fmla="*/ 3280095 w 10768330"/>
              <a:gd name="connsiteY4-928" fmla="*/ 358593 h 5234940"/>
              <a:gd name="connsiteX5-929" fmla="*/ 10552468 w 10768330"/>
              <a:gd name="connsiteY5-930" fmla="*/ 358593 h 5234940"/>
              <a:gd name="connsiteX6-931" fmla="*/ 10768330 w 10768330"/>
              <a:gd name="connsiteY6-932" fmla="*/ 574490 h 5234940"/>
              <a:gd name="connsiteX7-933" fmla="*/ 10768330 w 10768330"/>
              <a:gd name="connsiteY7-934" fmla="*/ 5018988 h 5234940"/>
              <a:gd name="connsiteX8-935" fmla="*/ 10552433 w 10768330"/>
              <a:gd name="connsiteY8-936" fmla="*/ 5234940 h 5234940"/>
              <a:gd name="connsiteX9-937" fmla="*/ 3495421 w 10768330"/>
              <a:gd name="connsiteY9-938" fmla="*/ 5234940 h 5234940"/>
              <a:gd name="connsiteX10-939" fmla="*/ 3495400 w 10768330"/>
              <a:gd name="connsiteY10-940" fmla="*/ 5234940 h 5234940"/>
              <a:gd name="connsiteX11-941" fmla="*/ 1999721 w 10768330"/>
              <a:gd name="connsiteY11-942" fmla="*/ 5234940 h 5234940"/>
              <a:gd name="connsiteX12-943" fmla="*/ 1999679 w 10768330"/>
              <a:gd name="connsiteY12-944" fmla="*/ 5234940 h 5234940"/>
              <a:gd name="connsiteX13-945" fmla="*/ 215839 w 10768330"/>
              <a:gd name="connsiteY13-946" fmla="*/ 5234940 h 5234940"/>
              <a:gd name="connsiteX14-947" fmla="*/ 0 w 10768330"/>
              <a:gd name="connsiteY14-948" fmla="*/ 5019039 h 5234940"/>
              <a:gd name="connsiteX15-949" fmla="*/ 0 w 10768330"/>
              <a:gd name="connsiteY15-950" fmla="*/ 215906 h 5234940"/>
              <a:gd name="connsiteX16-951" fmla="*/ 215906 w 10768330"/>
              <a:gd name="connsiteY16-952" fmla="*/ 0 h 5234940"/>
              <a:gd name="connsiteX0-953" fmla="*/ 215906 w 10768330"/>
              <a:gd name="connsiteY0-954" fmla="*/ 0 h 5234940"/>
              <a:gd name="connsiteX1-955" fmla="*/ 2742639 w 10768330"/>
              <a:gd name="connsiteY1-956" fmla="*/ 0 h 5234940"/>
              <a:gd name="connsiteX2-957" fmla="*/ 2895329 w 10768330"/>
              <a:gd name="connsiteY2-958" fmla="*/ 63259 h 5234940"/>
              <a:gd name="connsiteX3-959" fmla="*/ 3127406 w 10768330"/>
              <a:gd name="connsiteY3-960" fmla="*/ 295342 h 5234940"/>
              <a:gd name="connsiteX4-961" fmla="*/ 3280095 w 10768330"/>
              <a:gd name="connsiteY4-962" fmla="*/ 358593 h 5234940"/>
              <a:gd name="connsiteX5-963" fmla="*/ 10552468 w 10768330"/>
              <a:gd name="connsiteY5-964" fmla="*/ 358593 h 5234940"/>
              <a:gd name="connsiteX6-965" fmla="*/ 10768330 w 10768330"/>
              <a:gd name="connsiteY6-966" fmla="*/ 574490 h 5234940"/>
              <a:gd name="connsiteX7-967" fmla="*/ 10768330 w 10768330"/>
              <a:gd name="connsiteY7-968" fmla="*/ 5018988 h 5234940"/>
              <a:gd name="connsiteX8-969" fmla="*/ 10552433 w 10768330"/>
              <a:gd name="connsiteY8-970" fmla="*/ 5234940 h 5234940"/>
              <a:gd name="connsiteX9-971" fmla="*/ 3495421 w 10768330"/>
              <a:gd name="connsiteY9-972" fmla="*/ 5234940 h 5234940"/>
              <a:gd name="connsiteX10-973" fmla="*/ 3495400 w 10768330"/>
              <a:gd name="connsiteY10-974" fmla="*/ 5234940 h 5234940"/>
              <a:gd name="connsiteX11-975" fmla="*/ 1999721 w 10768330"/>
              <a:gd name="connsiteY11-976" fmla="*/ 5234940 h 5234940"/>
              <a:gd name="connsiteX12-977" fmla="*/ 1999679 w 10768330"/>
              <a:gd name="connsiteY12-978" fmla="*/ 5234940 h 5234940"/>
              <a:gd name="connsiteX13-979" fmla="*/ 215839 w 10768330"/>
              <a:gd name="connsiteY13-980" fmla="*/ 5234940 h 5234940"/>
              <a:gd name="connsiteX14-981" fmla="*/ 0 w 10768330"/>
              <a:gd name="connsiteY14-982" fmla="*/ 5019039 h 5234940"/>
              <a:gd name="connsiteX15-983" fmla="*/ 0 w 10768330"/>
              <a:gd name="connsiteY15-984" fmla="*/ 215906 h 5234940"/>
              <a:gd name="connsiteX16-985" fmla="*/ 215906 w 10768330"/>
              <a:gd name="connsiteY16-986" fmla="*/ 0 h 5234940"/>
              <a:gd name="connsiteX0-987" fmla="*/ 215906 w 10768330"/>
              <a:gd name="connsiteY0-988" fmla="*/ 0 h 5234940"/>
              <a:gd name="connsiteX1-989" fmla="*/ 2742639 w 10768330"/>
              <a:gd name="connsiteY1-990" fmla="*/ 0 h 5234940"/>
              <a:gd name="connsiteX2-991" fmla="*/ 2895329 w 10768330"/>
              <a:gd name="connsiteY2-992" fmla="*/ 63259 h 5234940"/>
              <a:gd name="connsiteX3-993" fmla="*/ 3127406 w 10768330"/>
              <a:gd name="connsiteY3-994" fmla="*/ 295342 h 5234940"/>
              <a:gd name="connsiteX4-995" fmla="*/ 3280095 w 10768330"/>
              <a:gd name="connsiteY4-996" fmla="*/ 358593 h 5234940"/>
              <a:gd name="connsiteX5-997" fmla="*/ 10552468 w 10768330"/>
              <a:gd name="connsiteY5-998" fmla="*/ 358593 h 5234940"/>
              <a:gd name="connsiteX6-999" fmla="*/ 10768330 w 10768330"/>
              <a:gd name="connsiteY6-1000" fmla="*/ 574490 h 5234940"/>
              <a:gd name="connsiteX7-1001" fmla="*/ 10768330 w 10768330"/>
              <a:gd name="connsiteY7-1002" fmla="*/ 5018988 h 5234940"/>
              <a:gd name="connsiteX8-1003" fmla="*/ 10552433 w 10768330"/>
              <a:gd name="connsiteY8-1004" fmla="*/ 5234940 h 5234940"/>
              <a:gd name="connsiteX9-1005" fmla="*/ 3495421 w 10768330"/>
              <a:gd name="connsiteY9-1006" fmla="*/ 5234940 h 5234940"/>
              <a:gd name="connsiteX10-1007" fmla="*/ 3495400 w 10768330"/>
              <a:gd name="connsiteY10-1008" fmla="*/ 5234940 h 5234940"/>
              <a:gd name="connsiteX11-1009" fmla="*/ 1999721 w 10768330"/>
              <a:gd name="connsiteY11-1010" fmla="*/ 5234940 h 5234940"/>
              <a:gd name="connsiteX12-1011" fmla="*/ 1999679 w 10768330"/>
              <a:gd name="connsiteY12-1012" fmla="*/ 5234940 h 5234940"/>
              <a:gd name="connsiteX13-1013" fmla="*/ 215839 w 10768330"/>
              <a:gd name="connsiteY13-1014" fmla="*/ 5234940 h 5234940"/>
              <a:gd name="connsiteX14-1015" fmla="*/ 0 w 10768330"/>
              <a:gd name="connsiteY14-1016" fmla="*/ 5019039 h 5234940"/>
              <a:gd name="connsiteX15-1017" fmla="*/ 0 w 10768330"/>
              <a:gd name="connsiteY15-1018" fmla="*/ 215906 h 5234940"/>
              <a:gd name="connsiteX16-1019" fmla="*/ 215906 w 10768330"/>
              <a:gd name="connsiteY16-1020" fmla="*/ 0 h 52349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10768330" h="5234940">
                <a:moveTo>
                  <a:pt x="215906" y="0"/>
                </a:moveTo>
                <a:cubicBezTo>
                  <a:pt x="215906" y="0"/>
                  <a:pt x="2742639" y="0"/>
                  <a:pt x="2742639" y="0"/>
                </a:cubicBezTo>
                <a:cubicBezTo>
                  <a:pt x="2800684" y="0"/>
                  <a:pt x="2854285" y="22214"/>
                  <a:pt x="2895329" y="63259"/>
                </a:cubicBezTo>
                <a:cubicBezTo>
                  <a:pt x="2895329" y="63259"/>
                  <a:pt x="3127406" y="295342"/>
                  <a:pt x="3127406" y="295342"/>
                </a:cubicBezTo>
                <a:cubicBezTo>
                  <a:pt x="3168441" y="336377"/>
                  <a:pt x="3222063" y="358593"/>
                  <a:pt x="3280095" y="358593"/>
                </a:cubicBezTo>
                <a:cubicBezTo>
                  <a:pt x="3280095" y="358593"/>
                  <a:pt x="10552468" y="358593"/>
                  <a:pt x="10552468" y="358593"/>
                </a:cubicBezTo>
                <a:cubicBezTo>
                  <a:pt x="10678938" y="358593"/>
                  <a:pt x="10768330" y="448020"/>
                  <a:pt x="10768330" y="574490"/>
                </a:cubicBezTo>
                <a:cubicBezTo>
                  <a:pt x="10768330" y="574490"/>
                  <a:pt x="10768330" y="5018988"/>
                  <a:pt x="10768330" y="5018988"/>
                </a:cubicBezTo>
                <a:cubicBezTo>
                  <a:pt x="10768330" y="5145458"/>
                  <a:pt x="10678903" y="5234940"/>
                  <a:pt x="10552433" y="5234940"/>
                </a:cubicBezTo>
                <a:cubicBezTo>
                  <a:pt x="10552433" y="5234940"/>
                  <a:pt x="3495421" y="5234940"/>
                  <a:pt x="3495421" y="5234940"/>
                </a:cubicBezTo>
                <a:cubicBezTo>
                  <a:pt x="3495421" y="5234940"/>
                  <a:pt x="3495400" y="5234940"/>
                  <a:pt x="3495400" y="5234940"/>
                </a:cubicBezTo>
                <a:cubicBezTo>
                  <a:pt x="3495400" y="5234940"/>
                  <a:pt x="1999721" y="5234940"/>
                  <a:pt x="1999721" y="5234940"/>
                </a:cubicBezTo>
                <a:cubicBezTo>
                  <a:pt x="1999721" y="5234940"/>
                  <a:pt x="1999679" y="5234940"/>
                  <a:pt x="1999679" y="5234940"/>
                </a:cubicBezTo>
                <a:cubicBezTo>
                  <a:pt x="1999679" y="5234940"/>
                  <a:pt x="215839" y="5234940"/>
                  <a:pt x="215839" y="5234940"/>
                </a:cubicBezTo>
                <a:cubicBezTo>
                  <a:pt x="89366" y="5234940"/>
                  <a:pt x="0" y="5145511"/>
                  <a:pt x="0" y="5019039"/>
                </a:cubicBezTo>
                <a:cubicBezTo>
                  <a:pt x="0" y="5019039"/>
                  <a:pt x="0" y="215906"/>
                  <a:pt x="0" y="215906"/>
                </a:cubicBezTo>
                <a:cubicBezTo>
                  <a:pt x="0" y="89432"/>
                  <a:pt x="89432" y="0"/>
                  <a:pt x="215906" y="0"/>
                </a:cubicBezTo>
                <a:close/>
              </a:path>
            </a:pathLst>
          </a:custGeom>
          <a:gradFill>
            <a:gsLst>
              <a:gs pos="0">
                <a:schemeClr val="accent1">
                  <a:lumMod val="40000"/>
                  <a:lumOff val="60000"/>
                </a:schemeClr>
              </a:gs>
              <a:gs pos="100000">
                <a:schemeClr val="accent1"/>
              </a:gs>
            </a:gsLst>
            <a:lin ang="162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 name="标题 1"/>
          <p:cNvSpPr>
            <a:spLocks noGrp="1"/>
          </p:cNvSpPr>
          <p:nvPr>
            <p:ph type="title"/>
            <p:custDataLst>
              <p:tags r:id="rId3"/>
            </p:custDataLst>
          </p:nvPr>
        </p:nvSpPr>
        <p:spPr/>
        <p:txBody>
          <a:bodyPr/>
          <a:lstStyle/>
          <a:p>
            <a:pPr algn="l"/>
            <a:r>
              <a:rPr lang="zh-CN" altLang="en-US" sz="4000" b="1">
                <a:solidFill>
                  <a:schemeClr val="bg1">
                    <a:lumMod val="25000"/>
                  </a:schemeClr>
                </a:solidFill>
              </a:rPr>
              <a:t>一、评价方案的内容</a:t>
            </a:r>
            <a:endParaRPr lang="zh-CN" altLang="en-US" sz="4000" b="1">
              <a:solidFill>
                <a:schemeClr val="bg1">
                  <a:lumMod val="25000"/>
                </a:schemeClr>
              </a:solidFill>
            </a:endParaRPr>
          </a:p>
        </p:txBody>
      </p:sp>
      <p:sp>
        <p:nvSpPr>
          <p:cNvPr id="45" name="圆角矩形 44"/>
          <p:cNvSpPr/>
          <p:nvPr>
            <p:custDataLst>
              <p:tags r:id="rId4"/>
            </p:custDataLst>
          </p:nvPr>
        </p:nvSpPr>
        <p:spPr>
          <a:xfrm>
            <a:off x="1396048" y="2045970"/>
            <a:ext cx="9399905" cy="4161155"/>
          </a:xfrm>
          <a:prstGeom prst="roundRect">
            <a:avLst>
              <a:gd name="adj" fmla="val 4400"/>
            </a:avLst>
          </a:prstGeom>
          <a:solidFill>
            <a:srgbClr val="FFFFFF"/>
          </a:solidFill>
          <a:ln w="3175">
            <a:solidFill>
              <a:schemeClr val="accent1">
                <a:alpha val="30000"/>
              </a:schemeClr>
            </a:solidFill>
          </a:ln>
          <a:effectLst>
            <a:outerShdw blurRad="279400" sx="102000" sy="102000" algn="ctr" rotWithShape="0">
              <a:schemeClr val="accent1">
                <a:lumMod val="75000"/>
                <a:alpha val="1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rgbClr val="262626"/>
              </a:solidFill>
            </a:endParaRPr>
          </a:p>
        </p:txBody>
      </p:sp>
      <p:sp>
        <p:nvSpPr>
          <p:cNvPr id="11" name="椭圆 10"/>
          <p:cNvSpPr/>
          <p:nvPr>
            <p:custDataLst>
              <p:tags r:id="rId5"/>
            </p:custDataLst>
          </p:nvPr>
        </p:nvSpPr>
        <p:spPr>
          <a:xfrm>
            <a:off x="1407160" y="1678940"/>
            <a:ext cx="135255" cy="135255"/>
          </a:xfrm>
          <a:prstGeom prst="ellipse">
            <a:avLst/>
          </a:prstGeom>
          <a:solidFill>
            <a:srgbClr val="FFFFFF"/>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2" name="椭圆 11"/>
          <p:cNvSpPr/>
          <p:nvPr>
            <p:custDataLst>
              <p:tags r:id="rId6"/>
            </p:custDataLst>
          </p:nvPr>
        </p:nvSpPr>
        <p:spPr>
          <a:xfrm>
            <a:off x="1671955" y="1678940"/>
            <a:ext cx="135255" cy="135255"/>
          </a:xfrm>
          <a:prstGeom prst="ellipse">
            <a:avLst/>
          </a:prstGeom>
          <a:solidFill>
            <a:srgbClr val="FFFFFF">
              <a:alpha val="92000"/>
            </a:srgb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 name="椭圆 12"/>
          <p:cNvSpPr/>
          <p:nvPr>
            <p:custDataLst>
              <p:tags r:id="rId7"/>
            </p:custDataLst>
          </p:nvPr>
        </p:nvSpPr>
        <p:spPr>
          <a:xfrm>
            <a:off x="1937385" y="1678940"/>
            <a:ext cx="135255" cy="135255"/>
          </a:xfrm>
          <a:prstGeom prst="ellipse">
            <a:avLst/>
          </a:prstGeom>
          <a:solidFill>
            <a:srgbClr val="FFFFFF">
              <a:alpha val="77000"/>
            </a:srgb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5" name="图示 4"/>
          <p:cNvGraphicFramePr/>
          <p:nvPr/>
        </p:nvGraphicFramePr>
        <p:xfrm>
          <a:off x="2036128" y="2138363"/>
          <a:ext cx="8119745" cy="397637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ustDataLst>
      <p:tags r:id="rId13"/>
    </p:custData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solidFill>
                  <a:schemeClr val="bg1">
                    <a:lumMod val="25000"/>
                  </a:schemeClr>
                </a:solidFill>
                <a:latin typeface="宋体" panose="02010600030101010101" pitchFamily="2" charset="-122"/>
                <a:sym typeface="+mn-ea"/>
              </a:rPr>
              <a:t>三、常用的评价数据统计方法</a:t>
            </a:r>
            <a:endParaRPr kumimoji="0" lang="zh-CN" altLang="en-US" sz="36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(三）方差分析</a:t>
            </a:r>
            <a:endParaRPr lang="zh-CN" altLang="en-US" sz="2800" b="1" spc="150" dirty="0">
              <a:solidFill>
                <a:schemeClr val="tx1">
                  <a:lumMod val="85000"/>
                  <a:lumOff val="15000"/>
                </a:schemeClr>
              </a:solidFill>
              <a:latin typeface="+mn-ea"/>
            </a:endParaRPr>
          </a:p>
          <a:p>
            <a:pPr>
              <a:lnSpc>
                <a:spcPct val="150000"/>
              </a:lnSpc>
            </a:pPr>
            <a:r>
              <a:rPr lang="zh-CN" altLang="en-US" sz="2800" b="1" spc="150" dirty="0">
                <a:solidFill>
                  <a:schemeClr val="tx1">
                    <a:lumMod val="85000"/>
                    <a:lumOff val="15000"/>
                  </a:schemeClr>
                </a:solidFill>
                <a:latin typeface="+mn-ea"/>
                <a:sym typeface="+mn-ea"/>
              </a:rPr>
              <a:t>   </a:t>
            </a:r>
            <a:r>
              <a:rPr lang="zh-CN" altLang="en-US" sz="2400" spc="150" dirty="0">
                <a:solidFill>
                  <a:schemeClr val="bg1">
                    <a:lumMod val="25000"/>
                  </a:schemeClr>
                </a:solidFill>
                <a:latin typeface="+mn-ea"/>
                <a:sym typeface="+mn-ea"/>
              </a:rPr>
              <a:t> 方差分析（Analysis of Variance，简称ANOVA)，又称变异数分析或F检验，是检验两个或多个样本均数间差异是否具有统计意义的一种方法。运用方差分析的方法，常常需要先做总体的F检验，以了解自变量和反应变量之间的关系。若发现显著差异，只能说明多个样本总体均数不相等或不完全相等；若要得到各组均数间更详细的信息，应再作事后比较，进行多个样本均数的两两比较，以了解差异所在。</a:t>
            </a:r>
            <a:endParaRPr lang="zh-CN" altLang="en-US" sz="2400" spc="150" dirty="0">
              <a:solidFill>
                <a:schemeClr val="bg1">
                  <a:lumMod val="25000"/>
                </a:schemeClr>
              </a:solidFill>
              <a:latin typeface="+mn-ea"/>
            </a:endParaRPr>
          </a:p>
          <a:p>
            <a:pPr marR="0" defTabSz="914400" rtl="0">
              <a:lnSpc>
                <a:spcPct val="150000"/>
              </a:lnSpc>
              <a:buClrTx/>
              <a:buSzTx/>
              <a:buFont typeface="Arial" panose="020B0604020202020204" pitchFamily="34" charset="0"/>
              <a:buNone/>
              <a:defRPr/>
            </a:pP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solidFill>
                  <a:schemeClr val="bg1">
                    <a:lumMod val="25000"/>
                  </a:schemeClr>
                </a:solidFill>
                <a:latin typeface="宋体" panose="02010600030101010101" pitchFamily="2" charset="-122"/>
                <a:sym typeface="+mn-ea"/>
              </a:rPr>
              <a:t>三、常用的评价数据统计方法</a:t>
            </a:r>
            <a:endParaRPr kumimoji="0" lang="zh-CN" altLang="en-US" sz="36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(三）方差分析</a:t>
            </a:r>
            <a:endParaRPr lang="zh-CN" altLang="en-US" sz="2800" b="1" spc="150" dirty="0">
              <a:solidFill>
                <a:schemeClr val="tx1">
                  <a:lumMod val="85000"/>
                  <a:lumOff val="15000"/>
                </a:schemeClr>
              </a:solidFill>
              <a:latin typeface="+mn-ea"/>
            </a:endParaRPr>
          </a:p>
          <a:p>
            <a:pPr>
              <a:lnSpc>
                <a:spcPct val="150000"/>
              </a:lnSpc>
            </a:pPr>
            <a:r>
              <a:rPr lang="zh-CN" altLang="en-US" sz="2800" b="1" spc="150" dirty="0">
                <a:solidFill>
                  <a:schemeClr val="tx1">
                    <a:lumMod val="85000"/>
                    <a:lumOff val="15000"/>
                  </a:schemeClr>
                </a:solidFill>
                <a:latin typeface="+mn-ea"/>
                <a:sym typeface="+mn-ea"/>
              </a:rPr>
              <a:t>   </a:t>
            </a:r>
            <a:r>
              <a:rPr lang="zh-CN" altLang="en-US" sz="2400" spc="150" dirty="0">
                <a:solidFill>
                  <a:schemeClr val="bg1">
                    <a:lumMod val="25000"/>
                  </a:schemeClr>
                </a:solidFill>
                <a:latin typeface="+mn-ea"/>
                <a:sym typeface="+mn-ea"/>
              </a:rPr>
              <a:t> </a:t>
            </a:r>
            <a:r>
              <a:rPr lang="zh-CN" altLang="en-US" sz="2400" dirty="0">
                <a:solidFill>
                  <a:schemeClr val="bg1">
                    <a:lumMod val="25000"/>
                  </a:schemeClr>
                </a:solidFill>
                <a:latin typeface="Calibri" panose="020F0502020204030204" pitchFamily="34" charset="0"/>
                <a:sym typeface="+mn-ea"/>
              </a:rPr>
              <a:t>应用方差分析对资料进行统计分析之前应注意其使用条件，包括：①可比性。资料中各组均数本身必须具有独特性和可比性。②正态性。必 须假设样本源总体上呈正态分布，对偏态分布的资料应考虑用对数变换、平方根变换、 倒数变换等变量转换方法，将数据转变为正态或接近正态分布后再进行方差分析。③方差齐性，即组间总体方差无显著差异。否则不适用方差分析。方差分析的具体过程参见 统计教程。</a:t>
            </a:r>
            <a:endParaRPr lang="zh-CN" altLang="en-US" sz="2400" spc="150" dirty="0">
              <a:solidFill>
                <a:schemeClr val="bg1">
                  <a:lumMod val="25000"/>
                </a:schemeClr>
              </a:solidFill>
              <a:latin typeface="+mn-ea"/>
            </a:endParaRPr>
          </a:p>
          <a:p>
            <a:pPr marR="0" defTabSz="914400" rtl="0">
              <a:lnSpc>
                <a:spcPct val="150000"/>
              </a:lnSpc>
              <a:buClrTx/>
              <a:buSzTx/>
              <a:buFont typeface="Arial" panose="020B0604020202020204" pitchFamily="34" charset="0"/>
              <a:buNone/>
              <a:defRPr/>
            </a:pP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solidFill>
                  <a:schemeClr val="bg1">
                    <a:lumMod val="25000"/>
                  </a:schemeClr>
                </a:solidFill>
                <a:latin typeface="宋体" panose="02010600030101010101" pitchFamily="2" charset="-122"/>
                <a:sym typeface="+mn-ea"/>
              </a:rPr>
              <a:t>三、常用的评价数据统计方法</a:t>
            </a:r>
            <a:endParaRPr kumimoji="0" lang="zh-CN" altLang="en-US" sz="36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(四）因素分析</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sym typeface="+mn-ea"/>
              </a:rPr>
              <a:t>因素分析（</a:t>
            </a:r>
            <a:r>
              <a:rPr lang="en-US" altLang="zh-CN" sz="2800" dirty="0">
                <a:solidFill>
                  <a:schemeClr val="bg1">
                    <a:lumMod val="25000"/>
                  </a:schemeClr>
                </a:solidFill>
                <a:latin typeface="宋体" panose="02010600030101010101" pitchFamily="2" charset="-122"/>
                <a:sym typeface="+mn-ea"/>
              </a:rPr>
              <a:t>FactorAnalysis)</a:t>
            </a:r>
            <a:r>
              <a:rPr lang="zh-CN" altLang="en-US" sz="2800" dirty="0">
                <a:solidFill>
                  <a:schemeClr val="bg1">
                    <a:lumMod val="25000"/>
                  </a:schemeClr>
                </a:solidFill>
                <a:latin typeface="宋体" panose="02010600030101010101" pitchFamily="2" charset="-122"/>
                <a:sym typeface="+mn-ea"/>
              </a:rPr>
              <a:t>是多元分析方法的一种，又称因子分析，是从大量的相关变量中抽取最基本的维度或因素并加以分析的一组统计方法的总称。在教育评价中 往往需要对多个变量进行大量观测，收集大量数据以便进行分析，寻找规律。</a:t>
            </a:r>
            <a:endParaRPr lang="zh-CN" altLang="en-US" sz="28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标题 6"/>
          <p:cNvSpPr>
            <a:spLocks noGrp="1"/>
          </p:cNvSpPr>
          <p:nvPr>
            <p:ph type="title"/>
            <p:custDataLst>
              <p:tags r:id="rId1"/>
            </p:custDataLst>
          </p:nvPr>
        </p:nvSpPr>
        <p:spPr/>
        <p:txBody>
          <a:bodyPr/>
          <a:lstStyle/>
          <a:p>
            <a:r>
              <a:rPr lang="zh-CN"/>
              <a:t>四、评价资料的质的分析</a:t>
            </a:r>
            <a:endParaRPr lang="zh-CN"/>
          </a:p>
        </p:txBody>
      </p:sp>
      <p:graphicFrame>
        <p:nvGraphicFramePr>
          <p:cNvPr id="2" name="图示 1"/>
          <p:cNvGraphicFramePr/>
          <p:nvPr/>
        </p:nvGraphicFramePr>
        <p:xfrm>
          <a:off x="695325" y="1371600"/>
          <a:ext cx="10800080" cy="40976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矩形 8"/>
          <p:cNvSpPr/>
          <p:nvPr>
            <p:custDataLst>
              <p:tags r:id="rId7"/>
            </p:custDataLst>
          </p:nvPr>
        </p:nvSpPr>
        <p:spPr>
          <a:xfrm>
            <a:off x="8913376" y="2514315"/>
            <a:ext cx="2614981" cy="353131"/>
          </a:xfrm>
          <a:prstGeom prst="rect">
            <a:avLst/>
          </a:prstGeom>
          <a:noFill/>
        </p:spPr>
        <p:txBody>
          <a:bodyPr wrap="square" lIns="0" tIns="0" rIns="0" bIns="0" rtlCol="0" anchor="b" anchorCtr="0">
            <a:noAutofit/>
          </a:bodyPr>
          <a:p>
            <a:pPr algn="ctr">
              <a:spcBef>
                <a:spcPct val="0"/>
              </a:spcBef>
              <a:spcAft>
                <a:spcPct val="0"/>
              </a:spcAft>
            </a:pPr>
            <a:r>
              <a:rPr lang="en-US" altLang="en-US" sz="2000" dirty="0">
                <a:solidFill>
                  <a:schemeClr val="tx1"/>
                </a:solidFill>
                <a:latin typeface="+mn-ea"/>
                <a:cs typeface="+mn-ea"/>
              </a:rPr>
              <a:t>1.</a:t>
            </a:r>
            <a:r>
              <a:rPr lang="zh-CN" altLang="en-US" sz="2000" dirty="0">
                <a:solidFill>
                  <a:schemeClr val="tx1"/>
                </a:solidFill>
                <a:latin typeface="+mn-ea"/>
                <a:cs typeface="+mn-ea"/>
              </a:rPr>
              <a:t>逐步接近法</a:t>
            </a:r>
            <a:endParaRPr lang="zh-CN" altLang="en-US" sz="2000" dirty="0">
              <a:solidFill>
                <a:schemeClr val="tx1"/>
              </a:solidFill>
              <a:latin typeface="+mn-ea"/>
              <a:cs typeface="+mn-ea"/>
            </a:endParaRPr>
          </a:p>
        </p:txBody>
      </p:sp>
      <p:sp>
        <p:nvSpPr>
          <p:cNvPr id="14" name="矩形 10"/>
          <p:cNvSpPr/>
          <p:nvPr>
            <p:custDataLst>
              <p:tags r:id="rId8"/>
            </p:custDataLst>
          </p:nvPr>
        </p:nvSpPr>
        <p:spPr>
          <a:xfrm>
            <a:off x="4857421" y="4859369"/>
            <a:ext cx="2614981" cy="353131"/>
          </a:xfrm>
          <a:prstGeom prst="rect">
            <a:avLst/>
          </a:prstGeom>
          <a:noFill/>
        </p:spPr>
        <p:txBody>
          <a:bodyPr wrap="square" lIns="0" tIns="0" rIns="0" bIns="0" rtlCol="0" anchor="b" anchorCtr="0">
            <a:noAutofit/>
          </a:bodyPr>
          <a:p>
            <a:pPr algn="ctr">
              <a:spcBef>
                <a:spcPct val="0"/>
              </a:spcBef>
              <a:spcAft>
                <a:spcPct val="0"/>
              </a:spcAft>
            </a:pPr>
            <a:endParaRPr lang="zh-CN" altLang="en-US" sz="2200" b="1">
              <a:solidFill>
                <a:srgbClr val="FFFFFF"/>
              </a:solidFill>
              <a:latin typeface="+mn-ea"/>
              <a:cs typeface="+mn-ea"/>
            </a:endParaRPr>
          </a:p>
        </p:txBody>
      </p:sp>
      <p:sp>
        <p:nvSpPr>
          <p:cNvPr id="11" name="圆角矩形 10"/>
          <p:cNvSpPr/>
          <p:nvPr/>
        </p:nvSpPr>
        <p:spPr>
          <a:xfrm>
            <a:off x="9296400" y="2509520"/>
            <a:ext cx="1828800" cy="462280"/>
          </a:xfrm>
          <a:prstGeom prst="roundRect">
            <a:avLst/>
          </a:prstGeom>
          <a:noFill/>
          <a:ln w="22225" cmpd="sng">
            <a:solidFill>
              <a:schemeClr val="tx2"/>
            </a:solidFill>
            <a:prstDash val="solid"/>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12" name="圆角矩形 11"/>
          <p:cNvSpPr/>
          <p:nvPr/>
        </p:nvSpPr>
        <p:spPr>
          <a:xfrm>
            <a:off x="9296400" y="3048000"/>
            <a:ext cx="1828800" cy="437515"/>
          </a:xfrm>
          <a:prstGeom prst="roundRect">
            <a:avLst/>
          </a:prstGeom>
          <a:noFill/>
          <a:ln w="22225" cmpd="sng">
            <a:solidFill>
              <a:schemeClr val="tx2"/>
            </a:solidFill>
            <a:prstDash val="solid"/>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13" name="矩形 8"/>
          <p:cNvSpPr/>
          <p:nvPr>
            <p:custDataLst>
              <p:tags r:id="rId9"/>
            </p:custDataLst>
          </p:nvPr>
        </p:nvSpPr>
        <p:spPr>
          <a:xfrm>
            <a:off x="8940046" y="3061685"/>
            <a:ext cx="2614981" cy="353131"/>
          </a:xfrm>
          <a:prstGeom prst="rect">
            <a:avLst/>
          </a:prstGeom>
          <a:noFill/>
        </p:spPr>
        <p:txBody>
          <a:bodyPr wrap="square" lIns="0" tIns="0" rIns="0" bIns="0" rtlCol="0" anchor="b" anchorCtr="0">
            <a:noAutofit/>
          </a:bodyPr>
          <a:p>
            <a:pPr algn="ctr">
              <a:spcBef>
                <a:spcPct val="0"/>
              </a:spcBef>
              <a:spcAft>
                <a:spcPct val="0"/>
              </a:spcAft>
            </a:pPr>
            <a:r>
              <a:rPr lang="en-US" altLang="en-US" sz="2000" dirty="0">
                <a:solidFill>
                  <a:schemeClr val="tx1"/>
                </a:solidFill>
                <a:latin typeface="+mn-ea"/>
                <a:cs typeface="+mn-ea"/>
              </a:rPr>
              <a:t>2.</a:t>
            </a:r>
            <a:r>
              <a:rPr lang="zh-CN" altLang="en-US" sz="2000" dirty="0">
                <a:solidFill>
                  <a:schemeClr val="tx1"/>
                </a:solidFill>
                <a:latin typeface="+mn-ea"/>
                <a:cs typeface="+mn-ea"/>
              </a:rPr>
              <a:t>例证说明法</a:t>
            </a:r>
            <a:endParaRPr lang="zh-CN" altLang="en-US" sz="2000" dirty="0">
              <a:solidFill>
                <a:schemeClr val="tx1"/>
              </a:solidFill>
              <a:latin typeface="+mn-ea"/>
              <a:cs typeface="+mn-ea"/>
            </a:endParaRPr>
          </a:p>
        </p:txBody>
      </p:sp>
      <p:sp>
        <p:nvSpPr>
          <p:cNvPr id="18" name="矩形 8"/>
          <p:cNvSpPr/>
          <p:nvPr>
            <p:custDataLst>
              <p:tags r:id="rId10"/>
            </p:custDataLst>
          </p:nvPr>
        </p:nvSpPr>
        <p:spPr>
          <a:xfrm>
            <a:off x="8940046" y="3582385"/>
            <a:ext cx="2614981" cy="353131"/>
          </a:xfrm>
          <a:prstGeom prst="rect">
            <a:avLst/>
          </a:prstGeom>
          <a:noFill/>
        </p:spPr>
        <p:txBody>
          <a:bodyPr wrap="square" lIns="0" tIns="0" rIns="0" bIns="0" rtlCol="0" anchor="b" anchorCtr="0">
            <a:noAutofit/>
          </a:bodyPr>
          <a:p>
            <a:pPr algn="ctr">
              <a:spcBef>
                <a:spcPct val="0"/>
              </a:spcBef>
              <a:spcAft>
                <a:spcPct val="0"/>
              </a:spcAft>
            </a:pPr>
            <a:r>
              <a:rPr lang="en-US" altLang="en-US" sz="2000" dirty="0">
                <a:solidFill>
                  <a:schemeClr val="tx1"/>
                </a:solidFill>
                <a:latin typeface="+mn-ea"/>
                <a:cs typeface="+mn-ea"/>
              </a:rPr>
              <a:t>3.</a:t>
            </a:r>
            <a:r>
              <a:rPr lang="zh-CN" altLang="en-US" sz="2000" dirty="0">
                <a:solidFill>
                  <a:schemeClr val="tx1"/>
                </a:solidFill>
                <a:latin typeface="+mn-ea"/>
                <a:cs typeface="+mn-ea"/>
              </a:rPr>
              <a:t>比较分析法</a:t>
            </a:r>
            <a:endParaRPr lang="zh-CN" altLang="en-US" sz="2000" dirty="0">
              <a:solidFill>
                <a:schemeClr val="tx1"/>
              </a:solidFill>
              <a:latin typeface="+mn-ea"/>
              <a:cs typeface="+mn-ea"/>
            </a:endParaRPr>
          </a:p>
        </p:txBody>
      </p:sp>
      <p:sp>
        <p:nvSpPr>
          <p:cNvPr id="19" name="圆角矩形 18"/>
          <p:cNvSpPr/>
          <p:nvPr/>
        </p:nvSpPr>
        <p:spPr>
          <a:xfrm>
            <a:off x="9271000" y="3556000"/>
            <a:ext cx="1828800" cy="449580"/>
          </a:xfrm>
          <a:prstGeom prst="roundRect">
            <a:avLst/>
          </a:prstGeom>
          <a:noFill/>
          <a:ln w="22225" cmpd="sng">
            <a:solidFill>
              <a:schemeClr val="tx2"/>
            </a:solidFill>
            <a:prstDash val="solid"/>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20" name="圆角矩形 19"/>
          <p:cNvSpPr/>
          <p:nvPr/>
        </p:nvSpPr>
        <p:spPr>
          <a:xfrm>
            <a:off x="9297035" y="4679315"/>
            <a:ext cx="1802765" cy="509270"/>
          </a:xfrm>
          <a:prstGeom prst="roundRect">
            <a:avLst/>
          </a:prstGeom>
          <a:noFill/>
          <a:ln w="22225" cmpd="sng">
            <a:solidFill>
              <a:schemeClr val="tx2"/>
            </a:solidFill>
            <a:prstDash val="solid"/>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21" name="圆角矩形 20"/>
          <p:cNvSpPr/>
          <p:nvPr/>
        </p:nvSpPr>
        <p:spPr>
          <a:xfrm>
            <a:off x="9296400" y="4088130"/>
            <a:ext cx="1828800" cy="481965"/>
          </a:xfrm>
          <a:prstGeom prst="roundRect">
            <a:avLst/>
          </a:prstGeom>
          <a:noFill/>
          <a:ln w="22225" cmpd="sng">
            <a:solidFill>
              <a:schemeClr val="tx2"/>
            </a:solidFill>
            <a:prstDash val="solid"/>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23" name="矩形 8"/>
          <p:cNvSpPr/>
          <p:nvPr>
            <p:custDataLst>
              <p:tags r:id="rId11"/>
            </p:custDataLst>
          </p:nvPr>
        </p:nvSpPr>
        <p:spPr>
          <a:xfrm>
            <a:off x="8940046" y="4146265"/>
            <a:ext cx="2614981" cy="353131"/>
          </a:xfrm>
          <a:prstGeom prst="rect">
            <a:avLst/>
          </a:prstGeom>
          <a:noFill/>
        </p:spPr>
        <p:txBody>
          <a:bodyPr wrap="square" lIns="0" tIns="0" rIns="0" bIns="0" rtlCol="0" anchor="b" anchorCtr="0">
            <a:noAutofit/>
          </a:bodyPr>
          <a:p>
            <a:pPr algn="ctr">
              <a:spcBef>
                <a:spcPct val="0"/>
              </a:spcBef>
              <a:spcAft>
                <a:spcPct val="0"/>
              </a:spcAft>
            </a:pPr>
            <a:r>
              <a:rPr lang="en-US" altLang="en-US" sz="2000" dirty="0">
                <a:solidFill>
                  <a:schemeClr val="tx1"/>
                </a:solidFill>
                <a:latin typeface="+mn-ea"/>
                <a:cs typeface="+mn-ea"/>
              </a:rPr>
              <a:t>4.</a:t>
            </a:r>
            <a:r>
              <a:rPr lang="zh-CN" altLang="en-US" sz="2000" dirty="0">
                <a:solidFill>
                  <a:schemeClr val="tx1"/>
                </a:solidFill>
                <a:latin typeface="+mn-ea"/>
                <a:cs typeface="+mn-ea"/>
              </a:rPr>
              <a:t>等级定性法</a:t>
            </a:r>
            <a:endParaRPr lang="zh-CN" altLang="en-US" sz="2000" dirty="0">
              <a:solidFill>
                <a:schemeClr val="tx1"/>
              </a:solidFill>
              <a:latin typeface="+mn-ea"/>
              <a:cs typeface="+mn-ea"/>
            </a:endParaRPr>
          </a:p>
        </p:txBody>
      </p:sp>
      <p:sp>
        <p:nvSpPr>
          <p:cNvPr id="24" name="矩形 8"/>
          <p:cNvSpPr/>
          <p:nvPr>
            <p:custDataLst>
              <p:tags r:id="rId12"/>
            </p:custDataLst>
          </p:nvPr>
        </p:nvSpPr>
        <p:spPr>
          <a:xfrm>
            <a:off x="8990846" y="4730465"/>
            <a:ext cx="2614981" cy="353131"/>
          </a:xfrm>
          <a:prstGeom prst="rect">
            <a:avLst/>
          </a:prstGeom>
          <a:noFill/>
        </p:spPr>
        <p:txBody>
          <a:bodyPr wrap="square" lIns="0" tIns="0" rIns="0" bIns="0" rtlCol="0" anchor="b" anchorCtr="0">
            <a:noAutofit/>
          </a:bodyPr>
          <a:p>
            <a:pPr algn="ctr">
              <a:spcBef>
                <a:spcPct val="0"/>
              </a:spcBef>
              <a:spcAft>
                <a:spcPct val="0"/>
              </a:spcAft>
            </a:pPr>
            <a:r>
              <a:rPr lang="en-US" altLang="en-US" sz="2000" dirty="0">
                <a:solidFill>
                  <a:schemeClr val="tx1"/>
                </a:solidFill>
                <a:latin typeface="+mn-ea"/>
                <a:cs typeface="+mn-ea"/>
              </a:rPr>
              <a:t>5.</a:t>
            </a:r>
            <a:r>
              <a:rPr lang="zh-CN" altLang="en-US" sz="2000" dirty="0">
                <a:solidFill>
                  <a:schemeClr val="tx1"/>
                </a:solidFill>
                <a:latin typeface="+mn-ea"/>
                <a:cs typeface="+mn-ea"/>
              </a:rPr>
              <a:t>过程分析</a:t>
            </a:r>
            <a:r>
              <a:rPr lang="zh-CN" altLang="en-US" sz="2000" dirty="0">
                <a:solidFill>
                  <a:schemeClr val="tx1"/>
                </a:solidFill>
                <a:latin typeface="+mn-ea"/>
                <a:cs typeface="+mn-ea"/>
              </a:rPr>
              <a:t>法</a:t>
            </a:r>
            <a:endParaRPr lang="zh-CN" altLang="en-US" sz="2000" dirty="0">
              <a:solidFill>
                <a:schemeClr val="tx1"/>
              </a:solidFill>
              <a:latin typeface="+mn-ea"/>
              <a:cs typeface="+mn-ea"/>
            </a:endParaRPr>
          </a:p>
        </p:txBody>
      </p:sp>
      <p:pic>
        <p:nvPicPr>
          <p:cNvPr id="13317" name="Picture 9" descr="C:\Users\Administrator\Desktop\出版社社标.jpg"/>
          <p:cNvPicPr>
            <a:picLocks noChangeAspect="1"/>
          </p:cNvPicPr>
          <p:nvPr/>
        </p:nvPicPr>
        <p:blipFill>
          <a:blip r:embed="rId13">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4"/>
    </p:custData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fontScale="90000"/>
          </a:bodyPr>
          <a:lstStyle/>
          <a:p>
            <a:pPr algn="l"/>
            <a:r>
              <a:rPr lang="zh-CN" altLang="en-US" sz="3600" b="1" dirty="0">
                <a:latin typeface="宋体" panose="02010600030101010101" pitchFamily="2" charset="-122"/>
                <a:sym typeface="+mn-ea"/>
              </a:rPr>
              <a:t>四、评价资料的质的分析</a:t>
            </a:r>
            <a:br>
              <a:rPr lang="zh-CN" altLang="en-US" sz="3600" b="1" dirty="0">
                <a:solidFill>
                  <a:schemeClr val="tx1"/>
                </a:solidFill>
                <a:latin typeface="宋体" panose="02010600030101010101" pitchFamily="2" charset="-122"/>
              </a:rPr>
            </a:b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en-US" altLang="zh-CN" sz="2800" b="1" dirty="0">
                <a:solidFill>
                  <a:schemeClr val="tx1"/>
                </a:solidFill>
                <a:latin typeface="宋体" panose="02010600030101010101" pitchFamily="2" charset="-122"/>
                <a:sym typeface="+mn-ea"/>
              </a:rPr>
              <a:t>(</a:t>
            </a:r>
            <a:r>
              <a:rPr lang="zh-CN" altLang="en-US" sz="2800" b="1" dirty="0">
                <a:solidFill>
                  <a:schemeClr val="tx1"/>
                </a:solidFill>
                <a:latin typeface="宋体" panose="02010600030101010101" pitchFamily="2" charset="-122"/>
                <a:sym typeface="+mn-ea"/>
              </a:rPr>
              <a:t>一）质的分析的特征</a:t>
            </a:r>
            <a:endParaRPr lang="zh-CN" altLang="en-US" sz="2800" b="1" dirty="0">
              <a:solidFill>
                <a:schemeClr val="tx1"/>
              </a:solidFill>
              <a:latin typeface="宋体" panose="02010600030101010101" pitchFamily="2" charset="-122"/>
            </a:endParaRPr>
          </a:p>
          <a:p>
            <a:pPr>
              <a:lnSpc>
                <a:spcPct val="150000"/>
              </a:lnSpc>
            </a:pPr>
            <a:r>
              <a:rPr lang="en-US" altLang="zh-CN" sz="2800" dirty="0">
                <a:solidFill>
                  <a:schemeClr val="tx1"/>
                </a:solidFill>
                <a:latin typeface="Calibri" panose="020F0502020204030204" pitchFamily="34" charset="0"/>
                <a:sym typeface="+mn-ea"/>
              </a:rPr>
              <a:t>      </a:t>
            </a:r>
            <a:r>
              <a:rPr lang="en-US" altLang="zh-CN" sz="2400" dirty="0">
                <a:solidFill>
                  <a:schemeClr val="tx1"/>
                </a:solidFill>
                <a:latin typeface="Calibri" panose="020F0502020204030204" pitchFamily="34" charset="0"/>
                <a:sym typeface="+mn-ea"/>
              </a:rPr>
              <a:t>   </a:t>
            </a:r>
            <a:r>
              <a:rPr lang="zh-CN" altLang="en-US" sz="2400" dirty="0">
                <a:solidFill>
                  <a:schemeClr val="tx1"/>
                </a:solidFill>
                <a:latin typeface="Calibri" panose="020F0502020204030204" pitchFamily="34" charset="0"/>
                <a:sym typeface="+mn-ea"/>
              </a:rPr>
              <a:t>质的评价资料由现场观察或访谈记录等所获得的描述性文字材料或符号系统组成。质的资料的分析过程是一个对资料进行整理、选择、分类、描述、综合、归纳，从而用有意义的方式来组织信息和提取信息内涵的过程。其内在逻辑是归纳的，即从具体到抽象、从特殊到一般的质的资料分析的基本过程，包括初步浏览、熟悉信息内容，仔细研读并加以编码和分析概括等阶段。</a:t>
            </a:r>
            <a:endParaRPr lang="zh-CN" altLang="en-US" sz="2400" dirty="0">
              <a:solidFill>
                <a:schemeClr val="tx1"/>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fontScale="90000"/>
          </a:bodyPr>
          <a:lstStyle/>
          <a:p>
            <a:pPr algn="l"/>
            <a:r>
              <a:rPr lang="zh-CN" altLang="en-US" sz="3600" b="1" dirty="0">
                <a:latin typeface="宋体" panose="02010600030101010101" pitchFamily="2" charset="-122"/>
                <a:sym typeface="+mn-ea"/>
              </a:rPr>
              <a:t>四、评价资料的质的分析</a:t>
            </a:r>
            <a:br>
              <a:rPr lang="zh-CN" altLang="en-US" sz="3600" b="1" dirty="0">
                <a:solidFill>
                  <a:schemeClr val="tx1"/>
                </a:solidFill>
                <a:latin typeface="宋体" panose="02010600030101010101" pitchFamily="2" charset="-122"/>
              </a:rPr>
            </a:b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(二）质的评价资料的整理和编码</a:t>
            </a:r>
            <a:endParaRPr lang="zh-CN" altLang="en-US" sz="2800" dirty="0">
              <a:solidFill>
                <a:schemeClr val="tx1"/>
              </a:solidFill>
              <a:latin typeface="宋体" panose="02010600030101010101" pitchFamily="2" charset="-122"/>
            </a:endParaRPr>
          </a:p>
          <a:p>
            <a:pPr>
              <a:lnSpc>
                <a:spcPct val="150000"/>
              </a:lnSpc>
            </a:pPr>
            <a:r>
              <a:rPr lang="en-US" altLang="zh-CN" sz="28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首先，将观察记录或访谈录音等资料全部如实地输人计算机，制成文本文件，以便随时调用、剪裁、复制、组织和处理。</a:t>
            </a:r>
            <a:endParaRPr lang="zh-CN" altLang="en-US" sz="2400" dirty="0">
              <a:solidFill>
                <a:schemeClr val="tx1"/>
              </a:solidFill>
              <a:latin typeface="宋体" panose="02010600030101010101" pitchFamily="2" charset="-122"/>
            </a:endParaRPr>
          </a:p>
          <a:p>
            <a:pPr>
              <a:lnSpc>
                <a:spcPct val="150000"/>
              </a:lnSpc>
            </a:pPr>
            <a:r>
              <a:rPr lang="zh-CN" altLang="en-US" sz="2400" dirty="0">
                <a:solidFill>
                  <a:schemeClr val="tx1"/>
                </a:solidFill>
                <a:latin typeface="宋体" panose="02010600030101010101" pitchFamily="2" charset="-122"/>
                <a:sym typeface="+mn-ea"/>
              </a:rPr>
              <a:t>    其次，对资料进行编码，即进行简化和归类。通常有：</a:t>
            </a:r>
            <a:endParaRPr lang="zh-CN" altLang="en-US" sz="2400" dirty="0">
              <a:solidFill>
                <a:schemeClr val="tx1"/>
              </a:solidFill>
              <a:latin typeface="宋体" panose="02010600030101010101" pitchFamily="2" charset="-122"/>
            </a:endParaRPr>
          </a:p>
          <a:p>
            <a:pPr>
              <a:lnSpc>
                <a:spcPct val="150000"/>
              </a:lnSpc>
            </a:pPr>
            <a:endParaRPr lang="zh-CN" altLang="en-US" sz="2000" dirty="0">
              <a:solidFill>
                <a:schemeClr val="tx1"/>
              </a:solidFill>
              <a:latin typeface="Calibri" panose="020F0502020204030204" pitchFamily="34" charset="0"/>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fontScale="90000"/>
          </a:bodyPr>
          <a:lstStyle/>
          <a:p>
            <a:pPr algn="l"/>
            <a:r>
              <a:rPr lang="zh-CN" altLang="en-US" sz="3600" b="1" dirty="0">
                <a:latin typeface="宋体" panose="02010600030101010101" pitchFamily="2" charset="-122"/>
                <a:sym typeface="+mn-ea"/>
              </a:rPr>
              <a:t>四、评价资料的质的分析</a:t>
            </a:r>
            <a:br>
              <a:rPr lang="zh-CN" altLang="en-US" sz="3600" b="1" dirty="0">
                <a:solidFill>
                  <a:schemeClr val="tx1"/>
                </a:solidFill>
                <a:latin typeface="宋体" panose="02010600030101010101" pitchFamily="2" charset="-122"/>
              </a:rPr>
            </a:b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(二）质的评价资料的整理和编码</a:t>
            </a:r>
            <a:endParaRPr lang="zh-CN" altLang="en-US" sz="2800" dirty="0">
              <a:solidFill>
                <a:schemeClr val="tx1"/>
              </a:solidFill>
              <a:latin typeface="宋体" panose="02010600030101010101" pitchFamily="2" charset="-122"/>
            </a:endParaRPr>
          </a:p>
          <a:p>
            <a:pPr>
              <a:lnSpc>
                <a:spcPct val="150000"/>
              </a:lnSpc>
            </a:pPr>
            <a:r>
              <a:rPr lang="en-US" altLang="zh-CN" sz="2800" dirty="0">
                <a:solidFill>
                  <a:schemeClr val="tx1"/>
                </a:solidFill>
                <a:latin typeface="宋体" panose="02010600030101010101" pitchFamily="2" charset="-122"/>
                <a:sym typeface="+mn-ea"/>
              </a:rPr>
              <a:t>    </a:t>
            </a:r>
            <a:r>
              <a:rPr lang="zh-CN" altLang="en-US" sz="2400" b="1" dirty="0">
                <a:solidFill>
                  <a:schemeClr val="tx1"/>
                </a:solidFill>
                <a:latin typeface="宋体" panose="02010600030101010101" pitchFamily="2" charset="-122"/>
                <a:sym typeface="+mn-ea"/>
              </a:rPr>
              <a:t>1.开放式编码</a:t>
            </a:r>
            <a:endParaRPr lang="zh-CN" altLang="en-US" sz="2400"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开放式编码（</a:t>
            </a:r>
            <a:r>
              <a:rPr lang="en-US" altLang="zh-CN" sz="2400" dirty="0">
                <a:solidFill>
                  <a:schemeClr val="tx1"/>
                </a:solidFill>
                <a:latin typeface="宋体" panose="02010600030101010101" pitchFamily="2" charset="-122"/>
                <a:sym typeface="+mn-ea"/>
              </a:rPr>
              <a:t>open coding)</a:t>
            </a:r>
            <a:r>
              <a:rPr lang="zh-CN" altLang="en-US" sz="2400" dirty="0">
                <a:solidFill>
                  <a:schemeClr val="tx1"/>
                </a:solidFill>
                <a:latin typeface="宋体" panose="02010600030101010101" pitchFamily="2" charset="-122"/>
                <a:sym typeface="+mn-ea"/>
              </a:rPr>
              <a:t>，一般用于对所收集的资料进行初步的整理和分析。分析者根据评价的目标和所要回答的问题先要初拟一些主题，作为初步编码的分类依据，然后带着这些主题阅读原始资料，同时在与特定主题相关的资料旁边做出标记，或是贴上一个标签，或是用醒目的红色文字注明。</a:t>
            </a:r>
            <a:endParaRPr lang="zh-CN" altLang="en-US" sz="2400" dirty="0">
              <a:solidFill>
                <a:schemeClr val="tx1"/>
              </a:solidFill>
              <a:latin typeface="宋体" panose="02010600030101010101" pitchFamily="2" charset="-122"/>
            </a:endParaRPr>
          </a:p>
          <a:p>
            <a:pPr>
              <a:lnSpc>
                <a:spcPct val="150000"/>
              </a:lnSpc>
            </a:pPr>
            <a:endParaRPr lang="zh-CN" altLang="en-US" sz="2000" dirty="0">
              <a:solidFill>
                <a:schemeClr val="tx1"/>
              </a:solidFill>
              <a:latin typeface="Calibri" panose="020F0502020204030204" pitchFamily="34" charset="0"/>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fontScale="90000"/>
          </a:bodyPr>
          <a:lstStyle/>
          <a:p>
            <a:pPr algn="l"/>
            <a:r>
              <a:rPr lang="zh-CN" altLang="en-US" sz="3600" b="1" dirty="0">
                <a:latin typeface="宋体" panose="02010600030101010101" pitchFamily="2" charset="-122"/>
                <a:sym typeface="+mn-ea"/>
              </a:rPr>
              <a:t>四、评价资料的质的分析</a:t>
            </a:r>
            <a:br>
              <a:rPr lang="zh-CN" altLang="en-US" sz="3600" b="1" dirty="0">
                <a:solidFill>
                  <a:schemeClr val="tx1"/>
                </a:solidFill>
                <a:latin typeface="宋体" panose="02010600030101010101" pitchFamily="2" charset="-122"/>
              </a:rPr>
            </a:b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(二）质的评价资料的整理和编码</a:t>
            </a:r>
            <a:endParaRPr lang="zh-CN" altLang="en-US" sz="2800" dirty="0">
              <a:solidFill>
                <a:schemeClr val="tx1"/>
              </a:solidFill>
              <a:latin typeface="宋体" panose="02010600030101010101" pitchFamily="2" charset="-122"/>
            </a:endParaRPr>
          </a:p>
          <a:p>
            <a:pPr>
              <a:lnSpc>
                <a:spcPct val="150000"/>
              </a:lnSpc>
            </a:pPr>
            <a:r>
              <a:rPr lang="en-US" altLang="zh-CN" sz="2800" dirty="0">
                <a:solidFill>
                  <a:schemeClr val="tx1"/>
                </a:solidFill>
                <a:latin typeface="宋体" panose="02010600030101010101" pitchFamily="2" charset="-122"/>
                <a:sym typeface="+mn-ea"/>
              </a:rPr>
              <a:t>    </a:t>
            </a:r>
            <a:r>
              <a:rPr lang="zh-CN" altLang="en-US" sz="2400" dirty="0">
                <a:solidFill>
                  <a:schemeClr val="tx1"/>
                </a:solidFill>
                <a:latin typeface="Calibri" panose="020F0502020204030204" pitchFamily="34" charset="0"/>
                <a:sym typeface="+mn-ea"/>
              </a:rPr>
              <a:t>在阅读过程中会产生与评价问题有关的新的主 题设想，或对原先初拟的主题加以修改。这样把资料初步阅览过后，便把大量零散混杂的资料逐步归人不同的类别，虽然此时的编码结果尚处于较低的概念层次，但由于这个 初步的完整的编码体系的建立，分析者可以在此基础上厘清思路，有助于进行反复的深入的概念性思考，进一步探索、识别、组合、抛弃和扩充主题，以便发现全部的、完善的、有义的主题空间。</a:t>
            </a:r>
            <a:endParaRPr lang="zh-CN" altLang="en-US" sz="2400" dirty="0">
              <a:solidFill>
                <a:schemeClr val="tx1"/>
              </a:solidFill>
              <a:latin typeface="Calibri" panose="020F0502020204030204" pitchFamily="34" charset="0"/>
            </a:endParaRPr>
          </a:p>
          <a:p>
            <a:pPr>
              <a:lnSpc>
                <a:spcPct val="150000"/>
              </a:lnSpc>
            </a:pPr>
            <a:endParaRPr lang="zh-CN" altLang="en-US" sz="2400" dirty="0">
              <a:solidFill>
                <a:schemeClr val="tx1"/>
              </a:solidFill>
              <a:latin typeface="宋体" panose="02010600030101010101" pitchFamily="2" charset="-122"/>
            </a:endParaRPr>
          </a:p>
          <a:p>
            <a:pPr>
              <a:lnSpc>
                <a:spcPct val="150000"/>
              </a:lnSpc>
            </a:pPr>
            <a:endParaRPr lang="zh-CN" altLang="en-US" sz="2000" dirty="0">
              <a:solidFill>
                <a:schemeClr val="tx1"/>
              </a:solidFill>
              <a:latin typeface="Calibri" panose="020F0502020204030204" pitchFamily="34" charset="0"/>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fontScale="90000"/>
          </a:bodyPr>
          <a:lstStyle/>
          <a:p>
            <a:pPr algn="l"/>
            <a:r>
              <a:rPr lang="zh-CN" altLang="en-US" sz="3600" b="1" dirty="0">
                <a:latin typeface="宋体" panose="02010600030101010101" pitchFamily="2" charset="-122"/>
                <a:sym typeface="+mn-ea"/>
              </a:rPr>
              <a:t>四、评价资料的质的分析</a:t>
            </a:r>
            <a:br>
              <a:rPr lang="zh-CN" altLang="en-US" sz="3600" b="1" dirty="0">
                <a:solidFill>
                  <a:schemeClr val="tx1"/>
                </a:solidFill>
                <a:latin typeface="宋体" panose="02010600030101010101" pitchFamily="2" charset="-122"/>
              </a:rPr>
            </a:b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(二）质的评价资料的整理和编码</a:t>
            </a:r>
            <a:endParaRPr lang="zh-CN" altLang="en-US" sz="2800" dirty="0">
              <a:solidFill>
                <a:schemeClr val="tx1"/>
              </a:solidFill>
              <a:latin typeface="宋体" panose="02010600030101010101" pitchFamily="2" charset="-122"/>
            </a:endParaRPr>
          </a:p>
          <a:p>
            <a:pPr>
              <a:lnSpc>
                <a:spcPct val="150000"/>
              </a:lnSpc>
            </a:pPr>
            <a:r>
              <a:rPr lang="en-US" altLang="zh-CN" sz="2800" dirty="0">
                <a:solidFill>
                  <a:schemeClr val="tx1"/>
                </a:solidFill>
                <a:latin typeface="宋体" panose="02010600030101010101" pitchFamily="2" charset="-122"/>
                <a:sym typeface="+mn-ea"/>
              </a:rPr>
              <a:t>   </a:t>
            </a:r>
            <a:r>
              <a:rPr lang="en-US" altLang="zh-CN" sz="2800" b="1"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2.</a:t>
            </a:r>
            <a:r>
              <a:rPr lang="zh-CN" altLang="en-US" sz="2400" b="1" dirty="0">
                <a:solidFill>
                  <a:schemeClr val="tx1"/>
                </a:solidFill>
                <a:latin typeface="宋体" panose="02010600030101010101" pitchFamily="2" charset="-122"/>
                <a:sym typeface="+mn-ea"/>
              </a:rPr>
              <a:t>轴心式编码</a:t>
            </a:r>
            <a:endParaRPr lang="zh-CN" altLang="en-US" sz="2400"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轴心式编码（</a:t>
            </a:r>
            <a:r>
              <a:rPr lang="en-US" altLang="zh-CN" sz="2400" dirty="0">
                <a:solidFill>
                  <a:schemeClr val="tx1"/>
                </a:solidFill>
                <a:latin typeface="宋体" panose="02010600030101010101" pitchFamily="2" charset="-122"/>
                <a:sym typeface="+mn-ea"/>
              </a:rPr>
              <a:t>axial coding)</a:t>
            </a:r>
            <a:r>
              <a:rPr lang="zh-CN" altLang="en-US" sz="2400" dirty="0">
                <a:solidFill>
                  <a:schemeClr val="tx1"/>
                </a:solidFill>
                <a:latin typeface="宋体" panose="02010600030101010101" pitchFamily="2" charset="-122"/>
                <a:sym typeface="+mn-ea"/>
              </a:rPr>
              <a:t>，通常在开放式编码所揭示的初步主题的基础上，再次阅读资料，同时做进一步的概念性思考，产生新的观点或思路，并在分析过程中将主题根据其意义组织和连接起来，识别出可以作为轴心的关键性概念。因此，轴心式编码重在发现和建立类别之间的联系。</a:t>
            </a:r>
            <a:endParaRPr lang="zh-CN" altLang="en-US" sz="2400" dirty="0">
              <a:solidFill>
                <a:schemeClr val="tx1"/>
              </a:solidFill>
              <a:latin typeface="宋体" panose="02010600030101010101" pitchFamily="2" charset="-122"/>
            </a:endParaRPr>
          </a:p>
          <a:p>
            <a:pPr>
              <a:lnSpc>
                <a:spcPct val="150000"/>
              </a:lnSpc>
            </a:pPr>
            <a:endParaRPr lang="zh-CN" altLang="en-US" sz="2400" dirty="0">
              <a:solidFill>
                <a:schemeClr val="tx1"/>
              </a:solidFill>
              <a:latin typeface="宋体" panose="02010600030101010101" pitchFamily="2" charset="-122"/>
            </a:endParaRPr>
          </a:p>
          <a:p>
            <a:pPr>
              <a:lnSpc>
                <a:spcPct val="150000"/>
              </a:lnSpc>
            </a:pPr>
            <a:endParaRPr lang="zh-CN" altLang="en-US" sz="2000" dirty="0">
              <a:solidFill>
                <a:schemeClr val="tx1"/>
              </a:solidFill>
              <a:latin typeface="Calibri" panose="020F0502020204030204" pitchFamily="34" charset="0"/>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fontScale="90000"/>
          </a:bodyPr>
          <a:lstStyle/>
          <a:p>
            <a:pPr algn="l"/>
            <a:r>
              <a:rPr lang="zh-CN" altLang="en-US" sz="3600" b="1" dirty="0">
                <a:latin typeface="宋体" panose="02010600030101010101" pitchFamily="2" charset="-122"/>
                <a:sym typeface="+mn-ea"/>
              </a:rPr>
              <a:t>四、评价资料的质的分析</a:t>
            </a:r>
            <a:br>
              <a:rPr lang="zh-CN" altLang="en-US" sz="3600" b="1" dirty="0">
                <a:solidFill>
                  <a:schemeClr val="tx1"/>
                </a:solidFill>
                <a:latin typeface="宋体" panose="02010600030101010101" pitchFamily="2" charset="-122"/>
              </a:rPr>
            </a:b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(二）质的评价资料的整理和编码</a:t>
            </a:r>
            <a:endParaRPr lang="zh-CN" altLang="en-US" sz="2800" dirty="0">
              <a:solidFill>
                <a:schemeClr val="tx1"/>
              </a:solidFill>
              <a:latin typeface="宋体" panose="02010600030101010101" pitchFamily="2" charset="-122"/>
            </a:endParaRPr>
          </a:p>
          <a:p>
            <a:pPr>
              <a:lnSpc>
                <a:spcPct val="150000"/>
              </a:lnSpc>
            </a:pPr>
            <a:r>
              <a:rPr lang="en-US" altLang="zh-CN" sz="2800" dirty="0">
                <a:solidFill>
                  <a:schemeClr val="tx1"/>
                </a:solidFill>
                <a:latin typeface="宋体" panose="02010600030101010101" pitchFamily="2" charset="-122"/>
                <a:sym typeface="+mn-ea"/>
              </a:rPr>
              <a:t>   </a:t>
            </a:r>
            <a:r>
              <a:rPr lang="en-US" altLang="zh-CN" sz="2800" b="1"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3.</a:t>
            </a:r>
            <a:r>
              <a:rPr lang="zh-CN" altLang="en-US" sz="2400" b="1" dirty="0">
                <a:solidFill>
                  <a:schemeClr val="tx1"/>
                </a:solidFill>
                <a:latin typeface="宋体" panose="02010600030101010101" pitchFamily="2" charset="-122"/>
                <a:sym typeface="+mn-ea"/>
              </a:rPr>
              <a:t>选择式编码</a:t>
            </a:r>
            <a:endParaRPr lang="zh-CN" altLang="en-US" sz="2400"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选择式编码（</a:t>
            </a:r>
            <a:r>
              <a:rPr lang="en-US" altLang="zh-CN" sz="2400" dirty="0">
                <a:solidFill>
                  <a:schemeClr val="tx1"/>
                </a:solidFill>
                <a:latin typeface="宋体" panose="02010600030101010101" pitchFamily="2" charset="-122"/>
                <a:sym typeface="+mn-ea"/>
              </a:rPr>
              <a:t>selective coding)</a:t>
            </a:r>
            <a:r>
              <a:rPr lang="zh-CN" altLang="en-US" sz="2400" dirty="0">
                <a:solidFill>
                  <a:schemeClr val="tx1"/>
                </a:solidFill>
                <a:latin typeface="宋体" panose="02010600030101010101" pitchFamily="2" charset="-122"/>
                <a:sym typeface="+mn-ea"/>
              </a:rPr>
              <a:t>，即有目的地围绕几个核心概念，对资料进行阅览和分析，并搜集对于各类型及其关系的证据。在这个编码过程中，分析者选择、比较、查找可以说明主题的案例，以及各种主题与核心概念之间的差别，进行总体分析和归纳，并不断地对先前编码中的主题进行再组织，对多个不同的重要主题进行再分析，以识别最主要的核心主题，得出某些概括的模式。</a:t>
            </a:r>
            <a:endParaRPr lang="zh-CN" altLang="en-US" sz="2400" dirty="0">
              <a:solidFill>
                <a:schemeClr val="tx1"/>
              </a:solidFill>
              <a:latin typeface="宋体" panose="02010600030101010101" pitchFamily="2" charset="-122"/>
            </a:endParaRPr>
          </a:p>
          <a:p>
            <a:pPr>
              <a:lnSpc>
                <a:spcPct val="150000"/>
              </a:lnSpc>
            </a:pPr>
            <a:endParaRPr lang="zh-CN" altLang="en-US" sz="2400" dirty="0">
              <a:solidFill>
                <a:schemeClr val="tx1"/>
              </a:solidFill>
              <a:latin typeface="宋体" panose="02010600030101010101" pitchFamily="2" charset="-122"/>
            </a:endParaRPr>
          </a:p>
          <a:p>
            <a:pPr>
              <a:lnSpc>
                <a:spcPct val="150000"/>
              </a:lnSpc>
            </a:pPr>
            <a:endParaRPr lang="zh-CN" altLang="en-US" sz="2000" dirty="0">
              <a:solidFill>
                <a:schemeClr val="tx1"/>
              </a:solidFill>
              <a:latin typeface="Calibri" panose="020F0502020204030204" pitchFamily="34" charset="0"/>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kern="0" dirty="0">
                <a:uFillTx/>
                <a:latin typeface="微软雅黑" panose="020B0503020204020204" charset="-122"/>
                <a:cs typeface="+mn-ea"/>
                <a:sym typeface="+mn-ea"/>
              </a:rPr>
              <a:t> </a:t>
            </a:r>
            <a:r>
              <a:rPr lang="en-US" altLang="zh-CN" sz="4000" b="1" kern="0" dirty="0">
                <a:uFillTx/>
                <a:latin typeface="微软雅黑" panose="020B0503020204020204" charset="-122"/>
                <a:cs typeface="+mn-ea"/>
                <a:sym typeface="+mn-ea"/>
              </a:rPr>
              <a:t>一、评价方案的内容</a:t>
            </a:r>
            <a:br>
              <a:rPr lang="en-US" altLang="zh-CN" sz="4400" b="1" kern="0" dirty="0">
                <a:uFillTx/>
                <a:latin typeface="微软雅黑" panose="020B0503020204020204" charset="-122"/>
                <a:cs typeface="+mn-ea"/>
              </a:rPr>
            </a:b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9523730" cy="3608705"/>
          </a:xfrm>
          <a:prstGeom prst="rect">
            <a:avLst/>
          </a:prstGeom>
          <a:noFill/>
        </p:spPr>
        <p:txBody>
          <a:bodyPr wrap="square" rtlCol="0"/>
          <a:lstStyle/>
          <a:p>
            <a:pPr lvl="0" indent="0" fontAlgn="auto">
              <a:lnSpc>
                <a:spcPct val="200000"/>
              </a:lnSpc>
              <a:spcAft>
                <a:spcPts val="1800"/>
              </a:spcAft>
            </a:pPr>
            <a:r>
              <a:rPr lang="en-US" altLang="zh-CN" sz="2400"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宋体" panose="02010600030101010101" pitchFamily="2" charset="-122"/>
                <a:sym typeface="+mn-ea"/>
              </a:rPr>
              <a:t>(一）明确评价目的和评价问题</a:t>
            </a:r>
            <a:endParaRPr lang="zh-CN" altLang="en-US" sz="2400" b="1" dirty="0">
              <a:solidFill>
                <a:schemeClr val="bg1">
                  <a:lumMod val="25000"/>
                </a:schemeClr>
              </a:solidFill>
              <a:latin typeface="宋体" panose="02010600030101010101" pitchFamily="2" charset="-122"/>
            </a:endParaRPr>
          </a:p>
          <a:p>
            <a:pPr>
              <a:lnSpc>
                <a:spcPct val="200000"/>
              </a:lnSpc>
            </a:pPr>
            <a:r>
              <a:rPr lang="en-US" altLang="zh-CN" sz="1400" dirty="0">
                <a:solidFill>
                  <a:schemeClr val="bg1">
                    <a:lumMod val="25000"/>
                  </a:schemeClr>
                </a:solidFill>
                <a:latin typeface="Calibri" panose="020F0502020204030204" pitchFamily="34" charset="0"/>
                <a:sym typeface="+mn-ea"/>
              </a:rPr>
              <a:t>      </a:t>
            </a:r>
            <a:r>
              <a:rPr lang="en-US" altLang="zh-CN"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确立评价目的，明确提出评价所要回答的问题，是评价工作的首要任务。在评价目的的指引下，与不同类型的评价所联系的评价问题也有所不同。</a:t>
            </a: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(三）质的评价资料分析方式</a:t>
            </a:r>
            <a:endParaRPr lang="zh-CN" altLang="en-US" sz="2400" b="1"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 </a:t>
            </a:r>
            <a:r>
              <a:rPr lang="zh-CN" altLang="en-US" sz="2400" b="1" dirty="0">
                <a:solidFill>
                  <a:schemeClr val="tx1"/>
                </a:solidFill>
                <a:latin typeface="宋体" panose="02010600030101010101" pitchFamily="2" charset="-122"/>
                <a:sym typeface="+mn-ea"/>
              </a:rPr>
              <a:t>1.现象学分析</a:t>
            </a:r>
            <a:endParaRPr lang="zh-CN" altLang="en-US" sz="2400" b="1"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现象学分析（</a:t>
            </a:r>
            <a:r>
              <a:rPr lang="en-US" altLang="zh-CN" sz="2400" dirty="0">
                <a:solidFill>
                  <a:schemeClr val="tx1"/>
                </a:solidFill>
                <a:latin typeface="宋体" panose="02010600030101010101" pitchFamily="2" charset="-122"/>
                <a:sym typeface="+mn-ea"/>
              </a:rPr>
              <a:t>phenomenological analysis)</a:t>
            </a:r>
            <a:r>
              <a:rPr lang="zh-CN" altLang="en-US" sz="2400" dirty="0">
                <a:solidFill>
                  <a:schemeClr val="tx1"/>
                </a:solidFill>
                <a:latin typeface="宋体" panose="02010600030101010101" pitchFamily="2" charset="-122"/>
                <a:sym typeface="+mn-ea"/>
              </a:rPr>
              <a:t>认为真正的认识是在意向与直观的动态统一中产生的。因此对语言、符号和意义的理解与分析，是以心理体验活动为基本思维态度和思维方式，强调理论的统一和客观与观念的统一。现象学分析重视“整体”与“部分”的关系，对意识进行动态描述分析。现象学分析方式对于语言资料的分析，旨在理解由资料本身体现出来的现象的特征。</a:t>
            </a:r>
            <a:endParaRPr lang="zh-CN" altLang="en-US" sz="2400" dirty="0">
              <a:solidFill>
                <a:schemeClr val="tx1"/>
              </a:solidFill>
              <a:latin typeface="宋体" panose="02010600030101010101" pitchFamily="2" charset="-122"/>
            </a:endParaRPr>
          </a:p>
          <a:p>
            <a:pPr>
              <a:lnSpc>
                <a:spcPct val="150000"/>
              </a:lnSpc>
            </a:pPr>
            <a:endParaRPr lang="zh-CN" altLang="en-US" sz="2400" dirty="0">
              <a:solidFill>
                <a:schemeClr val="tx1"/>
              </a:solidFill>
              <a:latin typeface="宋体" panose="02010600030101010101" pitchFamily="2" charset="-122"/>
            </a:endParaRPr>
          </a:p>
          <a:p>
            <a:pPr>
              <a:lnSpc>
                <a:spcPct val="150000"/>
              </a:lnSpc>
            </a:pPr>
            <a:endParaRPr lang="zh-CN" altLang="en-US" sz="2000" dirty="0">
              <a:solidFill>
                <a:schemeClr val="tx1"/>
              </a:solidFill>
              <a:latin typeface="Calibri" panose="020F0502020204030204" pitchFamily="34" charset="0"/>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(三）质的评价资料分析方式</a:t>
            </a:r>
            <a:endParaRPr lang="zh-CN" altLang="en-US" sz="2400" b="1"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 </a:t>
            </a:r>
            <a:r>
              <a:rPr lang="zh-CN" altLang="en-US" sz="2400" b="1" dirty="0">
                <a:solidFill>
                  <a:schemeClr val="tx1"/>
                </a:solidFill>
                <a:latin typeface="宋体" panose="02010600030101010101" pitchFamily="2" charset="-122"/>
                <a:sym typeface="+mn-ea"/>
              </a:rPr>
              <a:t>2.分析性归纳</a:t>
            </a:r>
            <a:endParaRPr lang="zh-CN" altLang="en-US" sz="2400" b="1"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教育评价中的分析性归纳（</a:t>
            </a:r>
            <a:r>
              <a:rPr lang="en-US" altLang="zh-CN" sz="2400" dirty="0">
                <a:solidFill>
                  <a:schemeClr val="tx1"/>
                </a:solidFill>
                <a:latin typeface="宋体" panose="02010600030101010101" pitchFamily="2" charset="-122"/>
                <a:sym typeface="+mn-ea"/>
              </a:rPr>
              <a:t>analytic induction)</a:t>
            </a:r>
            <a:r>
              <a:rPr lang="zh-CN" altLang="en-US" sz="2400" dirty="0">
                <a:solidFill>
                  <a:schemeClr val="tx1"/>
                </a:solidFill>
                <a:latin typeface="宋体" panose="02010600030101010101" pitchFamily="2" charset="-122"/>
                <a:sym typeface="+mn-ea"/>
              </a:rPr>
              <a:t>，是指为了发展某种概念或观点，而对不同的教育现象之间的相似性加以系统的考察。分析性归纳的目的在于不断地搜寻存在于广泛的类型之中的这些教育现象的相似性，直至再也无法找到新的线索为止，然后从所发现的特点中归纳出可以表明这些相似性的次级类型或概念。</a:t>
            </a:r>
            <a:endParaRPr lang="zh-CN" altLang="en-US" sz="2400" dirty="0">
              <a:solidFill>
                <a:schemeClr val="tx1"/>
              </a:solidFill>
              <a:latin typeface="宋体" panose="02010600030101010101" pitchFamily="2" charset="-122"/>
            </a:endParaRPr>
          </a:p>
          <a:p>
            <a:pPr>
              <a:lnSpc>
                <a:spcPct val="150000"/>
              </a:lnSpc>
            </a:pPr>
            <a:endParaRPr lang="zh-CN" altLang="en-US" sz="2000" dirty="0">
              <a:solidFill>
                <a:schemeClr val="tx1"/>
              </a:solidFill>
              <a:latin typeface="Calibri" panose="020F0502020204030204" pitchFamily="34" charset="0"/>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(三）质的评价资料分析方式</a:t>
            </a:r>
            <a:endParaRPr lang="zh-CN" altLang="en-US" sz="2400" b="1"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3.</a:t>
            </a:r>
            <a:r>
              <a:rPr lang="zh-CN" altLang="en-US" sz="2400" b="1" dirty="0">
                <a:solidFill>
                  <a:schemeClr val="tx1"/>
                </a:solidFill>
                <a:latin typeface="宋体" panose="02010600030101010101" pitchFamily="2" charset="-122"/>
                <a:sym typeface="+mn-ea"/>
              </a:rPr>
              <a:t>持续性比较分析</a:t>
            </a:r>
            <a:endParaRPr lang="zh-CN" altLang="en-US" sz="2400"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持续性比较分析（</a:t>
            </a:r>
            <a:r>
              <a:rPr lang="en-US" altLang="zh-CN" sz="2400" dirty="0">
                <a:solidFill>
                  <a:schemeClr val="tx1"/>
                </a:solidFill>
                <a:latin typeface="宋体" panose="02010600030101010101" pitchFamily="2" charset="-122"/>
                <a:sym typeface="+mn-ea"/>
              </a:rPr>
              <a:t>constant comprative analysis)</a:t>
            </a:r>
            <a:r>
              <a:rPr lang="zh-CN" altLang="en-US" sz="2400" dirty="0">
                <a:solidFill>
                  <a:schemeClr val="tx1"/>
                </a:solidFill>
                <a:latin typeface="宋体" panose="02010600030101010101" pitchFamily="2" charset="-122"/>
                <a:sym typeface="+mn-ea"/>
              </a:rPr>
              <a:t>，是在评价的过程中，不断地对资料进行多方面的比较分析，并根据分析结果逐步对资料归类和构思观点，直至形成评价结论。评价者在对所收集到的评价资料的不断比较分析的基础上，对所要回答的评价问题加以归类，并围绕重要的中心问题对不同的观点加以进一步的分析。</a:t>
            </a:r>
            <a:endParaRPr lang="zh-CN" altLang="en-US" sz="2400" dirty="0">
              <a:solidFill>
                <a:schemeClr val="tx1"/>
              </a:solidFill>
              <a:latin typeface="宋体" panose="02010600030101010101" pitchFamily="2" charset="-122"/>
            </a:endParaRPr>
          </a:p>
          <a:p>
            <a:pPr>
              <a:lnSpc>
                <a:spcPct val="150000"/>
              </a:lnSpc>
            </a:pPr>
            <a:endParaRPr lang="zh-CN" altLang="en-US" sz="2000" dirty="0">
              <a:solidFill>
                <a:schemeClr val="tx1"/>
              </a:solidFill>
              <a:latin typeface="Calibri" panose="020F0502020204030204" pitchFamily="34" charset="0"/>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(三）质的评价资料分析方式</a:t>
            </a:r>
            <a:endParaRPr lang="zh-CN" altLang="en-US" sz="2400" b="1"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3.</a:t>
            </a:r>
            <a:r>
              <a:rPr lang="zh-CN" altLang="en-US" sz="2400" b="1" dirty="0">
                <a:solidFill>
                  <a:schemeClr val="tx1"/>
                </a:solidFill>
                <a:latin typeface="宋体" panose="02010600030101010101" pitchFamily="2" charset="-122"/>
                <a:sym typeface="+mn-ea"/>
              </a:rPr>
              <a:t>持续性比较分析</a:t>
            </a:r>
            <a:endParaRPr lang="zh-CN" altLang="en-US" sz="2400"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在综合资料的各种类别及其特征之后，逐步构成评价结论，然后在形成书面评价意见之后再进一步比较分析，以完善观点或评价结论。可见，比较分析的方法始终贯串于资料处理和达成结论的过程之中。</a:t>
            </a:r>
            <a:endParaRPr lang="zh-CN" altLang="en-US" sz="2000" dirty="0">
              <a:solidFill>
                <a:schemeClr val="tx1"/>
              </a:solidFill>
              <a:latin typeface="Calibri" panose="020F0502020204030204" pitchFamily="34" charset="0"/>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(三）质的评价资料分析方式</a:t>
            </a:r>
            <a:endParaRPr lang="zh-CN" altLang="en-US" sz="2400" b="1"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 </a:t>
            </a:r>
            <a:r>
              <a:rPr lang="en-US" altLang="zh-CN" sz="2400" dirty="0">
                <a:solidFill>
                  <a:schemeClr val="tx1"/>
                </a:solidFill>
                <a:latin typeface="宋体" panose="02010600030101010101" pitchFamily="2" charset="-122"/>
                <a:sym typeface="+mn-ea"/>
              </a:rPr>
              <a:t>4.</a:t>
            </a:r>
            <a:r>
              <a:rPr lang="zh-CN" altLang="en-US" sz="2400" dirty="0">
                <a:solidFill>
                  <a:schemeClr val="tx1"/>
                </a:solidFill>
                <a:latin typeface="宋体" panose="02010600030101010101" pitchFamily="2" charset="-122"/>
                <a:sym typeface="+mn-ea"/>
              </a:rPr>
              <a:t>语句分析</a:t>
            </a:r>
            <a:endParaRPr lang="zh-CN" altLang="en-US" sz="2400"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语句分析（</a:t>
            </a:r>
            <a:r>
              <a:rPr lang="en-US" altLang="zh-CN" sz="2400" dirty="0">
                <a:solidFill>
                  <a:schemeClr val="tx1"/>
                </a:solidFill>
                <a:latin typeface="宋体" panose="02010600030101010101" pitchFamily="2" charset="-122"/>
                <a:sym typeface="+mn-ea"/>
              </a:rPr>
              <a:t>discourse analysis)</a:t>
            </a:r>
            <a:r>
              <a:rPr lang="zh-CN" altLang="en-US" sz="2400" dirty="0">
                <a:solidFill>
                  <a:schemeClr val="tx1"/>
                </a:solidFill>
                <a:latin typeface="宋体" panose="02010600030101010101" pitchFamily="2" charset="-122"/>
                <a:sym typeface="+mn-ea"/>
              </a:rPr>
              <a:t>的理论基础是扎根理论。扎根理论运用归纳的方式和 系统化的程序，对现象加以分析、整理和比较，旨在使得到的研究结果达到适切性、理解性、推断性和控制性。</a:t>
            </a:r>
            <a:endParaRPr lang="zh-CN" altLang="en-US" sz="2400" dirty="0">
              <a:solidFill>
                <a:schemeClr val="tx1"/>
              </a:solidFill>
              <a:latin typeface="宋体" panose="02010600030101010101" pitchFamily="2" charset="-122"/>
            </a:endParaRPr>
          </a:p>
          <a:p>
            <a:pPr>
              <a:lnSpc>
                <a:spcPct val="150000"/>
              </a:lnSpc>
            </a:pPr>
            <a:endParaRPr kumimoji="0" lang="zh-CN" altLang="en-US" sz="2400" i="0" u="none" strike="noStrike" kern="1200" cap="none" spc="0" normalizeH="0" baseline="0" noProof="0" dirty="0">
              <a:ln>
                <a:noFill/>
              </a:ln>
              <a:solidFill>
                <a:schemeClr val="tx1"/>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(三）质的评价资料分析方式</a:t>
            </a:r>
            <a:endParaRPr lang="zh-CN" altLang="en-US" sz="2400" b="1"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en-US" altLang="zh-CN" sz="2400" b="1" dirty="0">
                <a:solidFill>
                  <a:schemeClr val="tx1"/>
                </a:solidFill>
                <a:latin typeface="宋体" panose="02010600030101010101" pitchFamily="2" charset="-122"/>
                <a:sym typeface="+mn-ea"/>
              </a:rPr>
              <a:t> </a:t>
            </a:r>
            <a:r>
              <a:rPr lang="en-US" altLang="zh-CN" sz="2400" dirty="0">
                <a:solidFill>
                  <a:schemeClr val="tx1"/>
                </a:solidFill>
                <a:latin typeface="宋体" panose="02010600030101010101" pitchFamily="2" charset="-122"/>
                <a:sym typeface="+mn-ea"/>
              </a:rPr>
              <a:t>4.</a:t>
            </a:r>
            <a:r>
              <a:rPr lang="zh-CN" altLang="en-US" sz="2400" dirty="0">
                <a:solidFill>
                  <a:schemeClr val="tx1"/>
                </a:solidFill>
                <a:latin typeface="宋体" panose="02010600030101010101" pitchFamily="2" charset="-122"/>
                <a:sym typeface="+mn-ea"/>
              </a:rPr>
              <a:t>语句分析</a:t>
            </a:r>
            <a:endParaRPr lang="zh-CN" altLang="en-US" sz="2400"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语句分析对各种不同的语句的类型、意义、恰当性、修辞、语句或语义之间的联系等加以分析，了解被评价者的心理状态，及其与教育有关的观点和 意见。语句分析往往涉及客观经验、事实判断、道德价值，以及对象的态度、取向、信念等方面的资料。</a:t>
            </a:r>
            <a:endParaRPr lang="zh-CN" altLang="en-US" sz="2400" dirty="0">
              <a:solidFill>
                <a:schemeClr val="tx1"/>
              </a:solidFill>
              <a:latin typeface="宋体" panose="02010600030101010101" pitchFamily="2" charset="-122"/>
            </a:endParaRPr>
          </a:p>
          <a:p>
            <a:pPr>
              <a:lnSpc>
                <a:spcPct val="150000"/>
              </a:lnSpc>
            </a:pPr>
            <a:endParaRPr kumimoji="0" lang="zh-CN" altLang="en-US" sz="2400" i="0" u="none" strike="noStrike" kern="1200" cap="none" spc="0" normalizeH="0" baseline="0" noProof="0" dirty="0">
              <a:ln>
                <a:noFill/>
              </a:ln>
              <a:solidFill>
                <a:schemeClr val="tx1"/>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(四）质的分析的具体策略或技术</a:t>
            </a:r>
            <a:endParaRPr lang="zh-CN" altLang="en-US" sz="2800" b="1" dirty="0">
              <a:solidFill>
                <a:schemeClr val="tx1"/>
              </a:solidFill>
              <a:latin typeface="宋体" panose="02010600030101010101" pitchFamily="2" charset="-122"/>
            </a:endParaRPr>
          </a:p>
          <a:p>
            <a:pPr>
              <a:lnSpc>
                <a:spcPct val="150000"/>
              </a:lnSpc>
            </a:pPr>
            <a:r>
              <a:rPr lang="en-US" altLang="zh-CN" sz="2800" dirty="0">
                <a:solidFill>
                  <a:schemeClr val="tx1"/>
                </a:solidFill>
                <a:latin typeface="Calibri" panose="020F0502020204030204" pitchFamily="34" charset="0"/>
                <a:sym typeface="+mn-ea"/>
              </a:rPr>
              <a:t>        </a:t>
            </a:r>
            <a:r>
              <a:rPr lang="zh-CN" altLang="en-US" sz="2800" dirty="0">
                <a:solidFill>
                  <a:schemeClr val="tx1"/>
                </a:solidFill>
                <a:latin typeface="Calibri" panose="020F0502020204030204" pitchFamily="34" charset="0"/>
                <a:sym typeface="+mn-ea"/>
              </a:rPr>
              <a:t>1.逐步接近法</a:t>
            </a:r>
            <a:endParaRPr lang="zh-CN" altLang="en-US" sz="2800" dirty="0">
              <a:solidFill>
                <a:schemeClr val="tx1"/>
              </a:solidFill>
              <a:latin typeface="Calibri" panose="020F0502020204030204" pitchFamily="34" charset="0"/>
            </a:endParaRPr>
          </a:p>
          <a:p>
            <a:pPr>
              <a:lnSpc>
                <a:spcPct val="150000"/>
              </a:lnSpc>
            </a:pPr>
            <a:r>
              <a:rPr lang="en-US" altLang="zh-CN" sz="2800" dirty="0">
                <a:solidFill>
                  <a:schemeClr val="tx1"/>
                </a:solidFill>
                <a:latin typeface="Calibri" panose="020F0502020204030204" pitchFamily="34" charset="0"/>
                <a:sym typeface="+mn-ea"/>
              </a:rPr>
              <a:t>        </a:t>
            </a:r>
            <a:r>
              <a:rPr lang="zh-CN" altLang="en-US" sz="2800" dirty="0">
                <a:solidFill>
                  <a:schemeClr val="tx1"/>
                </a:solidFill>
                <a:latin typeface="Calibri" panose="020F0502020204030204" pitchFamily="34" charset="0"/>
                <a:sym typeface="+mn-ea"/>
              </a:rPr>
              <a:t>逐步接近法，即通过反复不断地阅读资料，寻找各种证据，分析资料与主题的适应性，使得评价分析者逐步地从含糊杂乱的资料细节中梳理出较为明确的概括性的分析结果。</a:t>
            </a:r>
            <a:endParaRPr lang="zh-CN" altLang="en-US" sz="2800" dirty="0">
              <a:solidFill>
                <a:schemeClr val="tx1"/>
              </a:solidFill>
              <a:latin typeface="Calibri" panose="020F0502020204030204" pitchFamily="34" charset="0"/>
            </a:endParaRPr>
          </a:p>
          <a:p>
            <a:pPr>
              <a:lnSpc>
                <a:spcPct val="150000"/>
              </a:lnSpc>
            </a:pPr>
            <a:endParaRPr kumimoji="0" lang="zh-CN" altLang="en-US" sz="28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(四）质的分析的具体策略或技术</a:t>
            </a:r>
            <a:endParaRPr lang="zh-CN" altLang="en-US" sz="2800" b="1" dirty="0">
              <a:solidFill>
                <a:schemeClr val="tx1"/>
              </a:solidFill>
              <a:latin typeface="宋体" panose="02010600030101010101" pitchFamily="2" charset="-122"/>
            </a:endParaRPr>
          </a:p>
          <a:p>
            <a:pPr>
              <a:lnSpc>
                <a:spcPct val="150000"/>
              </a:lnSpc>
            </a:pPr>
            <a:r>
              <a:rPr lang="en-US" altLang="zh-CN" sz="2800" dirty="0">
                <a:solidFill>
                  <a:schemeClr val="tx1"/>
                </a:solidFill>
                <a:latin typeface="Calibri" panose="020F0502020204030204" pitchFamily="34" charset="0"/>
                <a:sym typeface="+mn-ea"/>
              </a:rPr>
              <a:t>        </a:t>
            </a:r>
            <a:r>
              <a:rPr lang="en-US" altLang="zh-CN" sz="2800" b="1" dirty="0">
                <a:solidFill>
                  <a:schemeClr val="tx1"/>
                </a:solidFill>
                <a:latin typeface="宋体" panose="02010600030101010101" pitchFamily="2" charset="-122"/>
                <a:sym typeface="+mn-ea"/>
              </a:rPr>
              <a:t>2</a:t>
            </a:r>
            <a:r>
              <a:rPr lang="zh-CN" altLang="en-US" sz="2800" b="1" dirty="0">
                <a:solidFill>
                  <a:schemeClr val="tx1"/>
                </a:solidFill>
                <a:latin typeface="宋体" panose="02010600030101010101" pitchFamily="2" charset="-122"/>
                <a:sym typeface="+mn-ea"/>
              </a:rPr>
              <a:t>.例证说明法</a:t>
            </a:r>
            <a:endParaRPr lang="zh-CN" altLang="en-US" sz="2800" dirty="0">
              <a:solidFill>
                <a:schemeClr val="tx1"/>
              </a:solidFill>
              <a:latin typeface="宋体" panose="02010600030101010101" pitchFamily="2" charset="-122"/>
            </a:endParaRPr>
          </a:p>
          <a:p>
            <a:pPr>
              <a:lnSpc>
                <a:spcPct val="150000"/>
              </a:lnSpc>
            </a:pPr>
            <a:r>
              <a:rPr lang="en-US" altLang="zh-CN" sz="2800" dirty="0">
                <a:solidFill>
                  <a:schemeClr val="tx1"/>
                </a:solidFill>
                <a:latin typeface="宋体" panose="02010600030101010101" pitchFamily="2" charset="-122"/>
                <a:sym typeface="+mn-ea"/>
              </a:rPr>
              <a:t>    </a:t>
            </a:r>
            <a:r>
              <a:rPr lang="zh-CN" altLang="en-US" sz="2800" dirty="0">
                <a:solidFill>
                  <a:schemeClr val="tx1"/>
                </a:solidFill>
                <a:latin typeface="宋体" panose="02010600030101010101" pitchFamily="2" charset="-122"/>
                <a:sym typeface="+mn-ea"/>
              </a:rPr>
              <a:t>例证说明法，即利用资料中的例证来说明主题或类别所指向的概念，是质的资料分析中运用最普遍的技术。评价者可以将所收集的资料中作为例证的内容提取并组织起来，集中地说明某个类别或主题的评价结论。</a:t>
            </a:r>
            <a:endParaRPr lang="zh-CN" altLang="en-US" sz="2800" dirty="0">
              <a:solidFill>
                <a:schemeClr val="tx1"/>
              </a:solidFill>
              <a:latin typeface="宋体" panose="02010600030101010101" pitchFamily="2" charset="-122"/>
            </a:endParaRPr>
          </a:p>
          <a:p>
            <a:pPr>
              <a:lnSpc>
                <a:spcPct val="150000"/>
              </a:lnSpc>
            </a:pPr>
            <a:endParaRPr kumimoji="0" lang="zh-CN" altLang="en-US" sz="2800" i="0" u="none" strike="noStrike" kern="1200" cap="none" spc="0" normalizeH="0" baseline="0" noProof="0" dirty="0">
              <a:ln>
                <a:noFill/>
              </a:ln>
              <a:solidFill>
                <a:schemeClr val="tx1"/>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装饰 1"/>
          <p:cNvSpPr/>
          <p:nvPr>
            <p:custDataLst>
              <p:tags r:id="rId1"/>
            </p:custDataLst>
          </p:nvPr>
        </p:nvSpPr>
        <p:spPr>
          <a:xfrm>
            <a:off x="1066809" y="914407"/>
            <a:ext cx="10058481" cy="5029240"/>
          </a:xfrm>
          <a:prstGeom prst="rect">
            <a:avLst/>
          </a:prstGeom>
          <a:solidFill>
            <a:schemeClr val="tx1">
              <a:lumMod val="50000"/>
              <a:lumOff val="5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20000"/>
              </a:lnSpc>
              <a:spcBef>
                <a:spcPts val="0"/>
              </a:spcBef>
              <a:spcAft>
                <a:spcPts val="0"/>
              </a:spcAft>
              <a:buClrTx/>
              <a:buSzTx/>
              <a:buFontTx/>
              <a:buNone/>
            </a:pPr>
            <a:endParaRPr kumimoji="1" lang="zh-CN" altLang="en-US" sz="1600" b="1" i="0" u="none" strike="noStrike" kern="1200" cap="none" spc="0" normalizeH="0" baseline="0" noProof="0">
              <a:ln>
                <a:noFill/>
              </a:ln>
              <a:solidFill>
                <a:srgbClr val="FFFFFF"/>
              </a:solidFill>
              <a:effectLst/>
              <a:uLnTx/>
              <a:uFillTx/>
              <a:latin typeface="微软雅黑" panose="020B0503020204020204" charset="-122"/>
              <a:ea typeface="微软雅黑" panose="020B0503020204020204" charset="-122"/>
              <a:cs typeface="+mn-cs"/>
              <a:sym typeface="Arial" panose="020B0604020202020204" pitchFamily="34" charset="0"/>
            </a:endParaRPr>
          </a:p>
        </p:txBody>
      </p:sp>
      <p:cxnSp>
        <p:nvCxnSpPr>
          <p:cNvPr id="9" name="装饰 2"/>
          <p:cNvCxnSpPr/>
          <p:nvPr>
            <p:custDataLst>
              <p:tags r:id="rId2"/>
            </p:custDataLst>
          </p:nvPr>
        </p:nvCxnSpPr>
        <p:spPr>
          <a:xfrm>
            <a:off x="6400851" y="2133617"/>
            <a:ext cx="0" cy="2705100"/>
          </a:xfrm>
          <a:prstGeom prst="line">
            <a:avLst/>
          </a:prstGeom>
          <a:ln w="1270">
            <a:solidFill>
              <a:schemeClr val="lt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1" name="任意多边形: 形状 13"/>
          <p:cNvSpPr>
            <a:spLocks noChangeAspect="1"/>
          </p:cNvSpPr>
          <p:nvPr>
            <p:custDataLst>
              <p:tags r:id="rId3"/>
            </p:custDataLst>
          </p:nvPr>
        </p:nvSpPr>
        <p:spPr>
          <a:xfrm rot="10800000">
            <a:off x="5356860" y="4800600"/>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80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22" name="任意多边形: 形状 14"/>
          <p:cNvSpPr>
            <a:spLocks noChangeAspect="1"/>
          </p:cNvSpPr>
          <p:nvPr>
            <p:custDataLst>
              <p:tags r:id="rId4"/>
            </p:custDataLst>
          </p:nvPr>
        </p:nvSpPr>
        <p:spPr>
          <a:xfrm rot="10800000">
            <a:off x="4983480" y="4800600"/>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80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27" name="任意多边形: 形状 13"/>
          <p:cNvSpPr>
            <a:spLocks noChangeAspect="1"/>
          </p:cNvSpPr>
          <p:nvPr>
            <p:custDataLst>
              <p:tags r:id="rId5"/>
            </p:custDataLst>
          </p:nvPr>
        </p:nvSpPr>
        <p:spPr>
          <a:xfrm rot="10800000" flipH="1" flipV="1">
            <a:off x="1862455" y="1484630"/>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80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28" name="任意多边形: 形状 14"/>
          <p:cNvSpPr>
            <a:spLocks noChangeAspect="1"/>
          </p:cNvSpPr>
          <p:nvPr>
            <p:custDataLst>
              <p:tags r:id="rId6"/>
            </p:custDataLst>
          </p:nvPr>
        </p:nvSpPr>
        <p:spPr>
          <a:xfrm rot="10800000" flipH="1" flipV="1">
            <a:off x="2235835" y="1484630"/>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80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31" name="文本框 30"/>
          <p:cNvSpPr txBox="1"/>
          <p:nvPr>
            <p:custDataLst>
              <p:tags r:id="rId7"/>
            </p:custDataLst>
          </p:nvPr>
        </p:nvSpPr>
        <p:spPr>
          <a:xfrm>
            <a:off x="6075045" y="1484630"/>
            <a:ext cx="4648200" cy="3887470"/>
          </a:xfrm>
          <a:prstGeom prst="rect">
            <a:avLst/>
          </a:prstGeom>
          <a:noFill/>
        </p:spPr>
        <p:txBody>
          <a:bodyPr wrap="square" rtlCol="0" anchor="ctr" anchorCtr="0">
            <a:noAutofit/>
          </a:bodyPr>
          <a:lstStyle/>
          <a:p>
            <a:pPr indent="0" algn="just" fontAlgn="auto">
              <a:lnSpc>
                <a:spcPct val="150000"/>
              </a:lnSpc>
              <a:spcAft>
                <a:spcPts val="1200"/>
              </a:spcAft>
            </a:pPr>
            <a:r>
              <a:rPr lang="en-US" altLang="zh-CN" sz="2800">
                <a:solidFill>
                  <a:schemeClr val="tx1"/>
                </a:solidFill>
                <a:latin typeface="华文楷体" panose="02010600040101010101" charset="-122"/>
                <a:ea typeface="华文楷体" panose="02010600040101010101" charset="-122"/>
              </a:rPr>
              <a:t>    </a:t>
            </a:r>
            <a:r>
              <a:rPr lang="zh-CN" altLang="en-US" sz="2800">
                <a:solidFill>
                  <a:schemeClr val="tx1"/>
                </a:solidFill>
                <a:latin typeface="华文楷体" panose="02010600040101010101" charset="-122"/>
                <a:ea typeface="华文楷体" panose="02010600040101010101" charset="-122"/>
              </a:rPr>
              <a:t>从某个幼儿师范学校的课程资料中先归纳出某种技能的有效的培训模式，然后分别从不同幼儿师范学校的资料中提取例证，来共同说明这一培训模式的有用性。</a:t>
            </a:r>
            <a:endParaRPr lang="zh-CN" altLang="en-US" sz="2800">
              <a:solidFill>
                <a:schemeClr val="tx1"/>
              </a:solidFill>
              <a:latin typeface="华文楷体" panose="02010600040101010101" charset="-122"/>
              <a:ea typeface="华文楷体" panose="02010600040101010101" charset="-122"/>
            </a:endParaRPr>
          </a:p>
        </p:txBody>
      </p:sp>
      <p:sp>
        <p:nvSpPr>
          <p:cNvPr id="3" name="标题 2"/>
          <p:cNvSpPr>
            <a:spLocks noGrp="1"/>
          </p:cNvSpPr>
          <p:nvPr>
            <p:ph type="title"/>
            <p:custDataLst>
              <p:tags r:id="rId8"/>
            </p:custDataLst>
          </p:nvPr>
        </p:nvSpPr>
        <p:spPr>
          <a:xfrm>
            <a:off x="914400" y="2286000"/>
            <a:ext cx="5034915" cy="2363470"/>
          </a:xfrm>
        </p:spPr>
        <p:txBody>
          <a:bodyPr/>
          <a:lstStyle/>
          <a:p>
            <a:r>
              <a:rPr lang="zh-CN" altLang="en-US" sz="3600"/>
              <a:t>问题：</a:t>
            </a:r>
            <a:br>
              <a:rPr lang="zh-CN" altLang="en-US" sz="3600"/>
            </a:br>
            <a:r>
              <a:rPr lang="zh-CN" altLang="en-US" sz="3600"/>
              <a:t>这是采取的什么方法？</a:t>
            </a:r>
            <a:endParaRPr lang="zh-CN" altLang="en-US" sz="3600"/>
          </a:p>
        </p:txBody>
      </p:sp>
    </p:spTree>
    <p:custDataLst>
      <p:tags r:id="rId9"/>
    </p:custData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(四）质的分析的具体策略或技术</a:t>
            </a:r>
            <a:endParaRPr lang="zh-CN" altLang="en-US" sz="2800" b="1" dirty="0">
              <a:solidFill>
                <a:schemeClr val="tx1"/>
              </a:solidFill>
              <a:latin typeface="宋体" panose="02010600030101010101" pitchFamily="2" charset="-122"/>
            </a:endParaRPr>
          </a:p>
          <a:p>
            <a:pPr>
              <a:lnSpc>
                <a:spcPct val="150000"/>
              </a:lnSpc>
            </a:pPr>
            <a:r>
              <a:rPr lang="en-US" altLang="zh-CN" sz="2800" dirty="0">
                <a:solidFill>
                  <a:schemeClr val="tx1"/>
                </a:solidFill>
                <a:latin typeface="Calibri" panose="020F0502020204030204" pitchFamily="34" charset="0"/>
                <a:sym typeface="+mn-ea"/>
              </a:rPr>
              <a:t>   </a:t>
            </a:r>
            <a:r>
              <a:rPr lang="en-US" altLang="zh-CN" sz="2400" b="1" dirty="0">
                <a:solidFill>
                  <a:schemeClr val="tx1"/>
                </a:solidFill>
                <a:latin typeface="Calibri" panose="020F0502020204030204" pitchFamily="34" charset="0"/>
                <a:sym typeface="+mn-ea"/>
              </a:rPr>
              <a:t>      3.</a:t>
            </a:r>
            <a:r>
              <a:rPr lang="zh-CN" altLang="en-US" sz="2400" b="1" dirty="0">
                <a:solidFill>
                  <a:schemeClr val="tx1"/>
                </a:solidFill>
                <a:latin typeface="Calibri" panose="020F0502020204030204" pitchFamily="34" charset="0"/>
                <a:sym typeface="+mn-ea"/>
              </a:rPr>
              <a:t>比较分析法</a:t>
            </a:r>
            <a:endParaRPr lang="zh-CN" altLang="en-US" sz="2800" dirty="0">
              <a:solidFill>
                <a:schemeClr val="tx1"/>
              </a:solidFill>
              <a:latin typeface="Calibri" panose="020F0502020204030204" pitchFamily="34" charset="0"/>
            </a:endParaRPr>
          </a:p>
          <a:p>
            <a:pPr>
              <a:lnSpc>
                <a:spcPct val="150000"/>
              </a:lnSpc>
            </a:pPr>
            <a:r>
              <a:rPr lang="en-US" altLang="zh-CN" sz="2800" dirty="0">
                <a:solidFill>
                  <a:schemeClr val="tx1"/>
                </a:solidFill>
                <a:latin typeface="Calibri" panose="020F0502020204030204" pitchFamily="34" charset="0"/>
                <a:sym typeface="+mn-ea"/>
              </a:rPr>
              <a:t>        </a:t>
            </a:r>
            <a:r>
              <a:rPr lang="zh-CN" altLang="en-US" sz="2000" dirty="0">
                <a:solidFill>
                  <a:schemeClr val="tx1"/>
                </a:solidFill>
                <a:latin typeface="Calibri" panose="020F0502020204030204" pitchFamily="34" charset="0"/>
                <a:sym typeface="+mn-ea"/>
              </a:rPr>
              <a:t>通过比较质的资料中的各种不同的方面，如要素、频率、程度、结构、功能、过程、原 因</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结果等</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发现资料中的相似性和差异性</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对于相似性资料</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进一步考察其之所以相似的原因</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以及相似的行为模式的功能等</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对于表现出差异性的资料</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也可进一步将差别之处加以分类</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比较和联系</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探讨不同资料特征与特定行为模式之间的关系</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其差异的特征</a:t>
            </a:r>
            <a:r>
              <a:rPr lang="zh-CN" altLang="en-US" sz="2000" b="1" dirty="0">
                <a:solidFill>
                  <a:schemeClr val="tx1"/>
                </a:solidFill>
                <a:latin typeface="Calibri" panose="020F0502020204030204" pitchFamily="34" charset="0"/>
                <a:sym typeface="+mn-ea"/>
              </a:rPr>
              <a:t>，</a:t>
            </a:r>
            <a:r>
              <a:rPr lang="zh-CN" altLang="en-US" sz="2000" dirty="0">
                <a:solidFill>
                  <a:schemeClr val="tx1"/>
                </a:solidFill>
                <a:latin typeface="Calibri" panose="020F0502020204030204" pitchFamily="34" charset="0"/>
                <a:sym typeface="+mn-ea"/>
              </a:rPr>
              <a:t>以</a:t>
            </a:r>
            <a:r>
              <a:rPr lang="zh-CN" altLang="en-US" sz="2400" dirty="0">
                <a:solidFill>
                  <a:schemeClr val="tx1"/>
                </a:solidFill>
                <a:latin typeface="Calibri" panose="020F0502020204030204" pitchFamily="34" charset="0"/>
                <a:sym typeface="+mn-ea"/>
              </a:rPr>
              <a:t>及造成差异的各种因素等</a:t>
            </a:r>
            <a:r>
              <a:rPr lang="zh-CN" altLang="en-US" sz="2400" b="1" dirty="0">
                <a:solidFill>
                  <a:schemeClr val="tx1"/>
                </a:solidFill>
                <a:latin typeface="Calibri" panose="020F0502020204030204" pitchFamily="34" charset="0"/>
                <a:sym typeface="+mn-ea"/>
              </a:rPr>
              <a:t>。</a:t>
            </a:r>
            <a:endParaRPr lang="zh-CN" altLang="en-US" sz="2400" dirty="0">
              <a:solidFill>
                <a:schemeClr val="tx1"/>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tx1"/>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kern="0" dirty="0">
                <a:uFillTx/>
                <a:latin typeface="微软雅黑" panose="020B0503020204020204" charset="-122"/>
                <a:cs typeface="+mn-ea"/>
                <a:sym typeface="+mn-ea"/>
              </a:rPr>
              <a:t> </a:t>
            </a:r>
            <a:r>
              <a:rPr lang="en-US" altLang="zh-CN" sz="4000" b="1" kern="0" dirty="0">
                <a:uFillTx/>
                <a:latin typeface="微软雅黑" panose="020B0503020204020204" charset="-122"/>
                <a:cs typeface="+mn-ea"/>
                <a:sym typeface="+mn-ea"/>
              </a:rPr>
              <a:t>一、评价方案的内容</a:t>
            </a:r>
            <a:br>
              <a:rPr lang="en-US" altLang="zh-CN" sz="4400" b="1" kern="0" dirty="0">
                <a:uFillTx/>
                <a:latin typeface="微软雅黑" panose="020B0503020204020204" charset="-122"/>
                <a:cs typeface="+mn-ea"/>
              </a:rPr>
            </a:b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9523730" cy="3608705"/>
          </a:xfrm>
          <a:prstGeom prst="rect">
            <a:avLst/>
          </a:prstGeom>
          <a:noFill/>
        </p:spPr>
        <p:txBody>
          <a:bodyPr wrap="square" rtlCol="0"/>
          <a:lstStyle/>
          <a:p>
            <a:pPr lvl="0" indent="0" fontAlgn="auto">
              <a:lnSpc>
                <a:spcPct val="200000"/>
              </a:lnSpc>
              <a:spcAft>
                <a:spcPts val="1800"/>
              </a:spcAft>
            </a:pPr>
            <a:r>
              <a:rPr lang="en-US" altLang="zh-CN" sz="2400"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宋体" panose="02010600030101010101" pitchFamily="2" charset="-122"/>
                <a:sym typeface="+mn-ea"/>
              </a:rPr>
              <a:t>(一）明确评价目的和评价问题</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1400" dirty="0">
                <a:solidFill>
                  <a:schemeClr val="bg1">
                    <a:lumMod val="25000"/>
                  </a:schemeClr>
                </a:solidFill>
                <a:latin typeface="Calibri" panose="020F0502020204030204" pitchFamily="34" charset="0"/>
                <a:sym typeface="+mn-ea"/>
              </a:rPr>
              <a:t>      </a:t>
            </a:r>
            <a:r>
              <a:rPr lang="en-US" altLang="zh-CN" dirty="0">
                <a:solidFill>
                  <a:schemeClr val="bg1">
                    <a:lumMod val="25000"/>
                  </a:schemeClr>
                </a:solidFill>
                <a:latin typeface="Calibri" panose="020F0502020204030204" pitchFamily="34" charset="0"/>
                <a:sym typeface="+mn-ea"/>
              </a:rPr>
              <a:t>   </a:t>
            </a:r>
            <a:r>
              <a:rPr lang="en-US" altLang="zh-CN" sz="20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目标取向评价，即根据目标收集适宜的资料或证据，判断机构、课程等达成预定目标的程度。过程取向评价，即全面了解机构或课程运行状况，找出优点与不足，以便改进。适 用于长期存在并不断变化改进的机构或课程，家长、教师、上级提出许多质疑时，以及向外界介绍机构或课程的运行状况时等等。</a:t>
            </a: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(四）质的分析的具体策略或技术</a:t>
            </a:r>
            <a:endParaRPr lang="zh-CN" altLang="en-US" sz="2800" b="1" dirty="0">
              <a:solidFill>
                <a:schemeClr val="tx1"/>
              </a:solidFill>
              <a:latin typeface="宋体" panose="02010600030101010101" pitchFamily="2" charset="-122"/>
            </a:endParaRPr>
          </a:p>
          <a:p>
            <a:pPr marR="0" defTabSz="914400" rtl="0">
              <a:lnSpc>
                <a:spcPct val="150000"/>
              </a:lnSpc>
              <a:buClrTx/>
              <a:buSzTx/>
              <a:buFont typeface="Arial" panose="020B0604020202020204" pitchFamily="34" charset="0"/>
              <a:buNone/>
              <a:defRPr/>
            </a:pPr>
            <a:r>
              <a:rPr lang="en-US" altLang="zh-CN" sz="2800" dirty="0">
                <a:solidFill>
                  <a:schemeClr val="tx1"/>
                </a:solidFill>
                <a:latin typeface="Calibri" panose="020F0502020204030204" pitchFamily="34" charset="0"/>
                <a:sym typeface="+mn-ea"/>
              </a:rPr>
              <a:t>   </a:t>
            </a:r>
            <a:r>
              <a:rPr lang="en-US" altLang="zh-CN" sz="2400" b="1" dirty="0">
                <a:solidFill>
                  <a:schemeClr val="tx1"/>
                </a:solidFill>
                <a:latin typeface="Calibri" panose="020F0502020204030204" pitchFamily="34" charset="0"/>
                <a:sym typeface="+mn-ea"/>
              </a:rPr>
              <a:t>      </a:t>
            </a:r>
            <a:r>
              <a:rPr lang="en-US" altLang="zh-CN" sz="2400" noProof="0" dirty="0">
                <a:solidFill>
                  <a:schemeClr val="tx1"/>
                </a:solidFill>
                <a:latin typeface="宋体" panose="02010600030101010101" pitchFamily="2" charset="-122"/>
                <a:ea typeface="宋体" panose="02010600030101010101" pitchFamily="2" charset="-122"/>
                <a:sym typeface="+mn-ea"/>
              </a:rPr>
              <a:t>4.</a:t>
            </a:r>
            <a:r>
              <a:rPr lang="zh-CN" altLang="en-US" sz="2400" noProof="0" dirty="0">
                <a:solidFill>
                  <a:schemeClr val="tx1"/>
                </a:solidFill>
                <a:latin typeface="宋体" panose="02010600030101010101" pitchFamily="2" charset="-122"/>
                <a:ea typeface="宋体" panose="02010600030101010101" pitchFamily="2" charset="-122"/>
                <a:sym typeface="+mn-ea"/>
              </a:rPr>
              <a:t>等级定性法</a:t>
            </a:r>
            <a:endParaRPr kumimoji="0" lang="zh-CN" altLang="en-US" sz="2400" kern="1200" cap="none" spc="0" normalizeH="0" baseline="0" noProof="0" dirty="0">
              <a:solidFill>
                <a:schemeClr val="tx1"/>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chemeClr val="tx1"/>
                </a:solidFill>
                <a:latin typeface="宋体" panose="02010600030101010101" pitchFamily="2" charset="-122"/>
                <a:ea typeface="宋体" panose="02010600030101010101" pitchFamily="2" charset="-122"/>
                <a:sym typeface="+mn-ea"/>
              </a:rPr>
              <a:t>   </a:t>
            </a:r>
            <a:r>
              <a:rPr lang="en-US" altLang="zh-CN" sz="2000" noProof="0" dirty="0">
                <a:solidFill>
                  <a:schemeClr val="tx1"/>
                </a:solidFill>
                <a:latin typeface="宋体" panose="02010600030101010101" pitchFamily="2" charset="-122"/>
                <a:ea typeface="宋体" panose="02010600030101010101" pitchFamily="2" charset="-122"/>
                <a:sym typeface="+mn-ea"/>
              </a:rPr>
              <a:t> </a:t>
            </a:r>
            <a:r>
              <a:rPr lang="zh-CN" altLang="en-US" sz="2000" noProof="0" dirty="0">
                <a:solidFill>
                  <a:schemeClr val="tx1"/>
                </a:solidFill>
                <a:latin typeface="宋体" panose="02010600030101010101" pitchFamily="2" charset="-122"/>
                <a:ea typeface="宋体" panose="02010600030101010101" pitchFamily="2" charset="-122"/>
                <a:sym typeface="+mn-ea"/>
              </a:rPr>
              <a:t>等级定性法是使用广泛的一种方法</a:t>
            </a:r>
            <a:r>
              <a:rPr lang="zh-CN" altLang="en-US" sz="2000" b="1" noProof="0" dirty="0">
                <a:solidFill>
                  <a:schemeClr val="tx1"/>
                </a:solidFill>
                <a:latin typeface="宋体" panose="02010600030101010101" pitchFamily="2" charset="-122"/>
                <a:ea typeface="宋体" panose="02010600030101010101" pitchFamily="2" charset="-122"/>
                <a:sym typeface="+mn-ea"/>
              </a:rPr>
              <a:t>，</a:t>
            </a:r>
            <a:r>
              <a:rPr lang="zh-CN" altLang="en-US" sz="2000" noProof="0" dirty="0">
                <a:solidFill>
                  <a:schemeClr val="tx1"/>
                </a:solidFill>
                <a:latin typeface="宋体" panose="02010600030101010101" pitchFamily="2" charset="-122"/>
                <a:ea typeface="宋体" panose="02010600030101010101" pitchFamily="2" charset="-122"/>
                <a:sym typeface="+mn-ea"/>
              </a:rPr>
              <a:t>带有很强的主观性</a:t>
            </a:r>
            <a:r>
              <a:rPr lang="zh-CN" altLang="en-US" sz="2000" b="1" noProof="0" dirty="0">
                <a:solidFill>
                  <a:schemeClr val="tx1"/>
                </a:solidFill>
                <a:latin typeface="宋体" panose="02010600030101010101" pitchFamily="2" charset="-122"/>
                <a:ea typeface="宋体" panose="02010600030101010101" pitchFamily="2" charset="-122"/>
                <a:sym typeface="+mn-ea"/>
              </a:rPr>
              <a:t>，</a:t>
            </a:r>
            <a:r>
              <a:rPr lang="zh-CN" altLang="en-US" sz="2000" noProof="0" dirty="0">
                <a:solidFill>
                  <a:schemeClr val="tx1"/>
                </a:solidFill>
                <a:latin typeface="宋体" panose="02010600030101010101" pitchFamily="2" charset="-122"/>
                <a:ea typeface="宋体" panose="02010600030101010101" pitchFamily="2" charset="-122"/>
                <a:sym typeface="+mn-ea"/>
              </a:rPr>
              <a:t>往往需要凭借分析者的经 验和直觉</a:t>
            </a:r>
            <a:r>
              <a:rPr lang="zh-CN" altLang="en-US" sz="2000" b="1" noProof="0" dirty="0">
                <a:solidFill>
                  <a:schemeClr val="tx1"/>
                </a:solidFill>
                <a:latin typeface="宋体" panose="02010600030101010101" pitchFamily="2" charset="-122"/>
                <a:ea typeface="宋体" panose="02010600030101010101" pitchFamily="2" charset="-122"/>
                <a:sym typeface="+mn-ea"/>
              </a:rPr>
              <a:t>，</a:t>
            </a:r>
            <a:r>
              <a:rPr lang="zh-CN" altLang="en-US" sz="2000" noProof="0" dirty="0">
                <a:solidFill>
                  <a:schemeClr val="tx1"/>
                </a:solidFill>
                <a:latin typeface="宋体" panose="02010600030101010101" pitchFamily="2" charset="-122"/>
                <a:ea typeface="宋体" panose="02010600030101010101" pitchFamily="2" charset="-122"/>
                <a:sym typeface="+mn-ea"/>
              </a:rPr>
              <a:t>或者教育方案的标准</a:t>
            </a:r>
            <a:r>
              <a:rPr lang="zh-CN" altLang="en-US" sz="2000" b="1" noProof="0" dirty="0">
                <a:solidFill>
                  <a:schemeClr val="tx1"/>
                </a:solidFill>
                <a:latin typeface="宋体" panose="02010600030101010101" pitchFamily="2" charset="-122"/>
                <a:ea typeface="宋体" panose="02010600030101010101" pitchFamily="2" charset="-122"/>
                <a:sym typeface="+mn-ea"/>
              </a:rPr>
              <a:t>，</a:t>
            </a:r>
            <a:r>
              <a:rPr lang="zh-CN" altLang="en-US" sz="2000" noProof="0" dirty="0">
                <a:solidFill>
                  <a:schemeClr val="tx1"/>
                </a:solidFill>
                <a:latin typeface="宋体" panose="02010600030101010101" pitchFamily="2" charset="-122"/>
                <a:ea typeface="宋体" panose="02010600030101010101" pitchFamily="2" charset="-122"/>
                <a:sym typeface="+mn-ea"/>
              </a:rPr>
              <a:t>为教育或课程等诸要素达到标准的程度定性分级</a:t>
            </a:r>
            <a:r>
              <a:rPr lang="zh-CN" altLang="en-US" sz="2000" b="1" noProof="0" dirty="0">
                <a:solidFill>
                  <a:schemeClr val="tx1"/>
                </a:solidFill>
                <a:latin typeface="宋体" panose="02010600030101010101" pitchFamily="2" charset="-122"/>
                <a:ea typeface="宋体" panose="02010600030101010101" pitchFamily="2" charset="-122"/>
                <a:sym typeface="+mn-ea"/>
              </a:rPr>
              <a:t>，</a:t>
            </a:r>
            <a:endParaRPr kumimoji="0" lang="en-US" altLang="zh-CN" sz="2000" b="1" kern="1200" cap="none" spc="0" normalizeH="0" baseline="0" noProof="0" dirty="0">
              <a:solidFill>
                <a:schemeClr val="tx1"/>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000" b="1" noProof="0" dirty="0">
                <a:solidFill>
                  <a:schemeClr val="tx1"/>
                </a:solidFill>
                <a:latin typeface="宋体" panose="02010600030101010101" pitchFamily="2" charset="-122"/>
                <a:ea typeface="宋体" panose="02010600030101010101" pitchFamily="2" charset="-122"/>
                <a:sym typeface="+mn-ea"/>
              </a:rPr>
              <a:t>    </a:t>
            </a:r>
            <a:r>
              <a:rPr lang="zh-CN" altLang="en-US" sz="2000" b="1" noProof="0" dirty="0">
                <a:solidFill>
                  <a:schemeClr val="tx1"/>
                </a:solidFill>
                <a:latin typeface="宋体" panose="02010600030101010101" pitchFamily="2" charset="-122"/>
                <a:ea typeface="宋体" panose="02010600030101010101" pitchFamily="2" charset="-122"/>
                <a:sym typeface="+mn-ea"/>
              </a:rPr>
              <a:t>例 如高、中、低三级。</a:t>
            </a:r>
            <a:endParaRPr kumimoji="0" lang="en-US" altLang="zh-CN" sz="2000" b="1" kern="1200" cap="none" spc="0" normalizeH="0" baseline="0" noProof="0" dirty="0">
              <a:solidFill>
                <a:schemeClr val="tx1"/>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000" noProof="0" dirty="0">
                <a:solidFill>
                  <a:schemeClr val="tx1"/>
                </a:solidFill>
                <a:latin typeface="宋体" panose="02010600030101010101" pitchFamily="2" charset="-122"/>
                <a:ea typeface="宋体" panose="02010600030101010101" pitchFamily="2" charset="-122"/>
                <a:sym typeface="+mn-ea"/>
              </a:rPr>
              <a:t>    </a:t>
            </a:r>
            <a:r>
              <a:rPr lang="zh-CN" altLang="en-US" sz="2000" noProof="0" dirty="0">
                <a:solidFill>
                  <a:schemeClr val="tx1"/>
                </a:solidFill>
                <a:latin typeface="宋体" panose="02010600030101010101" pitchFamily="2" charset="-122"/>
                <a:ea typeface="宋体" panose="02010600030101010101" pitchFamily="2" charset="-122"/>
                <a:sym typeface="+mn-ea"/>
              </a:rPr>
              <a:t>这种评级的定性分析方法通常要根据人们的经验和主观判断来确定等级</a:t>
            </a:r>
            <a:r>
              <a:rPr lang="zh-CN" altLang="en-US" sz="2000" b="1" noProof="0" dirty="0">
                <a:solidFill>
                  <a:schemeClr val="tx1"/>
                </a:solidFill>
                <a:latin typeface="宋体" panose="02010600030101010101" pitchFamily="2" charset="-122"/>
                <a:ea typeface="宋体" panose="02010600030101010101" pitchFamily="2" charset="-122"/>
                <a:sym typeface="+mn-ea"/>
              </a:rPr>
              <a:t>，</a:t>
            </a:r>
            <a:r>
              <a:rPr lang="zh-CN" altLang="en-US" sz="2000" noProof="0" dirty="0">
                <a:solidFill>
                  <a:schemeClr val="tx1"/>
                </a:solidFill>
                <a:latin typeface="宋体" panose="02010600030101010101" pitchFamily="2" charset="-122"/>
                <a:ea typeface="宋体" panose="02010600030101010101" pitchFamily="2" charset="-122"/>
                <a:sym typeface="+mn-ea"/>
              </a:rPr>
              <a:t>这种评估的准确性</a:t>
            </a:r>
            <a:r>
              <a:rPr lang="zh-CN" altLang="en-US" sz="2000" b="1" noProof="0" dirty="0">
                <a:solidFill>
                  <a:schemeClr val="tx1"/>
                </a:solidFill>
                <a:latin typeface="宋体" panose="02010600030101010101" pitchFamily="2" charset="-122"/>
                <a:ea typeface="宋体" panose="02010600030101010101" pitchFamily="2" charset="-122"/>
                <a:sym typeface="+mn-ea"/>
              </a:rPr>
              <a:t>，</a:t>
            </a:r>
            <a:r>
              <a:rPr lang="zh-CN" altLang="en-US" sz="2000" noProof="0" dirty="0">
                <a:solidFill>
                  <a:schemeClr val="tx1"/>
                </a:solidFill>
                <a:latin typeface="宋体" panose="02010600030101010101" pitchFamily="2" charset="-122"/>
                <a:ea typeface="宋体" panose="02010600030101010101" pitchFamily="2" charset="-122"/>
                <a:sym typeface="+mn-ea"/>
              </a:rPr>
              <a:t>在很大程度上取决于人们的知识经验和认识能力以及掌握一定信息资料并正确运用分析推理方法</a:t>
            </a:r>
            <a:r>
              <a:rPr lang="zh-CN" altLang="en-US" sz="2000" b="1" noProof="0" dirty="0">
                <a:solidFill>
                  <a:schemeClr val="tx1"/>
                </a:solidFill>
                <a:latin typeface="宋体" panose="02010600030101010101" pitchFamily="2" charset="-122"/>
                <a:ea typeface="宋体" panose="02010600030101010101" pitchFamily="2" charset="-122"/>
                <a:sym typeface="+mn-ea"/>
              </a:rPr>
              <a:t>。</a:t>
            </a:r>
            <a:r>
              <a:rPr lang="zh-CN" altLang="en-US" sz="2000" noProof="0" dirty="0">
                <a:solidFill>
                  <a:schemeClr val="tx1"/>
                </a:solidFill>
                <a:latin typeface="宋体" panose="02010600030101010101" pitchFamily="2" charset="-122"/>
                <a:ea typeface="宋体" panose="02010600030101010101" pitchFamily="2" charset="-122"/>
                <a:sym typeface="+mn-ea"/>
              </a:rPr>
              <a:t> </a:t>
            </a:r>
            <a:endParaRPr kumimoji="0" lang="zh-CN" altLang="en-US" sz="2000" kern="1200" cap="none" spc="0" normalizeH="0" baseline="0" noProof="0" dirty="0">
              <a:solidFill>
                <a:schemeClr val="tx1"/>
              </a:solidFill>
              <a:latin typeface="宋体" panose="02010600030101010101" pitchFamily="2" charset="-122"/>
              <a:ea typeface="宋体" panose="02010600030101010101" pitchFamily="2" charset="-122"/>
              <a:cs typeface="+mn-cs"/>
            </a:endParaRPr>
          </a:p>
          <a:p>
            <a:pPr>
              <a:lnSpc>
                <a:spcPct val="150000"/>
              </a:lnSpc>
            </a:pPr>
            <a:endParaRPr kumimoji="0" lang="zh-CN" altLang="en-US" sz="2000" i="0" u="none" strike="noStrike" kern="1200" cap="none" spc="0" normalizeH="0" baseline="0" noProof="0" dirty="0">
              <a:ln>
                <a:noFill/>
              </a:ln>
              <a:solidFill>
                <a:schemeClr val="tx1"/>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四、评价资料的质的分析</a:t>
            </a:r>
            <a:endParaRPr kumimoji="0" lang="zh-CN" altLang="en-US" sz="3600" b="1" kern="1200" cap="none" spc="0" normalizeH="0" baseline="0" dirty="0">
              <a:solidFill>
                <a:schemeClr val="tx1"/>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800" b="1" dirty="0">
                <a:solidFill>
                  <a:schemeClr val="tx1"/>
                </a:solidFill>
                <a:latin typeface="宋体" panose="02010600030101010101" pitchFamily="2" charset="-122"/>
                <a:sym typeface="+mn-ea"/>
              </a:rPr>
              <a:t>(四）质的分析的具体策略或技术</a:t>
            </a:r>
            <a:endParaRPr lang="zh-CN" altLang="en-US" sz="2800" b="1" dirty="0">
              <a:solidFill>
                <a:schemeClr val="tx1"/>
              </a:solidFill>
              <a:latin typeface="宋体" panose="02010600030101010101" pitchFamily="2" charset="-122"/>
            </a:endParaRPr>
          </a:p>
          <a:p>
            <a:pPr>
              <a:lnSpc>
                <a:spcPct val="150000"/>
              </a:lnSpc>
            </a:pPr>
            <a:r>
              <a:rPr lang="en-US" altLang="zh-CN" sz="2800" dirty="0">
                <a:solidFill>
                  <a:schemeClr val="tx1"/>
                </a:solidFill>
                <a:latin typeface="Calibri" panose="020F0502020204030204" pitchFamily="34" charset="0"/>
                <a:sym typeface="+mn-ea"/>
              </a:rPr>
              <a:t>   </a:t>
            </a:r>
            <a:r>
              <a:rPr lang="en-US" altLang="zh-CN" sz="2400" b="1" dirty="0">
                <a:solidFill>
                  <a:schemeClr val="tx1"/>
                </a:solidFill>
                <a:latin typeface="Calibri" panose="020F0502020204030204" pitchFamily="34" charset="0"/>
                <a:sym typeface="+mn-ea"/>
              </a:rPr>
              <a:t>      </a:t>
            </a:r>
            <a:r>
              <a:rPr lang="en-US" altLang="zh-CN" sz="2400" b="1" dirty="0">
                <a:solidFill>
                  <a:schemeClr val="tx1"/>
                </a:solidFill>
                <a:latin typeface="宋体" panose="02010600030101010101" pitchFamily="2" charset="-122"/>
                <a:sym typeface="+mn-ea"/>
              </a:rPr>
              <a:t>5.</a:t>
            </a:r>
            <a:r>
              <a:rPr lang="zh-CN" altLang="en-US" sz="2400" b="1" dirty="0">
                <a:solidFill>
                  <a:schemeClr val="tx1"/>
                </a:solidFill>
                <a:latin typeface="宋体" panose="02010600030101010101" pitchFamily="2" charset="-122"/>
                <a:sym typeface="+mn-ea"/>
              </a:rPr>
              <a:t>过程分析法</a:t>
            </a:r>
            <a:endParaRPr lang="zh-CN" altLang="en-US" sz="2400" dirty="0">
              <a:solidFill>
                <a:schemeClr val="tx1"/>
              </a:solidFill>
              <a:latin typeface="宋体" panose="02010600030101010101" pitchFamily="2" charset="-122"/>
            </a:endParaRPr>
          </a:p>
          <a:p>
            <a:pPr>
              <a:lnSpc>
                <a:spcPct val="150000"/>
              </a:lnSpc>
            </a:pPr>
            <a:r>
              <a:rPr lang="en-US" altLang="zh-CN" sz="2400" dirty="0">
                <a:solidFill>
                  <a:schemeClr val="tx1"/>
                </a:solidFill>
                <a:latin typeface="宋体" panose="02010600030101010101" pitchFamily="2" charset="-122"/>
                <a:sym typeface="+mn-ea"/>
              </a:rPr>
              <a:t>    </a:t>
            </a:r>
            <a:r>
              <a:rPr lang="zh-CN" altLang="en-US" sz="2400" dirty="0">
                <a:solidFill>
                  <a:schemeClr val="tx1"/>
                </a:solidFill>
                <a:latin typeface="宋体" panose="02010600030101010101" pitchFamily="2" charset="-122"/>
                <a:sym typeface="+mn-ea"/>
              </a:rPr>
              <a:t>过程分析法以时间顺序或事件的先后发展变化过程为标准</a:t>
            </a:r>
            <a:r>
              <a:rPr lang="zh-CN" altLang="en-US" sz="2400" b="1" dirty="0">
                <a:solidFill>
                  <a:schemeClr val="tx1"/>
                </a:solidFill>
                <a:latin typeface="宋体" panose="02010600030101010101" pitchFamily="2" charset="-122"/>
                <a:sym typeface="+mn-ea"/>
              </a:rPr>
              <a:t>，</a:t>
            </a:r>
            <a:r>
              <a:rPr lang="zh-CN" altLang="en-US" sz="2400" dirty="0">
                <a:solidFill>
                  <a:schemeClr val="tx1"/>
                </a:solidFill>
                <a:latin typeface="宋体" panose="02010600030101010101" pitchFamily="2" charset="-122"/>
                <a:sym typeface="+mn-ea"/>
              </a:rPr>
              <a:t>对质的资料进行描述</a:t>
            </a:r>
            <a:r>
              <a:rPr lang="zh-CN" altLang="en-US" sz="2400" b="1" dirty="0">
                <a:solidFill>
                  <a:schemeClr val="tx1"/>
                </a:solidFill>
                <a:latin typeface="宋体" panose="02010600030101010101" pitchFamily="2" charset="-122"/>
                <a:sym typeface="+mn-ea"/>
              </a:rPr>
              <a:t>。</a:t>
            </a:r>
            <a:r>
              <a:rPr lang="zh-CN" altLang="en-US" sz="2400" dirty="0">
                <a:solidFill>
                  <a:schemeClr val="tx1"/>
                </a:solidFill>
                <a:latin typeface="宋体" panose="02010600030101010101" pitchFamily="2" charset="-122"/>
                <a:sym typeface="+mn-ea"/>
              </a:rPr>
              <a:t>这种方法比较适用于概括和解释一系列变化发生和产生效益的过程</a:t>
            </a:r>
            <a:r>
              <a:rPr lang="zh-CN" altLang="en-US" sz="2400" b="1" dirty="0">
                <a:solidFill>
                  <a:schemeClr val="tx1"/>
                </a:solidFill>
                <a:latin typeface="宋体" panose="02010600030101010101" pitchFamily="2" charset="-122"/>
                <a:sym typeface="+mn-ea"/>
              </a:rPr>
              <a:t>。</a:t>
            </a:r>
            <a:endParaRPr lang="zh-CN" altLang="en-US" sz="2400" dirty="0">
              <a:solidFill>
                <a:schemeClr val="tx1"/>
              </a:solidFill>
              <a:latin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400" i="0" u="none" strike="noStrike" kern="1200" cap="none" spc="0" normalizeH="0" baseline="0" noProof="0" dirty="0">
              <a:ln>
                <a:noFill/>
              </a:ln>
              <a:solidFill>
                <a:schemeClr val="tx1"/>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五、评价结果的解释与运用</a:t>
            </a:r>
            <a:endParaRPr kumimoji="0" lang="zh-CN" altLang="en-US" sz="3600" b="1" kern="1200" cap="none" spc="0" normalizeH="0" baseline="0" dirty="0">
              <a:solidFill>
                <a:srgbClr val="FFC000"/>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en-US" altLang="zh-CN" sz="2800" b="1" dirty="0">
                <a:solidFill>
                  <a:schemeClr val="tx1"/>
                </a:solidFill>
                <a:latin typeface="宋体" panose="02010600030101010101" pitchFamily="2" charset="-122"/>
                <a:sym typeface="+mn-ea"/>
              </a:rPr>
              <a:t>(</a:t>
            </a:r>
            <a:r>
              <a:rPr lang="zh-CN" altLang="en-US" sz="2800" b="1" dirty="0">
                <a:solidFill>
                  <a:schemeClr val="tx1"/>
                </a:solidFill>
                <a:latin typeface="宋体" panose="02010600030101010101" pitchFamily="2" charset="-122"/>
                <a:sym typeface="+mn-ea"/>
              </a:rPr>
              <a:t>一）解释评价结果的原则</a:t>
            </a:r>
            <a:endParaRPr lang="zh-CN" altLang="en-US" sz="2800" b="1" dirty="0">
              <a:solidFill>
                <a:schemeClr val="tx1"/>
              </a:solidFill>
              <a:latin typeface="宋体" panose="02010600030101010101" pitchFamily="2" charset="-122"/>
            </a:endParaRPr>
          </a:p>
          <a:p>
            <a:pPr>
              <a:lnSpc>
                <a:spcPct val="200000"/>
              </a:lnSpc>
            </a:pPr>
            <a:r>
              <a:rPr lang="en-US" altLang="zh-CN" sz="2800" dirty="0">
                <a:solidFill>
                  <a:schemeClr val="tx1"/>
                </a:solidFill>
                <a:latin typeface="宋体" panose="02010600030101010101" pitchFamily="2" charset="-122"/>
                <a:sym typeface="+mn-ea"/>
              </a:rPr>
              <a:t>   </a:t>
            </a:r>
            <a:r>
              <a:rPr lang="en-US" altLang="zh-CN" sz="2400" dirty="0">
                <a:solidFill>
                  <a:schemeClr val="tx1"/>
                </a:solidFill>
                <a:latin typeface="宋体" panose="02010600030101010101" pitchFamily="2" charset="-122"/>
                <a:sym typeface="+mn-ea"/>
              </a:rPr>
              <a:t>1.</a:t>
            </a:r>
            <a:r>
              <a:rPr lang="zh-CN" altLang="en-US" sz="2400" dirty="0">
                <a:solidFill>
                  <a:schemeClr val="tx1"/>
                </a:solidFill>
                <a:latin typeface="宋体" panose="02010600030101010101" pitchFamily="2" charset="-122"/>
                <a:sym typeface="+mn-ea"/>
              </a:rPr>
              <a:t>实事求是地根据实际数据和资料做出解释</a:t>
            </a:r>
            <a:r>
              <a:rPr lang="zh-CN" altLang="en-US" sz="2400" b="1" dirty="0">
                <a:solidFill>
                  <a:schemeClr val="tx1"/>
                </a:solidFill>
                <a:latin typeface="宋体" panose="02010600030101010101" pitchFamily="2" charset="-122"/>
                <a:sym typeface="+mn-ea"/>
              </a:rPr>
              <a:t>，</a:t>
            </a:r>
            <a:r>
              <a:rPr lang="zh-CN" altLang="en-US" sz="2400" dirty="0">
                <a:solidFill>
                  <a:schemeClr val="tx1"/>
                </a:solidFill>
                <a:latin typeface="宋体" panose="02010600030101010101" pitchFamily="2" charset="-122"/>
                <a:sym typeface="+mn-ea"/>
              </a:rPr>
              <a:t>不夸大其词或盲目上纲</a:t>
            </a:r>
            <a:r>
              <a:rPr lang="zh-CN" altLang="en-US" sz="2400" b="1" dirty="0">
                <a:solidFill>
                  <a:schemeClr val="tx1"/>
                </a:solidFill>
                <a:latin typeface="宋体" panose="02010600030101010101" pitchFamily="2" charset="-122"/>
                <a:sym typeface="+mn-ea"/>
              </a:rPr>
              <a:t>。</a:t>
            </a:r>
            <a:endParaRPr lang="zh-CN" altLang="en-US" sz="2400" dirty="0">
              <a:solidFill>
                <a:schemeClr val="tx1"/>
              </a:solidFill>
              <a:latin typeface="宋体" panose="02010600030101010101" pitchFamily="2" charset="-122"/>
            </a:endParaRPr>
          </a:p>
          <a:p>
            <a:pPr>
              <a:lnSpc>
                <a:spcPct val="200000"/>
              </a:lnSpc>
            </a:pPr>
            <a:r>
              <a:rPr lang="en-US" altLang="zh-CN" sz="2400" dirty="0">
                <a:solidFill>
                  <a:schemeClr val="tx1"/>
                </a:solidFill>
                <a:latin typeface="宋体" panose="02010600030101010101" pitchFamily="2" charset="-122"/>
                <a:sym typeface="+mn-ea"/>
              </a:rPr>
              <a:t>   2.</a:t>
            </a:r>
            <a:r>
              <a:rPr lang="zh-CN" altLang="en-US" sz="2400" dirty="0">
                <a:solidFill>
                  <a:schemeClr val="tx1"/>
                </a:solidFill>
                <a:latin typeface="宋体" panose="02010600030101010101" pitchFamily="2" charset="-122"/>
                <a:sym typeface="+mn-ea"/>
              </a:rPr>
              <a:t>根据统计学的要求</a:t>
            </a:r>
            <a:r>
              <a:rPr lang="zh-CN" altLang="en-US" sz="2400" b="1" dirty="0">
                <a:solidFill>
                  <a:schemeClr val="tx1"/>
                </a:solidFill>
                <a:latin typeface="宋体" panose="02010600030101010101" pitchFamily="2" charset="-122"/>
                <a:sym typeface="+mn-ea"/>
              </a:rPr>
              <a:t>，</a:t>
            </a:r>
            <a:r>
              <a:rPr lang="zh-CN" altLang="en-US" sz="2400" dirty="0">
                <a:solidFill>
                  <a:schemeClr val="tx1"/>
                </a:solidFill>
                <a:latin typeface="宋体" panose="02010600030101010101" pitchFamily="2" charset="-122"/>
                <a:sym typeface="+mn-ea"/>
              </a:rPr>
              <a:t>合理地</a:t>
            </a:r>
            <a:r>
              <a:rPr lang="zh-CN" altLang="en-US" sz="2400" b="1" dirty="0">
                <a:solidFill>
                  <a:schemeClr val="tx1"/>
                </a:solidFill>
                <a:latin typeface="宋体" panose="02010600030101010101" pitchFamily="2" charset="-122"/>
                <a:sym typeface="+mn-ea"/>
              </a:rPr>
              <a:t>、</a:t>
            </a:r>
            <a:r>
              <a:rPr lang="zh-CN" altLang="en-US" sz="2400" dirty="0">
                <a:solidFill>
                  <a:schemeClr val="tx1"/>
                </a:solidFill>
                <a:latin typeface="宋体" panose="02010600030101010101" pitchFamily="2" charset="-122"/>
                <a:sym typeface="+mn-ea"/>
              </a:rPr>
              <a:t>有限制地对结果做出适宜的推断</a:t>
            </a:r>
            <a:r>
              <a:rPr lang="zh-CN" altLang="en-US" sz="2400" b="1" dirty="0">
                <a:solidFill>
                  <a:schemeClr val="tx1"/>
                </a:solidFill>
                <a:latin typeface="宋体" panose="02010600030101010101" pitchFamily="2" charset="-122"/>
                <a:sym typeface="+mn-ea"/>
              </a:rPr>
              <a:t>。</a:t>
            </a:r>
            <a:endParaRPr lang="zh-CN" altLang="en-US" sz="2400" dirty="0">
              <a:solidFill>
                <a:schemeClr val="tx1"/>
              </a:solidFill>
              <a:latin typeface="宋体" panose="02010600030101010101" pitchFamily="2" charset="-122"/>
            </a:endParaRPr>
          </a:p>
          <a:p>
            <a:pPr>
              <a:lnSpc>
                <a:spcPct val="200000"/>
              </a:lnSpc>
            </a:pPr>
            <a:r>
              <a:rPr lang="en-US" altLang="zh-CN" sz="2400" dirty="0">
                <a:solidFill>
                  <a:schemeClr val="tx1"/>
                </a:solidFill>
                <a:latin typeface="宋体" panose="02010600030101010101" pitchFamily="2" charset="-122"/>
                <a:sym typeface="+mn-ea"/>
              </a:rPr>
              <a:t>   3.</a:t>
            </a:r>
            <a:r>
              <a:rPr lang="zh-CN" altLang="en-US" sz="2400" dirty="0">
                <a:solidFill>
                  <a:schemeClr val="tx1"/>
                </a:solidFill>
                <a:latin typeface="宋体" panose="02010600030101010101" pitchFamily="2" charset="-122"/>
                <a:sym typeface="+mn-ea"/>
              </a:rPr>
              <a:t>针对评价结果呈示对象的特点，采用适当的措辞说明评价结果</a:t>
            </a:r>
            <a:r>
              <a:rPr lang="zh-CN" altLang="en-US" sz="2400" b="1" dirty="0">
                <a:solidFill>
                  <a:schemeClr val="tx1"/>
                </a:solidFill>
                <a:latin typeface="宋体" panose="02010600030101010101" pitchFamily="2" charset="-122"/>
                <a:sym typeface="+mn-ea"/>
              </a:rPr>
              <a:t>。</a:t>
            </a:r>
            <a:endParaRPr lang="zh-CN" altLang="en-US" sz="2400" dirty="0">
              <a:solidFill>
                <a:schemeClr val="tx1"/>
              </a:solidFill>
              <a:latin typeface="宋体" panose="02010600030101010101" pitchFamily="2" charset="-122"/>
            </a:endParaRPr>
          </a:p>
          <a:p>
            <a:pPr>
              <a:lnSpc>
                <a:spcPct val="200000"/>
              </a:lnSpc>
            </a:pPr>
            <a:r>
              <a:rPr lang="en-US" altLang="zh-CN" sz="2400" dirty="0">
                <a:solidFill>
                  <a:schemeClr val="tx1"/>
                </a:solidFill>
                <a:latin typeface="宋体" panose="02010600030101010101" pitchFamily="2" charset="-122"/>
                <a:sym typeface="+mn-ea"/>
              </a:rPr>
              <a:t>   4.</a:t>
            </a:r>
            <a:r>
              <a:rPr lang="zh-CN" altLang="en-US" sz="2400" dirty="0">
                <a:solidFill>
                  <a:schemeClr val="tx1"/>
                </a:solidFill>
                <a:latin typeface="宋体" panose="02010600030101010101" pitchFamily="2" charset="-122"/>
                <a:sym typeface="+mn-ea"/>
              </a:rPr>
              <a:t>对评价结论的运用需要谨慎，考虑生态效应、社会效应和心理期待效应等</a:t>
            </a:r>
            <a:r>
              <a:rPr lang="zh-CN" altLang="en-US" sz="2400" b="1" dirty="0">
                <a:solidFill>
                  <a:schemeClr val="tx1"/>
                </a:solidFill>
                <a:latin typeface="宋体" panose="02010600030101010101" pitchFamily="2" charset="-122"/>
                <a:sym typeface="+mn-ea"/>
              </a:rPr>
              <a:t>。</a:t>
            </a:r>
            <a:endParaRPr kumimoji="0" lang="zh-CN" altLang="en-US" sz="2400" b="1" i="0" u="none" strike="noStrike" kern="1200" cap="none" spc="0" normalizeH="0" baseline="0" noProof="0" dirty="0">
              <a:ln>
                <a:noFill/>
              </a:ln>
              <a:solidFill>
                <a:schemeClr val="tx1"/>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0" y="0"/>
            <a:ext cx="6422390" cy="685800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zh-CN" altLang="en-US">
              <a:cs typeface="微软雅黑" panose="020B0503020204020204" charset="-122"/>
            </a:endParaRPr>
          </a:p>
        </p:txBody>
      </p:sp>
      <p:sp>
        <p:nvSpPr>
          <p:cNvPr id="5" name="标题 3"/>
          <p:cNvSpPr>
            <a:spLocks noGrp="1"/>
          </p:cNvSpPr>
          <p:nvPr>
            <p:custDataLst>
              <p:tags r:id="rId2"/>
            </p:custDataLst>
          </p:nvPr>
        </p:nvSpPr>
        <p:spPr>
          <a:xfrm>
            <a:off x="608965" y="610235"/>
            <a:ext cx="5679440" cy="760730"/>
          </a:xfrm>
          <a:prstGeom prst="rect">
            <a:avLst/>
          </a:prstGeom>
        </p:spPr>
        <p:txBody>
          <a:bodyPr vert="horz" wrap="square" lIns="0" tIns="0" rIns="0" bIns="0" rtlCol="0" anchor="ctr" anchorCtr="0">
            <a:normAutofit/>
          </a:bodyPr>
          <a:lstStyle>
            <a:lvl1pPr algn="l" defTabSz="914400" rtl="0" eaLnBrk="1" latinLnBrk="0" hangingPunct="1">
              <a:lnSpc>
                <a:spcPct val="100000"/>
              </a:lnSpc>
              <a:spcBef>
                <a:spcPct val="0"/>
              </a:spcBef>
              <a:buNone/>
              <a:defRPr sz="3200" b="1" kern="1200">
                <a:solidFill>
                  <a:schemeClr val="tx1"/>
                </a:solidFill>
                <a:latin typeface="+mj-lt"/>
                <a:ea typeface="+mj-ea"/>
                <a:cs typeface="+mj-cs"/>
              </a:defRPr>
            </a:lvl1pPr>
          </a:lstStyle>
          <a:p>
            <a:pPr>
              <a:lnSpc>
                <a:spcPct val="100000"/>
              </a:lnSpc>
            </a:pPr>
            <a:r>
              <a:rPr lang="zh-CN" altLang="en-US" b="1">
                <a:solidFill>
                  <a:schemeClr val="dk2"/>
                </a:solidFill>
                <a:cs typeface="微软雅黑" panose="020B0503020204020204" charset="-122"/>
              </a:rPr>
              <a:t>五、评价结果的解释与运用</a:t>
            </a:r>
            <a:endParaRPr lang="zh-CN" altLang="en-US" b="1">
              <a:solidFill>
                <a:schemeClr val="dk2"/>
              </a:solidFill>
              <a:cs typeface="微软雅黑" panose="020B0503020204020204" charset="-122"/>
            </a:endParaRPr>
          </a:p>
        </p:txBody>
      </p:sp>
      <p:graphicFrame>
        <p:nvGraphicFramePr>
          <p:cNvPr id="2" name="图示 3"/>
          <p:cNvGraphicFramePr/>
          <p:nvPr/>
        </p:nvGraphicFramePr>
        <p:xfrm>
          <a:off x="6935470" y="1129665"/>
          <a:ext cx="4838700" cy="517398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边界"/>
          <p:cNvSpPr/>
          <p:nvPr>
            <p:custDataLst>
              <p:tags r:id="rId8"/>
            </p:custDataLst>
          </p:nvPr>
        </p:nvSpPr>
        <p:spPr>
          <a:xfrm>
            <a:off x="628038" y="1679106"/>
            <a:ext cx="5172333" cy="4564047"/>
          </a:xfrm>
          <a:prstGeom prst="rect">
            <a:avLst/>
          </a:prstGeom>
          <a:solidFill>
            <a:srgbClr val="FFFFFF">
              <a:alpha val="0"/>
            </a:srgb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sp>
        <p:nvSpPr>
          <p:cNvPr id="7" name="正文"/>
          <p:cNvSpPr txBox="1"/>
          <p:nvPr>
            <p:custDataLst>
              <p:tags r:id="rId9"/>
            </p:custDataLst>
          </p:nvPr>
        </p:nvSpPr>
        <p:spPr>
          <a:xfrm>
            <a:off x="609000" y="3581498"/>
            <a:ext cx="5172827" cy="1272966"/>
          </a:xfrm>
          <a:prstGeom prst="rect">
            <a:avLst/>
          </a:prstGeom>
          <a:noFill/>
        </p:spPr>
        <p:txBody>
          <a:bodyPr wrap="square" lIns="0" tIns="0" rIns="0" bIns="0" rtlCol="0" anchor="t" anchorCtr="0">
            <a:noAutofit/>
          </a:bodyPr>
          <a:p>
            <a:pPr indent="0" algn="just" fontAlgn="auto">
              <a:lnSpc>
                <a:spcPct val="150000"/>
              </a:lnSpc>
              <a:spcBef>
                <a:spcPts val="0"/>
              </a:spcBef>
              <a:spcAft>
                <a:spcPts val="0"/>
              </a:spcAft>
            </a:pPr>
            <a:r>
              <a:rPr lang="zh-CN" altLang="en-US" sz="2000" kern="0" dirty="0">
                <a:ln>
                  <a:noFill/>
                  <a:prstDash val="sysDot"/>
                </a:ln>
                <a:solidFill>
                  <a:srgbClr val="FFFFFF"/>
                </a:solidFill>
                <a:latin typeface="+mn-ea"/>
                <a:sym typeface="+mn-ea"/>
              </a:rPr>
              <a:t>即根据评价资料的性质和分析的目的</a:t>
            </a:r>
            <a:r>
              <a:rPr lang="en-US" altLang="zh-CN" sz="2000" kern="0" dirty="0">
                <a:ln>
                  <a:noFill/>
                  <a:prstDash val="sysDot"/>
                </a:ln>
                <a:solidFill>
                  <a:srgbClr val="FFFFFF"/>
                </a:solidFill>
                <a:latin typeface="+mn-ea"/>
                <a:sym typeface="+mn-ea"/>
              </a:rPr>
              <a:t>,</a:t>
            </a:r>
            <a:r>
              <a:rPr lang="zh-CN" altLang="en-US" sz="2000" kern="0" dirty="0">
                <a:ln>
                  <a:noFill/>
                  <a:prstDash val="sysDot"/>
                </a:ln>
                <a:solidFill>
                  <a:srgbClr val="FFFFFF"/>
                </a:solidFill>
                <a:latin typeface="+mn-ea"/>
                <a:sym typeface="+mn-ea"/>
              </a:rPr>
              <a:t>选用直方图、圆形图、曲线图等方式直观地呈现评价结果。</a:t>
            </a:r>
            <a:endParaRPr lang="zh-CN" altLang="en-US" sz="2000" kern="0" dirty="0">
              <a:ln>
                <a:noFill/>
                <a:prstDash val="sysDot"/>
              </a:ln>
              <a:solidFill>
                <a:srgbClr val="FFFFFF"/>
              </a:solidFill>
              <a:latin typeface="+mn-ea"/>
              <a:sym typeface="+mn-ea"/>
            </a:endParaRPr>
          </a:p>
        </p:txBody>
      </p:sp>
      <p:sp>
        <p:nvSpPr>
          <p:cNvPr id="8" name="标题"/>
          <p:cNvSpPr txBox="1"/>
          <p:nvPr>
            <p:custDataLst>
              <p:tags r:id="rId10"/>
            </p:custDataLst>
          </p:nvPr>
        </p:nvSpPr>
        <p:spPr>
          <a:xfrm>
            <a:off x="609000" y="2995940"/>
            <a:ext cx="5172827" cy="550626"/>
          </a:xfrm>
          <a:prstGeom prst="rect">
            <a:avLst/>
          </a:prstGeom>
          <a:noFill/>
        </p:spPr>
        <p:txBody>
          <a:bodyPr wrap="square" lIns="0" tIns="0" rIns="0" bIns="71755" rtlCol="0" anchor="b" anchorCtr="0">
            <a:noAutofit/>
          </a:bodyPr>
          <a:p>
            <a:pPr indent="0" algn="l" fontAlgn="auto">
              <a:lnSpc>
                <a:spcPct val="120000"/>
              </a:lnSpc>
            </a:pPr>
            <a:r>
              <a:rPr lang="zh-CN" altLang="en-US" sz="2400" b="1" dirty="0">
                <a:solidFill>
                  <a:srgbClr val="FFFFFF"/>
                </a:solidFill>
                <a:uFillTx/>
                <a:latin typeface="+mn-ea"/>
                <a:sym typeface="+mn-ea"/>
              </a:rPr>
              <a:t>图解式</a:t>
            </a:r>
            <a:endParaRPr lang="zh-CN" altLang="en-US" sz="2400" b="1" dirty="0">
              <a:solidFill>
                <a:srgbClr val="FFFFFF"/>
              </a:solidFill>
              <a:uFillTx/>
              <a:latin typeface="+mn-ea"/>
              <a:sym typeface="+mn-ea"/>
            </a:endParaRPr>
          </a:p>
        </p:txBody>
      </p:sp>
      <p:sp>
        <p:nvSpPr>
          <p:cNvPr id="12" name="标题"/>
          <p:cNvSpPr txBox="1"/>
          <p:nvPr>
            <p:custDataLst>
              <p:tags r:id="rId11"/>
            </p:custDataLst>
          </p:nvPr>
        </p:nvSpPr>
        <p:spPr>
          <a:xfrm>
            <a:off x="685835" y="1894554"/>
            <a:ext cx="5172827" cy="550626"/>
          </a:xfrm>
          <a:prstGeom prst="rect">
            <a:avLst/>
          </a:prstGeom>
          <a:noFill/>
        </p:spPr>
        <p:txBody>
          <a:bodyPr wrap="square" lIns="0" tIns="0" rIns="0" bIns="71755" rtlCol="0" anchor="b" anchorCtr="0">
            <a:noAutofit/>
          </a:bodyPr>
          <a:p>
            <a:pPr indent="0" algn="l" fontAlgn="auto">
              <a:lnSpc>
                <a:spcPct val="120000"/>
              </a:lnSpc>
            </a:pPr>
            <a:r>
              <a:rPr lang="en-US" altLang="en-US" sz="2400" b="1" dirty="0">
                <a:solidFill>
                  <a:srgbClr val="FFFFFF"/>
                </a:solidFill>
                <a:uFillTx/>
                <a:latin typeface="+mn-ea"/>
                <a:sym typeface="+mn-ea"/>
              </a:rPr>
              <a:t>(</a:t>
            </a:r>
            <a:r>
              <a:rPr lang="zh-CN" altLang="en-US" sz="2400" b="1" dirty="0">
                <a:solidFill>
                  <a:srgbClr val="FFFFFF"/>
                </a:solidFill>
                <a:uFillTx/>
                <a:latin typeface="+mn-ea"/>
                <a:sym typeface="+mn-ea"/>
              </a:rPr>
              <a:t>二）解释评价结果的方式</a:t>
            </a:r>
            <a:endParaRPr lang="zh-CN" altLang="en-US" sz="2400" b="1" dirty="0">
              <a:solidFill>
                <a:srgbClr val="FFFFFF"/>
              </a:solidFill>
              <a:uFillTx/>
              <a:latin typeface="+mn-ea"/>
              <a:sym typeface="+mn-ea"/>
            </a:endParaRPr>
          </a:p>
        </p:txBody>
      </p:sp>
    </p:spTree>
    <p:custDataLst>
      <p:tags r:id="rId12"/>
    </p:custData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2080895"/>
            <a:ext cx="3347085" cy="340868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038600" y="1199515"/>
            <a:ext cx="7651115" cy="5221605"/>
          </a:xfrm>
          <a:prstGeom prst="rect">
            <a:avLst/>
          </a:prstGeom>
          <a:noFill/>
        </p:spPr>
        <p:txBody>
          <a:bodyPr wrap="square" lIns="0" tIns="0" rIns="0" bIns="0" rtlCol="0" anchor="t" anchorCtr="0"/>
          <a:lstStyle/>
          <a:p>
            <a:pPr marR="0" defTabSz="914400" rtl="0">
              <a:lnSpc>
                <a:spcPct val="150000"/>
              </a:lnSpc>
              <a:buClrTx/>
              <a:buSzTx/>
              <a:buFont typeface="Arial" panose="020B0604020202020204" pitchFamily="34" charset="0"/>
              <a:buNone/>
              <a:defRPr/>
            </a:pPr>
            <a:r>
              <a:rPr lang="zh-CN" altLang="en-US" sz="2000" b="1" noProof="0" dirty="0">
                <a:solidFill>
                  <a:srgbClr val="FF0000"/>
                </a:solidFill>
                <a:latin typeface="Arial" panose="020B0604020202020204" pitchFamily="34" charset="0"/>
                <a:ea typeface="宋体" panose="02010600030101010101" pitchFamily="2" charset="-122"/>
                <a:sym typeface="+mn-ea"/>
              </a:rPr>
              <a:t>例如</a:t>
            </a:r>
            <a:endParaRPr kumimoji="0" lang="en-US" altLang="zh-CN" sz="2000" b="1" kern="1200" cap="none" spc="0" normalizeH="0" baseline="0" noProof="0" dirty="0">
              <a:solidFill>
                <a:srgbClr val="FF0000"/>
              </a:solidFill>
              <a:latin typeface="Arial" panose="020B060402020202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b="1" noProof="0" dirty="0">
                <a:solidFill>
                  <a:schemeClr val="tx1">
                    <a:lumMod val="95000"/>
                    <a:lumOff val="5000"/>
                  </a:schemeClr>
                </a:solidFill>
                <a:latin typeface="Arial" panose="020B0604020202020204" pitchFamily="34" charset="0"/>
                <a:ea typeface="宋体" panose="02010600030101010101" pitchFamily="2" charset="-122"/>
                <a:sym typeface="+mn-ea"/>
              </a:rPr>
              <a:t>需要比较各年龄幼儿对游戏的选择倾向性的频率，可选用直方图。</a:t>
            </a:r>
            <a:endParaRPr kumimoji="0" lang="en-US" altLang="zh-CN" sz="2000" b="1" kern="1200" cap="none" spc="0" normalizeH="0" baseline="0" noProof="0" dirty="0">
              <a:solidFill>
                <a:schemeClr val="tx1">
                  <a:lumMod val="95000"/>
                  <a:lumOff val="5000"/>
                </a:schemeClr>
              </a:solidFill>
              <a:latin typeface="Arial" panose="020B060402020202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sz="2000" b="1" noProof="0" dirty="0">
                <a:latin typeface="Arial" panose="020B0604020202020204" pitchFamily="34" charset="0"/>
                <a:ea typeface="宋体" panose="02010600030101010101" pitchFamily="2" charset="-122"/>
                <a:sym typeface="+mn-ea"/>
              </a:rPr>
              <a:t>(</a:t>
            </a:r>
            <a:r>
              <a:rPr lang="zh-CN" altLang="en-US" sz="2000" b="1" noProof="0" dirty="0">
                <a:latin typeface="Arial" panose="020B0604020202020204" pitchFamily="34" charset="0"/>
                <a:ea typeface="宋体" panose="02010600030101010101" pitchFamily="2" charset="-122"/>
                <a:sym typeface="+mn-ea"/>
              </a:rPr>
              <a:t>“不同年龄幼儿最喜欢的游戏类别选择示意图</a:t>
            </a:r>
            <a:r>
              <a:rPr lang="en-US" sz="2000" b="1" noProof="0" dirty="0">
                <a:latin typeface="Arial" panose="020B0604020202020204" pitchFamily="34" charset="0"/>
                <a:ea typeface="宋体" panose="02010600030101010101" pitchFamily="2" charset="-122"/>
                <a:sym typeface="+mn-ea"/>
              </a:rPr>
              <a:t>”)</a:t>
            </a:r>
            <a:endParaRPr kumimoji="0" lang="en-US" sz="2000" b="1" kern="1200" cap="none" spc="0" normalizeH="0" baseline="0" noProof="0" dirty="0">
              <a:latin typeface="Arial" panose="020B060402020202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b="1" noProof="0" dirty="0">
                <a:latin typeface="Arial" panose="020B0604020202020204" pitchFamily="34" charset="0"/>
                <a:ea typeface="宋体" panose="02010600030101010101" pitchFamily="2" charset="-122"/>
                <a:sym typeface="+mn-ea"/>
              </a:rPr>
              <a:t>显示某种发展趋势，可采用曲线图</a:t>
            </a:r>
            <a:endParaRPr kumimoji="0" lang="en-US" altLang="zh-CN" sz="2000" b="1" kern="1200" cap="none" spc="0" normalizeH="0" baseline="0" noProof="0" dirty="0">
              <a:latin typeface="Arial" panose="020B060402020202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sz="2000" b="1" noProof="0" dirty="0">
                <a:latin typeface="Arial" panose="020B0604020202020204" pitchFamily="34" charset="0"/>
                <a:ea typeface="宋体" panose="02010600030101010101" pitchFamily="2" charset="-122"/>
                <a:sym typeface="+mn-ea"/>
              </a:rPr>
              <a:t>(</a:t>
            </a:r>
            <a:r>
              <a:rPr lang="zh-CN" altLang="en-US" sz="2000" b="1" noProof="0" dirty="0">
                <a:latin typeface="Arial" panose="020B0604020202020204" pitchFamily="34" charset="0"/>
                <a:ea typeface="宋体" panose="02010600030101010101" pitchFamily="2" charset="-122"/>
                <a:sym typeface="+mn-ea"/>
              </a:rPr>
              <a:t>“某幼儿大肌肉动作发展趋势曲线图”</a:t>
            </a:r>
            <a:r>
              <a:rPr lang="en-US" sz="2000" b="1" noProof="0" dirty="0">
                <a:latin typeface="Arial" panose="020B0604020202020204" pitchFamily="34" charset="0"/>
                <a:ea typeface="宋体" panose="02010600030101010101" pitchFamily="2" charset="-122"/>
                <a:sym typeface="+mn-ea"/>
              </a:rPr>
              <a:t>)</a:t>
            </a:r>
            <a:endParaRPr kumimoji="0" lang="en-US" sz="2000" b="1" kern="1200" cap="none" spc="0" normalizeH="0" baseline="0" noProof="0" dirty="0">
              <a:latin typeface="Arial" panose="020B060402020202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b="1" noProof="0" dirty="0">
                <a:latin typeface="Arial" panose="020B0604020202020204" pitchFamily="34" charset="0"/>
                <a:ea typeface="宋体" panose="02010600030101010101" pitchFamily="2" charset="-122"/>
                <a:sym typeface="+mn-ea"/>
              </a:rPr>
              <a:t>要想一目了然地呈示某幼儿园中教师的学历状况，则可选用圆形图。</a:t>
            </a:r>
            <a:endParaRPr lang="zh-CN" altLang="en-US" sz="2000" b="1" kern="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Times New Roman" panose="02020603050405020304" pitchFamily="18" charset="0"/>
              <a:sym typeface="+mn-ea"/>
            </a:endParaRPr>
          </a:p>
        </p:txBody>
      </p:sp>
      <p:sp>
        <p:nvSpPr>
          <p:cNvPr id="8" name="任意多边形: 形状 7"/>
          <p:cNvSpPr/>
          <p:nvPr>
            <p:custDataLst>
              <p:tags r:id="rId4"/>
            </p:custDataLst>
          </p:nvPr>
        </p:nvSpPr>
        <p:spPr>
          <a:xfrm rot="16200000" flipH="1">
            <a:off x="8397635" y="-22248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5"/>
            </p:custDataLst>
          </p:nvPr>
        </p:nvSpPr>
        <p:spPr>
          <a:xfrm>
            <a:off x="685840" y="228670"/>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r>
              <a:rPr lang="zh-CN" altLang="en-US">
                <a:sym typeface="+mn-ea"/>
              </a:rPr>
              <a:t>案例</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7"/>
    </p:custData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五、评价结果的解释与运用</a:t>
            </a:r>
            <a:endParaRPr kumimoji="0" lang="zh-CN" altLang="en-US" sz="3600" b="1" kern="1200" cap="none" spc="0" normalizeH="0" baseline="0" dirty="0">
              <a:solidFill>
                <a:srgbClr val="FFC000"/>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marR="0" defTabSz="914400" rtl="0">
              <a:buClrTx/>
              <a:buSzTx/>
              <a:buFont typeface="Arial" panose="020B0604020202020204" pitchFamily="34" charset="0"/>
              <a:buNone/>
              <a:defRPr/>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(二）解释评价结果的方式</a:t>
            </a: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 2</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.表格式</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即在由线条分隔成的主栏纵列在左边，用来说明表格所要呈现的主要对象。</a:t>
            </a:r>
            <a:endParaRPr kumimoji="0" lang="en-US" altLang="zh-CN"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400" b="1" noProof="0" dirty="0">
                <a:solidFill>
                  <a:schemeClr val="bg1">
                    <a:lumMod val="25000"/>
                  </a:schemeClr>
                </a:solidFill>
                <a:latin typeface="Arial" panose="020B0604020202020204" pitchFamily="34" charset="0"/>
                <a:ea typeface="宋体" panose="02010600030101010101" pitchFamily="2" charset="-122"/>
                <a:sym typeface="+mn-ea"/>
              </a:rPr>
              <a:t>      如</a:t>
            </a:r>
            <a:r>
              <a:rPr lang="en-US" altLang="zh-CN" sz="2400" b="1" noProof="0" dirty="0">
                <a:solidFill>
                  <a:schemeClr val="bg1">
                    <a:lumMod val="25000"/>
                  </a:schemeClr>
                </a:solidFill>
                <a:latin typeface="Arial" panose="020B0604020202020204" pitchFamily="34" charset="0"/>
                <a:ea typeface="宋体" panose="02010600030101010101" pitchFamily="2" charset="-122"/>
                <a:sym typeface="+mn-ea"/>
              </a:rPr>
              <a:t>:</a:t>
            </a:r>
            <a:r>
              <a:rPr lang="zh-CN" altLang="en-US" sz="2400" b="1" noProof="0" dirty="0">
                <a:solidFill>
                  <a:schemeClr val="bg1">
                    <a:lumMod val="25000"/>
                  </a:schemeClr>
                </a:solidFill>
                <a:latin typeface="Arial" panose="020B0604020202020204" pitchFamily="34" charset="0"/>
                <a:ea typeface="宋体" panose="02010600030101010101" pitchFamily="2" charset="-122"/>
                <a:sym typeface="+mn-ea"/>
              </a:rPr>
              <a:t>数学、语文、物理、化学、英语等。表格中的数据一般采用阿拉伯数字。</a:t>
            </a:r>
            <a:endParaRPr kumimoji="0" lang="zh-CN" altLang="en-US" sz="24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五、评价结果的解释与运用</a:t>
            </a:r>
            <a:endParaRPr kumimoji="0" lang="zh-CN" altLang="en-US" sz="3600" b="1" kern="1200" cap="none" spc="0" normalizeH="0" baseline="0" dirty="0">
              <a:solidFill>
                <a:srgbClr val="FFC000"/>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marR="0" defTabSz="914400" rtl="0">
              <a:buClrTx/>
              <a:buSzTx/>
              <a:buFont typeface="Arial" panose="020B0604020202020204" pitchFamily="34" charset="0"/>
              <a:buNone/>
              <a:defRPr/>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(二）解释评价结果的方式</a:t>
            </a: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b="1" noProof="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2400" b="1" dirty="0">
                <a:solidFill>
                  <a:schemeClr val="bg1">
                    <a:lumMod val="25000"/>
                  </a:schemeClr>
                </a:solidFill>
                <a:latin typeface="宋体" panose="02010600030101010101" pitchFamily="2" charset="-122"/>
                <a:sym typeface="+mn-ea"/>
              </a:rPr>
              <a:t>文字小结式</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文字小结式，即用简明扼要的文字描述性地总结和概括评价的主要结果，力求让读者在短时间内较全面地了解评价研究的最重要的发现或结论。</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sym typeface="+mn-ea"/>
              </a:rPr>
              <a:t>4</a:t>
            </a:r>
            <a:r>
              <a:rPr lang="zh-CN" altLang="en-US" sz="2400" b="1" dirty="0">
                <a:solidFill>
                  <a:schemeClr val="bg1">
                    <a:lumMod val="25000"/>
                  </a:schemeClr>
                </a:solidFill>
                <a:latin typeface="宋体" panose="02010600030101010101" pitchFamily="2" charset="-122"/>
                <a:sym typeface="+mn-ea"/>
              </a:rPr>
              <a:t>.详细书面评价报告</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有些比较正式的评价研究项目需要向要求评价方或资助评价者提供详细的书面评价报告。</a:t>
            </a:r>
            <a:endParaRPr kumimoji="0" lang="zh-CN" altLang="en-US" sz="2400" b="1" i="0" u="none" strike="noStrike" kern="1200" cap="none" spc="0" normalizeH="0" baseline="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latin typeface="宋体" panose="02010600030101010101" pitchFamily="2" charset="-122"/>
                <a:sym typeface="+mn-ea"/>
              </a:rPr>
              <a:t>五、评价结果的解释与运用</a:t>
            </a:r>
            <a:endParaRPr kumimoji="0" lang="zh-CN" altLang="en-US" sz="3600" b="1" kern="1200" cap="none" spc="0" normalizeH="0" baseline="0" dirty="0">
              <a:solidFill>
                <a:srgbClr val="FFC000"/>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marR="0" defTabSz="914400" rtl="0">
              <a:buClrTx/>
              <a:buSzTx/>
              <a:buFont typeface="Arial" panose="020B0604020202020204" pitchFamily="34" charset="0"/>
              <a:buNone/>
              <a:defRPr/>
            </a:pPr>
            <a:r>
              <a:rPr lang="en-US" altLang="zh-CN" sz="2800" b="1" spc="150" dirty="0">
                <a:solidFill>
                  <a:schemeClr val="tx1">
                    <a:lumMod val="85000"/>
                    <a:lumOff val="15000"/>
                  </a:schemeClr>
                </a:solidFill>
                <a:latin typeface="+mn-ea"/>
                <a:sym typeface="+mn-ea"/>
              </a:rPr>
              <a:t>  </a:t>
            </a: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(二）解释评价结果的方式</a:t>
            </a: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b="1" noProof="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2400" b="1" dirty="0">
                <a:solidFill>
                  <a:schemeClr val="bg1">
                    <a:lumMod val="25000"/>
                  </a:schemeClr>
                </a:solidFill>
                <a:latin typeface="宋体" panose="02010600030101010101" pitchFamily="2" charset="-122"/>
                <a:sym typeface="+mn-ea"/>
              </a:rPr>
              <a:t>文字小结式</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文字小结式，即用简明扼要的文字描述性地总结和概括评价的主要结果，力求让读者在短时间内较全面地了解评价研究的最重要的发现或结论。</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sym typeface="+mn-ea"/>
              </a:rPr>
              <a:t>4</a:t>
            </a:r>
            <a:r>
              <a:rPr lang="zh-CN" altLang="en-US" sz="2400" b="1" dirty="0">
                <a:solidFill>
                  <a:schemeClr val="bg1">
                    <a:lumMod val="25000"/>
                  </a:schemeClr>
                </a:solidFill>
                <a:latin typeface="宋体" panose="02010600030101010101" pitchFamily="2" charset="-122"/>
                <a:sym typeface="+mn-ea"/>
              </a:rPr>
              <a:t>.详细书面评价报告</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有些比较正式的评价研究项目需要向要求评价方或资助评价者提供详细的书面评价报告。</a:t>
            </a:r>
            <a:endParaRPr kumimoji="0" lang="zh-CN" altLang="en-US" sz="2400" b="1" i="0" u="none" strike="noStrike" kern="1200" cap="none" spc="0" normalizeH="0" baseline="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b="1"/>
              <a:t>思考与练习</a:t>
            </a:r>
            <a:endParaRPr lang="zh-CN" altLang="en-US" b="1"/>
          </a:p>
        </p:txBody>
      </p:sp>
      <p:sp>
        <p:nvSpPr>
          <p:cNvPr id="8" name="椭圆 7"/>
          <p:cNvSpPr/>
          <p:nvPr>
            <p:custDataLst>
              <p:tags r:id="rId2"/>
            </p:custDataLst>
          </p:nvPr>
        </p:nvSpPr>
        <p:spPr>
          <a:xfrm>
            <a:off x="6741795" y="1863090"/>
            <a:ext cx="542925" cy="542925"/>
          </a:xfrm>
          <a:prstGeom prst="ellipse">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custDataLst>
              <p:tags r:id="rId3"/>
            </p:custDataLst>
          </p:nvPr>
        </p:nvSpPr>
        <p:spPr>
          <a:xfrm rot="20405484">
            <a:off x="7509510" y="5311140"/>
            <a:ext cx="224790" cy="224790"/>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custDataLst>
              <p:tags r:id="rId4"/>
            </p:custDataLst>
          </p:nvPr>
        </p:nvSpPr>
        <p:spPr>
          <a:xfrm rot="20405484">
            <a:off x="10185400" y="2011045"/>
            <a:ext cx="156210" cy="156210"/>
          </a:xfrm>
          <a:prstGeom prst="ellipse">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p:cNvPicPr>
            <a:picLocks noChangeAspect="1"/>
          </p:cNvPicPr>
          <p:nvPr>
            <p:custDataLst>
              <p:tags r:id="rId5"/>
            </p:custDataLst>
          </p:nvPr>
        </p:nvPicPr>
        <p:blipFill rotWithShape="1">
          <a:blip r:embed="rId6"/>
          <a:srcRect t="21778" b="21778"/>
          <a:stretch>
            <a:fillRect/>
          </a:stretch>
        </p:blipFill>
        <p:spPr>
          <a:xfrm>
            <a:off x="7292975" y="2078990"/>
            <a:ext cx="3380740" cy="3380740"/>
          </a:xfrm>
          <a:custGeom>
            <a:avLst/>
            <a:gdLst/>
            <a:ahLst/>
            <a:cxnLst>
              <a:cxn ang="3">
                <a:pos x="hc" y="t"/>
              </a:cxn>
              <a:cxn ang="cd2">
                <a:pos x="l" y="vc"/>
              </a:cxn>
              <a:cxn ang="cd4">
                <a:pos x="hc" y="b"/>
              </a:cxn>
              <a:cxn ang="0">
                <a:pos x="r" y="vc"/>
              </a:cxn>
            </a:cxnLst>
            <a:rect l="l" t="t" r="r" b="b"/>
            <a:pathLst>
              <a:path w="5263" h="5263">
                <a:moveTo>
                  <a:pt x="2631" y="0"/>
                </a:moveTo>
                <a:cubicBezTo>
                  <a:pt x="4085" y="0"/>
                  <a:pt x="5263" y="1178"/>
                  <a:pt x="5263" y="2631"/>
                </a:cubicBezTo>
                <a:cubicBezTo>
                  <a:pt x="5263" y="4085"/>
                  <a:pt x="4085" y="5263"/>
                  <a:pt x="2631" y="5263"/>
                </a:cubicBezTo>
                <a:cubicBezTo>
                  <a:pt x="1178" y="5263"/>
                  <a:pt x="0" y="4085"/>
                  <a:pt x="0" y="2631"/>
                </a:cubicBezTo>
                <a:cubicBezTo>
                  <a:pt x="0" y="1178"/>
                  <a:pt x="1178" y="0"/>
                  <a:pt x="2631" y="0"/>
                </a:cubicBezTo>
                <a:close/>
              </a:path>
            </a:pathLst>
          </a:custGeom>
          <a:solidFill>
            <a:schemeClr val="accent1"/>
          </a:solidFill>
          <a:ln w="6350">
            <a:solidFill>
              <a:schemeClr val="accent1">
                <a:alpha val="5000"/>
              </a:schemeClr>
            </a:solidFill>
          </a:ln>
        </p:spPr>
      </p:pic>
      <p:sp>
        <p:nvSpPr>
          <p:cNvPr id="18" name="椭圆 17"/>
          <p:cNvSpPr/>
          <p:nvPr>
            <p:custDataLst>
              <p:tags r:id="rId7"/>
            </p:custDataLst>
          </p:nvPr>
        </p:nvSpPr>
        <p:spPr>
          <a:xfrm>
            <a:off x="6400800" y="1186815"/>
            <a:ext cx="5165725" cy="5165725"/>
          </a:xfrm>
          <a:prstGeom prst="ellipse">
            <a:avLst/>
          </a:prstGeom>
          <a:noFill/>
          <a:ln w="9525">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custDataLst>
              <p:tags r:id="rId8"/>
            </p:custDataLst>
          </p:nvPr>
        </p:nvSpPr>
        <p:spPr>
          <a:xfrm>
            <a:off x="10690225" y="5567680"/>
            <a:ext cx="156210" cy="156210"/>
          </a:xfrm>
          <a:prstGeom prst="ellipse">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3"/>
          <p:cNvSpPr/>
          <p:nvPr>
            <p:custDataLst>
              <p:tags r:id="rId9"/>
            </p:custDataLst>
          </p:nvPr>
        </p:nvSpPr>
        <p:spPr>
          <a:xfrm>
            <a:off x="588900" y="2067086"/>
            <a:ext cx="945652" cy="9456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01</a:t>
            </a:r>
            <a:endParaRPr lang="en-US" altLang="zh-CN" sz="2400" b="1" dirty="0">
              <a:solidFill>
                <a:schemeClr val="lt1"/>
              </a:solidFill>
              <a:cs typeface="+mn-ea"/>
              <a:sym typeface="+mn-ea"/>
            </a:endParaRPr>
          </a:p>
        </p:txBody>
      </p:sp>
      <p:sp>
        <p:nvSpPr>
          <p:cNvPr id="15" name="矩形 10"/>
          <p:cNvSpPr/>
          <p:nvPr>
            <p:custDataLst>
              <p:tags r:id="rId10"/>
            </p:custDataLst>
          </p:nvPr>
        </p:nvSpPr>
        <p:spPr>
          <a:xfrm>
            <a:off x="1656080" y="2066925"/>
            <a:ext cx="4264025" cy="945515"/>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gn="just">
              <a:lnSpc>
                <a:spcPct val="150000"/>
              </a:lnSpc>
            </a:pPr>
            <a:r>
              <a:rPr lang="zh-CN" altLang="en-US" sz="2000" b="1" dirty="0">
                <a:solidFill>
                  <a:schemeClr val="bg1">
                    <a:lumMod val="25000"/>
                  </a:schemeClr>
                </a:solidFill>
                <a:latin typeface="宋体" panose="02010600030101010101" pitchFamily="2" charset="-122"/>
                <a:sym typeface="+mn-ea"/>
              </a:rPr>
              <a:t>评价方案一般包括哪些主要内容？</a:t>
            </a:r>
            <a:endParaRPr lang="zh-CN" altLang="en-US" sz="2000" b="1" dirty="0">
              <a:solidFill>
                <a:schemeClr val="bg1">
                  <a:lumMod val="25000"/>
                </a:schemeClr>
              </a:solidFill>
              <a:latin typeface="宋体" panose="02010600030101010101" pitchFamily="2" charset="-122"/>
              <a:sym typeface="+mn-ea"/>
            </a:endParaRPr>
          </a:p>
        </p:txBody>
      </p:sp>
      <p:sp>
        <p:nvSpPr>
          <p:cNvPr id="16" name="矩形 12"/>
          <p:cNvSpPr/>
          <p:nvPr>
            <p:custDataLst>
              <p:tags r:id="rId11"/>
            </p:custDataLst>
          </p:nvPr>
        </p:nvSpPr>
        <p:spPr>
          <a:xfrm>
            <a:off x="588900" y="3197579"/>
            <a:ext cx="945652" cy="945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02</a:t>
            </a:r>
            <a:endParaRPr lang="en-US" altLang="zh-CN" sz="2400" b="1" dirty="0">
              <a:solidFill>
                <a:schemeClr val="lt1"/>
              </a:solidFill>
              <a:cs typeface="+mn-ea"/>
              <a:sym typeface="+mn-ea"/>
            </a:endParaRPr>
          </a:p>
        </p:txBody>
      </p:sp>
      <p:sp>
        <p:nvSpPr>
          <p:cNvPr id="17" name="矩形 15"/>
          <p:cNvSpPr/>
          <p:nvPr>
            <p:custDataLst>
              <p:tags r:id="rId12"/>
            </p:custDataLst>
          </p:nvPr>
        </p:nvSpPr>
        <p:spPr>
          <a:xfrm>
            <a:off x="588900" y="4328071"/>
            <a:ext cx="945652" cy="9456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03</a:t>
            </a:r>
            <a:endParaRPr lang="en-US" altLang="zh-CN" sz="2400" b="1" dirty="0">
              <a:solidFill>
                <a:schemeClr val="lt1"/>
              </a:solidFill>
              <a:cs typeface="+mn-ea"/>
              <a:sym typeface="+mn-ea"/>
            </a:endParaRPr>
          </a:p>
        </p:txBody>
      </p:sp>
      <p:sp>
        <p:nvSpPr>
          <p:cNvPr id="49" name="矩形 48"/>
          <p:cNvSpPr/>
          <p:nvPr>
            <p:custDataLst>
              <p:tags r:id="rId13"/>
            </p:custDataLst>
          </p:nvPr>
        </p:nvSpPr>
        <p:spPr>
          <a:xfrm>
            <a:off x="1656310" y="3197579"/>
            <a:ext cx="4102618" cy="945652"/>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nSpc>
                <a:spcPct val="150000"/>
              </a:lnSpc>
            </a:pPr>
            <a:r>
              <a:rPr lang="zh-CN" altLang="en-US" sz="2000" b="1" dirty="0">
                <a:solidFill>
                  <a:schemeClr val="bg1">
                    <a:lumMod val="25000"/>
                  </a:schemeClr>
                </a:solidFill>
                <a:latin typeface="宋体" panose="02010600030101010101" pitchFamily="2" charset="-122"/>
                <a:sym typeface="+mn-ea"/>
              </a:rPr>
              <a:t>何为评价指标体系？其作用是什么？</a:t>
            </a:r>
            <a:endParaRPr lang="zh-CN" altLang="en-US" sz="2000" b="1" dirty="0">
              <a:solidFill>
                <a:schemeClr val="bg1">
                  <a:lumMod val="25000"/>
                </a:schemeClr>
              </a:solidFill>
              <a:latin typeface="宋体" panose="02010600030101010101" pitchFamily="2" charset="-122"/>
              <a:sym typeface="+mn-ea"/>
            </a:endParaRPr>
          </a:p>
        </p:txBody>
      </p:sp>
      <p:sp>
        <p:nvSpPr>
          <p:cNvPr id="51" name="矩形 50"/>
          <p:cNvSpPr/>
          <p:nvPr>
            <p:custDataLst>
              <p:tags r:id="rId14"/>
            </p:custDataLst>
          </p:nvPr>
        </p:nvSpPr>
        <p:spPr>
          <a:xfrm>
            <a:off x="1656310" y="4328071"/>
            <a:ext cx="4102618" cy="945652"/>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nSpc>
                <a:spcPct val="150000"/>
              </a:lnSpc>
            </a:pPr>
            <a:r>
              <a:rPr lang="zh-CN" altLang="en-US" b="1" dirty="0">
                <a:solidFill>
                  <a:schemeClr val="bg1">
                    <a:lumMod val="25000"/>
                  </a:schemeClr>
                </a:solidFill>
                <a:latin typeface="宋体" panose="02010600030101010101" pitchFamily="2" charset="-122"/>
                <a:sym typeface="+mn-ea"/>
              </a:rPr>
              <a:t>本章所论及的各种收集评价资料的方法各有何优点和缺点？</a:t>
            </a:r>
            <a:endParaRPr lang="en-US" altLang="zh-CN" b="1" dirty="0">
              <a:solidFill>
                <a:schemeClr val="bg1">
                  <a:lumMod val="25000"/>
                </a:schemeClr>
              </a:solidFill>
              <a:latin typeface="Calibri" panose="020F0502020204030204" pitchFamily="34" charset="0"/>
              <a:sym typeface="+mn-ea"/>
            </a:endParaRPr>
          </a:p>
        </p:txBody>
      </p:sp>
      <p:pic>
        <p:nvPicPr>
          <p:cNvPr id="13317" name="Picture 9" descr="C:\Users\Administrator\Desktop\出版社社标.jpg"/>
          <p:cNvPicPr>
            <a:picLocks noChangeAspect="1"/>
          </p:cNvPicPr>
          <p:nvPr/>
        </p:nvPicPr>
        <p:blipFill>
          <a:blip r:embed="rId1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16"/>
    </p:custData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1141578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1141578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cxnSp>
        <p:nvCxnSpPr>
          <p:cNvPr id="810" name="线"/>
          <p:cNvCxnSpPr/>
          <p:nvPr/>
        </p:nvCxnSpPr>
        <p:spPr>
          <a:xfrm>
            <a:off x="445110"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 name="点"/>
          <p:cNvPicPr>
            <a:picLocks noChangeAspect="1"/>
          </p:cNvPicPr>
          <p:nvPr/>
        </p:nvPicPr>
        <p:blipFill>
          <a:blip r:embed="rId1"/>
          <a:stretch>
            <a:fillRect/>
          </a:stretch>
        </p:blipFill>
        <p:spPr>
          <a:xfrm>
            <a:off x="11061700" y="5605629"/>
            <a:ext cx="615043" cy="615043"/>
          </a:xfrm>
          <a:prstGeom prst="rect">
            <a:avLst/>
          </a:prstGeom>
        </p:spPr>
      </p:pic>
      <p:sp>
        <p:nvSpPr>
          <p:cNvPr id="3" name="Text1"/>
          <p:cNvSpPr txBox="1"/>
          <p:nvPr>
            <p:custDataLst>
              <p:tags r:id="rId2"/>
            </p:custDataLst>
          </p:nvPr>
        </p:nvSpPr>
        <p:spPr>
          <a:xfrm>
            <a:off x="3537996" y="1037854"/>
            <a:ext cx="7037718" cy="3008393"/>
          </a:xfrm>
          <a:prstGeom prst="rect">
            <a:avLst/>
          </a:prstGeom>
          <a:noFill/>
        </p:spPr>
        <p:txBody>
          <a:bodyPr wrap="square" lIns="0" tIns="0" rIns="0" bIns="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7200" b="1">
                <a:latin typeface="微软雅黑" panose="020B0503020204020204" charset="-122"/>
                <a:ea typeface="微软雅黑" panose="020B0503020204020204" charset="-122"/>
              </a:rPr>
              <a:t>谢谢观看</a:t>
            </a:r>
            <a:endParaRPr lang="en-US" altLang="zh-CN" sz="7200" b="1">
              <a:latin typeface="微软雅黑" panose="020B0503020204020204" charset="-122"/>
              <a:ea typeface="微软雅黑" panose="020B0503020204020204" charset="-122"/>
            </a:endParaRPr>
          </a:p>
        </p:txBody>
      </p:sp>
      <p:sp>
        <p:nvSpPr>
          <p:cNvPr id="798" name="Text2"/>
          <p:cNvSpPr txBox="1"/>
          <p:nvPr>
            <p:custDataLst>
              <p:tags r:id="rId3"/>
            </p:custDataLst>
          </p:nvPr>
        </p:nvSpPr>
        <p:spPr>
          <a:xfrm>
            <a:off x="3537996" y="4211034"/>
            <a:ext cx="7037718" cy="1515396"/>
          </a:xfrm>
          <a:prstGeom prst="rect">
            <a:avLst/>
          </a:prstGeom>
          <a:noFill/>
        </p:spPr>
        <p:txBody>
          <a:bodyPr wrap="square" lIns="0" tIns="0" rIns="0" bIns="0"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1400">
                <a:solidFill>
                  <a:schemeClr val="accent1"/>
                </a:solidFill>
                <a:latin typeface="微软雅黑" panose="020B0503020204020204" charset="-122"/>
                <a:ea typeface="微软雅黑" panose="020B0503020204020204" charset="-122"/>
              </a:rPr>
              <a:t>Thank You</a:t>
            </a:r>
            <a:endParaRPr lang="en-US" altLang="zh-CN" sz="1400">
              <a:solidFill>
                <a:schemeClr val="accent1"/>
              </a:solidFill>
              <a:latin typeface="微软雅黑" panose="020B0503020204020204" charset="-122"/>
              <a:ea typeface="微软雅黑" panose="020B0503020204020204" charset="-122"/>
            </a:endParaRPr>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5"/>
    </p:custData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kern="0" dirty="0">
                <a:uFillTx/>
                <a:latin typeface="微软雅黑" panose="020B0503020204020204" charset="-122"/>
                <a:cs typeface="+mn-ea"/>
                <a:sym typeface="+mn-ea"/>
              </a:rPr>
              <a:t> </a:t>
            </a:r>
            <a:r>
              <a:rPr lang="en-US" altLang="zh-CN" sz="4000" b="1" kern="0" dirty="0">
                <a:uFillTx/>
                <a:latin typeface="微软雅黑" panose="020B0503020204020204" charset="-122"/>
                <a:cs typeface="+mn-ea"/>
                <a:sym typeface="+mn-ea"/>
              </a:rPr>
              <a:t>一、评价方案的内容</a:t>
            </a:r>
            <a:br>
              <a:rPr lang="en-US" altLang="zh-CN" sz="4400" b="1" kern="0" dirty="0">
                <a:uFillTx/>
                <a:latin typeface="微软雅黑" panose="020B0503020204020204" charset="-122"/>
                <a:cs typeface="+mn-ea"/>
              </a:rPr>
            </a:b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9523730" cy="3608705"/>
          </a:xfrm>
          <a:prstGeom prst="rect">
            <a:avLst/>
          </a:prstGeom>
          <a:noFill/>
        </p:spPr>
        <p:txBody>
          <a:bodyPr wrap="square" rtlCol="0"/>
          <a:lstStyle/>
          <a:p>
            <a:pPr lvl="0" indent="0" fontAlgn="auto">
              <a:lnSpc>
                <a:spcPct val="200000"/>
              </a:lnSpc>
              <a:spcAft>
                <a:spcPts val="1800"/>
              </a:spcAft>
            </a:pPr>
            <a:r>
              <a:rPr lang="en-US" altLang="zh-CN" sz="2400"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宋体" panose="02010600030101010101" pitchFamily="2" charset="-122"/>
                <a:sym typeface="+mn-ea"/>
              </a:rPr>
              <a:t>(一）明确评价目的和评价问题</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1400" dirty="0">
                <a:solidFill>
                  <a:schemeClr val="bg1">
                    <a:lumMod val="25000"/>
                  </a:schemeClr>
                </a:solidFill>
                <a:latin typeface="Calibri" panose="020F0502020204030204" pitchFamily="34" charset="0"/>
                <a:sym typeface="+mn-ea"/>
              </a:rPr>
              <a:t>      </a:t>
            </a:r>
            <a:r>
              <a:rPr lang="en-US" altLang="zh-CN" dirty="0">
                <a:solidFill>
                  <a:schemeClr val="bg1">
                    <a:lumMod val="25000"/>
                  </a:schemeClr>
                </a:solidFill>
                <a:latin typeface="Calibri" panose="020F0502020204030204" pitchFamily="34" charset="0"/>
                <a:sym typeface="+mn-ea"/>
              </a:rPr>
              <a:t>   </a:t>
            </a: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结果取向评价，主要考察机构或课程是否达到预期的目标或结果，适用于比较成熟的机构或课程，或目的明确的课程计划等。家长、主管部门、投资部门往往重视结果， 以调整其决定。结果可包括多方面的，如儿童发展、师资成长、教师家长的观念与态度、 教学技巧、办园条件、综合评估等级的提高等等。 </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kern="0" dirty="0">
                <a:uFillTx/>
                <a:latin typeface="微软雅黑" panose="020B0503020204020204" charset="-122"/>
                <a:cs typeface="+mn-ea"/>
                <a:sym typeface="+mn-ea"/>
              </a:rPr>
              <a:t> </a:t>
            </a:r>
            <a:r>
              <a:rPr lang="en-US" altLang="zh-CN" sz="4000" b="1" kern="0" dirty="0">
                <a:uFillTx/>
                <a:latin typeface="微软雅黑" panose="020B0503020204020204" charset="-122"/>
                <a:cs typeface="+mn-ea"/>
                <a:sym typeface="+mn-ea"/>
              </a:rPr>
              <a:t>一、评价方案的内容</a:t>
            </a:r>
            <a:br>
              <a:rPr lang="en-US" altLang="zh-CN" sz="4400" b="1" kern="0" dirty="0">
                <a:uFillTx/>
                <a:latin typeface="微软雅黑" panose="020B0503020204020204" charset="-122"/>
                <a:cs typeface="+mn-ea"/>
              </a:rPr>
            </a:b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9523730" cy="3608705"/>
          </a:xfrm>
          <a:prstGeom prst="rect">
            <a:avLst/>
          </a:prstGeom>
          <a:noFill/>
        </p:spPr>
        <p:txBody>
          <a:bodyPr wrap="square" rtlCol="0"/>
          <a:lstStyle/>
          <a:p>
            <a:pPr lvl="0" indent="0" fontAlgn="auto">
              <a:lnSpc>
                <a:spcPct val="200000"/>
              </a:lnSpc>
              <a:spcAft>
                <a:spcPts val="1800"/>
              </a:spcAft>
            </a:pPr>
            <a:r>
              <a:rPr lang="en-US" altLang="zh-CN" sz="2400"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宋体" panose="02010600030101010101" pitchFamily="2" charset="-122"/>
                <a:sym typeface="+mn-ea"/>
              </a:rPr>
              <a:t>(二）根据评价所依据的概念性模式建立目标框架</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对于某项具体评价所依据的目标，应当进行深人细致的分析或解剖，将其逐步逐层 地具体化，以便在此基础上有针对性地建立评价指标体系。</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kern="0" dirty="0">
                <a:uFillTx/>
                <a:latin typeface="微软雅黑" panose="020B0503020204020204" charset="-122"/>
                <a:cs typeface="+mn-ea"/>
                <a:sym typeface="+mn-ea"/>
              </a:rPr>
              <a:t> </a:t>
            </a:r>
            <a:r>
              <a:rPr lang="en-US" altLang="zh-CN" sz="4000" b="1" kern="0" dirty="0">
                <a:uFillTx/>
                <a:latin typeface="微软雅黑" panose="020B0503020204020204" charset="-122"/>
                <a:cs typeface="+mn-ea"/>
                <a:sym typeface="+mn-ea"/>
              </a:rPr>
              <a:t>一、评价方案的内容</a:t>
            </a:r>
            <a:br>
              <a:rPr lang="en-US" altLang="zh-CN" sz="4400" b="1" kern="0" dirty="0">
                <a:uFillTx/>
                <a:latin typeface="微软雅黑" panose="020B0503020204020204" charset="-122"/>
                <a:cs typeface="+mn-ea"/>
              </a:rPr>
            </a:b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43000" y="1752600"/>
            <a:ext cx="9523730" cy="3608705"/>
          </a:xfrm>
          <a:prstGeom prst="rect">
            <a:avLst/>
          </a:prstGeom>
          <a:noFill/>
        </p:spPr>
        <p:txBody>
          <a:bodyPr wrap="square" rtlCol="0"/>
          <a:lstStyle/>
          <a:p>
            <a:pPr lvl="0" indent="0" fontAlgn="auto">
              <a:lnSpc>
                <a:spcPct val="200000"/>
              </a:lnSpc>
              <a:spcAft>
                <a:spcPts val="1800"/>
              </a:spcAft>
            </a:pPr>
            <a:r>
              <a:rPr lang="en-US" altLang="zh-CN" sz="2400"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宋体" panose="02010600030101010101" pitchFamily="2" charset="-122"/>
                <a:sym typeface="+mn-ea"/>
              </a:rPr>
              <a:t>(二）根据评价所依据的概念性模式建立目标框架</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所谓评价的指标体系，是指关于被评对象的各级因素的集合体，以及相应的权重系 数集合与量化方法。指标体系是根据一定的评价准则，按照各准则之间的内在逻辑形式 而构成的分级系统，包括反映其相对重要性的权重。评价的指标可有不同的层级，如一级指标、二级指标、三级指标等，它们是有关的教育目标、机构目标或课程目标的具体 化、分解化、行为化、操作化的形式。</a:t>
            </a:r>
            <a:endParaRPr lang="zh-CN" altLang="en-US" sz="20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525850" y="608400"/>
            <a:ext cx="10969200" cy="705600"/>
          </a:xfrm>
        </p:spPr>
        <p:txBody>
          <a:bodyPr>
            <a:noAutofit/>
          </a:bodyPr>
          <a:lstStyle/>
          <a:p>
            <a:pPr lvl="0" algn="l">
              <a:lnSpc>
                <a:spcPct val="150000"/>
              </a:lnSpc>
            </a:pPr>
            <a:r>
              <a:rPr lang="en-US" altLang="zh-CN" sz="2800">
                <a:solidFill>
                  <a:schemeClr val="bg1">
                    <a:lumMod val="25000"/>
                  </a:schemeClr>
                </a:solidFill>
              </a:rPr>
              <a:t> </a:t>
            </a:r>
            <a:r>
              <a:rPr lang="en-US" altLang="zh-CN" sz="2400">
                <a:solidFill>
                  <a:schemeClr val="bg1">
                    <a:lumMod val="25000"/>
                  </a:schemeClr>
                </a:solidFill>
              </a:rPr>
              <a:t>   </a:t>
            </a:r>
            <a:r>
              <a:rPr lang="zh-CN" altLang="en-US" sz="2400">
                <a:solidFill>
                  <a:schemeClr val="bg1">
                    <a:lumMod val="25000"/>
                  </a:schemeClr>
                </a:solidFill>
              </a:rPr>
              <a:t>例如：根据幼儿园的办园目标，为了评价办园现状，需要设立几个层次的多项具体指标及权重系数。</a:t>
            </a:r>
            <a:endParaRPr lang="zh-CN" altLang="en-US" sz="2400">
              <a:solidFill>
                <a:schemeClr val="bg1">
                  <a:lumMod val="25000"/>
                </a:schemeClr>
              </a:solidFill>
            </a:endParaRPr>
          </a:p>
        </p:txBody>
      </p:sp>
      <p:sp>
        <p:nvSpPr>
          <p:cNvPr id="113" name="正文"/>
          <p:cNvSpPr txBox="1"/>
          <p:nvPr>
            <p:custDataLst>
              <p:tags r:id="rId2"/>
            </p:custDataLst>
          </p:nvPr>
        </p:nvSpPr>
        <p:spPr>
          <a:xfrm>
            <a:off x="838200" y="1600200"/>
            <a:ext cx="8774430" cy="532765"/>
          </a:xfrm>
          <a:prstGeom prst="rect">
            <a:avLst/>
          </a:prstGeom>
          <a:noFill/>
        </p:spPr>
        <p:txBody>
          <a:bodyPr wrap="square" lIns="0" tIns="0" rIns="0" bIns="0" rtlCol="0" anchor="t" anchorCtr="0">
            <a:normAutofit/>
          </a:bodyPr>
          <a:lstStyle/>
          <a:p>
            <a:pPr indent="0" algn="ctr" fontAlgn="auto">
              <a:lnSpc>
                <a:spcPct val="130000"/>
              </a:lnSpc>
            </a:pPr>
            <a:r>
              <a:rPr lang="zh-CN" altLang="en-US" sz="2000" b="1" spc="150" dirty="0">
                <a:solidFill>
                  <a:schemeClr val="bg1">
                    <a:lumMod val="25000"/>
                  </a:schemeClr>
                </a:solidFill>
                <a:latin typeface="+mn-ea"/>
                <a:sym typeface="+mn-ea"/>
              </a:rPr>
              <a:t>表</a:t>
            </a:r>
            <a:r>
              <a:rPr lang="en-US" altLang="zh-CN" sz="2000" b="1" spc="150" dirty="0">
                <a:solidFill>
                  <a:schemeClr val="bg1">
                    <a:lumMod val="25000"/>
                  </a:schemeClr>
                </a:solidFill>
                <a:latin typeface="+mn-ea"/>
                <a:sym typeface="+mn-ea"/>
              </a:rPr>
              <a:t>4-1 </a:t>
            </a:r>
            <a:r>
              <a:rPr lang="zh-CN" altLang="en-US" sz="2000" b="1" spc="150" dirty="0">
                <a:solidFill>
                  <a:schemeClr val="bg1">
                    <a:lumMod val="25000"/>
                  </a:schemeClr>
                </a:solidFill>
                <a:latin typeface="+mn-ea"/>
                <a:sym typeface="+mn-ea"/>
              </a:rPr>
              <a:t>幼儿发展测评的主要变量与分层</a:t>
            </a:r>
            <a:endParaRPr lang="zh-CN" altLang="en-US" sz="2000" b="1" spc="150" dirty="0">
              <a:solidFill>
                <a:schemeClr val="bg1">
                  <a:lumMod val="25000"/>
                </a:schemeClr>
              </a:solidFill>
              <a:latin typeface="+mn-ea"/>
              <a:sym typeface="+mn-ea"/>
            </a:endParaRPr>
          </a:p>
        </p:txBody>
      </p:sp>
      <p:graphicFrame>
        <p:nvGraphicFramePr>
          <p:cNvPr id="3" name="表格 2"/>
          <p:cNvGraphicFramePr>
            <a:graphicFrameLocks noGrp="1"/>
          </p:cNvGraphicFramePr>
          <p:nvPr/>
        </p:nvGraphicFramePr>
        <p:xfrm>
          <a:off x="381000" y="2133600"/>
          <a:ext cx="10798175" cy="3616325"/>
        </p:xfrm>
        <a:graphic>
          <a:graphicData uri="http://schemas.openxmlformats.org/drawingml/2006/table">
            <a:tbl>
              <a:tblPr firstRow="1" bandRow="1">
                <a:tableStyleId>{5C22544A-7EE6-4342-B048-85BDC9FD1C3A}</a:tableStyleId>
              </a:tblPr>
              <a:tblGrid>
                <a:gridCol w="2828925"/>
                <a:gridCol w="1557655"/>
                <a:gridCol w="4853940"/>
                <a:gridCol w="1557655"/>
              </a:tblGrid>
              <a:tr h="314325">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800" b="1" u="none" strike="noStrike" cap="none" spc="120" normalizeH="0" baseline="0" smtClean="0">
                          <a:ln>
                            <a:noFill/>
                          </a:ln>
                          <a:effectLst/>
                          <a:latin typeface="微软雅黑" panose="020B0503020204020204" charset="-122"/>
                          <a:ea typeface="微软雅黑" panose="020B0503020204020204" charset="-122"/>
                        </a:rPr>
                        <a:t>一级变量</a:t>
                      </a:r>
                      <a:endParaRPr kumimoji="0" lang="zh-CN" sz="1800" b="1"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800" b="1" u="none" strike="noStrike" cap="none" spc="120" normalizeH="0" baseline="0" smtClean="0">
                          <a:ln>
                            <a:noFill/>
                          </a:ln>
                          <a:effectLst/>
                          <a:latin typeface="微软雅黑" panose="020B0503020204020204" charset="-122"/>
                          <a:ea typeface="微软雅黑" panose="020B0503020204020204" charset="-122"/>
                        </a:rPr>
                        <a:t>二级变量</a:t>
                      </a:r>
                      <a:endParaRPr kumimoji="0" lang="zh-CN" sz="1800" b="1"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800" b="1" u="none" strike="noStrike" cap="none" spc="120" normalizeH="0" baseline="0" smtClean="0">
                          <a:ln>
                            <a:noFill/>
                          </a:ln>
                          <a:effectLst/>
                          <a:latin typeface="微软雅黑" panose="020B0503020204020204" charset="-122"/>
                          <a:ea typeface="微软雅黑" panose="020B0503020204020204" charset="-122"/>
                        </a:rPr>
                        <a:t>三级变量</a:t>
                      </a:r>
                      <a:endParaRPr kumimoji="0" lang="zh-CN" sz="1800" b="1"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800" b="1" u="none" strike="noStrike" cap="none" spc="120" normalizeH="0" baseline="0" smtClean="0">
                          <a:ln>
                            <a:noFill/>
                          </a:ln>
                          <a:effectLst/>
                          <a:latin typeface="微软雅黑" panose="020B0503020204020204" charset="-122"/>
                          <a:ea typeface="微软雅黑" panose="020B0503020204020204" charset="-122"/>
                        </a:rPr>
                        <a:t>四级变量</a:t>
                      </a:r>
                      <a:endParaRPr kumimoji="0" lang="zh-CN" sz="1800" b="1"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1400175">
                <a:tc rowSpan="3">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400" b="0" u="none" strike="noStrike" cap="none" spc="120" normalizeH="0" baseline="0" smtClean="0">
                          <a:ln>
                            <a:noFill/>
                          </a:ln>
                          <a:effectLst/>
                          <a:latin typeface="微软雅黑" panose="020B0503020204020204" charset="-122"/>
                          <a:ea typeface="微软雅黑" panose="020B0503020204020204" charset="-122"/>
                        </a:rPr>
                        <a:t>身体成长和动作发展</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健康</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身高</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体重</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血色素</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视力</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龋齿</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半年生病次数</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12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951230">
                <a:tc vMerge="1">
                  <a:tcPr/>
                </a:tc>
                <a:tc>
                  <a:txBody>
                    <a:bodyPr/>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大动作</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全身大肌肉协调能力</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腿部肌肉爆发力</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平衡能力</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动作灵活性</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12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950595">
                <a:tc vMerge="1">
                  <a:tcPr/>
                </a:tc>
                <a:tc>
                  <a:txBody>
                    <a:bodyPr/>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精细动作</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手部小肌肉的准确性、灵活性和协调性</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手眼动作的协调性</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Wingdings" panose="05000000000000000000" pitchFamily="2" charset="2"/>
                        <a:buChar char=""/>
                      </a:pPr>
                      <a:r>
                        <a:rPr kumimoji="0" lang="zh-CN" sz="1400" b="0" u="none" strike="noStrike" cap="none" spc="120" normalizeH="0" baseline="0" smtClean="0">
                          <a:ln>
                            <a:noFill/>
                          </a:ln>
                          <a:effectLst/>
                          <a:latin typeface="微软雅黑" panose="020B0503020204020204" charset="-122"/>
                          <a:ea typeface="微软雅黑" panose="020B0503020204020204" charset="-122"/>
                        </a:rPr>
                        <a:t>书写能力</a:t>
                      </a:r>
                      <a:endParaRPr kumimoji="0" lang="zh-CN" sz="14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1200" b="0" u="none" strike="noStrike" cap="none" spc="12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bl>
          </a:graphicData>
        </a:graphic>
      </p:graphicFrame>
    </p:spTree>
    <p:custDataLst>
      <p:tags r:id="rId3"/>
    </p:custData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kern="0" dirty="0">
                <a:uFillTx/>
                <a:latin typeface="微软雅黑" panose="020B0503020204020204" charset="-122"/>
                <a:cs typeface="+mn-ea"/>
                <a:sym typeface="+mn-ea"/>
              </a:rPr>
              <a:t> </a:t>
            </a:r>
            <a:r>
              <a:rPr lang="en-US" altLang="zh-CN" sz="4000" b="1" kern="0" dirty="0">
                <a:uFillTx/>
                <a:latin typeface="微软雅黑" panose="020B0503020204020204" charset="-122"/>
                <a:cs typeface="+mn-ea"/>
                <a:sym typeface="+mn-ea"/>
              </a:rPr>
              <a:t>一、评价方案的内容</a:t>
            </a:r>
            <a:br>
              <a:rPr lang="en-US" altLang="zh-CN" sz="4400" b="1" kern="0" dirty="0">
                <a:uFillTx/>
                <a:latin typeface="微软雅黑" panose="020B0503020204020204" charset="-122"/>
                <a:cs typeface="+mn-ea"/>
              </a:rPr>
            </a:b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18235" y="1981200"/>
            <a:ext cx="9523730" cy="3608705"/>
          </a:xfrm>
          <a:prstGeom prst="rect">
            <a:avLst/>
          </a:prstGeom>
          <a:noFill/>
        </p:spPr>
        <p:txBody>
          <a:bodyPr wrap="square" rtlCol="0"/>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400" noProof="0" dirty="0">
                <a:ln>
                  <a:noFill/>
                </a:ln>
                <a:effectLst/>
                <a:uLnTx/>
                <a:uFillTx/>
                <a:latin typeface="宋体" panose="02010600030101010101" pitchFamily="2" charset="-122"/>
                <a:ea typeface="宋体" panose="02010600030101010101" pitchFamily="2" charset="-122"/>
                <a:cs typeface="Times New Roman" panose="02020603050405020304" pitchFamily="18" charset="0"/>
                <a:sym typeface="+mn-ea"/>
              </a:rPr>
              <a:t>（</a:t>
            </a:r>
            <a:r>
              <a:rPr lang="zh-CN" altLang="en-US" sz="2400" b="1" noProof="0" dirty="0">
                <a:ln>
                  <a:noFill/>
                </a:ln>
                <a:solidFill>
                  <a:schemeClr val="accent1">
                    <a:lumMod val="50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rPr>
              <a:t>三）确定收集评价资料的方法和步骤</a:t>
            </a:r>
            <a:endParaRPr kumimoji="0" lang="zh-CN" altLang="en-US" sz="2400" b="1" i="0" u="none" strike="noStrike" kern="1200" cap="none" spc="0" normalizeH="0" baseline="0" noProof="0" dirty="0">
              <a:ln>
                <a:noFill/>
              </a:ln>
              <a:solidFill>
                <a:schemeClr val="accent1">
                  <a:lumMod val="50000"/>
                </a:schemeClr>
              </a:solidFill>
              <a:effectLst/>
              <a:uLnTx/>
              <a:uFillTx/>
              <a:latin typeface="Arial" panose="020B0604020202020204" pitchFamily="34" charset="0"/>
              <a:ea typeface="宋体" panose="02010600030101010101" pitchFamily="2" charset="-122"/>
              <a:cs typeface="Times New Roman" panose="02020603050405020304" pitchFamily="18" charset="0"/>
            </a:endParaRPr>
          </a:p>
          <a:p>
            <a:pPr marR="0" lvl="0" indent="0" algn="l" defTabSz="914400" rtl="0" eaLnBrk="0" fontAlgn="base" hangingPunct="0">
              <a:spcBef>
                <a:spcPts val="1800"/>
              </a:spcBef>
              <a:spcAft>
                <a:spcPct val="0"/>
              </a:spcAft>
              <a:buClrTx/>
              <a:buSzTx/>
              <a:buFontTx/>
              <a:buNone/>
              <a:defRPr/>
            </a:pPr>
            <a:r>
              <a:rPr lang="zh-CN" altLang="en-US" sz="2400" b="1" noProof="0" dirty="0">
                <a:ln>
                  <a:noFill/>
                </a:ln>
                <a:solidFill>
                  <a:schemeClr val="accent1">
                    <a:lumMod val="50000"/>
                  </a:schemeClr>
                </a:solidFill>
                <a:effectLst/>
                <a:uLnTx/>
                <a:uFillTx/>
                <a:latin typeface="Arial" panose="020B0604020202020204" pitchFamily="34" charset="0"/>
                <a:ea typeface="宋体" panose="02010600030101010101" pitchFamily="2" charset="-122"/>
                <a:cs typeface="Times New Roman" panose="02020603050405020304" pitchFamily="18" charset="0"/>
                <a:sym typeface="+mn-ea"/>
              </a:rPr>
              <a:t>    </a:t>
            </a:r>
            <a:r>
              <a:rPr lang="en-US" altLang="zh-CN" sz="2400" b="1" noProof="0" dirty="0">
                <a:ln>
                  <a:noFill/>
                </a:ln>
                <a:solidFill>
                  <a:schemeClr val="accent1">
                    <a:lumMod val="50000"/>
                  </a:schemeClr>
                </a:solidFill>
                <a:effectLst/>
                <a:uLnTx/>
                <a:uFillTx/>
                <a:latin typeface="Arial" panose="020B0604020202020204" pitchFamily="34" charset="0"/>
                <a:ea typeface="宋体" panose="02010600030101010101" pitchFamily="2" charset="-122"/>
                <a:cs typeface="Times New Roman" panose="02020603050405020304" pitchFamily="18" charset="0"/>
                <a:sym typeface="+mn-ea"/>
              </a:rPr>
              <a:t> </a:t>
            </a:r>
            <a:r>
              <a:rPr lang="zh-CN" altLang="en-US" sz="2400" noProof="0" dirty="0">
                <a:ln>
                  <a:noFill/>
                </a:ln>
                <a:solidFill>
                  <a:schemeClr val="accent1">
                    <a:lumMod val="50000"/>
                  </a:schemeClr>
                </a:solidFill>
                <a:effectLst/>
                <a:uLnTx/>
                <a:uFillTx/>
                <a:latin typeface="Arial" panose="020B0604020202020204" pitchFamily="34" charset="0"/>
                <a:ea typeface="宋体" panose="02010600030101010101" pitchFamily="2" charset="-122"/>
                <a:cs typeface="Times New Roman" panose="02020603050405020304" pitchFamily="18" charset="0"/>
                <a:sym typeface="+mn-ea"/>
              </a:rPr>
              <a:t>收集评价资料有多种方法。</a:t>
            </a:r>
            <a:endParaRPr kumimoji="0" lang="en-US" altLang="zh-CN" sz="2400" i="0" u="none" strike="noStrike" kern="1200" cap="none" spc="0" normalizeH="0" baseline="0" noProof="0" dirty="0">
              <a:ln>
                <a:noFill/>
              </a:ln>
              <a:solidFill>
                <a:schemeClr val="accent1">
                  <a:lumMod val="50000"/>
                </a:schemeClr>
              </a:solidFill>
              <a:effectLst/>
              <a:uLnTx/>
              <a:uFillTx/>
              <a:latin typeface="Arial" panose="020B0604020202020204" pitchFamily="34"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spcBef>
                <a:spcPct val="0"/>
              </a:spcBef>
              <a:spcAft>
                <a:spcPct val="0"/>
              </a:spcAft>
              <a:buClrTx/>
              <a:buSzTx/>
              <a:buFontTx/>
              <a:buNone/>
              <a:defRPr/>
            </a:pPr>
            <a:r>
              <a:rPr lang="en-US" altLang="zh-CN" sz="2400" noProof="0" dirty="0">
                <a:ln>
                  <a:noFill/>
                </a:ln>
                <a:solidFill>
                  <a:schemeClr val="accent1">
                    <a:lumMod val="50000"/>
                  </a:schemeClr>
                </a:solidFill>
                <a:effectLst/>
                <a:uLnTx/>
                <a:uFillTx/>
                <a:latin typeface="Arial" panose="020B0604020202020204" pitchFamily="34" charset="0"/>
                <a:ea typeface="宋体" panose="02010600030101010101" pitchFamily="2" charset="-122"/>
                <a:cs typeface="Times New Roman" panose="02020603050405020304" pitchFamily="18" charset="0"/>
                <a:sym typeface="+mn-ea"/>
              </a:rPr>
              <a:t>  </a:t>
            </a:r>
            <a:endParaRPr kumimoji="0" lang="en-US" altLang="zh-CN" sz="2400"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spcBef>
                <a:spcPct val="0"/>
              </a:spcBef>
              <a:spcAft>
                <a:spcPct val="0"/>
              </a:spcAft>
              <a:buClrTx/>
              <a:buSzTx/>
              <a:buFontTx/>
              <a:buNone/>
              <a:defRPr/>
            </a:pPr>
            <a:r>
              <a:rPr lang="en-US" altLang="zh-CN" sz="240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Times New Roman" panose="02020603050405020304" pitchFamily="18" charset="0"/>
                <a:sym typeface="+mn-ea"/>
              </a:rPr>
              <a:t>     </a:t>
            </a:r>
            <a:r>
              <a:rPr lang="zh-CN" altLang="en-US" sz="240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Times New Roman" panose="02020603050405020304" pitchFamily="18" charset="0"/>
                <a:sym typeface="+mn-ea"/>
              </a:rPr>
              <a:t>如：实地观察、填表调查、访问谈话、查阅文件、口头或书面汇报等不同的方法</a:t>
            </a:r>
            <a:r>
              <a:rPr lang="zh-CN" altLang="en-US" sz="240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Arial" panose="020B0604020202020204" pitchFamily="34" charset="0"/>
                <a:sym typeface="+mn-ea"/>
              </a:rPr>
              <a:t> </a:t>
            </a:r>
            <a:endParaRPr lang="zh-CN" altLang="en-US" sz="2000"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kern="0" dirty="0">
                <a:uFillTx/>
                <a:latin typeface="微软雅黑" panose="020B0503020204020204" charset="-122"/>
                <a:cs typeface="+mn-ea"/>
                <a:sym typeface="+mn-ea"/>
              </a:rPr>
              <a:t> </a:t>
            </a:r>
            <a:r>
              <a:rPr lang="en-US" altLang="zh-CN" sz="4000" b="1" kern="0" dirty="0">
                <a:uFillTx/>
                <a:latin typeface="微软雅黑" panose="020B0503020204020204" charset="-122"/>
                <a:cs typeface="+mn-ea"/>
                <a:sym typeface="+mn-ea"/>
              </a:rPr>
              <a:t>一、评价方案的内容</a:t>
            </a:r>
            <a:br>
              <a:rPr lang="en-US" altLang="zh-CN" sz="4400" b="1" kern="0" dirty="0">
                <a:uFillTx/>
                <a:latin typeface="微软雅黑" panose="020B0503020204020204" charset="-122"/>
                <a:cs typeface="+mn-ea"/>
              </a:rPr>
            </a:b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905000"/>
            <a:ext cx="9763125" cy="3608705"/>
          </a:xfrm>
          <a:prstGeom prst="rect">
            <a:avLst/>
          </a:prstGeom>
          <a:noFill/>
        </p:spPr>
        <p:txBody>
          <a:bodyPr wrap="square" rtlCol="0"/>
          <a:lstStyle/>
          <a:p>
            <a:pPr lvl="0" indent="0" fontAlgn="auto">
              <a:lnSpc>
                <a:spcPct val="200000"/>
              </a:lnSpc>
              <a:spcAft>
                <a:spcPts val="1800"/>
              </a:spcAft>
            </a:pP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宋体" panose="02010600030101010101" pitchFamily="2" charset="-122"/>
                <a:sym typeface="+mn-ea"/>
              </a:rPr>
              <a:t>（</a:t>
            </a:r>
            <a:r>
              <a:rPr lang="zh-CN" altLang="en-US" sz="2400" b="1" dirty="0">
                <a:solidFill>
                  <a:schemeClr val="bg1">
                    <a:lumMod val="25000"/>
                  </a:schemeClr>
                </a:solidFill>
                <a:latin typeface="宋体" panose="02010600030101010101" pitchFamily="2" charset="-122"/>
                <a:sym typeface="+mn-ea"/>
              </a:rPr>
              <a:t>四）准备评价记录表格与文件</a:t>
            </a:r>
            <a:endParaRPr lang="zh-CN" altLang="en-US" sz="2400" b="1"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在设计方案时，应根据评价的指标体系及计划所采取的方法，制定出适宜可行的评价表格与文件，其中包括为各种对象（如评审专家、行政领导、教师或家长等）使用填写的表格及其详细的使用说明、访问谈话时的提问或汇报提纲、各分类资料的汇总表格等等。在设计表格时，应当注意全面、合理、科学，尽量考虑周全，保证重要评价信息不致遗漏，并力求精练、简明、统一，让使用者能方便、准确地使用。</a:t>
            </a: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kern="0" dirty="0">
                <a:uFillTx/>
                <a:latin typeface="微软雅黑" panose="020B0503020204020204" charset="-122"/>
                <a:cs typeface="+mn-ea"/>
                <a:sym typeface="+mn-ea"/>
              </a:rPr>
              <a:t> </a:t>
            </a:r>
            <a:r>
              <a:rPr lang="en-US" altLang="zh-CN" sz="4000" b="1" kern="0" dirty="0">
                <a:uFillTx/>
                <a:latin typeface="微软雅黑" panose="020B0503020204020204" charset="-122"/>
                <a:cs typeface="+mn-ea"/>
                <a:sym typeface="+mn-ea"/>
              </a:rPr>
              <a:t>一、评价方案的内容</a:t>
            </a:r>
            <a:br>
              <a:rPr lang="en-US" altLang="zh-CN" sz="4400" b="1" kern="0" dirty="0">
                <a:uFillTx/>
                <a:latin typeface="微软雅黑" panose="020B0503020204020204" charset="-122"/>
                <a:cs typeface="+mn-ea"/>
              </a:rPr>
            </a:b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905000"/>
            <a:ext cx="9763125" cy="3608705"/>
          </a:xfrm>
          <a:prstGeom prst="rect">
            <a:avLst/>
          </a:prstGeom>
          <a:noFill/>
        </p:spPr>
        <p:txBody>
          <a:bodyPr wrap="square" rtlCol="0"/>
          <a:lstStyle/>
          <a:p>
            <a:pPr lvl="0" indent="0" fontAlgn="auto">
              <a:lnSpc>
                <a:spcPct val="200000"/>
              </a:lnSpc>
              <a:spcAft>
                <a:spcPts val="1800"/>
              </a:spcAft>
            </a:pPr>
            <a:r>
              <a:rPr lang="en-US" altLang="zh-CN" sz="2400"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宋体" panose="02010600030101010101" pitchFamily="2" charset="-122"/>
                <a:sym typeface="+mn-ea"/>
              </a:rPr>
              <a:t>（五）制订资料分析计划</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根据资料性质与特点选择处理和分析评价资料的方法。各种统计方法都对数据有一 定的要求与限制，以及关于适用条件的理论假定。预先计划有助于保证资料的可用性和结果的合理性。这部分工作通常与资料收集的方法和程序密切相关。</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1141578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1141578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cxnSp>
        <p:nvCxnSpPr>
          <p:cNvPr id="810" name="线"/>
          <p:cNvCxnSpPr/>
          <p:nvPr/>
        </p:nvCxnSpPr>
        <p:spPr>
          <a:xfrm>
            <a:off x="445110"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 name="点"/>
          <p:cNvPicPr>
            <a:picLocks noChangeAspect="1"/>
          </p:cNvPicPr>
          <p:nvPr/>
        </p:nvPicPr>
        <p:blipFill>
          <a:blip r:embed="rId1"/>
          <a:stretch>
            <a:fillRect/>
          </a:stretch>
        </p:blipFill>
        <p:spPr>
          <a:xfrm>
            <a:off x="609600" y="5943449"/>
            <a:ext cx="615043" cy="615043"/>
          </a:xfrm>
          <a:prstGeom prst="rect">
            <a:avLst/>
          </a:prstGeom>
        </p:spPr>
      </p:pic>
      <p:sp>
        <p:nvSpPr>
          <p:cNvPr id="3" name="Text1"/>
          <p:cNvSpPr txBox="1"/>
          <p:nvPr>
            <p:custDataLst>
              <p:tags r:id="rId2"/>
            </p:custDataLst>
          </p:nvPr>
        </p:nvSpPr>
        <p:spPr>
          <a:xfrm>
            <a:off x="665481" y="1036495"/>
            <a:ext cx="1904999" cy="1259734"/>
          </a:xfrm>
          <a:prstGeom prst="rect">
            <a:avLst/>
          </a:prstGeom>
          <a:noFill/>
        </p:spPr>
        <p:txBody>
          <a:bodyPr wrap="square" rtlCol="0" anchor="ctr">
            <a:normAutofit fontScale="97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spcBef>
                <a:spcPct val="0"/>
              </a:spcBef>
            </a:pPr>
            <a:endParaRPr lang="en-US" altLang="zh-CN" sz="7200" b="1">
              <a:solidFill>
                <a:schemeClr val="accent1"/>
              </a:solidFill>
              <a:latin typeface="微软雅黑" panose="020B0503020204020204" charset="-122"/>
              <a:ea typeface="微软雅黑" panose="020B0503020204020204" charset="-122"/>
            </a:endParaRPr>
          </a:p>
        </p:txBody>
      </p:sp>
      <p:sp>
        <p:nvSpPr>
          <p:cNvPr id="5" name="Text2"/>
          <p:cNvSpPr txBox="1"/>
          <p:nvPr>
            <p:custDataLst>
              <p:tags r:id="rId3"/>
            </p:custDataLst>
          </p:nvPr>
        </p:nvSpPr>
        <p:spPr>
          <a:xfrm>
            <a:off x="845820" y="2487169"/>
            <a:ext cx="9697085" cy="1764052"/>
          </a:xfrm>
          <a:prstGeom prst="rect">
            <a:avLst/>
          </a:prstGeom>
          <a:noFill/>
        </p:spPr>
        <p:txBody>
          <a:bodyPr wrap="square" rtlCol="0" anchor="b" anchorCtr="0"/>
          <a:lstStyle>
            <a:defPPr>
              <a:defRPr lang="en-US"/>
            </a:defPPr>
            <a:lvl1pPr marL="0" algn="l" defTabSz="914400" rtl="0" eaLnBrk="1" latinLnBrk="0" hangingPunct="1">
              <a:defRPr sz="11000" b="1" kern="1200" spc="-150">
                <a:solidFill>
                  <a:srgbClr val="8034FF"/>
                </a:solidFill>
                <a:latin typeface="Avenir LT Pro 65 Medium" panose="020B0603020203020204" pitchFamily="34" charset="0"/>
                <a:ea typeface="Inter Medium" panose="020B0502030000000004" pitchFamily="34" charset="0"/>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44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项目四</a:t>
            </a:r>
            <a:r>
              <a:rPr lang="en-US" altLang="zh-CN" sz="44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a:t>
            </a:r>
            <a:r>
              <a:rPr lang="zh-CN" altLang="en-US" sz="44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幼儿园教育评价的设计与程序</a:t>
            </a:r>
            <a:endParaRPr lang="zh-CN" altLang="en-US" sz="44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endParaRPr>
          </a:p>
        </p:txBody>
      </p:sp>
      <p:grpSp>
        <p:nvGrpSpPr>
          <p:cNvPr id="7" name="组合 6"/>
          <p:cNvGrpSpPr/>
          <p:nvPr/>
        </p:nvGrpSpPr>
        <p:grpSpPr>
          <a:xfrm>
            <a:off x="899795" y="2296496"/>
            <a:ext cx="665480" cy="250825"/>
            <a:chOff x="690695" y="266700"/>
            <a:chExt cx="1761702" cy="533400"/>
          </a:xfrm>
        </p:grpSpPr>
        <p:sp>
          <p:nvSpPr>
            <p:cNvPr id="8" name="箭头: V 形 7"/>
            <p:cNvSpPr/>
            <p:nvPr>
              <p:custDataLst>
                <p:tags r:id="rId4"/>
              </p:custDataLst>
            </p:nvPr>
          </p:nvSpPr>
          <p:spPr>
            <a:xfrm>
              <a:off x="690695"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9" name="箭头: V 形 8"/>
            <p:cNvSpPr/>
            <p:nvPr>
              <p:custDataLst>
                <p:tags r:id="rId5"/>
              </p:custDataLst>
            </p:nvPr>
          </p:nvSpPr>
          <p:spPr>
            <a:xfrm>
              <a:off x="1238171"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10" name="箭头: V 形 9"/>
            <p:cNvSpPr/>
            <p:nvPr>
              <p:custDataLst>
                <p:tags r:id="rId6"/>
              </p:custDataLst>
            </p:nvPr>
          </p:nvSpPr>
          <p:spPr>
            <a:xfrm>
              <a:off x="1785647"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gr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p:txBody>
          <a:bodyPr/>
          <a:lstStyle/>
          <a:p>
            <a:r>
              <a:rPr lang="zh-CN" altLang="en-US" sz="3600" b="1">
                <a:solidFill>
                  <a:schemeClr val="bg1">
                    <a:lumMod val="25000"/>
                  </a:schemeClr>
                </a:solidFill>
              </a:rPr>
              <a:t>二、评价指标体系的制定</a:t>
            </a:r>
            <a:endParaRPr lang="zh-CN" altLang="en-US" sz="3600" b="1">
              <a:solidFill>
                <a:schemeClr val="bg1">
                  <a:lumMod val="25000"/>
                </a:schemeClr>
              </a:solidFill>
            </a:endParaRPr>
          </a:p>
        </p:txBody>
      </p:sp>
      <p:sp>
        <p:nvSpPr>
          <p:cNvPr id="31" name="任意多边形: 形状 30"/>
          <p:cNvSpPr/>
          <p:nvPr>
            <p:custDataLst>
              <p:tags r:id="rId2"/>
            </p:custDataLst>
          </p:nvPr>
        </p:nvSpPr>
        <p:spPr>
          <a:xfrm rot="18000044">
            <a:off x="3847803" y="2291750"/>
            <a:ext cx="149682" cy="1986682"/>
          </a:xfrm>
          <a:custGeom>
            <a:avLst/>
            <a:gdLst>
              <a:gd name="connsiteX0" fmla="*/ 0 w 149685"/>
              <a:gd name="connsiteY0" fmla="*/ 0 h 1747545"/>
              <a:gd name="connsiteX1" fmla="*/ 149686 w 149685"/>
              <a:gd name="connsiteY1" fmla="*/ 0 h 1747545"/>
              <a:gd name="connsiteX2" fmla="*/ 149686 w 149685"/>
              <a:gd name="connsiteY2" fmla="*/ 1747546 h 1747545"/>
              <a:gd name="connsiteX3" fmla="*/ 0 w 149685"/>
              <a:gd name="connsiteY3" fmla="*/ 1747546 h 1747545"/>
            </a:gdLst>
            <a:ahLst/>
            <a:cxnLst>
              <a:cxn ang="0">
                <a:pos x="connsiteX0" y="connsiteY0"/>
              </a:cxn>
              <a:cxn ang="0">
                <a:pos x="connsiteX1" y="connsiteY1"/>
              </a:cxn>
              <a:cxn ang="0">
                <a:pos x="connsiteX2" y="connsiteY2"/>
              </a:cxn>
              <a:cxn ang="0">
                <a:pos x="connsiteX3" y="connsiteY3"/>
              </a:cxn>
            </a:cxnLst>
            <a:rect l="l" t="t" r="r" b="b"/>
            <a:pathLst>
              <a:path w="149685" h="1747545">
                <a:moveTo>
                  <a:pt x="0" y="0"/>
                </a:moveTo>
                <a:lnTo>
                  <a:pt x="149686" y="0"/>
                </a:lnTo>
                <a:lnTo>
                  <a:pt x="149686" y="1747546"/>
                </a:lnTo>
                <a:lnTo>
                  <a:pt x="0" y="1747546"/>
                </a:lnTo>
                <a:close/>
              </a:path>
            </a:pathLst>
          </a:custGeom>
          <a:solidFill>
            <a:schemeClr val="dk1">
              <a:lumMod val="35000"/>
              <a:lumOff val="65000"/>
              <a:alpha val="15000"/>
            </a:schemeClr>
          </a:solidFill>
          <a:ln w="4549" cap="flat">
            <a:noFill/>
            <a:prstDash val="solid"/>
            <a:miter/>
          </a:ln>
        </p:spPr>
        <p:txBody>
          <a:bodyPr rtlCol="0" anchor="ctr"/>
          <a:lstStyle/>
          <a:p>
            <a:endParaRPr lang="zh-CN" altLang="en-US">
              <a:solidFill>
                <a:schemeClr val="tx1"/>
              </a:solidFill>
            </a:endParaRPr>
          </a:p>
        </p:txBody>
      </p:sp>
      <p:sp>
        <p:nvSpPr>
          <p:cNvPr id="11" name="任意多边形: 形状 31"/>
          <p:cNvSpPr/>
          <p:nvPr>
            <p:custDataLst>
              <p:tags r:id="rId3"/>
            </p:custDataLst>
          </p:nvPr>
        </p:nvSpPr>
        <p:spPr>
          <a:xfrm rot="18000044">
            <a:off x="8381620" y="2289211"/>
            <a:ext cx="149682" cy="1997293"/>
          </a:xfrm>
          <a:custGeom>
            <a:avLst/>
            <a:gdLst>
              <a:gd name="connsiteX0" fmla="*/ 0 w 149685"/>
              <a:gd name="connsiteY0" fmla="*/ 0 h 1747545"/>
              <a:gd name="connsiteX1" fmla="*/ 149686 w 149685"/>
              <a:gd name="connsiteY1" fmla="*/ 0 h 1747545"/>
              <a:gd name="connsiteX2" fmla="*/ 149686 w 149685"/>
              <a:gd name="connsiteY2" fmla="*/ 1747546 h 1747545"/>
              <a:gd name="connsiteX3" fmla="*/ 0 w 149685"/>
              <a:gd name="connsiteY3" fmla="*/ 1747546 h 1747545"/>
            </a:gdLst>
            <a:ahLst/>
            <a:cxnLst>
              <a:cxn ang="0">
                <a:pos x="connsiteX0" y="connsiteY0"/>
              </a:cxn>
              <a:cxn ang="0">
                <a:pos x="connsiteX1" y="connsiteY1"/>
              </a:cxn>
              <a:cxn ang="0">
                <a:pos x="connsiteX2" y="connsiteY2"/>
              </a:cxn>
              <a:cxn ang="0">
                <a:pos x="connsiteX3" y="connsiteY3"/>
              </a:cxn>
            </a:cxnLst>
            <a:rect l="l" t="t" r="r" b="b"/>
            <a:pathLst>
              <a:path w="149685" h="1747545">
                <a:moveTo>
                  <a:pt x="0" y="0"/>
                </a:moveTo>
                <a:lnTo>
                  <a:pt x="149686" y="0"/>
                </a:lnTo>
                <a:lnTo>
                  <a:pt x="149686" y="1747546"/>
                </a:lnTo>
                <a:lnTo>
                  <a:pt x="0" y="1747546"/>
                </a:lnTo>
                <a:close/>
              </a:path>
            </a:pathLst>
          </a:custGeom>
          <a:solidFill>
            <a:schemeClr val="dk1">
              <a:lumMod val="35000"/>
              <a:lumOff val="65000"/>
              <a:alpha val="15000"/>
            </a:schemeClr>
          </a:solidFill>
          <a:ln w="4549" cap="flat">
            <a:noFill/>
            <a:prstDash val="solid"/>
            <a:miter/>
          </a:ln>
        </p:spPr>
        <p:txBody>
          <a:bodyPr rtlCol="0" anchor="ctr"/>
          <a:lstStyle/>
          <a:p>
            <a:endParaRPr lang="zh-CN" altLang="en-US">
              <a:solidFill>
                <a:schemeClr val="tx1"/>
              </a:solidFill>
            </a:endParaRPr>
          </a:p>
        </p:txBody>
      </p:sp>
      <p:sp>
        <p:nvSpPr>
          <p:cNvPr id="13" name="任意多边形: 形状 32"/>
          <p:cNvSpPr/>
          <p:nvPr>
            <p:custDataLst>
              <p:tags r:id="rId4"/>
            </p:custDataLst>
          </p:nvPr>
        </p:nvSpPr>
        <p:spPr>
          <a:xfrm rot="14399956">
            <a:off x="6076612" y="2351439"/>
            <a:ext cx="149682" cy="1747513"/>
          </a:xfrm>
          <a:custGeom>
            <a:avLst/>
            <a:gdLst>
              <a:gd name="connsiteX0" fmla="*/ 0 w 149685"/>
              <a:gd name="connsiteY0" fmla="*/ 0 h 1747545"/>
              <a:gd name="connsiteX1" fmla="*/ 149686 w 149685"/>
              <a:gd name="connsiteY1" fmla="*/ 0 h 1747545"/>
              <a:gd name="connsiteX2" fmla="*/ 149686 w 149685"/>
              <a:gd name="connsiteY2" fmla="*/ 1747546 h 1747545"/>
              <a:gd name="connsiteX3" fmla="*/ 0 w 149685"/>
              <a:gd name="connsiteY3" fmla="*/ 1747546 h 1747545"/>
            </a:gdLst>
            <a:ahLst/>
            <a:cxnLst>
              <a:cxn ang="0">
                <a:pos x="connsiteX0" y="connsiteY0"/>
              </a:cxn>
              <a:cxn ang="0">
                <a:pos x="connsiteX1" y="connsiteY1"/>
              </a:cxn>
              <a:cxn ang="0">
                <a:pos x="connsiteX2" y="connsiteY2"/>
              </a:cxn>
              <a:cxn ang="0">
                <a:pos x="connsiteX3" y="connsiteY3"/>
              </a:cxn>
            </a:cxnLst>
            <a:rect l="l" t="t" r="r" b="b"/>
            <a:pathLst>
              <a:path w="149685" h="1747545">
                <a:moveTo>
                  <a:pt x="0" y="0"/>
                </a:moveTo>
                <a:lnTo>
                  <a:pt x="149686" y="0"/>
                </a:lnTo>
                <a:lnTo>
                  <a:pt x="149686" y="1747546"/>
                </a:lnTo>
                <a:lnTo>
                  <a:pt x="0" y="1747546"/>
                </a:lnTo>
                <a:close/>
              </a:path>
            </a:pathLst>
          </a:custGeom>
          <a:solidFill>
            <a:schemeClr val="dk1">
              <a:lumMod val="35000"/>
              <a:lumOff val="65000"/>
              <a:alpha val="15000"/>
            </a:schemeClr>
          </a:solidFill>
          <a:ln w="4549" cap="flat">
            <a:noFill/>
            <a:prstDash val="solid"/>
            <a:miter/>
          </a:ln>
        </p:spPr>
        <p:txBody>
          <a:bodyPr rtlCol="0" anchor="ctr"/>
          <a:lstStyle/>
          <a:p>
            <a:endParaRPr lang="zh-CN" altLang="en-US">
              <a:solidFill>
                <a:schemeClr val="tx1"/>
              </a:solidFill>
            </a:endParaRPr>
          </a:p>
        </p:txBody>
      </p:sp>
      <p:sp>
        <p:nvSpPr>
          <p:cNvPr id="14" name="任意多边形: 形状 34"/>
          <p:cNvSpPr/>
          <p:nvPr>
            <p:custDataLst>
              <p:tags r:id="rId5"/>
            </p:custDataLst>
          </p:nvPr>
        </p:nvSpPr>
        <p:spPr>
          <a:xfrm>
            <a:off x="2033007" y="2536856"/>
            <a:ext cx="1415870" cy="446275"/>
          </a:xfrm>
          <a:custGeom>
            <a:avLst/>
            <a:gdLst>
              <a:gd name="connsiteX0" fmla="*/ 0 w 1415896"/>
              <a:gd name="connsiteY0" fmla="*/ 0 h 446283"/>
              <a:gd name="connsiteX1" fmla="*/ 48683 w 1415896"/>
              <a:gd name="connsiteY1" fmla="*/ 123755 h 446283"/>
              <a:gd name="connsiteX2" fmla="*/ 491835 w 1415896"/>
              <a:gd name="connsiteY2" fmla="*/ 388554 h 446283"/>
              <a:gd name="connsiteX3" fmla="*/ 906323 w 1415896"/>
              <a:gd name="connsiteY3" fmla="*/ 390374 h 446283"/>
              <a:gd name="connsiteX4" fmla="*/ 1371314 w 1415896"/>
              <a:gd name="connsiteY4" fmla="*/ 117840 h 446283"/>
              <a:gd name="connsiteX5" fmla="*/ 1415447 w 1415896"/>
              <a:gd name="connsiteY5" fmla="*/ 0 h 44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5896" h="446283">
                <a:moveTo>
                  <a:pt x="0" y="0"/>
                </a:moveTo>
                <a:cubicBezTo>
                  <a:pt x="0" y="61423"/>
                  <a:pt x="0" y="96001"/>
                  <a:pt x="48683" y="123755"/>
                </a:cubicBezTo>
                <a:lnTo>
                  <a:pt x="491835" y="388554"/>
                </a:lnTo>
                <a:cubicBezTo>
                  <a:pt x="619230" y="464991"/>
                  <a:pt x="778473" y="465446"/>
                  <a:pt x="906323" y="390374"/>
                </a:cubicBezTo>
                <a:lnTo>
                  <a:pt x="1371314" y="117840"/>
                </a:lnTo>
                <a:cubicBezTo>
                  <a:pt x="1404983" y="97821"/>
                  <a:pt x="1418632" y="47773"/>
                  <a:pt x="1415447" y="0"/>
                </a:cubicBezTo>
              </a:path>
            </a:pathLst>
          </a:custGeom>
          <a:solidFill>
            <a:schemeClr val="accent1"/>
          </a:solidFill>
          <a:ln w="4549" cap="flat">
            <a:noFill/>
            <a:prstDash val="solid"/>
            <a:miter/>
          </a:ln>
        </p:spPr>
        <p:txBody>
          <a:bodyPr rtlCol="0" anchor="ctr"/>
          <a:lstStyle/>
          <a:p>
            <a:endParaRPr lang="zh-CN" altLang="en-US">
              <a:solidFill>
                <a:schemeClr val="tx1"/>
              </a:solidFill>
            </a:endParaRPr>
          </a:p>
        </p:txBody>
      </p:sp>
      <p:sp useBgFill="1">
        <p:nvSpPr>
          <p:cNvPr id="15" name="任意多边形: 形状 35"/>
          <p:cNvSpPr/>
          <p:nvPr>
            <p:custDataLst>
              <p:tags r:id="rId6"/>
            </p:custDataLst>
          </p:nvPr>
        </p:nvSpPr>
        <p:spPr>
          <a:xfrm>
            <a:off x="2033007" y="2139353"/>
            <a:ext cx="1415537" cy="808150"/>
          </a:xfrm>
          <a:custGeom>
            <a:avLst/>
            <a:gdLst>
              <a:gd name="connsiteX0" fmla="*/ 46125 w 1415563"/>
              <a:gd name="connsiteY0" fmla="*/ 485637 h 808165"/>
              <a:gd name="connsiteX1" fmla="*/ 489277 w 1415563"/>
              <a:gd name="connsiteY1" fmla="*/ 750436 h 808165"/>
              <a:gd name="connsiteX2" fmla="*/ 903765 w 1415563"/>
              <a:gd name="connsiteY2" fmla="*/ 752256 h 808165"/>
              <a:gd name="connsiteX3" fmla="*/ 1368756 w 1415563"/>
              <a:gd name="connsiteY3" fmla="*/ 479722 h 808165"/>
              <a:gd name="connsiteX4" fmla="*/ 1367846 w 1415563"/>
              <a:gd name="connsiteY4" fmla="*/ 315474 h 808165"/>
              <a:gd name="connsiteX5" fmla="*/ 913320 w 1415563"/>
              <a:gd name="connsiteY5" fmla="*/ 54315 h 808165"/>
              <a:gd name="connsiteX6" fmla="*/ 505656 w 1415563"/>
              <a:gd name="connsiteY6" fmla="*/ 55225 h 808165"/>
              <a:gd name="connsiteX7" fmla="*/ 47035 w 1415563"/>
              <a:gd name="connsiteY7" fmla="*/ 322299 h 808165"/>
              <a:gd name="connsiteX8" fmla="*/ 46125 w 1415563"/>
              <a:gd name="connsiteY8" fmla="*/ 485637 h 80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5563" h="808165">
                <a:moveTo>
                  <a:pt x="46125" y="485637"/>
                </a:moveTo>
                <a:lnTo>
                  <a:pt x="489277" y="750436"/>
                </a:lnTo>
                <a:cubicBezTo>
                  <a:pt x="616672" y="826873"/>
                  <a:pt x="775915" y="827328"/>
                  <a:pt x="903765" y="752256"/>
                </a:cubicBezTo>
                <a:lnTo>
                  <a:pt x="1368756" y="479722"/>
                </a:lnTo>
                <a:cubicBezTo>
                  <a:pt x="1431544" y="442869"/>
                  <a:pt x="1431089" y="351873"/>
                  <a:pt x="1367846" y="315474"/>
                </a:cubicBezTo>
                <a:lnTo>
                  <a:pt x="913320" y="54315"/>
                </a:lnTo>
                <a:cubicBezTo>
                  <a:pt x="786835" y="-18482"/>
                  <a:pt x="631686" y="-18027"/>
                  <a:pt x="505656" y="55225"/>
                </a:cubicBezTo>
                <a:lnTo>
                  <a:pt x="47035" y="322299"/>
                </a:lnTo>
                <a:cubicBezTo>
                  <a:pt x="-15297" y="358697"/>
                  <a:pt x="-15752" y="448784"/>
                  <a:pt x="46125" y="485637"/>
                </a:cubicBezTo>
                <a:close/>
              </a:path>
            </a:pathLst>
          </a:custGeom>
          <a:ln w="4549" cap="flat">
            <a:noFill/>
            <a:prstDash val="solid"/>
            <a:miter/>
          </a:ln>
          <a:effectLst>
            <a:outerShdw blurRad="317500" dist="381000" dir="5400000" sx="85000" sy="85000" rotWithShape="0">
              <a:schemeClr val="accent1">
                <a:alpha val="40000"/>
              </a:schemeClr>
            </a:outerShdw>
          </a:effectLst>
        </p:spPr>
        <p:txBody>
          <a:bodyPr rtlCol="0" anchor="ctr"/>
          <a:lstStyle/>
          <a:p>
            <a:endParaRPr lang="zh-CN" altLang="en-US">
              <a:solidFill>
                <a:schemeClr val="tx1"/>
              </a:solidFill>
            </a:endParaRPr>
          </a:p>
        </p:txBody>
      </p:sp>
      <p:sp>
        <p:nvSpPr>
          <p:cNvPr id="37" name="任意多边形: 形状 36"/>
          <p:cNvSpPr/>
          <p:nvPr>
            <p:custDataLst>
              <p:tags r:id="rId7"/>
            </p:custDataLst>
          </p:nvPr>
        </p:nvSpPr>
        <p:spPr>
          <a:xfrm>
            <a:off x="4324680" y="3869061"/>
            <a:ext cx="1415870" cy="446275"/>
          </a:xfrm>
          <a:custGeom>
            <a:avLst/>
            <a:gdLst>
              <a:gd name="connsiteX0" fmla="*/ 0 w 1415896"/>
              <a:gd name="connsiteY0" fmla="*/ 0 h 446283"/>
              <a:gd name="connsiteX1" fmla="*/ 48683 w 1415896"/>
              <a:gd name="connsiteY1" fmla="*/ 123755 h 446283"/>
              <a:gd name="connsiteX2" fmla="*/ 491835 w 1415896"/>
              <a:gd name="connsiteY2" fmla="*/ 388554 h 446283"/>
              <a:gd name="connsiteX3" fmla="*/ 906323 w 1415896"/>
              <a:gd name="connsiteY3" fmla="*/ 390374 h 446283"/>
              <a:gd name="connsiteX4" fmla="*/ 1371314 w 1415896"/>
              <a:gd name="connsiteY4" fmla="*/ 117840 h 446283"/>
              <a:gd name="connsiteX5" fmla="*/ 1415448 w 1415896"/>
              <a:gd name="connsiteY5" fmla="*/ 0 h 44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5896" h="446283">
                <a:moveTo>
                  <a:pt x="0" y="0"/>
                </a:moveTo>
                <a:cubicBezTo>
                  <a:pt x="0" y="61423"/>
                  <a:pt x="0" y="96001"/>
                  <a:pt x="48683" y="123755"/>
                </a:cubicBezTo>
                <a:lnTo>
                  <a:pt x="491835" y="388554"/>
                </a:lnTo>
                <a:cubicBezTo>
                  <a:pt x="619230" y="464991"/>
                  <a:pt x="778474" y="465446"/>
                  <a:pt x="906323" y="390374"/>
                </a:cubicBezTo>
                <a:lnTo>
                  <a:pt x="1371314" y="117840"/>
                </a:lnTo>
                <a:cubicBezTo>
                  <a:pt x="1404983" y="97821"/>
                  <a:pt x="1418633" y="47773"/>
                  <a:pt x="1415448" y="0"/>
                </a:cubicBezTo>
              </a:path>
            </a:pathLst>
          </a:custGeom>
          <a:solidFill>
            <a:schemeClr val="accent2"/>
          </a:solidFill>
          <a:ln w="4549"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p>
            <a:endParaRPr lang="zh-CN" altLang="en-US">
              <a:solidFill>
                <a:schemeClr val="tx1"/>
              </a:solidFill>
            </a:endParaRPr>
          </a:p>
        </p:txBody>
      </p:sp>
      <p:sp useBgFill="1">
        <p:nvSpPr>
          <p:cNvPr id="38" name="任意多边形: 形状 37"/>
          <p:cNvSpPr/>
          <p:nvPr>
            <p:custDataLst>
              <p:tags r:id="rId8"/>
            </p:custDataLst>
          </p:nvPr>
        </p:nvSpPr>
        <p:spPr>
          <a:xfrm>
            <a:off x="4324045" y="3470924"/>
            <a:ext cx="1415537" cy="808605"/>
          </a:xfrm>
          <a:custGeom>
            <a:avLst/>
            <a:gdLst>
              <a:gd name="connsiteX0" fmla="*/ 46125 w 1415563"/>
              <a:gd name="connsiteY0" fmla="*/ 486092 h 808620"/>
              <a:gd name="connsiteX1" fmla="*/ 489277 w 1415563"/>
              <a:gd name="connsiteY1" fmla="*/ 750891 h 808620"/>
              <a:gd name="connsiteX2" fmla="*/ 903765 w 1415563"/>
              <a:gd name="connsiteY2" fmla="*/ 752711 h 808620"/>
              <a:gd name="connsiteX3" fmla="*/ 1368756 w 1415563"/>
              <a:gd name="connsiteY3" fmla="*/ 480177 h 808620"/>
              <a:gd name="connsiteX4" fmla="*/ 1367846 w 1415563"/>
              <a:gd name="connsiteY4" fmla="*/ 315929 h 808620"/>
              <a:gd name="connsiteX5" fmla="*/ 912865 w 1415563"/>
              <a:gd name="connsiteY5" fmla="*/ 54315 h 808620"/>
              <a:gd name="connsiteX6" fmla="*/ 505201 w 1415563"/>
              <a:gd name="connsiteY6" fmla="*/ 55225 h 808620"/>
              <a:gd name="connsiteX7" fmla="*/ 47035 w 1415563"/>
              <a:gd name="connsiteY7" fmla="*/ 322299 h 808620"/>
              <a:gd name="connsiteX8" fmla="*/ 46125 w 1415563"/>
              <a:gd name="connsiteY8" fmla="*/ 486092 h 80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5563" h="808620">
                <a:moveTo>
                  <a:pt x="46125" y="486092"/>
                </a:moveTo>
                <a:lnTo>
                  <a:pt x="489277" y="750891"/>
                </a:lnTo>
                <a:cubicBezTo>
                  <a:pt x="616672" y="827328"/>
                  <a:pt x="775915" y="827783"/>
                  <a:pt x="903765" y="752711"/>
                </a:cubicBezTo>
                <a:lnTo>
                  <a:pt x="1368756" y="480177"/>
                </a:lnTo>
                <a:cubicBezTo>
                  <a:pt x="1431544" y="443324"/>
                  <a:pt x="1431089" y="352328"/>
                  <a:pt x="1367846" y="315929"/>
                </a:cubicBezTo>
                <a:lnTo>
                  <a:pt x="912865" y="54315"/>
                </a:lnTo>
                <a:cubicBezTo>
                  <a:pt x="786380" y="-18482"/>
                  <a:pt x="631231" y="-18027"/>
                  <a:pt x="505201" y="55225"/>
                </a:cubicBezTo>
                <a:lnTo>
                  <a:pt x="47035" y="322299"/>
                </a:lnTo>
                <a:cubicBezTo>
                  <a:pt x="-15297" y="359152"/>
                  <a:pt x="-15752" y="449239"/>
                  <a:pt x="46125" y="486092"/>
                </a:cubicBezTo>
                <a:close/>
              </a:path>
            </a:pathLst>
          </a:custGeom>
          <a:ln w="4549" cap="flat">
            <a:noFill/>
            <a:prstDash val="solid"/>
            <a:miter/>
          </a:ln>
          <a:effectLst>
            <a:outerShdw blurRad="317500" dist="381000" dir="5400000" sx="85000" sy="85000" rotWithShape="0">
              <a:schemeClr val="accent2">
                <a:alpha val="40000"/>
              </a:scheme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39" name="任意多边形: 形状 38"/>
          <p:cNvSpPr/>
          <p:nvPr>
            <p:custDataLst>
              <p:tags r:id="rId9"/>
            </p:custDataLst>
          </p:nvPr>
        </p:nvSpPr>
        <p:spPr>
          <a:xfrm>
            <a:off x="6524914" y="2527331"/>
            <a:ext cx="1415870" cy="446275"/>
          </a:xfrm>
          <a:custGeom>
            <a:avLst/>
            <a:gdLst>
              <a:gd name="connsiteX0" fmla="*/ 0 w 1415896"/>
              <a:gd name="connsiteY0" fmla="*/ 0 h 446283"/>
              <a:gd name="connsiteX1" fmla="*/ 48683 w 1415896"/>
              <a:gd name="connsiteY1" fmla="*/ 123755 h 446283"/>
              <a:gd name="connsiteX2" fmla="*/ 491835 w 1415896"/>
              <a:gd name="connsiteY2" fmla="*/ 388554 h 446283"/>
              <a:gd name="connsiteX3" fmla="*/ 906323 w 1415896"/>
              <a:gd name="connsiteY3" fmla="*/ 390374 h 446283"/>
              <a:gd name="connsiteX4" fmla="*/ 1371314 w 1415896"/>
              <a:gd name="connsiteY4" fmla="*/ 117840 h 446283"/>
              <a:gd name="connsiteX5" fmla="*/ 1415448 w 1415896"/>
              <a:gd name="connsiteY5" fmla="*/ 0 h 44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5896" h="446283">
                <a:moveTo>
                  <a:pt x="0" y="0"/>
                </a:moveTo>
                <a:cubicBezTo>
                  <a:pt x="0" y="61423"/>
                  <a:pt x="0" y="96001"/>
                  <a:pt x="48683" y="123755"/>
                </a:cubicBezTo>
                <a:lnTo>
                  <a:pt x="491835" y="388554"/>
                </a:lnTo>
                <a:cubicBezTo>
                  <a:pt x="619230" y="464991"/>
                  <a:pt x="778474" y="465446"/>
                  <a:pt x="906323" y="390374"/>
                </a:cubicBezTo>
                <a:lnTo>
                  <a:pt x="1371314" y="117840"/>
                </a:lnTo>
                <a:cubicBezTo>
                  <a:pt x="1404983" y="97821"/>
                  <a:pt x="1418632" y="47773"/>
                  <a:pt x="1415448" y="0"/>
                </a:cubicBezTo>
              </a:path>
            </a:pathLst>
          </a:custGeom>
          <a:solidFill>
            <a:schemeClr val="accent3"/>
          </a:solidFill>
          <a:ln w="4549"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p>
            <a:endParaRPr lang="zh-CN" altLang="en-US">
              <a:solidFill>
                <a:schemeClr val="tx1"/>
              </a:solidFill>
            </a:endParaRPr>
          </a:p>
        </p:txBody>
      </p:sp>
      <p:sp useBgFill="1">
        <p:nvSpPr>
          <p:cNvPr id="40" name="任意多边形: 形状 39"/>
          <p:cNvSpPr/>
          <p:nvPr>
            <p:custDataLst>
              <p:tags r:id="rId10"/>
            </p:custDataLst>
          </p:nvPr>
        </p:nvSpPr>
        <p:spPr>
          <a:xfrm>
            <a:off x="6524914" y="2127289"/>
            <a:ext cx="1415537" cy="808605"/>
          </a:xfrm>
          <a:custGeom>
            <a:avLst/>
            <a:gdLst>
              <a:gd name="connsiteX0" fmla="*/ 46125 w 1415563"/>
              <a:gd name="connsiteY0" fmla="*/ 486092 h 808620"/>
              <a:gd name="connsiteX1" fmla="*/ 489277 w 1415563"/>
              <a:gd name="connsiteY1" fmla="*/ 750891 h 808620"/>
              <a:gd name="connsiteX2" fmla="*/ 903765 w 1415563"/>
              <a:gd name="connsiteY2" fmla="*/ 752711 h 808620"/>
              <a:gd name="connsiteX3" fmla="*/ 1368756 w 1415563"/>
              <a:gd name="connsiteY3" fmla="*/ 480177 h 808620"/>
              <a:gd name="connsiteX4" fmla="*/ 1367847 w 1415563"/>
              <a:gd name="connsiteY4" fmla="*/ 315929 h 808620"/>
              <a:gd name="connsiteX5" fmla="*/ 912865 w 1415563"/>
              <a:gd name="connsiteY5" fmla="*/ 54315 h 808620"/>
              <a:gd name="connsiteX6" fmla="*/ 505201 w 1415563"/>
              <a:gd name="connsiteY6" fmla="*/ 55225 h 808620"/>
              <a:gd name="connsiteX7" fmla="*/ 47035 w 1415563"/>
              <a:gd name="connsiteY7" fmla="*/ 322299 h 808620"/>
              <a:gd name="connsiteX8" fmla="*/ 46125 w 1415563"/>
              <a:gd name="connsiteY8" fmla="*/ 486092 h 80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5563" h="808620">
                <a:moveTo>
                  <a:pt x="46125" y="486092"/>
                </a:moveTo>
                <a:lnTo>
                  <a:pt x="489277" y="750891"/>
                </a:lnTo>
                <a:cubicBezTo>
                  <a:pt x="616672" y="827328"/>
                  <a:pt x="775915" y="827783"/>
                  <a:pt x="903765" y="752711"/>
                </a:cubicBezTo>
                <a:lnTo>
                  <a:pt x="1368756" y="480177"/>
                </a:lnTo>
                <a:cubicBezTo>
                  <a:pt x="1431544" y="443324"/>
                  <a:pt x="1431089" y="352328"/>
                  <a:pt x="1367847" y="315929"/>
                </a:cubicBezTo>
                <a:lnTo>
                  <a:pt x="912865" y="54315"/>
                </a:lnTo>
                <a:cubicBezTo>
                  <a:pt x="786380" y="-18482"/>
                  <a:pt x="631231" y="-18027"/>
                  <a:pt x="505201" y="55225"/>
                </a:cubicBezTo>
                <a:lnTo>
                  <a:pt x="47035" y="322299"/>
                </a:lnTo>
                <a:cubicBezTo>
                  <a:pt x="-15297" y="359152"/>
                  <a:pt x="-15752" y="449239"/>
                  <a:pt x="46125" y="486092"/>
                </a:cubicBezTo>
                <a:close/>
              </a:path>
            </a:pathLst>
          </a:custGeom>
          <a:ln w="4549" cap="flat">
            <a:noFill/>
            <a:prstDash val="solid"/>
            <a:miter/>
          </a:ln>
          <a:effectLst>
            <a:outerShdw blurRad="317500" dist="381000" dir="5400000" sx="85000" sy="85000" rotWithShape="0">
              <a:schemeClr val="accent3">
                <a:alpha val="40000"/>
              </a:scheme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endParaRPr lang="zh-CN" altLang="en-US" dirty="0">
              <a:solidFill>
                <a:schemeClr val="tx1"/>
              </a:solidFill>
            </a:endParaRPr>
          </a:p>
        </p:txBody>
      </p:sp>
      <p:sp>
        <p:nvSpPr>
          <p:cNvPr id="41" name="任意多边形: 形状 40"/>
          <p:cNvSpPr/>
          <p:nvPr>
            <p:custDataLst>
              <p:tags r:id="rId11"/>
            </p:custDataLst>
          </p:nvPr>
        </p:nvSpPr>
        <p:spPr>
          <a:xfrm>
            <a:off x="8833096" y="3869061"/>
            <a:ext cx="1415870" cy="446275"/>
          </a:xfrm>
          <a:custGeom>
            <a:avLst/>
            <a:gdLst>
              <a:gd name="connsiteX0" fmla="*/ 0 w 1415896"/>
              <a:gd name="connsiteY0" fmla="*/ 0 h 446283"/>
              <a:gd name="connsiteX1" fmla="*/ 48683 w 1415896"/>
              <a:gd name="connsiteY1" fmla="*/ 123755 h 446283"/>
              <a:gd name="connsiteX2" fmla="*/ 491835 w 1415896"/>
              <a:gd name="connsiteY2" fmla="*/ 388554 h 446283"/>
              <a:gd name="connsiteX3" fmla="*/ 906323 w 1415896"/>
              <a:gd name="connsiteY3" fmla="*/ 390374 h 446283"/>
              <a:gd name="connsiteX4" fmla="*/ 1371314 w 1415896"/>
              <a:gd name="connsiteY4" fmla="*/ 117840 h 446283"/>
              <a:gd name="connsiteX5" fmla="*/ 1415447 w 1415896"/>
              <a:gd name="connsiteY5" fmla="*/ 0 h 44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5896" h="446283">
                <a:moveTo>
                  <a:pt x="0" y="0"/>
                </a:moveTo>
                <a:cubicBezTo>
                  <a:pt x="0" y="61423"/>
                  <a:pt x="0" y="96001"/>
                  <a:pt x="48683" y="123755"/>
                </a:cubicBezTo>
                <a:lnTo>
                  <a:pt x="491835" y="388554"/>
                </a:lnTo>
                <a:cubicBezTo>
                  <a:pt x="619230" y="464991"/>
                  <a:pt x="778473" y="465446"/>
                  <a:pt x="906323" y="390374"/>
                </a:cubicBezTo>
                <a:lnTo>
                  <a:pt x="1371314" y="117840"/>
                </a:lnTo>
                <a:cubicBezTo>
                  <a:pt x="1404983" y="97821"/>
                  <a:pt x="1418633" y="47773"/>
                  <a:pt x="1415447" y="0"/>
                </a:cubicBezTo>
              </a:path>
            </a:pathLst>
          </a:custGeom>
          <a:solidFill>
            <a:schemeClr val="accent4"/>
          </a:solidFill>
          <a:ln w="4549"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p>
            <a:endParaRPr lang="zh-CN" altLang="en-US">
              <a:solidFill>
                <a:schemeClr val="tx1"/>
              </a:solidFill>
            </a:endParaRPr>
          </a:p>
        </p:txBody>
      </p:sp>
      <p:sp useBgFill="1">
        <p:nvSpPr>
          <p:cNvPr id="42" name="任意多边形: 形状 41"/>
          <p:cNvSpPr/>
          <p:nvPr>
            <p:custDataLst>
              <p:tags r:id="rId12"/>
            </p:custDataLst>
          </p:nvPr>
        </p:nvSpPr>
        <p:spPr>
          <a:xfrm>
            <a:off x="8833096" y="3470924"/>
            <a:ext cx="1415537" cy="808605"/>
          </a:xfrm>
          <a:custGeom>
            <a:avLst/>
            <a:gdLst>
              <a:gd name="connsiteX0" fmla="*/ 46125 w 1415563"/>
              <a:gd name="connsiteY0" fmla="*/ 486092 h 808620"/>
              <a:gd name="connsiteX1" fmla="*/ 489277 w 1415563"/>
              <a:gd name="connsiteY1" fmla="*/ 750891 h 808620"/>
              <a:gd name="connsiteX2" fmla="*/ 903765 w 1415563"/>
              <a:gd name="connsiteY2" fmla="*/ 752711 h 808620"/>
              <a:gd name="connsiteX3" fmla="*/ 1368757 w 1415563"/>
              <a:gd name="connsiteY3" fmla="*/ 480177 h 808620"/>
              <a:gd name="connsiteX4" fmla="*/ 1367846 w 1415563"/>
              <a:gd name="connsiteY4" fmla="*/ 315929 h 808620"/>
              <a:gd name="connsiteX5" fmla="*/ 912865 w 1415563"/>
              <a:gd name="connsiteY5" fmla="*/ 54315 h 808620"/>
              <a:gd name="connsiteX6" fmla="*/ 505202 w 1415563"/>
              <a:gd name="connsiteY6" fmla="*/ 55225 h 808620"/>
              <a:gd name="connsiteX7" fmla="*/ 47035 w 1415563"/>
              <a:gd name="connsiteY7" fmla="*/ 322754 h 808620"/>
              <a:gd name="connsiteX8" fmla="*/ 46125 w 1415563"/>
              <a:gd name="connsiteY8" fmla="*/ 486092 h 80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5563" h="808620">
                <a:moveTo>
                  <a:pt x="46125" y="486092"/>
                </a:moveTo>
                <a:lnTo>
                  <a:pt x="489277" y="750891"/>
                </a:lnTo>
                <a:cubicBezTo>
                  <a:pt x="616672" y="827328"/>
                  <a:pt x="775916" y="827783"/>
                  <a:pt x="903765" y="752711"/>
                </a:cubicBezTo>
                <a:lnTo>
                  <a:pt x="1368757" y="480177"/>
                </a:lnTo>
                <a:cubicBezTo>
                  <a:pt x="1431544" y="443324"/>
                  <a:pt x="1431089" y="352328"/>
                  <a:pt x="1367846" y="315929"/>
                </a:cubicBezTo>
                <a:lnTo>
                  <a:pt x="912865" y="54315"/>
                </a:lnTo>
                <a:cubicBezTo>
                  <a:pt x="786380" y="-18482"/>
                  <a:pt x="631232" y="-18027"/>
                  <a:pt x="505202" y="55225"/>
                </a:cubicBezTo>
                <a:lnTo>
                  <a:pt x="47035" y="322754"/>
                </a:lnTo>
                <a:cubicBezTo>
                  <a:pt x="-15297" y="359152"/>
                  <a:pt x="-15752" y="448784"/>
                  <a:pt x="46125" y="486092"/>
                </a:cubicBezTo>
                <a:close/>
              </a:path>
            </a:pathLst>
          </a:custGeom>
          <a:ln w="4549" cap="flat">
            <a:noFill/>
            <a:prstDash val="solid"/>
            <a:miter/>
          </a:ln>
          <a:effectLst>
            <a:outerShdw blurRad="317500" dist="381000" dir="5400000" sx="85000" sy="85000" rotWithShape="0">
              <a:schemeClr val="accent4">
                <a:alpha val="40000"/>
              </a:scheme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45" name="矩形 44"/>
          <p:cNvSpPr/>
          <p:nvPr>
            <p:custDataLst>
              <p:tags r:id="rId13"/>
            </p:custDataLst>
          </p:nvPr>
        </p:nvSpPr>
        <p:spPr>
          <a:xfrm>
            <a:off x="3821430" y="4900295"/>
            <a:ext cx="2052320" cy="9931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30000"/>
              </a:lnSpc>
            </a:pPr>
            <a:r>
              <a:rPr lang="en-US" altLang="en-US" sz="2000" b="1" kern="0" spc="0" dirty="0">
                <a:ln>
                  <a:noFill/>
                  <a:prstDash val="sysDot"/>
                </a:ln>
                <a:solidFill>
                  <a:schemeClr val="bg1">
                    <a:lumMod val="25000"/>
                  </a:schemeClr>
                </a:solidFill>
                <a:latin typeface="+mn-ea"/>
                <a:ea typeface="+mn-ea"/>
                <a:sym typeface="+mn-ea"/>
              </a:rPr>
              <a:t>2.</a:t>
            </a:r>
            <a:r>
              <a:rPr lang="zh-CN" altLang="en-US" sz="2000" b="1" kern="0" spc="0" dirty="0">
                <a:ln>
                  <a:noFill/>
                  <a:prstDash val="sysDot"/>
                </a:ln>
                <a:solidFill>
                  <a:schemeClr val="bg1">
                    <a:lumMod val="25000"/>
                  </a:schemeClr>
                </a:solidFill>
                <a:latin typeface="+mn-ea"/>
                <a:ea typeface="+mn-ea"/>
                <a:sym typeface="+mn-ea"/>
              </a:rPr>
              <a:t>指标体系的作用</a:t>
            </a:r>
            <a:endParaRPr lang="zh-CN" altLang="en-US" sz="2000" b="1" kern="0" spc="0" dirty="0">
              <a:ln>
                <a:noFill/>
                <a:prstDash val="sysDot"/>
              </a:ln>
              <a:solidFill>
                <a:schemeClr val="bg1">
                  <a:lumMod val="25000"/>
                </a:schemeClr>
              </a:solidFill>
              <a:latin typeface="+mn-ea"/>
              <a:ea typeface="+mn-ea"/>
              <a:sym typeface="+mn-ea"/>
            </a:endParaRPr>
          </a:p>
        </p:txBody>
      </p:sp>
      <p:sp>
        <p:nvSpPr>
          <p:cNvPr id="46" name="矩形 45"/>
          <p:cNvSpPr/>
          <p:nvPr>
            <p:custDataLst>
              <p:tags r:id="rId14"/>
            </p:custDataLst>
          </p:nvPr>
        </p:nvSpPr>
        <p:spPr>
          <a:xfrm>
            <a:off x="8256905" y="5105400"/>
            <a:ext cx="3362960" cy="9931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30000"/>
              </a:lnSpc>
            </a:pPr>
            <a:r>
              <a:rPr lang="en-US" altLang="en-US" sz="2000" b="1" kern="0" spc="0" dirty="0">
                <a:ln>
                  <a:noFill/>
                  <a:prstDash val="sysDot"/>
                </a:ln>
                <a:solidFill>
                  <a:schemeClr val="bg1">
                    <a:lumMod val="25000"/>
                  </a:schemeClr>
                </a:solidFill>
                <a:latin typeface="+mn-ea"/>
                <a:ea typeface="+mn-ea"/>
                <a:sym typeface="+mn-ea"/>
              </a:rPr>
              <a:t>4.</a:t>
            </a:r>
            <a:r>
              <a:rPr lang="zh-CN" altLang="en-US" sz="2000" b="1" kern="0" spc="0" dirty="0">
                <a:ln>
                  <a:noFill/>
                  <a:prstDash val="sysDot"/>
                </a:ln>
                <a:solidFill>
                  <a:schemeClr val="bg1">
                    <a:lumMod val="25000"/>
                  </a:schemeClr>
                </a:solidFill>
                <a:latin typeface="+mn-ea"/>
                <a:ea typeface="+mn-ea"/>
                <a:sym typeface="+mn-ea"/>
              </a:rPr>
              <a:t>设计指标体系的方法和步骤</a:t>
            </a:r>
            <a:endParaRPr lang="zh-CN" altLang="en-US" sz="2000" b="1" kern="0" spc="0" dirty="0">
              <a:ln>
                <a:noFill/>
                <a:prstDash val="sysDot"/>
              </a:ln>
              <a:solidFill>
                <a:schemeClr val="bg1">
                  <a:lumMod val="25000"/>
                </a:schemeClr>
              </a:solidFill>
              <a:latin typeface="+mn-ea"/>
              <a:ea typeface="+mn-ea"/>
              <a:sym typeface="+mn-ea"/>
            </a:endParaRPr>
          </a:p>
        </p:txBody>
      </p:sp>
      <p:sp useBgFill="1">
        <p:nvSpPr>
          <p:cNvPr id="16" name="任意多边形: 形状 35"/>
          <p:cNvSpPr/>
          <p:nvPr>
            <p:custDataLst>
              <p:tags r:id="rId15"/>
            </p:custDataLst>
          </p:nvPr>
        </p:nvSpPr>
        <p:spPr>
          <a:xfrm>
            <a:off x="4324045" y="3471559"/>
            <a:ext cx="1415537" cy="808150"/>
          </a:xfrm>
          <a:custGeom>
            <a:avLst/>
            <a:gdLst>
              <a:gd name="connsiteX0" fmla="*/ 46125 w 1415563"/>
              <a:gd name="connsiteY0" fmla="*/ 485637 h 808165"/>
              <a:gd name="connsiteX1" fmla="*/ 489277 w 1415563"/>
              <a:gd name="connsiteY1" fmla="*/ 750436 h 808165"/>
              <a:gd name="connsiteX2" fmla="*/ 903765 w 1415563"/>
              <a:gd name="connsiteY2" fmla="*/ 752256 h 808165"/>
              <a:gd name="connsiteX3" fmla="*/ 1368756 w 1415563"/>
              <a:gd name="connsiteY3" fmla="*/ 479722 h 808165"/>
              <a:gd name="connsiteX4" fmla="*/ 1367846 w 1415563"/>
              <a:gd name="connsiteY4" fmla="*/ 315474 h 808165"/>
              <a:gd name="connsiteX5" fmla="*/ 913320 w 1415563"/>
              <a:gd name="connsiteY5" fmla="*/ 54315 h 808165"/>
              <a:gd name="connsiteX6" fmla="*/ 505656 w 1415563"/>
              <a:gd name="connsiteY6" fmla="*/ 55225 h 808165"/>
              <a:gd name="connsiteX7" fmla="*/ 47035 w 1415563"/>
              <a:gd name="connsiteY7" fmla="*/ 322299 h 808165"/>
              <a:gd name="connsiteX8" fmla="*/ 46125 w 1415563"/>
              <a:gd name="connsiteY8" fmla="*/ 485637 h 80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5563" h="808165">
                <a:moveTo>
                  <a:pt x="46125" y="485637"/>
                </a:moveTo>
                <a:lnTo>
                  <a:pt x="489277" y="750436"/>
                </a:lnTo>
                <a:cubicBezTo>
                  <a:pt x="616672" y="826873"/>
                  <a:pt x="775915" y="827328"/>
                  <a:pt x="903765" y="752256"/>
                </a:cubicBezTo>
                <a:lnTo>
                  <a:pt x="1368756" y="479722"/>
                </a:lnTo>
                <a:cubicBezTo>
                  <a:pt x="1431544" y="442869"/>
                  <a:pt x="1431089" y="351873"/>
                  <a:pt x="1367846" y="315474"/>
                </a:cubicBezTo>
                <a:lnTo>
                  <a:pt x="913320" y="54315"/>
                </a:lnTo>
                <a:cubicBezTo>
                  <a:pt x="786835" y="-18482"/>
                  <a:pt x="631686" y="-18027"/>
                  <a:pt x="505656" y="55225"/>
                </a:cubicBezTo>
                <a:lnTo>
                  <a:pt x="47035" y="322299"/>
                </a:lnTo>
                <a:cubicBezTo>
                  <a:pt x="-15297" y="358697"/>
                  <a:pt x="-15752" y="448784"/>
                  <a:pt x="46125" y="485637"/>
                </a:cubicBezTo>
                <a:close/>
              </a:path>
            </a:pathLst>
          </a:custGeom>
          <a:solidFill>
            <a:schemeClr val="accent1">
              <a:lumMod val="20000"/>
              <a:lumOff val="80000"/>
              <a:alpha val="20000"/>
            </a:schemeClr>
          </a:solidFill>
          <a:ln w="4549" cap="flat">
            <a:noFill/>
            <a:prstDash val="solid"/>
            <a:miter/>
          </a:ln>
          <a:effectLst/>
        </p:spPr>
        <p:txBody>
          <a:bodyPr rtlCol="0" anchor="ctr">
            <a:noAutofit/>
          </a:bodyPr>
          <a:lstStyle/>
          <a:p>
            <a:pPr lvl="0" algn="ctr">
              <a:buClrTx/>
              <a:buSzTx/>
              <a:buFontTx/>
            </a:pPr>
            <a:endParaRPr lang="zh-CN" altLang="en-US">
              <a:solidFill>
                <a:schemeClr val="tx1"/>
              </a:solidFill>
              <a:sym typeface="+mn-ea"/>
            </a:endParaRPr>
          </a:p>
        </p:txBody>
      </p:sp>
      <p:sp>
        <p:nvSpPr>
          <p:cNvPr id="47" name="矩形 46"/>
          <p:cNvSpPr/>
          <p:nvPr>
            <p:custDataLst>
              <p:tags r:id="rId16"/>
            </p:custDataLst>
          </p:nvPr>
        </p:nvSpPr>
        <p:spPr>
          <a:xfrm>
            <a:off x="5638800" y="3506470"/>
            <a:ext cx="3611880" cy="9931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30000"/>
              </a:lnSpc>
            </a:pPr>
            <a:r>
              <a:rPr lang="en-US" altLang="en-US" sz="2000" b="1" kern="0" spc="0" dirty="0">
                <a:ln>
                  <a:noFill/>
                  <a:prstDash val="sysDot"/>
                </a:ln>
                <a:solidFill>
                  <a:schemeClr val="bg1">
                    <a:lumMod val="25000"/>
                  </a:schemeClr>
                </a:solidFill>
                <a:latin typeface="+mn-ea"/>
                <a:ea typeface="+mn-ea"/>
                <a:sym typeface="+mn-ea"/>
              </a:rPr>
              <a:t>3.</a:t>
            </a:r>
            <a:r>
              <a:rPr lang="zh-CN" altLang="en-US" sz="2000" b="1" kern="0" spc="0" dirty="0">
                <a:ln>
                  <a:noFill/>
                  <a:prstDash val="sysDot"/>
                </a:ln>
                <a:solidFill>
                  <a:schemeClr val="bg1">
                    <a:lumMod val="25000"/>
                  </a:schemeClr>
                </a:solidFill>
                <a:latin typeface="+mn-ea"/>
                <a:ea typeface="+mn-ea"/>
                <a:sym typeface="+mn-ea"/>
              </a:rPr>
              <a:t>确定指标体系的原则和要求</a:t>
            </a:r>
            <a:endParaRPr lang="zh-CN" altLang="en-US" sz="2000" b="1" kern="0" spc="0" dirty="0">
              <a:ln>
                <a:noFill/>
                <a:prstDash val="sysDot"/>
              </a:ln>
              <a:solidFill>
                <a:schemeClr val="bg1">
                  <a:lumMod val="25000"/>
                </a:schemeClr>
              </a:solidFill>
              <a:latin typeface="+mn-ea"/>
              <a:ea typeface="+mn-ea"/>
              <a:sym typeface="+mn-ea"/>
            </a:endParaRPr>
          </a:p>
        </p:txBody>
      </p:sp>
      <p:pic>
        <p:nvPicPr>
          <p:cNvPr id="18" name="图形 7"/>
          <p:cNvPicPr>
            <a:picLocks noChangeAspect="1"/>
          </p:cNvPicPr>
          <p:nvPr>
            <p:custDataLst>
              <p:tags r:id="rId17"/>
            </p:custDataLst>
          </p:nvPr>
        </p:nvPicPr>
        <p:blipFill>
          <a:blip r:embed="rId18">
            <a:extLst>
              <a:ext uri="{96DAC541-7B7A-43D3-8B79-37D633B846F1}">
                <asvg:svgBlip xmlns:asvg="http://schemas.microsoft.com/office/drawing/2016/SVG/main" r:embed="rId19"/>
              </a:ext>
            </a:extLst>
          </a:blip>
          <a:stretch>
            <a:fillRect/>
          </a:stretch>
        </p:blipFill>
        <p:spPr>
          <a:xfrm>
            <a:off x="4859340" y="3664595"/>
            <a:ext cx="346297" cy="282578"/>
          </a:xfrm>
          <a:prstGeom prst="rect">
            <a:avLst/>
          </a:prstGeom>
          <a:effectLst>
            <a:outerShdw blurRad="101600" dir="5400000" sx="90000" sy="-19000" rotWithShape="0">
              <a:schemeClr val="accent2">
                <a:alpha val="85000"/>
              </a:schemeClr>
            </a:outerShdw>
          </a:effectLst>
        </p:spPr>
      </p:pic>
      <p:sp useBgFill="1">
        <p:nvSpPr>
          <p:cNvPr id="19" name="任意多边形: 形状 35"/>
          <p:cNvSpPr/>
          <p:nvPr>
            <p:custDataLst>
              <p:tags r:id="rId20"/>
            </p:custDataLst>
          </p:nvPr>
        </p:nvSpPr>
        <p:spPr>
          <a:xfrm>
            <a:off x="2033007" y="2139353"/>
            <a:ext cx="1415537" cy="808150"/>
          </a:xfrm>
          <a:custGeom>
            <a:avLst/>
            <a:gdLst>
              <a:gd name="connsiteX0" fmla="*/ 46125 w 1415563"/>
              <a:gd name="connsiteY0" fmla="*/ 485637 h 808165"/>
              <a:gd name="connsiteX1" fmla="*/ 489277 w 1415563"/>
              <a:gd name="connsiteY1" fmla="*/ 750436 h 808165"/>
              <a:gd name="connsiteX2" fmla="*/ 903765 w 1415563"/>
              <a:gd name="connsiteY2" fmla="*/ 752256 h 808165"/>
              <a:gd name="connsiteX3" fmla="*/ 1368756 w 1415563"/>
              <a:gd name="connsiteY3" fmla="*/ 479722 h 808165"/>
              <a:gd name="connsiteX4" fmla="*/ 1367846 w 1415563"/>
              <a:gd name="connsiteY4" fmla="*/ 315474 h 808165"/>
              <a:gd name="connsiteX5" fmla="*/ 913320 w 1415563"/>
              <a:gd name="connsiteY5" fmla="*/ 54315 h 808165"/>
              <a:gd name="connsiteX6" fmla="*/ 505656 w 1415563"/>
              <a:gd name="connsiteY6" fmla="*/ 55225 h 808165"/>
              <a:gd name="connsiteX7" fmla="*/ 47035 w 1415563"/>
              <a:gd name="connsiteY7" fmla="*/ 322299 h 808165"/>
              <a:gd name="connsiteX8" fmla="*/ 46125 w 1415563"/>
              <a:gd name="connsiteY8" fmla="*/ 485637 h 80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5563" h="808165">
                <a:moveTo>
                  <a:pt x="46125" y="485637"/>
                </a:moveTo>
                <a:lnTo>
                  <a:pt x="489277" y="750436"/>
                </a:lnTo>
                <a:cubicBezTo>
                  <a:pt x="616672" y="826873"/>
                  <a:pt x="775915" y="827328"/>
                  <a:pt x="903765" y="752256"/>
                </a:cubicBezTo>
                <a:lnTo>
                  <a:pt x="1368756" y="479722"/>
                </a:lnTo>
                <a:cubicBezTo>
                  <a:pt x="1431544" y="442869"/>
                  <a:pt x="1431089" y="351873"/>
                  <a:pt x="1367846" y="315474"/>
                </a:cubicBezTo>
                <a:lnTo>
                  <a:pt x="913320" y="54315"/>
                </a:lnTo>
                <a:cubicBezTo>
                  <a:pt x="786835" y="-18482"/>
                  <a:pt x="631686" y="-18027"/>
                  <a:pt x="505656" y="55225"/>
                </a:cubicBezTo>
                <a:lnTo>
                  <a:pt x="47035" y="322299"/>
                </a:lnTo>
                <a:cubicBezTo>
                  <a:pt x="-15297" y="358697"/>
                  <a:pt x="-15752" y="448784"/>
                  <a:pt x="46125" y="485637"/>
                </a:cubicBezTo>
                <a:close/>
              </a:path>
            </a:pathLst>
          </a:custGeom>
          <a:solidFill>
            <a:schemeClr val="accent1">
              <a:lumMod val="20000"/>
              <a:lumOff val="80000"/>
              <a:alpha val="20000"/>
            </a:schemeClr>
          </a:solidFill>
          <a:ln w="4549" cap="flat">
            <a:noFill/>
            <a:prstDash val="solid"/>
            <a:miter/>
          </a:ln>
          <a:effectLst/>
        </p:spPr>
        <p:txBody>
          <a:bodyPr rtlCol="0" anchor="ctr">
            <a:noAutofit/>
          </a:bodyPr>
          <a:lstStyle/>
          <a:p>
            <a:pPr lvl="0" algn="ctr">
              <a:buClrTx/>
              <a:buSzTx/>
              <a:buFontTx/>
            </a:pPr>
            <a:endParaRPr lang="zh-CN" altLang="en-US">
              <a:solidFill>
                <a:schemeClr val="tx1"/>
              </a:solidFill>
              <a:sym typeface="+mn-ea"/>
            </a:endParaRPr>
          </a:p>
        </p:txBody>
      </p:sp>
      <p:sp>
        <p:nvSpPr>
          <p:cNvPr id="48" name="矩形 47"/>
          <p:cNvSpPr/>
          <p:nvPr>
            <p:custDataLst>
              <p:tags r:id="rId21"/>
            </p:custDataLst>
          </p:nvPr>
        </p:nvSpPr>
        <p:spPr>
          <a:xfrm>
            <a:off x="1082675" y="3738245"/>
            <a:ext cx="2499360" cy="9931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30000"/>
              </a:lnSpc>
            </a:pPr>
            <a:r>
              <a:rPr lang="en-US" altLang="en-US" sz="2000" b="1" kern="0" spc="0" dirty="0">
                <a:ln>
                  <a:noFill/>
                  <a:prstDash val="sysDot"/>
                </a:ln>
                <a:solidFill>
                  <a:schemeClr val="bg1">
                    <a:lumMod val="25000"/>
                  </a:schemeClr>
                </a:solidFill>
                <a:latin typeface="+mn-ea"/>
                <a:ea typeface="+mn-ea"/>
                <a:sym typeface="+mn-ea"/>
              </a:rPr>
              <a:t>1.</a:t>
            </a:r>
            <a:r>
              <a:rPr lang="zh-CN" altLang="en-US" sz="2000" b="1" kern="0" spc="0" dirty="0">
                <a:ln>
                  <a:noFill/>
                  <a:prstDash val="sysDot"/>
                </a:ln>
                <a:solidFill>
                  <a:schemeClr val="bg1">
                    <a:lumMod val="25000"/>
                  </a:schemeClr>
                </a:solidFill>
                <a:latin typeface="+mn-ea"/>
                <a:ea typeface="+mn-ea"/>
                <a:sym typeface="+mn-ea"/>
              </a:rPr>
              <a:t>指标体系的含义</a:t>
            </a:r>
            <a:endParaRPr lang="zh-CN" altLang="en-US" sz="2000" b="1" kern="0" spc="0" dirty="0">
              <a:ln>
                <a:noFill/>
                <a:prstDash val="sysDot"/>
              </a:ln>
              <a:solidFill>
                <a:schemeClr val="bg1">
                  <a:lumMod val="25000"/>
                </a:schemeClr>
              </a:solidFill>
              <a:latin typeface="+mn-ea"/>
              <a:ea typeface="+mn-ea"/>
              <a:sym typeface="+mn-ea"/>
            </a:endParaRPr>
          </a:p>
        </p:txBody>
      </p:sp>
      <p:sp useBgFill="1">
        <p:nvSpPr>
          <p:cNvPr id="20" name="任意多边形: 形状 35"/>
          <p:cNvSpPr/>
          <p:nvPr>
            <p:custDataLst>
              <p:tags r:id="rId22"/>
            </p:custDataLst>
          </p:nvPr>
        </p:nvSpPr>
        <p:spPr>
          <a:xfrm>
            <a:off x="8833096" y="3471559"/>
            <a:ext cx="1415537" cy="808150"/>
          </a:xfrm>
          <a:custGeom>
            <a:avLst/>
            <a:gdLst>
              <a:gd name="connsiteX0" fmla="*/ 46125 w 1415563"/>
              <a:gd name="connsiteY0" fmla="*/ 485637 h 808165"/>
              <a:gd name="connsiteX1" fmla="*/ 489277 w 1415563"/>
              <a:gd name="connsiteY1" fmla="*/ 750436 h 808165"/>
              <a:gd name="connsiteX2" fmla="*/ 903765 w 1415563"/>
              <a:gd name="connsiteY2" fmla="*/ 752256 h 808165"/>
              <a:gd name="connsiteX3" fmla="*/ 1368756 w 1415563"/>
              <a:gd name="connsiteY3" fmla="*/ 479722 h 808165"/>
              <a:gd name="connsiteX4" fmla="*/ 1367846 w 1415563"/>
              <a:gd name="connsiteY4" fmla="*/ 315474 h 808165"/>
              <a:gd name="connsiteX5" fmla="*/ 913320 w 1415563"/>
              <a:gd name="connsiteY5" fmla="*/ 54315 h 808165"/>
              <a:gd name="connsiteX6" fmla="*/ 505656 w 1415563"/>
              <a:gd name="connsiteY6" fmla="*/ 55225 h 808165"/>
              <a:gd name="connsiteX7" fmla="*/ 47035 w 1415563"/>
              <a:gd name="connsiteY7" fmla="*/ 322299 h 808165"/>
              <a:gd name="connsiteX8" fmla="*/ 46125 w 1415563"/>
              <a:gd name="connsiteY8" fmla="*/ 485637 h 80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5563" h="808165">
                <a:moveTo>
                  <a:pt x="46125" y="485637"/>
                </a:moveTo>
                <a:lnTo>
                  <a:pt x="489277" y="750436"/>
                </a:lnTo>
                <a:cubicBezTo>
                  <a:pt x="616672" y="826873"/>
                  <a:pt x="775915" y="827328"/>
                  <a:pt x="903765" y="752256"/>
                </a:cubicBezTo>
                <a:lnTo>
                  <a:pt x="1368756" y="479722"/>
                </a:lnTo>
                <a:cubicBezTo>
                  <a:pt x="1431544" y="442869"/>
                  <a:pt x="1431089" y="351873"/>
                  <a:pt x="1367846" y="315474"/>
                </a:cubicBezTo>
                <a:lnTo>
                  <a:pt x="913320" y="54315"/>
                </a:lnTo>
                <a:cubicBezTo>
                  <a:pt x="786835" y="-18482"/>
                  <a:pt x="631686" y="-18027"/>
                  <a:pt x="505656" y="55225"/>
                </a:cubicBezTo>
                <a:lnTo>
                  <a:pt x="47035" y="322299"/>
                </a:lnTo>
                <a:cubicBezTo>
                  <a:pt x="-15297" y="358697"/>
                  <a:pt x="-15752" y="448784"/>
                  <a:pt x="46125" y="485637"/>
                </a:cubicBezTo>
                <a:close/>
              </a:path>
            </a:pathLst>
          </a:custGeom>
          <a:solidFill>
            <a:schemeClr val="accent1">
              <a:lumMod val="20000"/>
              <a:lumOff val="80000"/>
              <a:alpha val="20000"/>
            </a:schemeClr>
          </a:solidFill>
          <a:ln w="4549" cap="flat">
            <a:noFill/>
            <a:prstDash val="solid"/>
            <a:miter/>
          </a:ln>
          <a:effectLst/>
        </p:spPr>
        <p:txBody>
          <a:bodyPr rtlCol="0" anchor="ctr">
            <a:noAutofit/>
          </a:bodyPr>
          <a:lstStyle/>
          <a:p>
            <a:pPr lvl="0" algn="ctr">
              <a:buClrTx/>
              <a:buSzTx/>
              <a:buFontTx/>
            </a:pPr>
            <a:endParaRPr lang="zh-CN" altLang="en-US">
              <a:solidFill>
                <a:schemeClr val="tx1"/>
              </a:solidFill>
              <a:sym typeface="+mn-ea"/>
            </a:endParaRPr>
          </a:p>
        </p:txBody>
      </p:sp>
      <p:sp useBgFill="1">
        <p:nvSpPr>
          <p:cNvPr id="21" name="任意多边形: 形状 35"/>
          <p:cNvSpPr/>
          <p:nvPr>
            <p:custDataLst>
              <p:tags r:id="rId23"/>
            </p:custDataLst>
          </p:nvPr>
        </p:nvSpPr>
        <p:spPr>
          <a:xfrm>
            <a:off x="6524914" y="2127923"/>
            <a:ext cx="1415537" cy="808150"/>
          </a:xfrm>
          <a:custGeom>
            <a:avLst/>
            <a:gdLst>
              <a:gd name="connsiteX0" fmla="*/ 46125 w 1415563"/>
              <a:gd name="connsiteY0" fmla="*/ 485637 h 808165"/>
              <a:gd name="connsiteX1" fmla="*/ 489277 w 1415563"/>
              <a:gd name="connsiteY1" fmla="*/ 750436 h 808165"/>
              <a:gd name="connsiteX2" fmla="*/ 903765 w 1415563"/>
              <a:gd name="connsiteY2" fmla="*/ 752256 h 808165"/>
              <a:gd name="connsiteX3" fmla="*/ 1368756 w 1415563"/>
              <a:gd name="connsiteY3" fmla="*/ 479722 h 808165"/>
              <a:gd name="connsiteX4" fmla="*/ 1367846 w 1415563"/>
              <a:gd name="connsiteY4" fmla="*/ 315474 h 808165"/>
              <a:gd name="connsiteX5" fmla="*/ 913320 w 1415563"/>
              <a:gd name="connsiteY5" fmla="*/ 54315 h 808165"/>
              <a:gd name="connsiteX6" fmla="*/ 505656 w 1415563"/>
              <a:gd name="connsiteY6" fmla="*/ 55225 h 808165"/>
              <a:gd name="connsiteX7" fmla="*/ 47035 w 1415563"/>
              <a:gd name="connsiteY7" fmla="*/ 322299 h 808165"/>
              <a:gd name="connsiteX8" fmla="*/ 46125 w 1415563"/>
              <a:gd name="connsiteY8" fmla="*/ 485637 h 80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5563" h="808165">
                <a:moveTo>
                  <a:pt x="46125" y="485637"/>
                </a:moveTo>
                <a:lnTo>
                  <a:pt x="489277" y="750436"/>
                </a:lnTo>
                <a:cubicBezTo>
                  <a:pt x="616672" y="826873"/>
                  <a:pt x="775915" y="827328"/>
                  <a:pt x="903765" y="752256"/>
                </a:cubicBezTo>
                <a:lnTo>
                  <a:pt x="1368756" y="479722"/>
                </a:lnTo>
                <a:cubicBezTo>
                  <a:pt x="1431544" y="442869"/>
                  <a:pt x="1431089" y="351873"/>
                  <a:pt x="1367846" y="315474"/>
                </a:cubicBezTo>
                <a:lnTo>
                  <a:pt x="913320" y="54315"/>
                </a:lnTo>
                <a:cubicBezTo>
                  <a:pt x="786835" y="-18482"/>
                  <a:pt x="631686" y="-18027"/>
                  <a:pt x="505656" y="55225"/>
                </a:cubicBezTo>
                <a:lnTo>
                  <a:pt x="47035" y="322299"/>
                </a:lnTo>
                <a:cubicBezTo>
                  <a:pt x="-15297" y="358697"/>
                  <a:pt x="-15752" y="448784"/>
                  <a:pt x="46125" y="485637"/>
                </a:cubicBezTo>
                <a:close/>
              </a:path>
            </a:pathLst>
          </a:custGeom>
          <a:solidFill>
            <a:schemeClr val="accent1">
              <a:lumMod val="20000"/>
              <a:lumOff val="80000"/>
              <a:alpha val="20000"/>
            </a:schemeClr>
          </a:solidFill>
          <a:ln w="4549" cap="flat">
            <a:noFill/>
            <a:prstDash val="solid"/>
            <a:miter/>
          </a:ln>
          <a:effectLst/>
        </p:spPr>
        <p:txBody>
          <a:bodyPr rtlCol="0" anchor="ctr">
            <a:noAutofit/>
          </a:bodyPr>
          <a:lstStyle/>
          <a:p>
            <a:pPr lvl="0" algn="ctr">
              <a:buClrTx/>
              <a:buSzTx/>
              <a:buFontTx/>
            </a:pPr>
            <a:endParaRPr lang="zh-CN" altLang="en-US">
              <a:solidFill>
                <a:schemeClr val="tx1"/>
              </a:solidFill>
              <a:sym typeface="+mn-ea"/>
            </a:endParaRPr>
          </a:p>
        </p:txBody>
      </p:sp>
      <p:pic>
        <p:nvPicPr>
          <p:cNvPr id="22" name="图片 13" descr="32313538333935363b32313538333934373bcec4bcfebcd0"/>
          <p:cNvPicPr>
            <a:picLocks noChangeAspect="1"/>
          </p:cNvPicPr>
          <p:nvPr>
            <p:custDataLst>
              <p:tags r:id="rId24"/>
            </p:custDataLst>
          </p:nvPr>
        </p:nvPicPr>
        <p:blipFill>
          <a:blip r:embed="rId25">
            <a:extLst>
              <a:ext uri="{96DAC541-7B7A-43D3-8B79-37D633B846F1}">
                <asvg:svgBlip xmlns:asvg="http://schemas.microsoft.com/office/drawing/2016/SVG/main" r:embed="rId26"/>
              </a:ext>
            </a:extLst>
          </a:blip>
          <a:stretch>
            <a:fillRect/>
          </a:stretch>
        </p:blipFill>
        <p:spPr>
          <a:xfrm>
            <a:off x="2567667" y="2300640"/>
            <a:ext cx="345783" cy="345783"/>
          </a:xfrm>
          <a:prstGeom prst="rect">
            <a:avLst/>
          </a:prstGeom>
          <a:effectLst>
            <a:outerShdw blurRad="101600" dir="5400000" sx="90000" sy="-19000" rotWithShape="0">
              <a:schemeClr val="accent1">
                <a:alpha val="85000"/>
              </a:schemeClr>
            </a:outerShdw>
          </a:effectLst>
        </p:spPr>
      </p:pic>
      <p:pic>
        <p:nvPicPr>
          <p:cNvPr id="23" name="图形 2"/>
          <p:cNvPicPr>
            <a:picLocks noChangeAspect="1"/>
          </p:cNvPicPr>
          <p:nvPr>
            <p:custDataLst>
              <p:tags r:id="rId27"/>
            </p:custDataLst>
          </p:nvPr>
        </p:nvPicPr>
        <p:blipFill>
          <a:blip r:embed="rId28">
            <a:extLst>
              <a:ext uri="{96DAC541-7B7A-43D3-8B79-37D633B846F1}">
                <asvg:svgBlip xmlns:asvg="http://schemas.microsoft.com/office/drawing/2016/SVG/main" r:embed="rId29"/>
              </a:ext>
            </a:extLst>
          </a:blip>
          <a:stretch>
            <a:fillRect/>
          </a:stretch>
        </p:blipFill>
        <p:spPr>
          <a:xfrm>
            <a:off x="9383631" y="3634116"/>
            <a:ext cx="317365" cy="342420"/>
          </a:xfrm>
          <a:prstGeom prst="rect">
            <a:avLst/>
          </a:prstGeom>
          <a:effectLst>
            <a:outerShdw blurRad="101600" dir="5400000" sx="90000" sy="-19000" rotWithShape="0">
              <a:schemeClr val="accent4">
                <a:alpha val="85000"/>
              </a:schemeClr>
            </a:outerShdw>
          </a:effectLst>
        </p:spPr>
      </p:pic>
      <p:pic>
        <p:nvPicPr>
          <p:cNvPr id="24" name="图形 9"/>
          <p:cNvPicPr>
            <a:picLocks noChangeAspect="1"/>
          </p:cNvPicPr>
          <p:nvPr>
            <p:custDataLst>
              <p:tags r:id="rId30"/>
            </p:custDataLst>
          </p:nvPr>
        </p:nvPicPr>
        <p:blipFill>
          <a:blip r:embed="rId31">
            <a:extLst>
              <a:ext uri="{96DAC541-7B7A-43D3-8B79-37D633B846F1}">
                <asvg:svgBlip xmlns:asvg="http://schemas.microsoft.com/office/drawing/2016/SVG/main" r:embed="rId32"/>
              </a:ext>
            </a:extLst>
          </a:blip>
          <a:stretch>
            <a:fillRect/>
          </a:stretch>
        </p:blipFill>
        <p:spPr>
          <a:xfrm>
            <a:off x="7043700" y="2273971"/>
            <a:ext cx="379308" cy="376519"/>
          </a:xfrm>
          <a:prstGeom prst="rect">
            <a:avLst/>
          </a:prstGeom>
          <a:effectLst>
            <a:outerShdw blurRad="101600" dir="5400000" sx="90000" sy="-19000" rotWithShape="0">
              <a:schemeClr val="accent3">
                <a:alpha val="85000"/>
              </a:schemeClr>
            </a:outerShdw>
          </a:effectLst>
        </p:spPr>
      </p:pic>
      <p:sp>
        <p:nvSpPr>
          <p:cNvPr id="55" name="矩形 54"/>
          <p:cNvSpPr/>
          <p:nvPr>
            <p:custDataLst>
              <p:tags r:id="rId33"/>
            </p:custDataLst>
          </p:nvPr>
        </p:nvSpPr>
        <p:spPr>
          <a:xfrm>
            <a:off x="1944109" y="1783760"/>
            <a:ext cx="598855" cy="5784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0" tIns="0" rIns="0" bIns="0" rtlCol="0" anchor="ctr">
            <a:normAutofit lnSpcReduction="10000"/>
            <a:scene3d>
              <a:camera prst="isometricRightUp"/>
              <a:lightRig rig="threePt" dir="t"/>
            </a:scene3d>
          </a:bodyPr>
          <a:lstStyle/>
          <a:p>
            <a:r>
              <a:rPr lang="en-US" altLang="zh-CN" sz="4000" b="1" kern="0" dirty="0">
                <a:solidFill>
                  <a:schemeClr val="bg1">
                    <a:lumMod val="25000"/>
                  </a:schemeClr>
                </a:solidFill>
                <a:cs typeface="+mn-lt"/>
              </a:rPr>
              <a:t>01</a:t>
            </a:r>
            <a:endParaRPr lang="en-US" altLang="zh-CN" sz="4000" b="1" kern="0" dirty="0">
              <a:solidFill>
                <a:schemeClr val="bg1">
                  <a:lumMod val="25000"/>
                </a:schemeClr>
              </a:solidFill>
              <a:cs typeface="+mn-lt"/>
            </a:endParaRPr>
          </a:p>
        </p:txBody>
      </p:sp>
      <p:sp>
        <p:nvSpPr>
          <p:cNvPr id="56" name="矩形 55"/>
          <p:cNvSpPr/>
          <p:nvPr>
            <p:custDataLst>
              <p:tags r:id="rId34"/>
            </p:custDataLst>
          </p:nvPr>
        </p:nvSpPr>
        <p:spPr>
          <a:xfrm>
            <a:off x="4240226" y="3111520"/>
            <a:ext cx="598855" cy="5784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0" tIns="0" rIns="0" bIns="0" rtlCol="0" anchor="ctr">
            <a:normAutofit lnSpcReduction="10000"/>
            <a:scene3d>
              <a:camera prst="isometricRightUp"/>
              <a:lightRig rig="threePt" dir="t"/>
            </a:scene3d>
          </a:bodyPr>
          <a:lstStyle/>
          <a:p>
            <a:r>
              <a:rPr lang="en-US" altLang="zh-CN" sz="4000" b="1" kern="0" dirty="0">
                <a:solidFill>
                  <a:schemeClr val="bg1">
                    <a:lumMod val="25000"/>
                  </a:schemeClr>
                </a:solidFill>
                <a:cs typeface="+mn-lt"/>
              </a:rPr>
              <a:t>02</a:t>
            </a:r>
            <a:endParaRPr lang="en-US" altLang="zh-CN" sz="4000" b="1" kern="0" dirty="0">
              <a:solidFill>
                <a:schemeClr val="bg1">
                  <a:lumMod val="25000"/>
                </a:schemeClr>
              </a:solidFill>
              <a:cs typeface="+mn-lt"/>
            </a:endParaRPr>
          </a:p>
        </p:txBody>
      </p:sp>
      <p:sp>
        <p:nvSpPr>
          <p:cNvPr id="57" name="矩形 56"/>
          <p:cNvSpPr/>
          <p:nvPr>
            <p:custDataLst>
              <p:tags r:id="rId35"/>
            </p:custDataLst>
          </p:nvPr>
        </p:nvSpPr>
        <p:spPr>
          <a:xfrm>
            <a:off x="6432206" y="1776775"/>
            <a:ext cx="598855" cy="5784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0" tIns="0" rIns="0" bIns="0" rtlCol="0" anchor="ctr">
            <a:normAutofit lnSpcReduction="10000"/>
            <a:scene3d>
              <a:camera prst="isometricRightUp"/>
              <a:lightRig rig="threePt" dir="t"/>
            </a:scene3d>
          </a:bodyPr>
          <a:lstStyle/>
          <a:p>
            <a:r>
              <a:rPr lang="en-US" altLang="zh-CN" sz="4000" b="1" kern="0" dirty="0">
                <a:solidFill>
                  <a:schemeClr val="bg1">
                    <a:lumMod val="25000"/>
                  </a:schemeClr>
                </a:solidFill>
                <a:cs typeface="+mn-lt"/>
              </a:rPr>
              <a:t>03</a:t>
            </a:r>
            <a:endParaRPr lang="en-US" altLang="zh-CN" sz="4000" b="1" kern="0" dirty="0">
              <a:solidFill>
                <a:schemeClr val="bg1">
                  <a:lumMod val="25000"/>
                </a:schemeClr>
              </a:solidFill>
              <a:cs typeface="+mn-lt"/>
            </a:endParaRPr>
          </a:p>
        </p:txBody>
      </p:sp>
      <p:sp>
        <p:nvSpPr>
          <p:cNvPr id="58" name="矩形 57"/>
          <p:cNvSpPr/>
          <p:nvPr>
            <p:custDataLst>
              <p:tags r:id="rId36"/>
            </p:custDataLst>
          </p:nvPr>
        </p:nvSpPr>
        <p:spPr>
          <a:xfrm>
            <a:off x="8735943" y="3121045"/>
            <a:ext cx="598855" cy="5784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0" tIns="0" rIns="0" bIns="0" rtlCol="0" anchor="ctr">
            <a:normAutofit lnSpcReduction="10000"/>
            <a:scene3d>
              <a:camera prst="isometricRightUp"/>
              <a:lightRig rig="threePt" dir="t"/>
            </a:scene3d>
          </a:bodyPr>
          <a:lstStyle/>
          <a:p>
            <a:r>
              <a:rPr lang="en-US" altLang="zh-CN" sz="4000" b="1" kern="0" dirty="0">
                <a:solidFill>
                  <a:schemeClr val="bg1">
                    <a:lumMod val="25000"/>
                  </a:schemeClr>
                </a:solidFill>
                <a:cs typeface="+mn-lt"/>
              </a:rPr>
              <a:t>04</a:t>
            </a:r>
            <a:endParaRPr lang="en-US" altLang="zh-CN" sz="4000" b="1" kern="0" dirty="0">
              <a:solidFill>
                <a:schemeClr val="bg1">
                  <a:lumMod val="25000"/>
                </a:schemeClr>
              </a:solidFill>
              <a:cs typeface="+mn-lt"/>
            </a:endParaRPr>
          </a:p>
        </p:txBody>
      </p:sp>
    </p:spTree>
    <p:custDataLst>
      <p:tags r:id="rId37"/>
    </p:custData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3600" kern="0" dirty="0">
                <a:uFillTx/>
                <a:latin typeface="微软雅黑" panose="020B0503020204020204" charset="-122"/>
                <a:cs typeface="+mn-ea"/>
                <a:sym typeface="+mn-ea"/>
              </a:rPr>
              <a:t> </a:t>
            </a:r>
            <a:r>
              <a:rPr lang="en-US" altLang="zh-CN" sz="3600" b="1" kern="0" dirty="0">
                <a:uFillTx/>
                <a:latin typeface="微软雅黑" panose="020B0503020204020204" charset="-122"/>
                <a:cs typeface="+mn-ea"/>
                <a:sym typeface="+mn-ea"/>
              </a:rPr>
              <a:t>二、评价指标体系的制定</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905000"/>
            <a:ext cx="9763125" cy="3608705"/>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(一）指标体系的含义</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dirty="0">
                <a:solidFill>
                  <a:schemeClr val="bg1">
                    <a:lumMod val="25000"/>
                  </a:schemeClr>
                </a:solidFill>
                <a:latin typeface="Calibri" panose="020F0502020204030204" pitchFamily="34" charset="0"/>
                <a:sym typeface="+mn-ea"/>
              </a:rPr>
              <a:t>评价的指标体系，包括一系列具体指标所组成的指标集合，或称评定因素集、评估要素集或评价标准集，以及相应的权重系数的集合（权重系数，即确定每一指标重要程 度的数量标志）。在一个指标体系中，任何一项指标都不能反映全部的目标，而只反映目 标的某一个方面或局部，只有把一群相互联系的指标系统化，组成某种结构体系，才能 反映目标的整体。</a:t>
            </a:r>
            <a:endParaRPr lang="en-US" altLang="zh-CN" dirty="0">
              <a:solidFill>
                <a:schemeClr val="bg1">
                  <a:lumMod val="25000"/>
                </a:schemeClr>
              </a:solidFill>
              <a:latin typeface="Calibri" panose="020F0502020204030204" pitchFamily="34" charset="0"/>
            </a:endParaRPr>
          </a:p>
          <a:p>
            <a:pPr>
              <a:lnSpc>
                <a:spcPct val="150000"/>
              </a:lnSpc>
            </a:pPr>
            <a:r>
              <a:rPr lang="en-US" altLang="zh-CN" dirty="0">
                <a:solidFill>
                  <a:schemeClr val="bg1">
                    <a:lumMod val="25000"/>
                  </a:schemeClr>
                </a:solidFill>
                <a:latin typeface="Calibri" panose="020F0502020204030204" pitchFamily="34" charset="0"/>
                <a:sym typeface="+mn-ea"/>
              </a:rPr>
              <a:t>      </a:t>
            </a:r>
            <a:r>
              <a:rPr lang="zh-CN" altLang="en-US" dirty="0">
                <a:solidFill>
                  <a:schemeClr val="bg1">
                    <a:lumMod val="25000"/>
                  </a:schemeClr>
                </a:solidFill>
                <a:latin typeface="Calibri" panose="020F0502020204030204" pitchFamily="34" charset="0"/>
                <a:sym typeface="+mn-ea"/>
              </a:rPr>
              <a:t>这里所说的系统化，就是把许多指标组成具有逻辑合理性的层次结构， 并全面、综合地考虑和分配各层次、各项目的权重 。</a:t>
            </a:r>
            <a:endParaRPr lang="zh-CN" altLang="en-US"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kern="0" dirty="0">
                <a:uFillTx/>
                <a:latin typeface="微软雅黑" panose="020B0503020204020204" charset="-122"/>
                <a:cs typeface="+mn-ea"/>
                <a:sym typeface="+mn-ea"/>
              </a:rPr>
              <a:t> </a:t>
            </a:r>
            <a:r>
              <a:rPr lang="en-US" altLang="zh-CN" sz="3600" b="1" kern="0" dirty="0">
                <a:uFillTx/>
                <a:latin typeface="微软雅黑" panose="020B0503020204020204" charset="-122"/>
                <a:cs typeface="+mn-ea"/>
                <a:sym typeface="+mn-ea"/>
              </a:rPr>
              <a:t>二、评价指标体系的制定</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905000"/>
            <a:ext cx="9763125" cy="3608705"/>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en-US" altLang="zh-CN" sz="2400" b="1" dirty="0">
                <a:solidFill>
                  <a:srgbClr val="FFC000"/>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(二）指标体系的作用</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指标体系不仅可作为评价的直接依据，体现目标的实质性内容，而且具有更明显的导向作用，影响着目标能否切实实现。如果《幼儿园教育指导纲要（试行）》和《幼儿园 工作规程》中的目标内容能转化为各种相应的具体指标体系，则它们的贯彻落实将在更加深刻和现实的意义上得到保证。</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kern="0" dirty="0">
                <a:uFillTx/>
                <a:latin typeface="微软雅黑" panose="020B0503020204020204" charset="-122"/>
                <a:cs typeface="+mn-ea"/>
                <a:sym typeface="+mn-ea"/>
              </a:rPr>
              <a:t> </a:t>
            </a:r>
            <a:r>
              <a:rPr lang="en-US" altLang="zh-CN" sz="3600" b="1" kern="0" dirty="0">
                <a:uFillTx/>
                <a:latin typeface="微软雅黑" panose="020B0503020204020204" charset="-122"/>
                <a:cs typeface="+mn-ea"/>
                <a:sym typeface="+mn-ea"/>
              </a:rPr>
              <a:t>二、评价指标体系的制定</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905000"/>
            <a:ext cx="9763125" cy="3608705"/>
          </a:xfrm>
          <a:prstGeom prst="rect">
            <a:avLst/>
          </a:prstGeom>
          <a:noFill/>
        </p:spPr>
        <p:txBody>
          <a:bodyPr wrap="square" rtlCol="0"/>
          <a:lstStyle/>
          <a:p>
            <a:pPr>
              <a:lnSpc>
                <a:spcPct val="150000"/>
              </a:lnSpc>
            </a:pPr>
            <a:r>
              <a:rPr lang="en-US" altLang="zh-CN" sz="2400" b="1" dirty="0">
                <a:solidFill>
                  <a:schemeClr val="bg1">
                    <a:lumMod val="25000"/>
                  </a:schemeClr>
                </a:solidFill>
                <a:latin typeface="宋体" panose="02010600030101010101" pitchFamily="2" charset="-122"/>
                <a:sym typeface="+mn-ea"/>
              </a:rPr>
              <a:t>  </a:t>
            </a:r>
            <a:r>
              <a:rPr lang="en-US" altLang="zh-CN" sz="2400" b="1" dirty="0">
                <a:solidFill>
                  <a:srgbClr val="FFC000"/>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(三</a:t>
            </a:r>
            <a:r>
              <a:rPr lang="zh-CN" altLang="en-US" sz="2400" dirty="0">
                <a:solidFill>
                  <a:schemeClr val="bg1">
                    <a:lumMod val="25000"/>
                  </a:schemeClr>
                </a:solidFill>
                <a:latin typeface="宋体" panose="02010600030101010101" pitchFamily="2" charset="-122"/>
                <a:sym typeface="+mn-ea"/>
              </a:rPr>
              <a:t>）</a:t>
            </a:r>
            <a:r>
              <a:rPr lang="zh-CN" altLang="en-US" sz="2400" b="1" dirty="0">
                <a:solidFill>
                  <a:schemeClr val="bg1">
                    <a:lumMod val="25000"/>
                  </a:schemeClr>
                </a:solidFill>
                <a:latin typeface="宋体" panose="02010600030101010101" pitchFamily="2" charset="-122"/>
                <a:sym typeface="+mn-ea"/>
              </a:rPr>
              <a:t>确定指标体系的原则和要求</a:t>
            </a:r>
            <a:endParaRPr lang="zh-CN" altLang="en-US" sz="2400" b="1" dirty="0">
              <a:solidFill>
                <a:schemeClr val="bg1">
                  <a:lumMod val="25000"/>
                </a:schemeClr>
              </a:solidFill>
              <a:latin typeface="宋体" panose="02010600030101010101" pitchFamily="2" charset="-122"/>
            </a:endParaRPr>
          </a:p>
          <a:p>
            <a:pPr indent="0" fontAlgn="auto">
              <a:lnSpc>
                <a:spcPct val="150000"/>
              </a:lnSpc>
              <a:spcBef>
                <a:spcPts val="1800"/>
              </a:spcBef>
            </a:pP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1.分类科学，权重合理</a:t>
            </a:r>
            <a:endParaRPr lang="zh-CN" altLang="en-US" sz="2400" dirty="0">
              <a:solidFill>
                <a:schemeClr val="bg1">
                  <a:lumMod val="25000"/>
                </a:schemeClr>
              </a:solidFill>
              <a:latin typeface="Calibri" panose="020F0502020204030204" pitchFamily="34" charset="0"/>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2.定义具体，可测可比</a:t>
            </a:r>
            <a:endParaRPr lang="zh-CN" altLang="en-US" sz="2400" dirty="0">
              <a:solidFill>
                <a:schemeClr val="bg1">
                  <a:lumMod val="25000"/>
                </a:schemeClr>
              </a:solidFill>
              <a:latin typeface="Calibri" panose="020F0502020204030204" pitchFamily="34" charset="0"/>
            </a:endParaRPr>
          </a:p>
          <a:p>
            <a:pPr>
              <a:lnSpc>
                <a:spcPct val="150000"/>
              </a:lnSpc>
            </a:pPr>
            <a:r>
              <a:rPr lang="zh-CN" altLang="en-US" sz="2400" b="1" dirty="0">
                <a:solidFill>
                  <a:schemeClr val="bg1">
                    <a:lumMod val="25000"/>
                  </a:schemeClr>
                </a:solidFill>
                <a:latin typeface="Calibri" panose="020F0502020204030204" pitchFamily="34" charset="0"/>
                <a:sym typeface="+mn-ea"/>
              </a:rPr>
              <a:t> </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2080895"/>
            <a:ext cx="3347085" cy="340868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038600" y="1752600"/>
            <a:ext cx="7651115" cy="4135120"/>
          </a:xfrm>
          <a:prstGeom prst="rect">
            <a:avLst/>
          </a:prstGeom>
          <a:noFill/>
        </p:spPr>
        <p:txBody>
          <a:bodyPr wrap="square" lIns="0" tIns="0" rIns="0" bIns="0" rtlCol="0" anchor="t" anchorCtr="0"/>
          <a:lstStyle/>
          <a:p>
            <a:pPr indent="254000" eaLnBrk="0" hangingPunct="0"/>
            <a:r>
              <a:rPr lang="zh-CN" altLang="en-US" sz="2000" b="1" dirty="0">
                <a:solidFill>
                  <a:schemeClr val="bg1">
                    <a:lumMod val="25000"/>
                  </a:schemeClr>
                </a:solidFill>
                <a:latin typeface="Calibri" panose="020F0502020204030204" pitchFamily="34" charset="0"/>
                <a:ea typeface="楷体_GB2312" pitchFamily="49" charset="-122"/>
                <a:sym typeface="+mn-ea"/>
              </a:rPr>
              <a:t>幼儿在园遵守集体规则的情况评价</a:t>
            </a:r>
            <a:endParaRPr lang="zh-CN" altLang="en-US" sz="2000" b="1" dirty="0">
              <a:solidFill>
                <a:schemeClr val="bg1">
                  <a:lumMod val="25000"/>
                </a:schemeClr>
              </a:solidFill>
              <a:latin typeface="Arial" panose="020B0604020202020204" pitchFamily="34" charset="0"/>
              <a:ea typeface="楷体_GB2312" pitchFamily="49" charset="-122"/>
            </a:endParaRPr>
          </a:p>
          <a:p>
            <a:pPr indent="254000" eaLnBrk="0" hangingPunct="0">
              <a:lnSpc>
                <a:spcPct val="150000"/>
              </a:lnSpc>
            </a:pPr>
            <a:r>
              <a:rPr lang="zh-CN" altLang="en-US" sz="2000" b="1" dirty="0">
                <a:solidFill>
                  <a:schemeClr val="bg1">
                    <a:lumMod val="25000"/>
                  </a:schemeClr>
                </a:solidFill>
                <a:latin typeface="Calibri" panose="020F0502020204030204" pitchFamily="34" charset="0"/>
                <a:ea typeface="楷体_GB2312" pitchFamily="49" charset="-122"/>
                <a:sym typeface="+mn-ea"/>
              </a:rPr>
              <a:t>根据对幼儿园集体规则的理解和当地幼儿园教育实际，认识到集体规则存在于幼儿园生活的三个环节：游戏中，上课时，日常生活中。进而提出各环节的具体规则，研究者将幼儿对每项集体规则的遵守情况又分为</a:t>
            </a:r>
            <a:r>
              <a:rPr lang="en-US" altLang="zh-CN" sz="2000" b="1" dirty="0">
                <a:solidFill>
                  <a:schemeClr val="bg1">
                    <a:lumMod val="25000"/>
                  </a:schemeClr>
                </a:solidFill>
                <a:latin typeface="Calibri" panose="020F0502020204030204" pitchFamily="34" charset="0"/>
                <a:ea typeface="楷体_GB2312" pitchFamily="49" charset="-122"/>
                <a:sym typeface="+mn-ea"/>
              </a:rPr>
              <a:t>3</a:t>
            </a:r>
            <a:r>
              <a:rPr lang="zh-CN" altLang="en-US" sz="2000" b="1" dirty="0">
                <a:solidFill>
                  <a:schemeClr val="bg1">
                    <a:lumMod val="25000"/>
                  </a:schemeClr>
                </a:solidFill>
                <a:latin typeface="Calibri" panose="020F0502020204030204" pitchFamily="34" charset="0"/>
                <a:ea typeface="楷体_GB2312" pitchFamily="49" charset="-122"/>
                <a:sym typeface="+mn-ea"/>
              </a:rPr>
              <a:t>个等第：能遵守、基本遵守、不能遵守。</a:t>
            </a:r>
            <a:endParaRPr lang="en-US" altLang="zh-CN" sz="2000" b="1" dirty="0">
              <a:solidFill>
                <a:schemeClr val="bg1">
                  <a:lumMod val="25000"/>
                </a:schemeClr>
              </a:solidFill>
              <a:latin typeface="Calibri" panose="020F0502020204030204" pitchFamily="34" charset="0"/>
              <a:ea typeface="楷体_GB2312" pitchFamily="49" charset="-122"/>
            </a:endParaRPr>
          </a:p>
          <a:p>
            <a:pPr indent="254000" eaLnBrk="0" hangingPunct="0">
              <a:lnSpc>
                <a:spcPct val="150000"/>
              </a:lnSpc>
            </a:pPr>
            <a:r>
              <a:rPr lang="zh-CN" altLang="en-US" sz="2000" b="1" dirty="0">
                <a:solidFill>
                  <a:schemeClr val="bg1">
                    <a:lumMod val="25000"/>
                  </a:schemeClr>
                </a:solidFill>
                <a:latin typeface="Calibri" panose="020F0502020204030204" pitchFamily="34" charset="0"/>
                <a:ea typeface="楷体_GB2312" pitchFamily="49" charset="-122"/>
                <a:sym typeface="+mn-ea"/>
              </a:rPr>
              <a:t>并确定了</a:t>
            </a:r>
            <a:r>
              <a:rPr lang="en-US" altLang="zh-CN" sz="2000" b="1" dirty="0">
                <a:solidFill>
                  <a:schemeClr val="bg1">
                    <a:lumMod val="25000"/>
                  </a:schemeClr>
                </a:solidFill>
                <a:latin typeface="Calibri" panose="020F0502020204030204" pitchFamily="34" charset="0"/>
                <a:ea typeface="楷体_GB2312" pitchFamily="49" charset="-122"/>
                <a:sym typeface="+mn-ea"/>
              </a:rPr>
              <a:t>3</a:t>
            </a:r>
            <a:r>
              <a:rPr lang="zh-CN" altLang="en-US" sz="2000" b="1" dirty="0">
                <a:solidFill>
                  <a:schemeClr val="bg1">
                    <a:lumMod val="25000"/>
                  </a:schemeClr>
                </a:solidFill>
                <a:latin typeface="Calibri" panose="020F0502020204030204" pitchFamily="34" charset="0"/>
                <a:ea typeface="楷体_GB2312" pitchFamily="49" charset="-122"/>
                <a:sym typeface="+mn-ea"/>
              </a:rPr>
              <a:t>个等第的具体评判标准</a:t>
            </a:r>
            <a:endParaRPr lang="zh-CN" altLang="en-US" sz="2000" b="1" dirty="0">
              <a:solidFill>
                <a:schemeClr val="bg1">
                  <a:lumMod val="25000"/>
                </a:schemeClr>
              </a:solidFill>
              <a:latin typeface="Arial" panose="020B0604020202020204" pitchFamily="34" charset="0"/>
              <a:cs typeface="Times New Roman" panose="02020603050405020304" pitchFamily="18" charset="0"/>
            </a:endParaRPr>
          </a:p>
          <a:p>
            <a:pPr indent="254000" eaLnBrk="0" hangingPunct="0">
              <a:lnSpc>
                <a:spcPct val="150000"/>
              </a:lnSpc>
            </a:pPr>
            <a:r>
              <a:rPr lang="zh-CN" altLang="en-US" sz="2000" b="1" dirty="0">
                <a:solidFill>
                  <a:schemeClr val="bg1">
                    <a:lumMod val="25000"/>
                  </a:schemeClr>
                </a:solidFill>
                <a:latin typeface="Calibri" panose="020F0502020204030204" pitchFamily="34" charset="0"/>
                <a:cs typeface="Times New Roman" panose="02020603050405020304" pitchFamily="18" charset="0"/>
                <a:sym typeface="+mn-ea"/>
              </a:rPr>
              <a:t>能遵守：凡是没有明显不遵守表现的为</a:t>
            </a:r>
            <a:r>
              <a:rPr lang="zh-CN" altLang="en-US" sz="2000" b="1" dirty="0">
                <a:solidFill>
                  <a:schemeClr val="bg1">
                    <a:lumMod val="25000"/>
                  </a:schemeClr>
                </a:solidFill>
                <a:latin typeface="宋体" panose="02010600030101010101" pitchFamily="2" charset="-122"/>
                <a:cs typeface="Times New Roman" panose="02020603050405020304" pitchFamily="18" charset="0"/>
                <a:sym typeface="+mn-ea"/>
              </a:rPr>
              <a:t>“</a:t>
            </a:r>
            <a:r>
              <a:rPr lang="zh-CN" altLang="en-US" sz="2000" b="1" dirty="0">
                <a:solidFill>
                  <a:schemeClr val="bg1">
                    <a:lumMod val="25000"/>
                  </a:schemeClr>
                </a:solidFill>
                <a:latin typeface="Calibri" panose="020F0502020204030204" pitchFamily="34" charset="0"/>
                <a:cs typeface="Times New Roman" panose="02020603050405020304" pitchFamily="18" charset="0"/>
                <a:sym typeface="+mn-ea"/>
              </a:rPr>
              <a:t>能遵守</a:t>
            </a:r>
            <a:r>
              <a:rPr lang="zh-CN" altLang="en-US" sz="2000" b="1" dirty="0">
                <a:solidFill>
                  <a:schemeClr val="bg1">
                    <a:lumMod val="25000"/>
                  </a:schemeClr>
                </a:solidFill>
                <a:latin typeface="宋体" panose="02010600030101010101" pitchFamily="2" charset="-122"/>
                <a:cs typeface="Times New Roman" panose="02020603050405020304" pitchFamily="18" charset="0"/>
                <a:sym typeface="+mn-ea"/>
              </a:rPr>
              <a:t>”</a:t>
            </a:r>
            <a:r>
              <a:rPr lang="zh-CN" altLang="en-US" sz="2000" b="1" dirty="0">
                <a:solidFill>
                  <a:schemeClr val="bg1">
                    <a:lumMod val="25000"/>
                  </a:schemeClr>
                </a:solidFill>
                <a:latin typeface="Calibri" panose="020F0502020204030204" pitchFamily="34" charset="0"/>
                <a:cs typeface="Times New Roman" panose="02020603050405020304" pitchFamily="18" charset="0"/>
                <a:sym typeface="+mn-ea"/>
              </a:rPr>
              <a:t>；</a:t>
            </a:r>
            <a:endParaRPr lang="zh-CN" altLang="en-US" sz="2000" b="1" dirty="0">
              <a:solidFill>
                <a:schemeClr val="bg1">
                  <a:lumMod val="25000"/>
                </a:schemeClr>
              </a:solidFill>
              <a:latin typeface="Arial" panose="020B0604020202020204" pitchFamily="34" charset="0"/>
              <a:cs typeface="Times New Roman" panose="02020603050405020304" pitchFamily="18" charset="0"/>
            </a:endParaRPr>
          </a:p>
          <a:p>
            <a:pPr indent="254000" eaLnBrk="0" hangingPunct="0">
              <a:lnSpc>
                <a:spcPct val="150000"/>
              </a:lnSpc>
            </a:pPr>
            <a:r>
              <a:rPr lang="zh-CN" altLang="en-US" sz="2000" b="1" dirty="0">
                <a:solidFill>
                  <a:schemeClr val="bg1">
                    <a:lumMod val="25000"/>
                  </a:schemeClr>
                </a:solidFill>
                <a:latin typeface="Calibri" panose="020F0502020204030204" pitchFamily="34" charset="0"/>
                <a:cs typeface="Times New Roman" panose="02020603050405020304" pitchFamily="18" charset="0"/>
                <a:sym typeface="+mn-ea"/>
              </a:rPr>
              <a:t>基本遵守：指出现过明显不遵守表现，但程度不严重，或是次数不多的；</a:t>
            </a:r>
            <a:endParaRPr lang="zh-CN" altLang="en-US" sz="2000" b="1" dirty="0">
              <a:solidFill>
                <a:schemeClr val="bg1">
                  <a:lumMod val="25000"/>
                </a:schemeClr>
              </a:solidFill>
              <a:latin typeface="Arial" panose="020B0604020202020204" pitchFamily="34" charset="0"/>
              <a:cs typeface="Times New Roman" panose="02020603050405020304" pitchFamily="18" charset="0"/>
            </a:endParaRPr>
          </a:p>
          <a:p>
            <a:pPr indent="254000" eaLnBrk="0" hangingPunct="0">
              <a:lnSpc>
                <a:spcPct val="150000"/>
              </a:lnSpc>
            </a:pPr>
            <a:r>
              <a:rPr lang="zh-CN" altLang="en-US" sz="2000" b="1" dirty="0">
                <a:solidFill>
                  <a:schemeClr val="bg1">
                    <a:lumMod val="25000"/>
                  </a:schemeClr>
                </a:solidFill>
                <a:latin typeface="Calibri" panose="020F0502020204030204" pitchFamily="34" charset="0"/>
                <a:cs typeface="Times New Roman" panose="02020603050405020304" pitchFamily="18" charset="0"/>
                <a:sym typeface="+mn-ea"/>
              </a:rPr>
              <a:t>不遵守：指出现过明显不遵守表现，而且程度严重；或是程度虽不严重，但经常发生的。</a:t>
            </a:r>
            <a:endParaRPr lang="zh-CN" altLang="en-US" sz="2000" b="1" kern="0" dirty="0">
              <a:ln>
                <a:noFill/>
                <a:prstDash val="sysDot"/>
              </a:ln>
              <a:solidFill>
                <a:schemeClr val="bg1">
                  <a:lumMod val="25000"/>
                </a:schemeClr>
              </a:solidFill>
              <a:latin typeface="Calibri" panose="020F0502020204030204" pitchFamily="34" charset="0"/>
              <a:cs typeface="Times New Roman" panose="02020603050405020304" pitchFamily="18" charset="0"/>
              <a:sym typeface="+mn-ea"/>
            </a:endParaRPr>
          </a:p>
        </p:txBody>
      </p:sp>
      <p:sp>
        <p:nvSpPr>
          <p:cNvPr id="7" name="矩形 6"/>
          <p:cNvSpPr/>
          <p:nvPr>
            <p:custDataLst>
              <p:tags r:id="rId4"/>
            </p:custDataLst>
          </p:nvPr>
        </p:nvSpPr>
        <p:spPr>
          <a:xfrm>
            <a:off x="4343400" y="1255395"/>
            <a:ext cx="6202680" cy="471170"/>
          </a:xfrm>
          <a:prstGeom prst="rect">
            <a:avLst/>
          </a:prstGeom>
          <a:noFill/>
        </p:spPr>
        <p:txBody>
          <a:bodyPr wrap="square" lIns="0" tIns="0" rIns="0" bIns="0" rtlCol="0" anchor="b">
            <a:normAutofit/>
          </a:bodyPr>
          <a:lstStyle/>
          <a:p>
            <a:pPr>
              <a:spcBef>
                <a:spcPct val="0"/>
              </a:spcBef>
              <a:spcAft>
                <a:spcPct val="0"/>
              </a:spcAft>
            </a:pPr>
            <a:r>
              <a:rPr lang="zh-CN" altLang="en-US" sz="2400" dirty="0">
                <a:solidFill>
                  <a:schemeClr val="tx1">
                    <a:lumMod val="85000"/>
                    <a:lumOff val="15000"/>
                  </a:schemeClr>
                </a:solidFill>
                <a:latin typeface="+mn-ea"/>
                <a:cs typeface="+mn-ea"/>
                <a:sym typeface="+mn-ea"/>
              </a:rPr>
              <a:t>案例内容</a:t>
            </a:r>
            <a:endParaRPr lang="zh-CN" altLang="en-US" sz="2400" b="1" dirty="0">
              <a:solidFill>
                <a:schemeClr val="tx1">
                  <a:lumMod val="85000"/>
                  <a:lumOff val="15000"/>
                </a:schemeClr>
              </a:solidFill>
              <a:latin typeface="+mn-ea"/>
              <a:cs typeface="+mn-ea"/>
              <a:sym typeface="+mn-ea"/>
            </a:endParaRPr>
          </a:p>
        </p:txBody>
      </p:sp>
      <p:sp>
        <p:nvSpPr>
          <p:cNvPr id="8" name="任意多边形: 形状 7"/>
          <p:cNvSpPr/>
          <p:nvPr>
            <p:custDataLst>
              <p:tags r:id="rId5"/>
            </p:custDataLst>
          </p:nvPr>
        </p:nvSpPr>
        <p:spPr>
          <a:xfrm rot="16200000" flipH="1">
            <a:off x="8397635" y="-22248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6"/>
            </p:custDataLst>
          </p:nvPr>
        </p:nvSpPr>
        <p:spPr>
          <a:xfrm>
            <a:off x="685840" y="228670"/>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r>
              <a:rPr lang="zh-CN" altLang="en-US">
                <a:sym typeface="+mn-ea"/>
              </a:rPr>
              <a:t>案例4-1</a:t>
            </a:r>
            <a:r>
              <a:rPr lang="zh-CN" altLang="en-US">
                <a:solidFill>
                  <a:schemeClr val="tx1">
                    <a:lumMod val="85000"/>
                    <a:lumOff val="15000"/>
                  </a:schemeClr>
                </a:solidFill>
              </a:rPr>
              <a:t>：</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8"/>
    </p:custData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noAutofit/>
          </a:bodyPr>
          <a:lstStyle/>
          <a:p>
            <a:r>
              <a:rPr lang="zh-CN" altLang="en-US" sz="3200">
                <a:solidFill>
                  <a:schemeClr val="tx1">
                    <a:lumMod val="85000"/>
                    <a:lumOff val="15000"/>
                  </a:schemeClr>
                </a:solidFill>
              </a:rPr>
              <a:t>表</a:t>
            </a:r>
            <a:r>
              <a:rPr lang="en-US" altLang="zh-CN" sz="3200">
                <a:solidFill>
                  <a:schemeClr val="tx1">
                    <a:lumMod val="85000"/>
                    <a:lumOff val="15000"/>
                  </a:schemeClr>
                </a:solidFill>
              </a:rPr>
              <a:t>4-2 </a:t>
            </a:r>
            <a:r>
              <a:rPr lang="zh-CN" altLang="en-US" sz="3200">
                <a:solidFill>
                  <a:schemeClr val="tx1">
                    <a:lumMod val="85000"/>
                    <a:lumOff val="15000"/>
                  </a:schemeClr>
                </a:solidFill>
              </a:rPr>
              <a:t>幼儿在园遵守集体规则的情况评价</a:t>
            </a:r>
            <a:endParaRPr lang="zh-CN" altLang="en-US" sz="3200">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2062480"/>
                <a:gridCol w="3936365"/>
                <a:gridCol w="1192530"/>
                <a:gridCol w="1502410"/>
                <a:gridCol w="1501140"/>
              </a:tblGrid>
              <a:tr h="220980">
                <a:tc rowSpan="2">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200" b="1" u="none" strike="noStrike" cap="none" spc="60" normalizeH="0" baseline="0" smtClean="0">
                          <a:ln>
                            <a:noFill/>
                          </a:ln>
                          <a:effectLst/>
                          <a:latin typeface="微软雅黑" panose="020B0503020204020204" charset="-122"/>
                          <a:ea typeface="微软雅黑" panose="020B0503020204020204" charset="-122"/>
                        </a:rPr>
                        <a:t>项目编号</a:t>
                      </a:r>
                      <a:endParaRPr kumimoji="0" lang="zh-CN" sz="12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rowSpan="2">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200" b="1" u="none" strike="noStrike" cap="none" spc="60" normalizeH="0" baseline="0" smtClean="0">
                          <a:ln>
                            <a:noFill/>
                          </a:ln>
                          <a:effectLst/>
                          <a:latin typeface="微软雅黑" panose="020B0503020204020204" charset="-122"/>
                          <a:ea typeface="微软雅黑" panose="020B0503020204020204" charset="-122"/>
                        </a:rPr>
                        <a:t>项目内容</a:t>
                      </a:r>
                      <a:endParaRPr kumimoji="0" lang="zh-CN" sz="12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gridSpan="3">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900" b="1" u="none" strike="noStrike" cap="none" spc="60" normalizeH="0" baseline="0" smtClean="0">
                          <a:ln>
                            <a:noFill/>
                          </a:ln>
                          <a:effectLst/>
                          <a:latin typeface="微软雅黑" panose="020B0503020204020204" charset="-122"/>
                          <a:ea typeface="微软雅黑" panose="020B0503020204020204" charset="-122"/>
                        </a:rPr>
                        <a:t>等级</a:t>
                      </a:r>
                      <a:endParaRPr kumimoji="0" lang="zh-CN" sz="9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hMerge="1">
                  <a:tcPr/>
                </a:tc>
                <a:tc hMerge="1">
                  <a:tcPr/>
                </a:tc>
              </a:tr>
              <a:tr h="219710">
                <a:tc vMerge="1">
                  <a:tcPr/>
                </a:tc>
                <a:tc vMerge="1">
                  <a:tcPr/>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200" b="1" u="none" strike="noStrike" cap="none" spc="60" normalizeH="0" baseline="0" smtClean="0">
                          <a:ln>
                            <a:noFill/>
                          </a:ln>
                          <a:effectLst/>
                          <a:latin typeface="微软雅黑" panose="020B0503020204020204" charset="-122"/>
                          <a:ea typeface="微软雅黑" panose="020B0503020204020204" charset="-122"/>
                        </a:rPr>
                        <a:t>能遵守</a:t>
                      </a:r>
                      <a:endParaRPr kumimoji="0" lang="zh-CN" sz="12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200" b="1" u="none" strike="noStrike" cap="none" spc="60" normalizeH="0" baseline="0" smtClean="0">
                          <a:ln>
                            <a:noFill/>
                          </a:ln>
                          <a:effectLst/>
                          <a:latin typeface="微软雅黑" panose="020B0503020204020204" charset="-122"/>
                          <a:ea typeface="微软雅黑" panose="020B0503020204020204" charset="-122"/>
                        </a:rPr>
                        <a:t>基本遵守</a:t>
                      </a:r>
                      <a:endParaRPr kumimoji="0" lang="zh-CN" sz="12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200" b="1" u="none" strike="noStrike" cap="none" spc="60" normalizeH="0" baseline="0" smtClean="0">
                          <a:ln>
                            <a:noFill/>
                          </a:ln>
                          <a:effectLst/>
                          <a:latin typeface="微软雅黑" panose="020B0503020204020204" charset="-122"/>
                          <a:ea typeface="微软雅黑" panose="020B0503020204020204" charset="-122"/>
                        </a:rPr>
                        <a:t>不能遵守</a:t>
                      </a:r>
                      <a:endParaRPr kumimoji="0" lang="zh-CN" sz="12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913765">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000" b="0" u="none" strike="noStrike" cap="none" spc="60" normalizeH="0" baseline="0" smtClean="0">
                          <a:ln>
                            <a:noFill/>
                          </a:ln>
                          <a:effectLst/>
                          <a:latin typeface="微软雅黑" panose="020B0503020204020204" charset="-122"/>
                          <a:ea typeface="微软雅黑" panose="020B0503020204020204" charset="-122"/>
                        </a:rPr>
                        <a:t>游戏中</a:t>
                      </a:r>
                      <a:endParaRPr kumimoji="0" 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桌面游戏时轻声进行</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游戏时不独占玩具</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游戏时不争夺玩具</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游戏时不乱丢玩具</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游戏时听到信号，能及时结束游戏</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游戏后把玩具放回原处</a:t>
                      </a:r>
                      <a:endParaRPr kumimoji="0" lang="zh-CN"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789940">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000" b="0" u="none" strike="noStrike" cap="none" spc="60" normalizeH="0" baseline="0" smtClean="0">
                          <a:ln>
                            <a:noFill/>
                          </a:ln>
                          <a:effectLst/>
                          <a:latin typeface="微软雅黑" panose="020B0503020204020204" charset="-122"/>
                          <a:ea typeface="微软雅黑" panose="020B0503020204020204" charset="-122"/>
                        </a:rPr>
                        <a:t>上课时</a:t>
                      </a:r>
                      <a:endParaRPr kumimoji="0" 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上课时保持正确坐姿</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上课时不做小动作</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上课时不随便与同伴交谈</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上课时要发言能举手</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上课时能老师讲话</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上课时能安静听同伴发言</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1280795">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000" b="0" u="none" strike="noStrike" cap="none" spc="60" normalizeH="0" baseline="0" smtClean="0">
                          <a:ln>
                            <a:noFill/>
                          </a:ln>
                          <a:effectLst/>
                          <a:latin typeface="微软雅黑" panose="020B0503020204020204" charset="-122"/>
                          <a:ea typeface="微软雅黑" panose="020B0503020204020204" charset="-122"/>
                        </a:rPr>
                        <a:t>日常生活中</a:t>
                      </a:r>
                      <a:endParaRPr kumimoji="0" 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小便、洗手时不争先恐后、推推拉拉</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洗好手后不玩水</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洗好手后及时回活动室</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能安静进餐</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按时吃完自己的饭菜</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午睡时衣服鞋帽放在规定的地方</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午睡时保持安静</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醒来时保持安静</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913130">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000" b="0" u="none" strike="noStrike" cap="none" spc="60" normalizeH="0" baseline="0" smtClean="0">
                          <a:ln>
                            <a:noFill/>
                          </a:ln>
                          <a:effectLst/>
                          <a:latin typeface="微软雅黑" panose="020B0503020204020204" charset="-122"/>
                          <a:ea typeface="微软雅黑" panose="020B0503020204020204" charset="-122"/>
                        </a:rPr>
                        <a:t>集体户外活动时</a:t>
                      </a:r>
                      <a:endParaRPr kumimoji="0" 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走路时不推人</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排队时不推推拉拉影响队伍</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场地活动时不乱窜乱跑</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游戏、活动时不大声乱叫，影响别人</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p>
                      <a:pPr marL="342900" marR="0" lvl="0" indent="-342900" algn="l" defTabSz="914400" rtl="0" eaLnBrk="1" fontAlgn="base" latinLnBrk="0" hangingPunct="1">
                        <a:lnSpc>
                          <a:spcPct val="120000"/>
                        </a:lnSpc>
                        <a:spcBef>
                          <a:spcPts val="0"/>
                        </a:spcBef>
                        <a:spcAft>
                          <a:spcPts val="0"/>
                        </a:spcAft>
                        <a:buClrTx/>
                        <a:buSzTx/>
                        <a:buFont typeface="Calibri" panose="020F0502020204030204" pitchFamily="34" charset="0"/>
                        <a:buAutoNum type="arabicPeriod"/>
                        <a:tabLst>
                          <a:tab pos="228600" algn="l"/>
                        </a:tabLst>
                      </a:pPr>
                      <a:r>
                        <a:rPr kumimoji="0" lang="zh-CN" sz="800" b="0" u="none" strike="noStrike" cap="none" spc="60" normalizeH="0" baseline="0" smtClean="0">
                          <a:ln>
                            <a:noFill/>
                          </a:ln>
                          <a:effectLst/>
                          <a:latin typeface="微软雅黑" panose="020B0503020204020204" charset="-122"/>
                          <a:ea typeface="微软雅黑" panose="020B0503020204020204" charset="-122"/>
                        </a:rPr>
                        <a:t>离开活动场所时老师</a:t>
                      </a:r>
                      <a:endParaRPr kumimoji="0" 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endParaRPr kumimoji="0" lang="en-US" altLang="zh-CN" sz="8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bl>
          </a:graphicData>
        </a:graphic>
      </p:graphicFrame>
    </p:spTree>
    <p:custDataLst>
      <p:tags r:id="rId7"/>
    </p:custData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9697" name="Rectangle 70"/>
          <p:cNvSpPr/>
          <p:nvPr/>
        </p:nvSpPr>
        <p:spPr>
          <a:xfrm>
            <a:off x="1524000" y="-184150"/>
            <a:ext cx="309880" cy="368300"/>
          </a:xfrm>
          <a:prstGeom prst="rect">
            <a:avLst/>
          </a:prstGeom>
          <a:noFill/>
          <a:ln w="9525">
            <a:noFill/>
          </a:ln>
        </p:spPr>
        <p:txBody>
          <a:bodyPr wrap="none" anchor="ctr" anchorCtr="0">
            <a:spAutoFit/>
          </a:bodyPr>
          <a:p>
            <a:endParaRPr lang="zh-CN" altLang="en-US" dirty="0">
              <a:latin typeface="Arial" panose="020B0604020202020204" pitchFamily="34" charset="0"/>
            </a:endParaRPr>
          </a:p>
        </p:txBody>
      </p:sp>
      <p:grpSp>
        <p:nvGrpSpPr>
          <p:cNvPr id="29698" name="Group 1"/>
          <p:cNvGrpSpPr>
            <a:grpSpLocks noChangeAspect="1"/>
          </p:cNvGrpSpPr>
          <p:nvPr/>
        </p:nvGrpSpPr>
        <p:grpSpPr>
          <a:xfrm>
            <a:off x="1524000" y="1285875"/>
            <a:ext cx="9144000" cy="4786313"/>
            <a:chOff x="795" y="1533"/>
            <a:chExt cx="8454" cy="3533"/>
          </a:xfrm>
        </p:grpSpPr>
        <p:sp>
          <p:nvSpPr>
            <p:cNvPr id="29699" name="AutoShape 69"/>
            <p:cNvSpPr>
              <a:spLocks noChangeAspect="1" noTextEdit="1"/>
            </p:cNvSpPr>
            <p:nvPr/>
          </p:nvSpPr>
          <p:spPr>
            <a:xfrm>
              <a:off x="795" y="1533"/>
              <a:ext cx="8454" cy="3533"/>
            </a:xfrm>
            <a:prstGeom prst="rect">
              <a:avLst/>
            </a:prstGeom>
            <a:noFill/>
            <a:ln w="9525">
              <a:noFill/>
            </a:ln>
          </p:spPr>
          <p:txBody>
            <a:bodyPr anchor="t" anchorCtr="0"/>
            <a:p>
              <a:endParaRPr lang="zh-CN" altLang="en-US">
                <a:latin typeface="Arial" panose="020B0604020202020204" pitchFamily="34" charset="0"/>
              </a:endParaRPr>
            </a:p>
          </p:txBody>
        </p:sp>
        <p:sp>
          <p:nvSpPr>
            <p:cNvPr id="118852" name="Rectangle 68"/>
            <p:cNvSpPr>
              <a:spLocks noChangeArrowheads="1"/>
            </p:cNvSpPr>
            <p:nvPr/>
          </p:nvSpPr>
          <p:spPr bwMode="auto">
            <a:xfrm>
              <a:off x="3926" y="1669"/>
              <a:ext cx="1566" cy="407"/>
            </a:xfrm>
            <a:prstGeom prst="rect">
              <a:avLst/>
            </a:prstGeom>
            <a:solidFill>
              <a:srgbClr val="FFFFFF"/>
            </a:solidFill>
            <a:ln w="9525">
              <a:solidFill>
                <a:srgbClr val="000000"/>
              </a:solidFill>
              <a:miter lim="800000"/>
            </a:ln>
          </p:spPr>
          <p:txBody>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28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评价目标</a:t>
              </a:r>
              <a:endParaRPr kumimoji="0" lang="zh-CN" altLang="en-US" sz="28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9701" name="Line 67"/>
            <p:cNvSpPr/>
            <p:nvPr/>
          </p:nvSpPr>
          <p:spPr>
            <a:xfrm>
              <a:off x="4708" y="2076"/>
              <a:ext cx="2" cy="275"/>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118850" name="Rectangle 66"/>
            <p:cNvSpPr>
              <a:spLocks noChangeArrowheads="1"/>
            </p:cNvSpPr>
            <p:nvPr/>
          </p:nvSpPr>
          <p:spPr bwMode="auto">
            <a:xfrm>
              <a:off x="4395" y="2349"/>
              <a:ext cx="625" cy="409"/>
            </a:xfrm>
            <a:prstGeom prst="rect">
              <a:avLst/>
            </a:prstGeom>
            <a:solidFill>
              <a:srgbClr val="FFFFFF"/>
            </a:solidFill>
            <a:ln w="9525">
              <a:solidFill>
                <a:srgbClr val="000000"/>
              </a:solidFill>
              <a:miter lim="800000"/>
            </a:ln>
          </p:spPr>
          <p:txBody>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A2</a:t>
              </a:r>
              <a:endParaRPr kumimoji="0" lang="en-US" altLang="zh-CN" sz="20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9703" name="Line 65"/>
            <p:cNvSpPr/>
            <p:nvPr/>
          </p:nvSpPr>
          <p:spPr>
            <a:xfrm flipH="1">
              <a:off x="3300" y="2076"/>
              <a:ext cx="626" cy="276"/>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118848" name="Rectangle 64"/>
            <p:cNvSpPr>
              <a:spLocks noChangeArrowheads="1"/>
            </p:cNvSpPr>
            <p:nvPr/>
          </p:nvSpPr>
          <p:spPr bwMode="auto">
            <a:xfrm>
              <a:off x="2831" y="2349"/>
              <a:ext cx="468" cy="409"/>
            </a:xfrm>
            <a:prstGeom prst="rect">
              <a:avLst/>
            </a:prstGeom>
            <a:solidFill>
              <a:srgbClr val="FFFFFF"/>
            </a:solidFill>
            <a:ln w="9525">
              <a:solidFill>
                <a:srgbClr val="000000"/>
              </a:solidFill>
              <a:miter lim="800000"/>
            </a:ln>
          </p:spPr>
          <p:txBody>
            <a:bodyPr/>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A1</a:t>
              </a:r>
              <a:endParaRPr kumimoji="0" lang="en-US" altLang="zh-CN" sz="20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9705" name="Line 63"/>
            <p:cNvSpPr/>
            <p:nvPr/>
          </p:nvSpPr>
          <p:spPr>
            <a:xfrm>
              <a:off x="5491" y="2076"/>
              <a:ext cx="781" cy="274"/>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118846" name="Rectangle 62"/>
            <p:cNvSpPr>
              <a:spLocks noChangeArrowheads="1"/>
            </p:cNvSpPr>
            <p:nvPr/>
          </p:nvSpPr>
          <p:spPr bwMode="auto">
            <a:xfrm>
              <a:off x="6274" y="2349"/>
              <a:ext cx="470" cy="409"/>
            </a:xfrm>
            <a:prstGeom prst="rect">
              <a:avLst/>
            </a:prstGeom>
            <a:solidFill>
              <a:srgbClr val="FFFFFF"/>
            </a:solidFill>
            <a:ln w="9525">
              <a:solidFill>
                <a:srgbClr val="000000"/>
              </a:solidFill>
              <a:miter lim="800000"/>
            </a:ln>
          </p:spPr>
          <p:txBody>
            <a:bodyPr/>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A3</a:t>
              </a:r>
              <a:endParaRPr kumimoji="0" lang="en-US" altLang="zh-CN" sz="20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9707" name="Line 61"/>
            <p:cNvSpPr/>
            <p:nvPr/>
          </p:nvSpPr>
          <p:spPr>
            <a:xfrm flipH="1">
              <a:off x="1734" y="2756"/>
              <a:ext cx="1095"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08" name="Line 60"/>
            <p:cNvSpPr/>
            <p:nvPr/>
          </p:nvSpPr>
          <p:spPr>
            <a:xfrm>
              <a:off x="2987" y="2756"/>
              <a:ext cx="1" cy="271"/>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09" name="Line 59"/>
            <p:cNvSpPr/>
            <p:nvPr/>
          </p:nvSpPr>
          <p:spPr>
            <a:xfrm flipH="1">
              <a:off x="3926" y="2756"/>
              <a:ext cx="470"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10" name="Line 58"/>
            <p:cNvSpPr/>
            <p:nvPr/>
          </p:nvSpPr>
          <p:spPr>
            <a:xfrm>
              <a:off x="5022" y="2756"/>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11" name="Line 57"/>
            <p:cNvSpPr/>
            <p:nvPr/>
          </p:nvSpPr>
          <p:spPr>
            <a:xfrm flipH="1">
              <a:off x="6587" y="2756"/>
              <a:ext cx="1"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12" name="Line 56"/>
            <p:cNvSpPr/>
            <p:nvPr/>
          </p:nvSpPr>
          <p:spPr>
            <a:xfrm>
              <a:off x="6743" y="2756"/>
              <a:ext cx="125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118839" name="Rectangle 55"/>
            <p:cNvSpPr>
              <a:spLocks noChangeArrowheads="1"/>
            </p:cNvSpPr>
            <p:nvPr/>
          </p:nvSpPr>
          <p:spPr bwMode="auto">
            <a:xfrm>
              <a:off x="1265" y="3028"/>
              <a:ext cx="781" cy="407"/>
            </a:xfrm>
            <a:prstGeom prst="rect">
              <a:avLst/>
            </a:prstGeom>
            <a:solidFill>
              <a:srgbClr val="FFFFFF"/>
            </a:solidFill>
            <a:ln w="9525">
              <a:solidFill>
                <a:srgbClr val="000000"/>
              </a:solidFill>
              <a:miter lim="800000"/>
            </a:ln>
          </p:spPr>
          <p:txBody>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A1B1</a:t>
              </a:r>
              <a:endParaRPr kumimoji="0" lang="en-US" altLang="zh-CN" sz="20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18838" name="Rectangle 54"/>
            <p:cNvSpPr>
              <a:spLocks noChangeArrowheads="1"/>
            </p:cNvSpPr>
            <p:nvPr/>
          </p:nvSpPr>
          <p:spPr bwMode="auto">
            <a:xfrm>
              <a:off x="2517" y="3028"/>
              <a:ext cx="784" cy="407"/>
            </a:xfrm>
            <a:prstGeom prst="rect">
              <a:avLst/>
            </a:prstGeom>
            <a:solidFill>
              <a:srgbClr val="FFFFFF"/>
            </a:solidFill>
            <a:ln w="9525">
              <a:solidFill>
                <a:srgbClr val="000000"/>
              </a:solidFill>
              <a:miter lim="800000"/>
            </a:ln>
          </p:spPr>
          <p:txBody>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A1B2</a:t>
              </a:r>
              <a:endParaRPr kumimoji="0" lang="en-US" altLang="zh-CN" sz="20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18837" name="Rectangle 53"/>
            <p:cNvSpPr>
              <a:spLocks noChangeArrowheads="1"/>
            </p:cNvSpPr>
            <p:nvPr/>
          </p:nvSpPr>
          <p:spPr bwMode="auto">
            <a:xfrm>
              <a:off x="3769" y="3028"/>
              <a:ext cx="784" cy="407"/>
            </a:xfrm>
            <a:prstGeom prst="rect">
              <a:avLst/>
            </a:prstGeom>
            <a:solidFill>
              <a:srgbClr val="FFFFFF"/>
            </a:solidFill>
            <a:ln w="9525">
              <a:solidFill>
                <a:srgbClr val="000000"/>
              </a:solidFill>
              <a:miter lim="800000"/>
            </a:ln>
          </p:spPr>
          <p:txBody>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A2B1</a:t>
              </a:r>
              <a:endParaRPr kumimoji="0" lang="en-US" altLang="zh-CN" sz="20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18836" name="Rectangle 52"/>
            <p:cNvSpPr>
              <a:spLocks noChangeArrowheads="1"/>
            </p:cNvSpPr>
            <p:nvPr/>
          </p:nvSpPr>
          <p:spPr bwMode="auto">
            <a:xfrm>
              <a:off x="5178" y="3028"/>
              <a:ext cx="781" cy="407"/>
            </a:xfrm>
            <a:prstGeom prst="rect">
              <a:avLst/>
            </a:prstGeom>
            <a:solidFill>
              <a:srgbClr val="FFFFFF"/>
            </a:solidFill>
            <a:ln w="9525">
              <a:solidFill>
                <a:srgbClr val="000000"/>
              </a:solidFill>
              <a:miter lim="800000"/>
            </a:ln>
          </p:spPr>
          <p:txBody>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A2B2</a:t>
              </a:r>
              <a:endParaRPr kumimoji="0" lang="en-US" altLang="zh-CN" sz="20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18835" name="Rectangle 51"/>
            <p:cNvSpPr>
              <a:spLocks noChangeArrowheads="1"/>
            </p:cNvSpPr>
            <p:nvPr/>
          </p:nvSpPr>
          <p:spPr bwMode="auto">
            <a:xfrm>
              <a:off x="6430" y="3028"/>
              <a:ext cx="782" cy="407"/>
            </a:xfrm>
            <a:prstGeom prst="rect">
              <a:avLst/>
            </a:prstGeom>
            <a:solidFill>
              <a:srgbClr val="FFFFFF"/>
            </a:solidFill>
            <a:ln w="9525">
              <a:solidFill>
                <a:srgbClr val="000000"/>
              </a:solidFill>
              <a:miter lim="800000"/>
            </a:ln>
          </p:spPr>
          <p:txBody>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A3B1</a:t>
              </a:r>
              <a:endParaRPr kumimoji="0" lang="en-US" altLang="zh-CN" sz="20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18834" name="Rectangle 50"/>
            <p:cNvSpPr>
              <a:spLocks noChangeArrowheads="1"/>
            </p:cNvSpPr>
            <p:nvPr/>
          </p:nvSpPr>
          <p:spPr bwMode="auto">
            <a:xfrm>
              <a:off x="7996" y="3028"/>
              <a:ext cx="782" cy="407"/>
            </a:xfrm>
            <a:prstGeom prst="rect">
              <a:avLst/>
            </a:prstGeom>
            <a:solidFill>
              <a:srgbClr val="FFFFFF"/>
            </a:solidFill>
            <a:ln w="9525">
              <a:solidFill>
                <a:srgbClr val="000000"/>
              </a:solidFill>
              <a:miter lim="800000"/>
            </a:ln>
          </p:spPr>
          <p:txBody>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en-US" altLang="zh-CN" sz="20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A3B2</a:t>
              </a:r>
              <a:endParaRPr kumimoji="0" lang="en-US" altLang="zh-CN" sz="2000" b="1"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nvGrpSpPr>
            <p:cNvPr id="29719" name="Group 46"/>
            <p:cNvGrpSpPr/>
            <p:nvPr/>
          </p:nvGrpSpPr>
          <p:grpSpPr>
            <a:xfrm>
              <a:off x="1108" y="3435"/>
              <a:ext cx="781" cy="272"/>
              <a:chOff x="3771" y="3435"/>
              <a:chExt cx="626" cy="272"/>
            </a:xfrm>
          </p:grpSpPr>
          <p:sp>
            <p:nvSpPr>
              <p:cNvPr id="29720" name="Line 49"/>
              <p:cNvSpPr/>
              <p:nvPr/>
            </p:nvSpPr>
            <p:spPr>
              <a:xfrm>
                <a:off x="4084" y="3435"/>
                <a:ext cx="0"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21" name="Line 48"/>
              <p:cNvSpPr/>
              <p:nvPr/>
            </p:nvSpPr>
            <p:spPr>
              <a:xfrm flipH="1">
                <a:off x="3771"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22" name="Line 47"/>
              <p:cNvSpPr/>
              <p:nvPr/>
            </p:nvSpPr>
            <p:spPr>
              <a:xfrm>
                <a:off x="4084"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grpSp>
          <p:nvGrpSpPr>
            <p:cNvPr id="29723" name="Group 42"/>
            <p:cNvGrpSpPr/>
            <p:nvPr/>
          </p:nvGrpSpPr>
          <p:grpSpPr>
            <a:xfrm>
              <a:off x="2517" y="3435"/>
              <a:ext cx="783" cy="272"/>
              <a:chOff x="3771" y="3435"/>
              <a:chExt cx="626" cy="272"/>
            </a:xfrm>
          </p:grpSpPr>
          <p:sp>
            <p:nvSpPr>
              <p:cNvPr id="29724" name="Line 45"/>
              <p:cNvSpPr/>
              <p:nvPr/>
            </p:nvSpPr>
            <p:spPr>
              <a:xfrm>
                <a:off x="4084" y="3435"/>
                <a:ext cx="0"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25" name="Line 44"/>
              <p:cNvSpPr/>
              <p:nvPr/>
            </p:nvSpPr>
            <p:spPr>
              <a:xfrm flipH="1">
                <a:off x="3771"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26" name="Line 43"/>
              <p:cNvSpPr/>
              <p:nvPr/>
            </p:nvSpPr>
            <p:spPr>
              <a:xfrm>
                <a:off x="4084"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grpSp>
          <p:nvGrpSpPr>
            <p:cNvPr id="29727" name="Group 38"/>
            <p:cNvGrpSpPr/>
            <p:nvPr/>
          </p:nvGrpSpPr>
          <p:grpSpPr>
            <a:xfrm>
              <a:off x="3926" y="3435"/>
              <a:ext cx="782" cy="272"/>
              <a:chOff x="3771" y="3435"/>
              <a:chExt cx="626" cy="272"/>
            </a:xfrm>
          </p:grpSpPr>
          <p:sp>
            <p:nvSpPr>
              <p:cNvPr id="29728" name="Line 41"/>
              <p:cNvSpPr/>
              <p:nvPr/>
            </p:nvSpPr>
            <p:spPr>
              <a:xfrm>
                <a:off x="4084" y="3435"/>
                <a:ext cx="0"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29" name="Line 40"/>
              <p:cNvSpPr/>
              <p:nvPr/>
            </p:nvSpPr>
            <p:spPr>
              <a:xfrm flipH="1">
                <a:off x="3771"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30" name="Line 39"/>
              <p:cNvSpPr/>
              <p:nvPr/>
            </p:nvSpPr>
            <p:spPr>
              <a:xfrm>
                <a:off x="4084"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grpSp>
          <p:nvGrpSpPr>
            <p:cNvPr id="29731" name="Group 34"/>
            <p:cNvGrpSpPr/>
            <p:nvPr/>
          </p:nvGrpSpPr>
          <p:grpSpPr>
            <a:xfrm>
              <a:off x="5335" y="3435"/>
              <a:ext cx="780" cy="272"/>
              <a:chOff x="3771" y="3435"/>
              <a:chExt cx="626" cy="272"/>
            </a:xfrm>
          </p:grpSpPr>
          <p:sp>
            <p:nvSpPr>
              <p:cNvPr id="29732" name="Line 37"/>
              <p:cNvSpPr/>
              <p:nvPr/>
            </p:nvSpPr>
            <p:spPr>
              <a:xfrm>
                <a:off x="4084" y="3435"/>
                <a:ext cx="0"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33" name="Line 36"/>
              <p:cNvSpPr/>
              <p:nvPr/>
            </p:nvSpPr>
            <p:spPr>
              <a:xfrm flipH="1">
                <a:off x="3771"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34" name="Line 35"/>
              <p:cNvSpPr/>
              <p:nvPr/>
            </p:nvSpPr>
            <p:spPr>
              <a:xfrm>
                <a:off x="4084"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grpSp>
          <p:nvGrpSpPr>
            <p:cNvPr id="29735" name="Group 30"/>
            <p:cNvGrpSpPr/>
            <p:nvPr/>
          </p:nvGrpSpPr>
          <p:grpSpPr>
            <a:xfrm>
              <a:off x="6587" y="3435"/>
              <a:ext cx="782" cy="272"/>
              <a:chOff x="3771" y="3435"/>
              <a:chExt cx="626" cy="272"/>
            </a:xfrm>
          </p:grpSpPr>
          <p:sp>
            <p:nvSpPr>
              <p:cNvPr id="29736" name="Line 33"/>
              <p:cNvSpPr/>
              <p:nvPr/>
            </p:nvSpPr>
            <p:spPr>
              <a:xfrm>
                <a:off x="4084" y="3435"/>
                <a:ext cx="0"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37" name="Line 32"/>
              <p:cNvSpPr/>
              <p:nvPr/>
            </p:nvSpPr>
            <p:spPr>
              <a:xfrm flipH="1">
                <a:off x="3771"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38" name="Line 31"/>
              <p:cNvSpPr/>
              <p:nvPr/>
            </p:nvSpPr>
            <p:spPr>
              <a:xfrm>
                <a:off x="4084"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grpSp>
          <p:nvGrpSpPr>
            <p:cNvPr id="29739" name="Group 26"/>
            <p:cNvGrpSpPr/>
            <p:nvPr/>
          </p:nvGrpSpPr>
          <p:grpSpPr>
            <a:xfrm>
              <a:off x="7996" y="3435"/>
              <a:ext cx="781" cy="272"/>
              <a:chOff x="3771" y="3435"/>
              <a:chExt cx="626" cy="272"/>
            </a:xfrm>
          </p:grpSpPr>
          <p:sp>
            <p:nvSpPr>
              <p:cNvPr id="29740" name="Line 29"/>
              <p:cNvSpPr/>
              <p:nvPr/>
            </p:nvSpPr>
            <p:spPr>
              <a:xfrm>
                <a:off x="4084" y="3435"/>
                <a:ext cx="0"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41" name="Line 28"/>
              <p:cNvSpPr/>
              <p:nvPr/>
            </p:nvSpPr>
            <p:spPr>
              <a:xfrm flipH="1">
                <a:off x="3771"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29742" name="Line 27"/>
              <p:cNvSpPr/>
              <p:nvPr/>
            </p:nvSpPr>
            <p:spPr>
              <a:xfrm>
                <a:off x="4084" y="3435"/>
                <a:ext cx="313" cy="272"/>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grpSp>
          <p:nvGrpSpPr>
            <p:cNvPr id="29743" name="Group 22"/>
            <p:cNvGrpSpPr/>
            <p:nvPr/>
          </p:nvGrpSpPr>
          <p:grpSpPr>
            <a:xfrm>
              <a:off x="5022" y="3707"/>
              <a:ext cx="1408" cy="1087"/>
              <a:chOff x="3458" y="3707"/>
              <a:chExt cx="939" cy="815"/>
            </a:xfrm>
          </p:grpSpPr>
          <p:sp>
            <p:nvSpPr>
              <p:cNvPr id="29744" name="Rectangle 25"/>
              <p:cNvSpPr/>
              <p:nvPr/>
            </p:nvSpPr>
            <p:spPr>
              <a:xfrm>
                <a:off x="3458"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A2B2C1</a:t>
                </a:r>
                <a:endParaRPr lang="en-US" altLang="zh-CN" dirty="0">
                  <a:latin typeface="Arial" panose="020B0604020202020204" pitchFamily="34" charset="0"/>
                </a:endParaRPr>
              </a:p>
            </p:txBody>
          </p:sp>
          <p:sp>
            <p:nvSpPr>
              <p:cNvPr id="29745" name="Rectangle 24"/>
              <p:cNvSpPr/>
              <p:nvPr/>
            </p:nvSpPr>
            <p:spPr>
              <a:xfrm>
                <a:off x="3771"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A2B2C2</a:t>
                </a:r>
                <a:endParaRPr lang="en-US" altLang="zh-CN" dirty="0">
                  <a:latin typeface="Arial" panose="020B0604020202020204" pitchFamily="34" charset="0"/>
                </a:endParaRPr>
              </a:p>
            </p:txBody>
          </p:sp>
          <p:sp>
            <p:nvSpPr>
              <p:cNvPr id="29746" name="Rectangle 23"/>
              <p:cNvSpPr/>
              <p:nvPr/>
            </p:nvSpPr>
            <p:spPr>
              <a:xfrm>
                <a:off x="4084"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A2B2C3</a:t>
                </a:r>
                <a:endParaRPr lang="en-US" altLang="zh-CN" dirty="0">
                  <a:latin typeface="Arial" panose="020B0604020202020204" pitchFamily="34" charset="0"/>
                </a:endParaRPr>
              </a:p>
            </p:txBody>
          </p:sp>
        </p:grpSp>
        <p:grpSp>
          <p:nvGrpSpPr>
            <p:cNvPr id="29747" name="Group 18"/>
            <p:cNvGrpSpPr/>
            <p:nvPr/>
          </p:nvGrpSpPr>
          <p:grpSpPr>
            <a:xfrm>
              <a:off x="3613" y="3707"/>
              <a:ext cx="1408" cy="1087"/>
              <a:chOff x="3458" y="3707"/>
              <a:chExt cx="939" cy="815"/>
            </a:xfrm>
          </p:grpSpPr>
          <p:sp>
            <p:nvSpPr>
              <p:cNvPr id="29748" name="Rectangle 21"/>
              <p:cNvSpPr/>
              <p:nvPr/>
            </p:nvSpPr>
            <p:spPr>
              <a:xfrm>
                <a:off x="3458"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A2B1C1</a:t>
                </a:r>
                <a:endParaRPr lang="en-US" altLang="zh-CN" dirty="0">
                  <a:latin typeface="Arial" panose="020B0604020202020204" pitchFamily="34" charset="0"/>
                </a:endParaRPr>
              </a:p>
            </p:txBody>
          </p:sp>
          <p:sp>
            <p:nvSpPr>
              <p:cNvPr id="29749" name="Rectangle 20"/>
              <p:cNvSpPr/>
              <p:nvPr/>
            </p:nvSpPr>
            <p:spPr>
              <a:xfrm>
                <a:off x="3771"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A2B1C2</a:t>
                </a:r>
                <a:endParaRPr lang="en-US" altLang="zh-CN" dirty="0">
                  <a:latin typeface="Arial" panose="020B0604020202020204" pitchFamily="34" charset="0"/>
                </a:endParaRPr>
              </a:p>
            </p:txBody>
          </p:sp>
          <p:sp>
            <p:nvSpPr>
              <p:cNvPr id="29750" name="Rectangle 19"/>
              <p:cNvSpPr/>
              <p:nvPr/>
            </p:nvSpPr>
            <p:spPr>
              <a:xfrm>
                <a:off x="4084"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A2B1C3</a:t>
                </a:r>
                <a:endParaRPr lang="en-US" altLang="zh-CN" dirty="0">
                  <a:latin typeface="Arial" panose="020B0604020202020204" pitchFamily="34" charset="0"/>
                </a:endParaRPr>
              </a:p>
            </p:txBody>
          </p:sp>
        </p:grpSp>
        <p:grpSp>
          <p:nvGrpSpPr>
            <p:cNvPr id="29751" name="Group 14"/>
            <p:cNvGrpSpPr/>
            <p:nvPr/>
          </p:nvGrpSpPr>
          <p:grpSpPr>
            <a:xfrm>
              <a:off x="2204" y="3707"/>
              <a:ext cx="1407" cy="1087"/>
              <a:chOff x="3458" y="3707"/>
              <a:chExt cx="939" cy="815"/>
            </a:xfrm>
          </p:grpSpPr>
          <p:sp>
            <p:nvSpPr>
              <p:cNvPr id="29752" name="Rectangle 17"/>
              <p:cNvSpPr/>
              <p:nvPr/>
            </p:nvSpPr>
            <p:spPr>
              <a:xfrm>
                <a:off x="3458"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A1B2C1</a:t>
                </a:r>
                <a:endParaRPr lang="en-US" altLang="zh-CN" dirty="0">
                  <a:latin typeface="Arial" panose="020B0604020202020204" pitchFamily="34" charset="0"/>
                </a:endParaRPr>
              </a:p>
            </p:txBody>
          </p:sp>
          <p:sp>
            <p:nvSpPr>
              <p:cNvPr id="29753" name="Rectangle 16"/>
              <p:cNvSpPr/>
              <p:nvPr/>
            </p:nvSpPr>
            <p:spPr>
              <a:xfrm>
                <a:off x="3771"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A1B2C2</a:t>
                </a:r>
                <a:endParaRPr lang="en-US" altLang="zh-CN" dirty="0">
                  <a:latin typeface="Arial" panose="020B0604020202020204" pitchFamily="34" charset="0"/>
                </a:endParaRPr>
              </a:p>
            </p:txBody>
          </p:sp>
          <p:sp>
            <p:nvSpPr>
              <p:cNvPr id="29754" name="Rectangle 15"/>
              <p:cNvSpPr/>
              <p:nvPr/>
            </p:nvSpPr>
            <p:spPr>
              <a:xfrm>
                <a:off x="4084"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A1B2C3</a:t>
                </a:r>
                <a:endParaRPr lang="en-US" altLang="zh-CN" dirty="0">
                  <a:latin typeface="Arial" panose="020B0604020202020204" pitchFamily="34" charset="0"/>
                </a:endParaRPr>
              </a:p>
            </p:txBody>
          </p:sp>
        </p:grpSp>
        <p:grpSp>
          <p:nvGrpSpPr>
            <p:cNvPr id="29755" name="Group 10"/>
            <p:cNvGrpSpPr/>
            <p:nvPr/>
          </p:nvGrpSpPr>
          <p:grpSpPr>
            <a:xfrm>
              <a:off x="795" y="3707"/>
              <a:ext cx="1409" cy="1087"/>
              <a:chOff x="3458" y="3707"/>
              <a:chExt cx="939" cy="815"/>
            </a:xfrm>
          </p:grpSpPr>
          <p:sp>
            <p:nvSpPr>
              <p:cNvPr id="29756" name="Rectangle 13"/>
              <p:cNvSpPr/>
              <p:nvPr/>
            </p:nvSpPr>
            <p:spPr>
              <a:xfrm>
                <a:off x="3458"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A1</a:t>
                </a:r>
                <a:endParaRPr lang="en-US" altLang="zh-CN" sz="800" dirty="0">
                  <a:latin typeface="Arial" panose="020B0604020202020204" pitchFamily="34" charset="0"/>
                </a:endParaRPr>
              </a:p>
              <a:p>
                <a:pPr eaLnBrk="0" hangingPunct="0"/>
                <a:r>
                  <a:rPr lang="en-US" altLang="zh-CN" sz="900" dirty="0">
                    <a:solidFill>
                      <a:srgbClr val="FF6600"/>
                    </a:solidFill>
                    <a:latin typeface="Calibri" panose="020F0502020204030204" pitchFamily="34" charset="0"/>
                    <a:cs typeface="Times New Roman" panose="02020603050405020304" pitchFamily="18" charset="0"/>
                  </a:rPr>
                  <a:t>B1</a:t>
                </a:r>
                <a:endParaRPr lang="en-US" altLang="zh-CN" sz="800" dirty="0">
                  <a:latin typeface="Arial" panose="020B0604020202020204" pitchFamily="34" charset="0"/>
                </a:endParaRPr>
              </a:p>
              <a:p>
                <a:pPr eaLnBrk="0" hangingPunct="0"/>
                <a:r>
                  <a:rPr lang="en-US" altLang="zh-CN" sz="900" dirty="0">
                    <a:solidFill>
                      <a:srgbClr val="FF6600"/>
                    </a:solidFill>
                    <a:latin typeface="Calibri" panose="020F0502020204030204" pitchFamily="34" charset="0"/>
                    <a:cs typeface="Times New Roman" panose="02020603050405020304" pitchFamily="18" charset="0"/>
                  </a:rPr>
                  <a:t>C1</a:t>
                </a:r>
                <a:endParaRPr lang="en-US" altLang="zh-CN" dirty="0">
                  <a:latin typeface="Arial" panose="020B0604020202020204" pitchFamily="34" charset="0"/>
                </a:endParaRPr>
              </a:p>
            </p:txBody>
          </p:sp>
          <p:sp>
            <p:nvSpPr>
              <p:cNvPr id="29757" name="Rectangle 12"/>
              <p:cNvSpPr/>
              <p:nvPr/>
            </p:nvSpPr>
            <p:spPr>
              <a:xfrm>
                <a:off x="3771"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A1B1C2</a:t>
                </a:r>
                <a:endParaRPr lang="en-US" altLang="zh-CN" dirty="0">
                  <a:latin typeface="Arial" panose="020B0604020202020204" pitchFamily="34" charset="0"/>
                </a:endParaRPr>
              </a:p>
            </p:txBody>
          </p:sp>
          <p:sp>
            <p:nvSpPr>
              <p:cNvPr id="29758" name="Rectangle 11"/>
              <p:cNvSpPr/>
              <p:nvPr/>
            </p:nvSpPr>
            <p:spPr>
              <a:xfrm>
                <a:off x="4084"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A1B1C3</a:t>
                </a:r>
                <a:endParaRPr lang="en-US" altLang="zh-CN" dirty="0">
                  <a:latin typeface="Arial" panose="020B0604020202020204" pitchFamily="34" charset="0"/>
                </a:endParaRPr>
              </a:p>
            </p:txBody>
          </p:sp>
        </p:grpSp>
        <p:grpSp>
          <p:nvGrpSpPr>
            <p:cNvPr id="29759" name="Group 6"/>
            <p:cNvGrpSpPr/>
            <p:nvPr/>
          </p:nvGrpSpPr>
          <p:grpSpPr>
            <a:xfrm>
              <a:off x="6430" y="3707"/>
              <a:ext cx="1409" cy="1087"/>
              <a:chOff x="3458" y="3707"/>
              <a:chExt cx="939" cy="815"/>
            </a:xfrm>
          </p:grpSpPr>
          <p:sp>
            <p:nvSpPr>
              <p:cNvPr id="29760" name="Rectangle 9"/>
              <p:cNvSpPr/>
              <p:nvPr/>
            </p:nvSpPr>
            <p:spPr>
              <a:xfrm>
                <a:off x="3458"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A3B1C1</a:t>
                </a:r>
                <a:endParaRPr lang="en-US" altLang="zh-CN" dirty="0">
                  <a:latin typeface="Arial" panose="020B0604020202020204" pitchFamily="34" charset="0"/>
                </a:endParaRPr>
              </a:p>
            </p:txBody>
          </p:sp>
          <p:sp>
            <p:nvSpPr>
              <p:cNvPr id="29761" name="Rectangle 8"/>
              <p:cNvSpPr/>
              <p:nvPr/>
            </p:nvSpPr>
            <p:spPr>
              <a:xfrm>
                <a:off x="3771"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A3B1C2</a:t>
                </a:r>
                <a:endParaRPr lang="en-US" altLang="zh-CN" dirty="0">
                  <a:latin typeface="Arial" panose="020B0604020202020204" pitchFamily="34" charset="0"/>
                </a:endParaRPr>
              </a:p>
            </p:txBody>
          </p:sp>
          <p:sp>
            <p:nvSpPr>
              <p:cNvPr id="29762" name="Rectangle 7"/>
              <p:cNvSpPr/>
              <p:nvPr/>
            </p:nvSpPr>
            <p:spPr>
              <a:xfrm>
                <a:off x="4084"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A3B1C3</a:t>
                </a:r>
                <a:endParaRPr lang="en-US" altLang="zh-CN" dirty="0">
                  <a:latin typeface="Arial" panose="020B0604020202020204" pitchFamily="34" charset="0"/>
                </a:endParaRPr>
              </a:p>
            </p:txBody>
          </p:sp>
        </p:grpSp>
        <p:grpSp>
          <p:nvGrpSpPr>
            <p:cNvPr id="29763" name="Group 2"/>
            <p:cNvGrpSpPr/>
            <p:nvPr/>
          </p:nvGrpSpPr>
          <p:grpSpPr>
            <a:xfrm>
              <a:off x="7839" y="3707"/>
              <a:ext cx="1409" cy="1087"/>
              <a:chOff x="3458" y="3707"/>
              <a:chExt cx="939" cy="815"/>
            </a:xfrm>
          </p:grpSpPr>
          <p:sp>
            <p:nvSpPr>
              <p:cNvPr id="29764" name="Rectangle 5"/>
              <p:cNvSpPr/>
              <p:nvPr/>
            </p:nvSpPr>
            <p:spPr>
              <a:xfrm>
                <a:off x="3458"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A3B2C1</a:t>
                </a:r>
                <a:endParaRPr lang="en-US" altLang="zh-CN" dirty="0">
                  <a:latin typeface="Arial" panose="020B0604020202020204" pitchFamily="34" charset="0"/>
                </a:endParaRPr>
              </a:p>
            </p:txBody>
          </p:sp>
          <p:sp>
            <p:nvSpPr>
              <p:cNvPr id="29765" name="Rectangle 4"/>
              <p:cNvSpPr/>
              <p:nvPr/>
            </p:nvSpPr>
            <p:spPr>
              <a:xfrm>
                <a:off x="3771"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A3B2C2</a:t>
                </a:r>
                <a:endParaRPr lang="en-US" altLang="zh-CN" dirty="0">
                  <a:latin typeface="Arial" panose="020B0604020202020204" pitchFamily="34" charset="0"/>
                </a:endParaRPr>
              </a:p>
            </p:txBody>
          </p:sp>
          <p:sp>
            <p:nvSpPr>
              <p:cNvPr id="29766" name="Rectangle 3"/>
              <p:cNvSpPr/>
              <p:nvPr/>
            </p:nvSpPr>
            <p:spPr>
              <a:xfrm>
                <a:off x="4084" y="3707"/>
                <a:ext cx="313" cy="815"/>
              </a:xfrm>
              <a:prstGeom prst="rect">
                <a:avLst/>
              </a:prstGeom>
              <a:solidFill>
                <a:srgbClr val="FFFFFF"/>
              </a:solidFill>
              <a:ln w="9525" cap="flat" cmpd="sng">
                <a:solidFill>
                  <a:srgbClr val="000000"/>
                </a:solidFill>
                <a:prstDash val="solid"/>
                <a:miter/>
                <a:headEnd type="none" w="med" len="med"/>
                <a:tailEnd type="none" w="med" len="med"/>
              </a:ln>
            </p:spPr>
            <p:txBody>
              <a:bodyPr anchor="t" anchorCtr="0"/>
              <a:p>
                <a:pPr eaLnBrk="0" hangingPunct="0"/>
                <a:r>
                  <a:rPr lang="en-US" altLang="zh-CN" sz="900" dirty="0">
                    <a:solidFill>
                      <a:srgbClr val="FF6600"/>
                    </a:solidFill>
                    <a:latin typeface="Calibri" panose="020F0502020204030204" pitchFamily="34" charset="0"/>
                    <a:cs typeface="Times New Roman" panose="02020603050405020304" pitchFamily="18" charset="0"/>
                  </a:rPr>
                  <a:t>A3B2C3</a:t>
                </a:r>
                <a:endParaRPr lang="en-US" altLang="zh-CN" dirty="0">
                  <a:latin typeface="Arial" panose="020B0604020202020204" pitchFamily="34" charset="0"/>
                </a:endParaRPr>
              </a:p>
            </p:txBody>
          </p:sp>
        </p:grpSp>
      </p:grpSp>
      <p:sp>
        <p:nvSpPr>
          <p:cNvPr id="72" name="矩形 71"/>
          <p:cNvSpPr/>
          <p:nvPr/>
        </p:nvSpPr>
        <p:spPr>
          <a:xfrm>
            <a:off x="2166938" y="285750"/>
            <a:ext cx="5707063" cy="521970"/>
          </a:xfrm>
          <a:prstGeom prst="rect">
            <a:avLst/>
          </a:prstGeom>
          <a:solidFill>
            <a:schemeClr val="accent1">
              <a:lumMod val="75000"/>
            </a:schemeClr>
          </a:solidFill>
        </p:spPr>
        <p:txBody>
          <a:bodyPr>
            <a:spAutoFit/>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kumimoji="0" lang="zh-CN" altLang="en-US" sz="2800" b="1" i="0" u="none" strike="noStrike" kern="1200" cap="none" spc="0" normalizeH="0" baseline="0" noProof="0" dirty="0">
                <a:ln>
                  <a:noFill/>
                </a:ln>
                <a:solidFill>
                  <a:srgbClr val="FFC000"/>
                </a:solidFill>
                <a:effectLst/>
                <a:uLnTx/>
                <a:uFillTx/>
                <a:latin typeface="宋体" panose="02010600030101010101" pitchFamily="2" charset="-122"/>
                <a:ea typeface="宋体" panose="02010600030101010101" pitchFamily="2" charset="-122"/>
                <a:cs typeface="Arial" panose="020B0604020202020204" pitchFamily="34" charset="0"/>
              </a:rPr>
              <a:t>(四）设计指标体系的方法和步骤</a:t>
            </a:r>
            <a:endParaRPr kumimoji="0" lang="zh-CN" altLang="en-US" sz="2800" b="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9768" name="Rectangle 99"/>
          <p:cNvSpPr/>
          <p:nvPr/>
        </p:nvSpPr>
        <p:spPr>
          <a:xfrm>
            <a:off x="1809750" y="858203"/>
            <a:ext cx="8858250" cy="521970"/>
          </a:xfrm>
          <a:prstGeom prst="rect">
            <a:avLst/>
          </a:prstGeom>
          <a:noFill/>
          <a:ln w="9525">
            <a:noFill/>
          </a:ln>
        </p:spPr>
        <p:txBody>
          <a:bodyPr anchor="ctr" anchorCtr="0">
            <a:spAutoFit/>
          </a:bodyPr>
          <a:p>
            <a:pPr indent="266700" eaLnBrk="0" hangingPunct="0"/>
            <a:r>
              <a:rPr lang="en-US" altLang="zh-CN" sz="2800" b="1" dirty="0">
                <a:latin typeface="宋体" panose="02010600030101010101" pitchFamily="2" charset="-122"/>
                <a:cs typeface="Times New Roman" panose="02020603050405020304" pitchFamily="18" charset="0"/>
              </a:rPr>
              <a:t>1.</a:t>
            </a:r>
            <a:r>
              <a:rPr lang="zh-CN" altLang="en-US" sz="2800" b="1" dirty="0">
                <a:latin typeface="宋体" panose="02010600030101010101" pitchFamily="2" charset="-122"/>
                <a:cs typeface="Times New Roman" panose="02020603050405020304" pitchFamily="18" charset="0"/>
              </a:rPr>
              <a:t>在目标分析的基础上初步形成指标集</a:t>
            </a:r>
            <a:endParaRPr lang="zh-CN" altLang="en-US" sz="2800" b="1" dirty="0">
              <a:latin typeface="Arial" panose="020B0604020202020204" pitchFamily="34" charset="0"/>
            </a:endParaRPr>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indent="266700" algn="l" eaLnBrk="0" hangingPunct="0">
              <a:buClrTx/>
              <a:buSzTx/>
              <a:buNone/>
            </a:pPr>
            <a:r>
              <a:rPr lang="en-US" altLang="zh-CN" sz="3600" kern="0" dirty="0">
                <a:uFillTx/>
                <a:latin typeface="微软雅黑" panose="020B0503020204020204" charset="-122"/>
                <a:cs typeface="+mn-ea"/>
                <a:sym typeface="+mn-ea"/>
              </a:rPr>
              <a:t> </a:t>
            </a:r>
            <a:r>
              <a:rPr lang="zh-CN" altLang="en-US" sz="3600" b="1" dirty="0">
                <a:latin typeface="宋体" panose="02010600030101010101" pitchFamily="2" charset="-122"/>
                <a:ea typeface="+mn-ea"/>
                <a:cs typeface="Times New Roman" panose="02020603050405020304" pitchFamily="18" charset="0"/>
                <a:sym typeface="+mn-ea"/>
              </a:rPr>
              <a:t>例如</a:t>
            </a:r>
            <a:endParaRPr lang="zh-CN" altLang="en-US" sz="3600" b="1" dirty="0">
              <a:latin typeface="宋体" panose="02010600030101010101" pitchFamily="2" charset="-122"/>
              <a:ea typeface="+mn-ea"/>
              <a:cs typeface="Times New Roman" panose="02020603050405020304" pitchFamily="18" charset="0"/>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905000"/>
            <a:ext cx="9763125" cy="3608705"/>
          </a:xfrm>
          <a:prstGeom prst="rect">
            <a:avLst/>
          </a:prstGeom>
          <a:noFill/>
        </p:spPr>
        <p:txBody>
          <a:bodyPr wrap="square" rtlCol="0"/>
          <a:lstStyle/>
          <a:p>
            <a:pPr indent="266700" eaLnBrk="0" hangingPunct="0"/>
            <a:r>
              <a:rPr lang="en-US" altLang="zh-CN" sz="2400" b="1" dirty="0">
                <a:solidFill>
                  <a:schemeClr val="bg1">
                    <a:lumMod val="25000"/>
                  </a:schemeClr>
                </a:solidFill>
                <a:latin typeface="宋体" panose="02010600030101010101" pitchFamily="2" charset="-122"/>
                <a:sym typeface="+mn-ea"/>
              </a:rPr>
              <a:t>  </a:t>
            </a:r>
            <a:r>
              <a:rPr lang="en-US" altLang="zh-CN" sz="2400" b="1" dirty="0">
                <a:solidFill>
                  <a:srgbClr val="FFC000"/>
                </a:solidFill>
                <a:latin typeface="宋体" panose="02010600030101010101" pitchFamily="2" charset="-122"/>
                <a:sym typeface="+mn-ea"/>
              </a:rPr>
              <a:t> </a:t>
            </a:r>
            <a:endParaRPr lang="en-US" altLang="zh-CN" sz="2400" b="1" dirty="0">
              <a:solidFill>
                <a:srgbClr val="7030A0"/>
              </a:solidFill>
              <a:latin typeface="宋体" panose="02010600030101010101" pitchFamily="2" charset="-122"/>
              <a:cs typeface="Times New Roman" panose="02020603050405020304" pitchFamily="18" charset="0"/>
            </a:endParaRPr>
          </a:p>
          <a:p>
            <a:pPr indent="266700" eaLnBrk="0" hangingPunct="0"/>
            <a:r>
              <a:rPr lang="zh-CN" altLang="en-US" sz="2400" b="1" dirty="0">
                <a:latin typeface="宋体" panose="02010600030101010101" pitchFamily="2" charset="-122"/>
                <a:cs typeface="Times New Roman" panose="02020603050405020304" pitchFamily="18" charset="0"/>
                <a:sym typeface="+mn-ea"/>
              </a:rPr>
              <a:t>要对某地区范围内的实验幼儿园的质量进行评估。假定该地区教育行政部门规定的高质量实验幼儿园的目标如下：    </a:t>
            </a:r>
            <a:endParaRPr lang="zh-CN" altLang="en-US" sz="2400" b="1" dirty="0">
              <a:latin typeface="Arial" panose="020B0604020202020204" pitchFamily="34" charset="0"/>
            </a:endParaRPr>
          </a:p>
          <a:p>
            <a:pPr indent="266700" eaLnBrk="0" hangingPunct="0">
              <a:lnSpc>
                <a:spcPct val="150000"/>
              </a:lnSpc>
            </a:pPr>
            <a:r>
              <a:rPr lang="zh-CN" altLang="en-US" sz="2000" dirty="0">
                <a:latin typeface="宋体" panose="02010600030101010101" pitchFamily="2" charset="-122"/>
                <a:cs typeface="Times New Roman" panose="02020603050405020304" pitchFamily="18" charset="0"/>
                <a:sym typeface="+mn-ea"/>
              </a:rPr>
              <a:t>（</a:t>
            </a:r>
            <a:r>
              <a:rPr lang="en-US" altLang="zh-CN" sz="2000" dirty="0">
                <a:latin typeface="宋体" panose="02010600030101010101" pitchFamily="2" charset="-122"/>
                <a:cs typeface="Times New Roman" panose="02020603050405020304" pitchFamily="18" charset="0"/>
                <a:sym typeface="+mn-ea"/>
              </a:rPr>
              <a:t>1</a:t>
            </a:r>
            <a:r>
              <a:rPr lang="zh-CN" altLang="en-US" sz="2000" dirty="0">
                <a:latin typeface="宋体" panose="02010600030101010101" pitchFamily="2" charset="-122"/>
                <a:cs typeface="Times New Roman" panose="02020603050405020304" pitchFamily="18" charset="0"/>
                <a:sym typeface="+mn-ea"/>
              </a:rPr>
              <a:t>）能起导向、示范和培训作用，具有一定特色</a:t>
            </a:r>
            <a:endParaRPr lang="zh-CN" altLang="en-US" sz="2000" dirty="0">
              <a:latin typeface="Arial" panose="020B0604020202020204" pitchFamily="34" charset="0"/>
            </a:endParaRPr>
          </a:p>
          <a:p>
            <a:pPr indent="266700" eaLnBrk="0" hangingPunct="0">
              <a:lnSpc>
                <a:spcPct val="150000"/>
              </a:lnSpc>
            </a:pPr>
            <a:r>
              <a:rPr lang="zh-CN" altLang="en-US" sz="2000" dirty="0">
                <a:latin typeface="宋体" panose="02010600030101010101" pitchFamily="2" charset="-122"/>
                <a:cs typeface="Times New Roman" panose="02020603050405020304" pitchFamily="18" charset="0"/>
                <a:sym typeface="+mn-ea"/>
              </a:rPr>
              <a:t>（</a:t>
            </a:r>
            <a:r>
              <a:rPr lang="en-US" altLang="zh-CN" sz="2000" dirty="0">
                <a:latin typeface="宋体" panose="02010600030101010101" pitchFamily="2" charset="-122"/>
                <a:cs typeface="Times New Roman" panose="02020603050405020304" pitchFamily="18" charset="0"/>
                <a:sym typeface="+mn-ea"/>
              </a:rPr>
              <a:t>2</a:t>
            </a:r>
            <a:r>
              <a:rPr lang="zh-CN" altLang="en-US" sz="2000" dirty="0">
                <a:latin typeface="宋体" panose="02010600030101010101" pitchFamily="2" charset="-122"/>
                <a:cs typeface="Times New Roman" panose="02020603050405020304" pitchFamily="18" charset="0"/>
                <a:sym typeface="+mn-ea"/>
              </a:rPr>
              <a:t>）教育和科研水平处于领先地位</a:t>
            </a:r>
            <a:endParaRPr lang="zh-CN" altLang="en-US" sz="2000" dirty="0">
              <a:latin typeface="Arial" panose="020B0604020202020204" pitchFamily="34" charset="0"/>
            </a:endParaRPr>
          </a:p>
          <a:p>
            <a:pPr indent="266700" eaLnBrk="0" hangingPunct="0">
              <a:lnSpc>
                <a:spcPct val="150000"/>
              </a:lnSpc>
            </a:pPr>
            <a:r>
              <a:rPr lang="zh-CN" altLang="en-US" sz="2000" dirty="0">
                <a:latin typeface="宋体" panose="02010600030101010101" pitchFamily="2" charset="-122"/>
                <a:cs typeface="Times New Roman" panose="02020603050405020304" pitchFamily="18" charset="0"/>
                <a:sym typeface="+mn-ea"/>
              </a:rPr>
              <a:t>（</a:t>
            </a:r>
            <a:r>
              <a:rPr lang="en-US" altLang="zh-CN" sz="2000" dirty="0">
                <a:latin typeface="宋体" panose="02010600030101010101" pitchFamily="2" charset="-122"/>
                <a:cs typeface="Times New Roman" panose="02020603050405020304" pitchFamily="18" charset="0"/>
                <a:sym typeface="+mn-ea"/>
              </a:rPr>
              <a:t>3</a:t>
            </a:r>
            <a:r>
              <a:rPr lang="zh-CN" altLang="en-US" sz="2000" dirty="0">
                <a:latin typeface="宋体" panose="02010600030101010101" pitchFamily="2" charset="-122"/>
                <a:cs typeface="Times New Roman" panose="02020603050405020304" pitchFamily="18" charset="0"/>
                <a:sym typeface="+mn-ea"/>
              </a:rPr>
              <a:t>）园领导具有先进教育观念和较强的管理能力与从事科研的能力，富有开创精神</a:t>
            </a:r>
            <a:r>
              <a:rPr lang="en-US" altLang="zh-CN" sz="2000" dirty="0">
                <a:latin typeface="宋体" panose="02010600030101010101" pitchFamily="2" charset="-122"/>
                <a:cs typeface="Times New Roman" panose="02020603050405020304" pitchFamily="18" charset="0"/>
                <a:sym typeface="+mn-ea"/>
              </a:rPr>
              <a:t>;</a:t>
            </a:r>
            <a:r>
              <a:rPr lang="zh-CN" altLang="en-US" sz="2000" dirty="0">
                <a:latin typeface="宋体" panose="02010600030101010101" pitchFamily="2" charset="-122"/>
                <a:cs typeface="Times New Roman" panose="02020603050405020304" pitchFamily="18" charset="0"/>
                <a:sym typeface="+mn-ea"/>
              </a:rPr>
              <a:t>教师年龄、水平、专业资历结构合理。有较强的中青年教师骨干力量和良好园风。</a:t>
            </a:r>
            <a:endParaRPr lang="zh-CN" altLang="en-US" sz="2000" dirty="0">
              <a:latin typeface="Arial" panose="020B0604020202020204" pitchFamily="34" charset="0"/>
              <a:cs typeface="Times New Roman" panose="02020603050405020304" pitchFamily="18" charset="0"/>
            </a:endParaRPr>
          </a:p>
          <a:p>
            <a:pPr indent="266700" eaLnBrk="0" hangingPunct="0">
              <a:lnSpc>
                <a:spcPct val="150000"/>
              </a:lnSpc>
            </a:pPr>
            <a:r>
              <a:rPr lang="zh-CN" altLang="en-US" sz="2000" dirty="0">
                <a:latin typeface="Arial" panose="020B0604020202020204" pitchFamily="34" charset="0"/>
                <a:cs typeface="Times New Roman" panose="02020603050405020304" pitchFamily="18" charset="0"/>
                <a:sym typeface="+mn-ea"/>
              </a:rPr>
              <a:t>（</a:t>
            </a:r>
            <a:r>
              <a:rPr lang="en-US" altLang="zh-CN" sz="2000" dirty="0">
                <a:latin typeface="Arial" panose="020B0604020202020204" pitchFamily="34" charset="0"/>
                <a:cs typeface="Times New Roman" panose="02020603050405020304" pitchFamily="18" charset="0"/>
                <a:sym typeface="+mn-ea"/>
              </a:rPr>
              <a:t>4</a:t>
            </a:r>
            <a:r>
              <a:rPr lang="zh-CN" altLang="en-US" sz="2000" dirty="0">
                <a:latin typeface="Arial" panose="020B0604020202020204" pitchFamily="34" charset="0"/>
                <a:cs typeface="Times New Roman" panose="02020603050405020304" pitchFamily="18" charset="0"/>
                <a:sym typeface="+mn-ea"/>
              </a:rPr>
              <a:t>）具有从事实验研究的良好环境与物质条件，有经常性的理论人员与专家的指导和良好的对外交流与合作基础。</a:t>
            </a:r>
            <a:r>
              <a:rPr lang="zh-CN" altLang="en-US" sz="2400" b="1" dirty="0">
                <a:latin typeface="Arial" panose="020B0604020202020204" pitchFamily="34" charset="0"/>
                <a:sym typeface="+mn-ea"/>
              </a:rPr>
              <a:t> </a:t>
            </a:r>
            <a:endParaRPr lang="zh-CN" altLang="en-US" sz="2400" b="1" dirty="0">
              <a:latin typeface="Arial" panose="020B0604020202020204" pitchFamily="34" charset="0"/>
            </a:endParaRPr>
          </a:p>
          <a:p>
            <a:pPr>
              <a:lnSpc>
                <a:spcPct val="150000"/>
              </a:lnSpc>
            </a:pPr>
            <a:r>
              <a:rPr lang="zh-CN" altLang="en-US" sz="2400" b="1" dirty="0">
                <a:solidFill>
                  <a:schemeClr val="bg1">
                    <a:lumMod val="25000"/>
                  </a:schemeClr>
                </a:solidFill>
                <a:latin typeface="Calibri" panose="020F0502020204030204" pitchFamily="34" charset="0"/>
                <a:sym typeface="+mn-ea"/>
              </a:rPr>
              <a:t> </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形状 22"/>
          <p:cNvSpPr/>
          <p:nvPr>
            <p:custDataLst>
              <p:tags r:id="rId1"/>
            </p:custDataLst>
          </p:nvPr>
        </p:nvSpPr>
        <p:spPr>
          <a:xfrm>
            <a:off x="1071880" y="1328420"/>
            <a:ext cx="10175875" cy="5066030"/>
          </a:xfrm>
          <a:custGeom>
            <a:avLst/>
            <a:gdLst>
              <a:gd name="connsiteX0" fmla="*/ 215906 w 10768330"/>
              <a:gd name="connsiteY0" fmla="*/ 0 h 5234940"/>
              <a:gd name="connsiteX1" fmla="*/ 2742639 w 10768330"/>
              <a:gd name="connsiteY1" fmla="*/ 0 h 5234940"/>
              <a:gd name="connsiteX2" fmla="*/ 2895329 w 10768330"/>
              <a:gd name="connsiteY2" fmla="*/ 63259 h 5234940"/>
              <a:gd name="connsiteX3" fmla="*/ 3127406 w 10768330"/>
              <a:gd name="connsiteY3" fmla="*/ 295342 h 5234940"/>
              <a:gd name="connsiteX4" fmla="*/ 3280095 w 10768330"/>
              <a:gd name="connsiteY4" fmla="*/ 358593 h 5234940"/>
              <a:gd name="connsiteX5" fmla="*/ 10552468 w 10768330"/>
              <a:gd name="connsiteY5" fmla="*/ 358593 h 5234940"/>
              <a:gd name="connsiteX6" fmla="*/ 10768330 w 10768330"/>
              <a:gd name="connsiteY6" fmla="*/ 574490 h 5234940"/>
              <a:gd name="connsiteX7" fmla="*/ 10768330 w 10768330"/>
              <a:gd name="connsiteY7" fmla="*/ 5018988 h 5234940"/>
              <a:gd name="connsiteX8" fmla="*/ 10552433 w 10768330"/>
              <a:gd name="connsiteY8" fmla="*/ 5234940 h 5234940"/>
              <a:gd name="connsiteX9" fmla="*/ 3495421 w 10768330"/>
              <a:gd name="connsiteY9" fmla="*/ 5234940 h 5234940"/>
              <a:gd name="connsiteX10" fmla="*/ 3495400 w 10768330"/>
              <a:gd name="connsiteY10" fmla="*/ 5234940 h 5234940"/>
              <a:gd name="connsiteX11" fmla="*/ 1999721 w 10768330"/>
              <a:gd name="connsiteY11" fmla="*/ 5234940 h 5234940"/>
              <a:gd name="connsiteX12" fmla="*/ 1999679 w 10768330"/>
              <a:gd name="connsiteY12" fmla="*/ 5234940 h 5234940"/>
              <a:gd name="connsiteX13" fmla="*/ 215839 w 10768330"/>
              <a:gd name="connsiteY13" fmla="*/ 5234940 h 5234940"/>
              <a:gd name="connsiteX14" fmla="*/ 0 w 10768330"/>
              <a:gd name="connsiteY14" fmla="*/ 5019039 h 5234940"/>
              <a:gd name="connsiteX15" fmla="*/ 0 w 10768330"/>
              <a:gd name="connsiteY15" fmla="*/ 215906 h 5234940"/>
              <a:gd name="connsiteX16" fmla="*/ 215906 w 10768330"/>
              <a:gd name="connsiteY16" fmla="*/ 0 h 5234940"/>
              <a:gd name="connsiteX0-1" fmla="*/ 215906 w 10768330"/>
              <a:gd name="connsiteY0-2" fmla="*/ 0 h 5234940"/>
              <a:gd name="connsiteX1-3" fmla="*/ 2742639 w 10768330"/>
              <a:gd name="connsiteY1-4" fmla="*/ 0 h 5234940"/>
              <a:gd name="connsiteX2-5" fmla="*/ 2895329 w 10768330"/>
              <a:gd name="connsiteY2-6" fmla="*/ 63259 h 5234940"/>
              <a:gd name="connsiteX3-7" fmla="*/ 3127406 w 10768330"/>
              <a:gd name="connsiteY3-8" fmla="*/ 295342 h 5234940"/>
              <a:gd name="connsiteX4-9" fmla="*/ 3280095 w 10768330"/>
              <a:gd name="connsiteY4-10" fmla="*/ 358593 h 5234940"/>
              <a:gd name="connsiteX5-11" fmla="*/ 10552468 w 10768330"/>
              <a:gd name="connsiteY5-12" fmla="*/ 358593 h 5234940"/>
              <a:gd name="connsiteX6-13" fmla="*/ 10768330 w 10768330"/>
              <a:gd name="connsiteY6-14" fmla="*/ 574490 h 5234940"/>
              <a:gd name="connsiteX7-15" fmla="*/ 10768330 w 10768330"/>
              <a:gd name="connsiteY7-16" fmla="*/ 5018988 h 5234940"/>
              <a:gd name="connsiteX8-17" fmla="*/ 10552433 w 10768330"/>
              <a:gd name="connsiteY8-18" fmla="*/ 5234940 h 5234940"/>
              <a:gd name="connsiteX9-19" fmla="*/ 3495421 w 10768330"/>
              <a:gd name="connsiteY9-20" fmla="*/ 5234940 h 5234940"/>
              <a:gd name="connsiteX10-21" fmla="*/ 3495400 w 10768330"/>
              <a:gd name="connsiteY10-22" fmla="*/ 5234940 h 5234940"/>
              <a:gd name="connsiteX11-23" fmla="*/ 1999721 w 10768330"/>
              <a:gd name="connsiteY11-24" fmla="*/ 5234940 h 5234940"/>
              <a:gd name="connsiteX12-25" fmla="*/ 1999679 w 10768330"/>
              <a:gd name="connsiteY12-26" fmla="*/ 5234940 h 5234940"/>
              <a:gd name="connsiteX13-27" fmla="*/ 215839 w 10768330"/>
              <a:gd name="connsiteY13-28" fmla="*/ 5234940 h 5234940"/>
              <a:gd name="connsiteX14-29" fmla="*/ 0 w 10768330"/>
              <a:gd name="connsiteY14-30" fmla="*/ 5019039 h 5234940"/>
              <a:gd name="connsiteX15-31" fmla="*/ 0 w 10768330"/>
              <a:gd name="connsiteY15-32" fmla="*/ 215906 h 5234940"/>
              <a:gd name="connsiteX16-33" fmla="*/ 215906 w 10768330"/>
              <a:gd name="connsiteY16-34" fmla="*/ 0 h 5234940"/>
              <a:gd name="connsiteX0-35" fmla="*/ 215906 w 10768330"/>
              <a:gd name="connsiteY0-36" fmla="*/ 0 h 5234940"/>
              <a:gd name="connsiteX1-37" fmla="*/ 2742639 w 10768330"/>
              <a:gd name="connsiteY1-38" fmla="*/ 0 h 5234940"/>
              <a:gd name="connsiteX2-39" fmla="*/ 2895329 w 10768330"/>
              <a:gd name="connsiteY2-40" fmla="*/ 63259 h 5234940"/>
              <a:gd name="connsiteX3-41" fmla="*/ 3127406 w 10768330"/>
              <a:gd name="connsiteY3-42" fmla="*/ 295342 h 5234940"/>
              <a:gd name="connsiteX4-43" fmla="*/ 3280095 w 10768330"/>
              <a:gd name="connsiteY4-44" fmla="*/ 358593 h 5234940"/>
              <a:gd name="connsiteX5-45" fmla="*/ 10552468 w 10768330"/>
              <a:gd name="connsiteY5-46" fmla="*/ 358593 h 5234940"/>
              <a:gd name="connsiteX6-47" fmla="*/ 10768330 w 10768330"/>
              <a:gd name="connsiteY6-48" fmla="*/ 574490 h 5234940"/>
              <a:gd name="connsiteX7-49" fmla="*/ 10768330 w 10768330"/>
              <a:gd name="connsiteY7-50" fmla="*/ 5018988 h 5234940"/>
              <a:gd name="connsiteX8-51" fmla="*/ 10552433 w 10768330"/>
              <a:gd name="connsiteY8-52" fmla="*/ 5234940 h 5234940"/>
              <a:gd name="connsiteX9-53" fmla="*/ 3495421 w 10768330"/>
              <a:gd name="connsiteY9-54" fmla="*/ 5234940 h 5234940"/>
              <a:gd name="connsiteX10-55" fmla="*/ 3495400 w 10768330"/>
              <a:gd name="connsiteY10-56" fmla="*/ 5234940 h 5234940"/>
              <a:gd name="connsiteX11-57" fmla="*/ 1999721 w 10768330"/>
              <a:gd name="connsiteY11-58" fmla="*/ 5234940 h 5234940"/>
              <a:gd name="connsiteX12-59" fmla="*/ 1999679 w 10768330"/>
              <a:gd name="connsiteY12-60" fmla="*/ 5234940 h 5234940"/>
              <a:gd name="connsiteX13-61" fmla="*/ 215839 w 10768330"/>
              <a:gd name="connsiteY13-62" fmla="*/ 5234940 h 5234940"/>
              <a:gd name="connsiteX14-63" fmla="*/ 0 w 10768330"/>
              <a:gd name="connsiteY14-64" fmla="*/ 5019039 h 5234940"/>
              <a:gd name="connsiteX15-65" fmla="*/ 0 w 10768330"/>
              <a:gd name="connsiteY15-66" fmla="*/ 215906 h 5234940"/>
              <a:gd name="connsiteX16-67" fmla="*/ 215906 w 10768330"/>
              <a:gd name="connsiteY16-68" fmla="*/ 0 h 5234940"/>
              <a:gd name="connsiteX0-69" fmla="*/ 215906 w 10768330"/>
              <a:gd name="connsiteY0-70" fmla="*/ 0 h 5234940"/>
              <a:gd name="connsiteX1-71" fmla="*/ 2742639 w 10768330"/>
              <a:gd name="connsiteY1-72" fmla="*/ 0 h 5234940"/>
              <a:gd name="connsiteX2-73" fmla="*/ 2895329 w 10768330"/>
              <a:gd name="connsiteY2-74" fmla="*/ 63259 h 5234940"/>
              <a:gd name="connsiteX3-75" fmla="*/ 3127406 w 10768330"/>
              <a:gd name="connsiteY3-76" fmla="*/ 295342 h 5234940"/>
              <a:gd name="connsiteX4-77" fmla="*/ 3280095 w 10768330"/>
              <a:gd name="connsiteY4-78" fmla="*/ 358593 h 5234940"/>
              <a:gd name="connsiteX5-79" fmla="*/ 10552468 w 10768330"/>
              <a:gd name="connsiteY5-80" fmla="*/ 358593 h 5234940"/>
              <a:gd name="connsiteX6-81" fmla="*/ 10768330 w 10768330"/>
              <a:gd name="connsiteY6-82" fmla="*/ 574490 h 5234940"/>
              <a:gd name="connsiteX7-83" fmla="*/ 10768330 w 10768330"/>
              <a:gd name="connsiteY7-84" fmla="*/ 5018988 h 5234940"/>
              <a:gd name="connsiteX8-85" fmla="*/ 10552433 w 10768330"/>
              <a:gd name="connsiteY8-86" fmla="*/ 5234940 h 5234940"/>
              <a:gd name="connsiteX9-87" fmla="*/ 3495421 w 10768330"/>
              <a:gd name="connsiteY9-88" fmla="*/ 5234940 h 5234940"/>
              <a:gd name="connsiteX10-89" fmla="*/ 3495400 w 10768330"/>
              <a:gd name="connsiteY10-90" fmla="*/ 5234940 h 5234940"/>
              <a:gd name="connsiteX11-91" fmla="*/ 1999721 w 10768330"/>
              <a:gd name="connsiteY11-92" fmla="*/ 5234940 h 5234940"/>
              <a:gd name="connsiteX12-93" fmla="*/ 1999679 w 10768330"/>
              <a:gd name="connsiteY12-94" fmla="*/ 5234940 h 5234940"/>
              <a:gd name="connsiteX13-95" fmla="*/ 215839 w 10768330"/>
              <a:gd name="connsiteY13-96" fmla="*/ 5234940 h 5234940"/>
              <a:gd name="connsiteX14-97" fmla="*/ 0 w 10768330"/>
              <a:gd name="connsiteY14-98" fmla="*/ 5019039 h 5234940"/>
              <a:gd name="connsiteX15-99" fmla="*/ 0 w 10768330"/>
              <a:gd name="connsiteY15-100" fmla="*/ 215906 h 5234940"/>
              <a:gd name="connsiteX16-101" fmla="*/ 215906 w 10768330"/>
              <a:gd name="connsiteY16-102" fmla="*/ 0 h 5234940"/>
              <a:gd name="connsiteX0-103" fmla="*/ 215906 w 10768330"/>
              <a:gd name="connsiteY0-104" fmla="*/ 0 h 5234940"/>
              <a:gd name="connsiteX1-105" fmla="*/ 2742639 w 10768330"/>
              <a:gd name="connsiteY1-106" fmla="*/ 0 h 5234940"/>
              <a:gd name="connsiteX2-107" fmla="*/ 2895329 w 10768330"/>
              <a:gd name="connsiteY2-108" fmla="*/ 63259 h 5234940"/>
              <a:gd name="connsiteX3-109" fmla="*/ 3127406 w 10768330"/>
              <a:gd name="connsiteY3-110" fmla="*/ 295342 h 5234940"/>
              <a:gd name="connsiteX4-111" fmla="*/ 3280095 w 10768330"/>
              <a:gd name="connsiteY4-112" fmla="*/ 358593 h 5234940"/>
              <a:gd name="connsiteX5-113" fmla="*/ 10552468 w 10768330"/>
              <a:gd name="connsiteY5-114" fmla="*/ 358593 h 5234940"/>
              <a:gd name="connsiteX6-115" fmla="*/ 10768330 w 10768330"/>
              <a:gd name="connsiteY6-116" fmla="*/ 574490 h 5234940"/>
              <a:gd name="connsiteX7-117" fmla="*/ 10768330 w 10768330"/>
              <a:gd name="connsiteY7-118" fmla="*/ 5018988 h 5234940"/>
              <a:gd name="connsiteX8-119" fmla="*/ 10552433 w 10768330"/>
              <a:gd name="connsiteY8-120" fmla="*/ 5234940 h 5234940"/>
              <a:gd name="connsiteX9-121" fmla="*/ 3495421 w 10768330"/>
              <a:gd name="connsiteY9-122" fmla="*/ 5234940 h 5234940"/>
              <a:gd name="connsiteX10-123" fmla="*/ 3495400 w 10768330"/>
              <a:gd name="connsiteY10-124" fmla="*/ 5234940 h 5234940"/>
              <a:gd name="connsiteX11-125" fmla="*/ 1999721 w 10768330"/>
              <a:gd name="connsiteY11-126" fmla="*/ 5234940 h 5234940"/>
              <a:gd name="connsiteX12-127" fmla="*/ 1999679 w 10768330"/>
              <a:gd name="connsiteY12-128" fmla="*/ 5234940 h 5234940"/>
              <a:gd name="connsiteX13-129" fmla="*/ 215839 w 10768330"/>
              <a:gd name="connsiteY13-130" fmla="*/ 5234940 h 5234940"/>
              <a:gd name="connsiteX14-131" fmla="*/ 0 w 10768330"/>
              <a:gd name="connsiteY14-132" fmla="*/ 5019039 h 5234940"/>
              <a:gd name="connsiteX15-133" fmla="*/ 0 w 10768330"/>
              <a:gd name="connsiteY15-134" fmla="*/ 215906 h 5234940"/>
              <a:gd name="connsiteX16-135" fmla="*/ 215906 w 10768330"/>
              <a:gd name="connsiteY16-136" fmla="*/ 0 h 5234940"/>
              <a:gd name="connsiteX0-137" fmla="*/ 215906 w 10768330"/>
              <a:gd name="connsiteY0-138" fmla="*/ 0 h 5234940"/>
              <a:gd name="connsiteX1-139" fmla="*/ 2742639 w 10768330"/>
              <a:gd name="connsiteY1-140" fmla="*/ 0 h 5234940"/>
              <a:gd name="connsiteX2-141" fmla="*/ 2895329 w 10768330"/>
              <a:gd name="connsiteY2-142" fmla="*/ 63259 h 5234940"/>
              <a:gd name="connsiteX3-143" fmla="*/ 3127406 w 10768330"/>
              <a:gd name="connsiteY3-144" fmla="*/ 295342 h 5234940"/>
              <a:gd name="connsiteX4-145" fmla="*/ 3280095 w 10768330"/>
              <a:gd name="connsiteY4-146" fmla="*/ 358593 h 5234940"/>
              <a:gd name="connsiteX5-147" fmla="*/ 10552468 w 10768330"/>
              <a:gd name="connsiteY5-148" fmla="*/ 358593 h 5234940"/>
              <a:gd name="connsiteX6-149" fmla="*/ 10768330 w 10768330"/>
              <a:gd name="connsiteY6-150" fmla="*/ 574490 h 5234940"/>
              <a:gd name="connsiteX7-151" fmla="*/ 10768330 w 10768330"/>
              <a:gd name="connsiteY7-152" fmla="*/ 5018988 h 5234940"/>
              <a:gd name="connsiteX8-153" fmla="*/ 10552433 w 10768330"/>
              <a:gd name="connsiteY8-154" fmla="*/ 5234940 h 5234940"/>
              <a:gd name="connsiteX9-155" fmla="*/ 3495421 w 10768330"/>
              <a:gd name="connsiteY9-156" fmla="*/ 5234940 h 5234940"/>
              <a:gd name="connsiteX10-157" fmla="*/ 3495400 w 10768330"/>
              <a:gd name="connsiteY10-158" fmla="*/ 5234940 h 5234940"/>
              <a:gd name="connsiteX11-159" fmla="*/ 1999721 w 10768330"/>
              <a:gd name="connsiteY11-160" fmla="*/ 5234940 h 5234940"/>
              <a:gd name="connsiteX12-161" fmla="*/ 1999679 w 10768330"/>
              <a:gd name="connsiteY12-162" fmla="*/ 5234940 h 5234940"/>
              <a:gd name="connsiteX13-163" fmla="*/ 215839 w 10768330"/>
              <a:gd name="connsiteY13-164" fmla="*/ 5234940 h 5234940"/>
              <a:gd name="connsiteX14-165" fmla="*/ 0 w 10768330"/>
              <a:gd name="connsiteY14-166" fmla="*/ 5019039 h 5234940"/>
              <a:gd name="connsiteX15-167" fmla="*/ 0 w 10768330"/>
              <a:gd name="connsiteY15-168" fmla="*/ 215906 h 5234940"/>
              <a:gd name="connsiteX16-169" fmla="*/ 215906 w 10768330"/>
              <a:gd name="connsiteY16-170" fmla="*/ 0 h 5234940"/>
              <a:gd name="connsiteX0-171" fmla="*/ 215906 w 10768330"/>
              <a:gd name="connsiteY0-172" fmla="*/ 0 h 5234940"/>
              <a:gd name="connsiteX1-173" fmla="*/ 2742639 w 10768330"/>
              <a:gd name="connsiteY1-174" fmla="*/ 0 h 5234940"/>
              <a:gd name="connsiteX2-175" fmla="*/ 2895329 w 10768330"/>
              <a:gd name="connsiteY2-176" fmla="*/ 63259 h 5234940"/>
              <a:gd name="connsiteX3-177" fmla="*/ 3127406 w 10768330"/>
              <a:gd name="connsiteY3-178" fmla="*/ 295342 h 5234940"/>
              <a:gd name="connsiteX4-179" fmla="*/ 3280095 w 10768330"/>
              <a:gd name="connsiteY4-180" fmla="*/ 358593 h 5234940"/>
              <a:gd name="connsiteX5-181" fmla="*/ 10552468 w 10768330"/>
              <a:gd name="connsiteY5-182" fmla="*/ 358593 h 5234940"/>
              <a:gd name="connsiteX6-183" fmla="*/ 10768330 w 10768330"/>
              <a:gd name="connsiteY6-184" fmla="*/ 574490 h 5234940"/>
              <a:gd name="connsiteX7-185" fmla="*/ 10768330 w 10768330"/>
              <a:gd name="connsiteY7-186" fmla="*/ 5018988 h 5234940"/>
              <a:gd name="connsiteX8-187" fmla="*/ 10552433 w 10768330"/>
              <a:gd name="connsiteY8-188" fmla="*/ 5234940 h 5234940"/>
              <a:gd name="connsiteX9-189" fmla="*/ 3495421 w 10768330"/>
              <a:gd name="connsiteY9-190" fmla="*/ 5234940 h 5234940"/>
              <a:gd name="connsiteX10-191" fmla="*/ 3495400 w 10768330"/>
              <a:gd name="connsiteY10-192" fmla="*/ 5234940 h 5234940"/>
              <a:gd name="connsiteX11-193" fmla="*/ 1999721 w 10768330"/>
              <a:gd name="connsiteY11-194" fmla="*/ 5234940 h 5234940"/>
              <a:gd name="connsiteX12-195" fmla="*/ 1999679 w 10768330"/>
              <a:gd name="connsiteY12-196" fmla="*/ 5234940 h 5234940"/>
              <a:gd name="connsiteX13-197" fmla="*/ 215839 w 10768330"/>
              <a:gd name="connsiteY13-198" fmla="*/ 5234940 h 5234940"/>
              <a:gd name="connsiteX14-199" fmla="*/ 0 w 10768330"/>
              <a:gd name="connsiteY14-200" fmla="*/ 5019039 h 5234940"/>
              <a:gd name="connsiteX15-201" fmla="*/ 0 w 10768330"/>
              <a:gd name="connsiteY15-202" fmla="*/ 215906 h 5234940"/>
              <a:gd name="connsiteX16-203" fmla="*/ 215906 w 10768330"/>
              <a:gd name="connsiteY16-204" fmla="*/ 0 h 5234940"/>
              <a:gd name="connsiteX0-205" fmla="*/ 215906 w 10768330"/>
              <a:gd name="connsiteY0-206" fmla="*/ 0 h 5234940"/>
              <a:gd name="connsiteX1-207" fmla="*/ 2742639 w 10768330"/>
              <a:gd name="connsiteY1-208" fmla="*/ 0 h 5234940"/>
              <a:gd name="connsiteX2-209" fmla="*/ 2895329 w 10768330"/>
              <a:gd name="connsiteY2-210" fmla="*/ 63259 h 5234940"/>
              <a:gd name="connsiteX3-211" fmla="*/ 3127406 w 10768330"/>
              <a:gd name="connsiteY3-212" fmla="*/ 295342 h 5234940"/>
              <a:gd name="connsiteX4-213" fmla="*/ 3280095 w 10768330"/>
              <a:gd name="connsiteY4-214" fmla="*/ 358593 h 5234940"/>
              <a:gd name="connsiteX5-215" fmla="*/ 10552468 w 10768330"/>
              <a:gd name="connsiteY5-216" fmla="*/ 358593 h 5234940"/>
              <a:gd name="connsiteX6-217" fmla="*/ 10768330 w 10768330"/>
              <a:gd name="connsiteY6-218" fmla="*/ 574490 h 5234940"/>
              <a:gd name="connsiteX7-219" fmla="*/ 10768330 w 10768330"/>
              <a:gd name="connsiteY7-220" fmla="*/ 5018988 h 5234940"/>
              <a:gd name="connsiteX8-221" fmla="*/ 10552433 w 10768330"/>
              <a:gd name="connsiteY8-222" fmla="*/ 5234940 h 5234940"/>
              <a:gd name="connsiteX9-223" fmla="*/ 3495421 w 10768330"/>
              <a:gd name="connsiteY9-224" fmla="*/ 5234940 h 5234940"/>
              <a:gd name="connsiteX10-225" fmla="*/ 3495400 w 10768330"/>
              <a:gd name="connsiteY10-226" fmla="*/ 5234940 h 5234940"/>
              <a:gd name="connsiteX11-227" fmla="*/ 1999721 w 10768330"/>
              <a:gd name="connsiteY11-228" fmla="*/ 5234940 h 5234940"/>
              <a:gd name="connsiteX12-229" fmla="*/ 1999679 w 10768330"/>
              <a:gd name="connsiteY12-230" fmla="*/ 5234940 h 5234940"/>
              <a:gd name="connsiteX13-231" fmla="*/ 215839 w 10768330"/>
              <a:gd name="connsiteY13-232" fmla="*/ 5234940 h 5234940"/>
              <a:gd name="connsiteX14-233" fmla="*/ 0 w 10768330"/>
              <a:gd name="connsiteY14-234" fmla="*/ 5019039 h 5234940"/>
              <a:gd name="connsiteX15-235" fmla="*/ 0 w 10768330"/>
              <a:gd name="connsiteY15-236" fmla="*/ 215906 h 5234940"/>
              <a:gd name="connsiteX16-237" fmla="*/ 215906 w 10768330"/>
              <a:gd name="connsiteY16-238" fmla="*/ 0 h 5234940"/>
              <a:gd name="connsiteX0-239" fmla="*/ 215906 w 10768330"/>
              <a:gd name="connsiteY0-240" fmla="*/ 0 h 5234940"/>
              <a:gd name="connsiteX1-241" fmla="*/ 2742639 w 10768330"/>
              <a:gd name="connsiteY1-242" fmla="*/ 0 h 5234940"/>
              <a:gd name="connsiteX2-243" fmla="*/ 2895329 w 10768330"/>
              <a:gd name="connsiteY2-244" fmla="*/ 63259 h 5234940"/>
              <a:gd name="connsiteX3-245" fmla="*/ 3127406 w 10768330"/>
              <a:gd name="connsiteY3-246" fmla="*/ 295342 h 5234940"/>
              <a:gd name="connsiteX4-247" fmla="*/ 3280095 w 10768330"/>
              <a:gd name="connsiteY4-248" fmla="*/ 358593 h 5234940"/>
              <a:gd name="connsiteX5-249" fmla="*/ 10552468 w 10768330"/>
              <a:gd name="connsiteY5-250" fmla="*/ 358593 h 5234940"/>
              <a:gd name="connsiteX6-251" fmla="*/ 10768330 w 10768330"/>
              <a:gd name="connsiteY6-252" fmla="*/ 574490 h 5234940"/>
              <a:gd name="connsiteX7-253" fmla="*/ 10768330 w 10768330"/>
              <a:gd name="connsiteY7-254" fmla="*/ 5018988 h 5234940"/>
              <a:gd name="connsiteX8-255" fmla="*/ 10552433 w 10768330"/>
              <a:gd name="connsiteY8-256" fmla="*/ 5234940 h 5234940"/>
              <a:gd name="connsiteX9-257" fmla="*/ 3495421 w 10768330"/>
              <a:gd name="connsiteY9-258" fmla="*/ 5234940 h 5234940"/>
              <a:gd name="connsiteX10-259" fmla="*/ 3495400 w 10768330"/>
              <a:gd name="connsiteY10-260" fmla="*/ 5234940 h 5234940"/>
              <a:gd name="connsiteX11-261" fmla="*/ 1999721 w 10768330"/>
              <a:gd name="connsiteY11-262" fmla="*/ 5234940 h 5234940"/>
              <a:gd name="connsiteX12-263" fmla="*/ 1999679 w 10768330"/>
              <a:gd name="connsiteY12-264" fmla="*/ 5234940 h 5234940"/>
              <a:gd name="connsiteX13-265" fmla="*/ 215839 w 10768330"/>
              <a:gd name="connsiteY13-266" fmla="*/ 5234940 h 5234940"/>
              <a:gd name="connsiteX14-267" fmla="*/ 0 w 10768330"/>
              <a:gd name="connsiteY14-268" fmla="*/ 5019039 h 5234940"/>
              <a:gd name="connsiteX15-269" fmla="*/ 0 w 10768330"/>
              <a:gd name="connsiteY15-270" fmla="*/ 215906 h 5234940"/>
              <a:gd name="connsiteX16-271" fmla="*/ 215906 w 10768330"/>
              <a:gd name="connsiteY16-272" fmla="*/ 0 h 5234940"/>
              <a:gd name="connsiteX0-273" fmla="*/ 215906 w 10768330"/>
              <a:gd name="connsiteY0-274" fmla="*/ 0 h 5234940"/>
              <a:gd name="connsiteX1-275" fmla="*/ 2742639 w 10768330"/>
              <a:gd name="connsiteY1-276" fmla="*/ 0 h 5234940"/>
              <a:gd name="connsiteX2-277" fmla="*/ 2895329 w 10768330"/>
              <a:gd name="connsiteY2-278" fmla="*/ 63259 h 5234940"/>
              <a:gd name="connsiteX3-279" fmla="*/ 3127406 w 10768330"/>
              <a:gd name="connsiteY3-280" fmla="*/ 295342 h 5234940"/>
              <a:gd name="connsiteX4-281" fmla="*/ 3280095 w 10768330"/>
              <a:gd name="connsiteY4-282" fmla="*/ 358593 h 5234940"/>
              <a:gd name="connsiteX5-283" fmla="*/ 10552468 w 10768330"/>
              <a:gd name="connsiteY5-284" fmla="*/ 358593 h 5234940"/>
              <a:gd name="connsiteX6-285" fmla="*/ 10768330 w 10768330"/>
              <a:gd name="connsiteY6-286" fmla="*/ 574490 h 5234940"/>
              <a:gd name="connsiteX7-287" fmla="*/ 10768330 w 10768330"/>
              <a:gd name="connsiteY7-288" fmla="*/ 5018988 h 5234940"/>
              <a:gd name="connsiteX8-289" fmla="*/ 10552433 w 10768330"/>
              <a:gd name="connsiteY8-290" fmla="*/ 5234940 h 5234940"/>
              <a:gd name="connsiteX9-291" fmla="*/ 3495421 w 10768330"/>
              <a:gd name="connsiteY9-292" fmla="*/ 5234940 h 5234940"/>
              <a:gd name="connsiteX10-293" fmla="*/ 3495400 w 10768330"/>
              <a:gd name="connsiteY10-294" fmla="*/ 5234940 h 5234940"/>
              <a:gd name="connsiteX11-295" fmla="*/ 1999721 w 10768330"/>
              <a:gd name="connsiteY11-296" fmla="*/ 5234940 h 5234940"/>
              <a:gd name="connsiteX12-297" fmla="*/ 1999679 w 10768330"/>
              <a:gd name="connsiteY12-298" fmla="*/ 5234940 h 5234940"/>
              <a:gd name="connsiteX13-299" fmla="*/ 215839 w 10768330"/>
              <a:gd name="connsiteY13-300" fmla="*/ 5234940 h 5234940"/>
              <a:gd name="connsiteX14-301" fmla="*/ 0 w 10768330"/>
              <a:gd name="connsiteY14-302" fmla="*/ 5019039 h 5234940"/>
              <a:gd name="connsiteX15-303" fmla="*/ 0 w 10768330"/>
              <a:gd name="connsiteY15-304" fmla="*/ 215906 h 5234940"/>
              <a:gd name="connsiteX16-305" fmla="*/ 215906 w 10768330"/>
              <a:gd name="connsiteY16-306" fmla="*/ 0 h 5234940"/>
              <a:gd name="connsiteX0-307" fmla="*/ 215906 w 10768330"/>
              <a:gd name="connsiteY0-308" fmla="*/ 0 h 5234940"/>
              <a:gd name="connsiteX1-309" fmla="*/ 2742639 w 10768330"/>
              <a:gd name="connsiteY1-310" fmla="*/ 0 h 5234940"/>
              <a:gd name="connsiteX2-311" fmla="*/ 2895329 w 10768330"/>
              <a:gd name="connsiteY2-312" fmla="*/ 63259 h 5234940"/>
              <a:gd name="connsiteX3-313" fmla="*/ 3127406 w 10768330"/>
              <a:gd name="connsiteY3-314" fmla="*/ 295342 h 5234940"/>
              <a:gd name="connsiteX4-315" fmla="*/ 3280095 w 10768330"/>
              <a:gd name="connsiteY4-316" fmla="*/ 358593 h 5234940"/>
              <a:gd name="connsiteX5-317" fmla="*/ 10552468 w 10768330"/>
              <a:gd name="connsiteY5-318" fmla="*/ 358593 h 5234940"/>
              <a:gd name="connsiteX6-319" fmla="*/ 10768330 w 10768330"/>
              <a:gd name="connsiteY6-320" fmla="*/ 574490 h 5234940"/>
              <a:gd name="connsiteX7-321" fmla="*/ 10768330 w 10768330"/>
              <a:gd name="connsiteY7-322" fmla="*/ 5018988 h 5234940"/>
              <a:gd name="connsiteX8-323" fmla="*/ 10552433 w 10768330"/>
              <a:gd name="connsiteY8-324" fmla="*/ 5234940 h 5234940"/>
              <a:gd name="connsiteX9-325" fmla="*/ 3495421 w 10768330"/>
              <a:gd name="connsiteY9-326" fmla="*/ 5234940 h 5234940"/>
              <a:gd name="connsiteX10-327" fmla="*/ 3495400 w 10768330"/>
              <a:gd name="connsiteY10-328" fmla="*/ 5234940 h 5234940"/>
              <a:gd name="connsiteX11-329" fmla="*/ 1999721 w 10768330"/>
              <a:gd name="connsiteY11-330" fmla="*/ 5234940 h 5234940"/>
              <a:gd name="connsiteX12-331" fmla="*/ 1999679 w 10768330"/>
              <a:gd name="connsiteY12-332" fmla="*/ 5234940 h 5234940"/>
              <a:gd name="connsiteX13-333" fmla="*/ 215839 w 10768330"/>
              <a:gd name="connsiteY13-334" fmla="*/ 5234940 h 5234940"/>
              <a:gd name="connsiteX14-335" fmla="*/ 0 w 10768330"/>
              <a:gd name="connsiteY14-336" fmla="*/ 5019039 h 5234940"/>
              <a:gd name="connsiteX15-337" fmla="*/ 0 w 10768330"/>
              <a:gd name="connsiteY15-338" fmla="*/ 215906 h 5234940"/>
              <a:gd name="connsiteX16-339" fmla="*/ 215906 w 10768330"/>
              <a:gd name="connsiteY16-340" fmla="*/ 0 h 5234940"/>
              <a:gd name="connsiteX0-341" fmla="*/ 215906 w 10768330"/>
              <a:gd name="connsiteY0-342" fmla="*/ 0 h 5234940"/>
              <a:gd name="connsiteX1-343" fmla="*/ 2742639 w 10768330"/>
              <a:gd name="connsiteY1-344" fmla="*/ 0 h 5234940"/>
              <a:gd name="connsiteX2-345" fmla="*/ 2895329 w 10768330"/>
              <a:gd name="connsiteY2-346" fmla="*/ 63259 h 5234940"/>
              <a:gd name="connsiteX3-347" fmla="*/ 3127406 w 10768330"/>
              <a:gd name="connsiteY3-348" fmla="*/ 295342 h 5234940"/>
              <a:gd name="connsiteX4-349" fmla="*/ 3280095 w 10768330"/>
              <a:gd name="connsiteY4-350" fmla="*/ 358593 h 5234940"/>
              <a:gd name="connsiteX5-351" fmla="*/ 10552468 w 10768330"/>
              <a:gd name="connsiteY5-352" fmla="*/ 358593 h 5234940"/>
              <a:gd name="connsiteX6-353" fmla="*/ 10768330 w 10768330"/>
              <a:gd name="connsiteY6-354" fmla="*/ 574490 h 5234940"/>
              <a:gd name="connsiteX7-355" fmla="*/ 10768330 w 10768330"/>
              <a:gd name="connsiteY7-356" fmla="*/ 5018988 h 5234940"/>
              <a:gd name="connsiteX8-357" fmla="*/ 10552433 w 10768330"/>
              <a:gd name="connsiteY8-358" fmla="*/ 5234940 h 5234940"/>
              <a:gd name="connsiteX9-359" fmla="*/ 3495421 w 10768330"/>
              <a:gd name="connsiteY9-360" fmla="*/ 5234940 h 5234940"/>
              <a:gd name="connsiteX10-361" fmla="*/ 3495400 w 10768330"/>
              <a:gd name="connsiteY10-362" fmla="*/ 5234940 h 5234940"/>
              <a:gd name="connsiteX11-363" fmla="*/ 1999721 w 10768330"/>
              <a:gd name="connsiteY11-364" fmla="*/ 5234940 h 5234940"/>
              <a:gd name="connsiteX12-365" fmla="*/ 1999679 w 10768330"/>
              <a:gd name="connsiteY12-366" fmla="*/ 5234940 h 5234940"/>
              <a:gd name="connsiteX13-367" fmla="*/ 215839 w 10768330"/>
              <a:gd name="connsiteY13-368" fmla="*/ 5234940 h 5234940"/>
              <a:gd name="connsiteX14-369" fmla="*/ 0 w 10768330"/>
              <a:gd name="connsiteY14-370" fmla="*/ 5019039 h 5234940"/>
              <a:gd name="connsiteX15-371" fmla="*/ 0 w 10768330"/>
              <a:gd name="connsiteY15-372" fmla="*/ 215906 h 5234940"/>
              <a:gd name="connsiteX16-373" fmla="*/ 215906 w 10768330"/>
              <a:gd name="connsiteY16-374" fmla="*/ 0 h 5234940"/>
              <a:gd name="connsiteX0-375" fmla="*/ 215906 w 10768330"/>
              <a:gd name="connsiteY0-376" fmla="*/ 0 h 5234940"/>
              <a:gd name="connsiteX1-377" fmla="*/ 2742639 w 10768330"/>
              <a:gd name="connsiteY1-378" fmla="*/ 0 h 5234940"/>
              <a:gd name="connsiteX2-379" fmla="*/ 2895329 w 10768330"/>
              <a:gd name="connsiteY2-380" fmla="*/ 63259 h 5234940"/>
              <a:gd name="connsiteX3-381" fmla="*/ 3127406 w 10768330"/>
              <a:gd name="connsiteY3-382" fmla="*/ 295342 h 5234940"/>
              <a:gd name="connsiteX4-383" fmla="*/ 3280095 w 10768330"/>
              <a:gd name="connsiteY4-384" fmla="*/ 358593 h 5234940"/>
              <a:gd name="connsiteX5-385" fmla="*/ 10552468 w 10768330"/>
              <a:gd name="connsiteY5-386" fmla="*/ 358593 h 5234940"/>
              <a:gd name="connsiteX6-387" fmla="*/ 10768330 w 10768330"/>
              <a:gd name="connsiteY6-388" fmla="*/ 574490 h 5234940"/>
              <a:gd name="connsiteX7-389" fmla="*/ 10768330 w 10768330"/>
              <a:gd name="connsiteY7-390" fmla="*/ 5018988 h 5234940"/>
              <a:gd name="connsiteX8-391" fmla="*/ 10552433 w 10768330"/>
              <a:gd name="connsiteY8-392" fmla="*/ 5234940 h 5234940"/>
              <a:gd name="connsiteX9-393" fmla="*/ 3495421 w 10768330"/>
              <a:gd name="connsiteY9-394" fmla="*/ 5234940 h 5234940"/>
              <a:gd name="connsiteX10-395" fmla="*/ 3495400 w 10768330"/>
              <a:gd name="connsiteY10-396" fmla="*/ 5234940 h 5234940"/>
              <a:gd name="connsiteX11-397" fmla="*/ 1999721 w 10768330"/>
              <a:gd name="connsiteY11-398" fmla="*/ 5234940 h 5234940"/>
              <a:gd name="connsiteX12-399" fmla="*/ 1999679 w 10768330"/>
              <a:gd name="connsiteY12-400" fmla="*/ 5234940 h 5234940"/>
              <a:gd name="connsiteX13-401" fmla="*/ 215839 w 10768330"/>
              <a:gd name="connsiteY13-402" fmla="*/ 5234940 h 5234940"/>
              <a:gd name="connsiteX14-403" fmla="*/ 0 w 10768330"/>
              <a:gd name="connsiteY14-404" fmla="*/ 5019039 h 5234940"/>
              <a:gd name="connsiteX15-405" fmla="*/ 0 w 10768330"/>
              <a:gd name="connsiteY15-406" fmla="*/ 215906 h 5234940"/>
              <a:gd name="connsiteX16-407" fmla="*/ 215906 w 10768330"/>
              <a:gd name="connsiteY16-408" fmla="*/ 0 h 5234940"/>
              <a:gd name="connsiteX0-409" fmla="*/ 215906 w 10768330"/>
              <a:gd name="connsiteY0-410" fmla="*/ 0 h 5234940"/>
              <a:gd name="connsiteX1-411" fmla="*/ 2742639 w 10768330"/>
              <a:gd name="connsiteY1-412" fmla="*/ 0 h 5234940"/>
              <a:gd name="connsiteX2-413" fmla="*/ 2895329 w 10768330"/>
              <a:gd name="connsiteY2-414" fmla="*/ 63259 h 5234940"/>
              <a:gd name="connsiteX3-415" fmla="*/ 3127406 w 10768330"/>
              <a:gd name="connsiteY3-416" fmla="*/ 295342 h 5234940"/>
              <a:gd name="connsiteX4-417" fmla="*/ 3280095 w 10768330"/>
              <a:gd name="connsiteY4-418" fmla="*/ 358593 h 5234940"/>
              <a:gd name="connsiteX5-419" fmla="*/ 10552468 w 10768330"/>
              <a:gd name="connsiteY5-420" fmla="*/ 358593 h 5234940"/>
              <a:gd name="connsiteX6-421" fmla="*/ 10768330 w 10768330"/>
              <a:gd name="connsiteY6-422" fmla="*/ 574490 h 5234940"/>
              <a:gd name="connsiteX7-423" fmla="*/ 10768330 w 10768330"/>
              <a:gd name="connsiteY7-424" fmla="*/ 5018988 h 5234940"/>
              <a:gd name="connsiteX8-425" fmla="*/ 10552433 w 10768330"/>
              <a:gd name="connsiteY8-426" fmla="*/ 5234940 h 5234940"/>
              <a:gd name="connsiteX9-427" fmla="*/ 3495421 w 10768330"/>
              <a:gd name="connsiteY9-428" fmla="*/ 5234940 h 5234940"/>
              <a:gd name="connsiteX10-429" fmla="*/ 3495400 w 10768330"/>
              <a:gd name="connsiteY10-430" fmla="*/ 5234940 h 5234940"/>
              <a:gd name="connsiteX11-431" fmla="*/ 1999721 w 10768330"/>
              <a:gd name="connsiteY11-432" fmla="*/ 5234940 h 5234940"/>
              <a:gd name="connsiteX12-433" fmla="*/ 1999679 w 10768330"/>
              <a:gd name="connsiteY12-434" fmla="*/ 5234940 h 5234940"/>
              <a:gd name="connsiteX13-435" fmla="*/ 215839 w 10768330"/>
              <a:gd name="connsiteY13-436" fmla="*/ 5234940 h 5234940"/>
              <a:gd name="connsiteX14-437" fmla="*/ 0 w 10768330"/>
              <a:gd name="connsiteY14-438" fmla="*/ 5019039 h 5234940"/>
              <a:gd name="connsiteX15-439" fmla="*/ 0 w 10768330"/>
              <a:gd name="connsiteY15-440" fmla="*/ 215906 h 5234940"/>
              <a:gd name="connsiteX16-441" fmla="*/ 215906 w 10768330"/>
              <a:gd name="connsiteY16-442" fmla="*/ 0 h 5234940"/>
              <a:gd name="connsiteX0-443" fmla="*/ 215906 w 10768330"/>
              <a:gd name="connsiteY0-444" fmla="*/ 0 h 5234940"/>
              <a:gd name="connsiteX1-445" fmla="*/ 2742639 w 10768330"/>
              <a:gd name="connsiteY1-446" fmla="*/ 0 h 5234940"/>
              <a:gd name="connsiteX2-447" fmla="*/ 2895329 w 10768330"/>
              <a:gd name="connsiteY2-448" fmla="*/ 63259 h 5234940"/>
              <a:gd name="connsiteX3-449" fmla="*/ 3127406 w 10768330"/>
              <a:gd name="connsiteY3-450" fmla="*/ 295342 h 5234940"/>
              <a:gd name="connsiteX4-451" fmla="*/ 3280095 w 10768330"/>
              <a:gd name="connsiteY4-452" fmla="*/ 358593 h 5234940"/>
              <a:gd name="connsiteX5-453" fmla="*/ 10552468 w 10768330"/>
              <a:gd name="connsiteY5-454" fmla="*/ 358593 h 5234940"/>
              <a:gd name="connsiteX6-455" fmla="*/ 10768330 w 10768330"/>
              <a:gd name="connsiteY6-456" fmla="*/ 574490 h 5234940"/>
              <a:gd name="connsiteX7-457" fmla="*/ 10768330 w 10768330"/>
              <a:gd name="connsiteY7-458" fmla="*/ 5018988 h 5234940"/>
              <a:gd name="connsiteX8-459" fmla="*/ 10552433 w 10768330"/>
              <a:gd name="connsiteY8-460" fmla="*/ 5234940 h 5234940"/>
              <a:gd name="connsiteX9-461" fmla="*/ 3495421 w 10768330"/>
              <a:gd name="connsiteY9-462" fmla="*/ 5234940 h 5234940"/>
              <a:gd name="connsiteX10-463" fmla="*/ 3495400 w 10768330"/>
              <a:gd name="connsiteY10-464" fmla="*/ 5234940 h 5234940"/>
              <a:gd name="connsiteX11-465" fmla="*/ 1999721 w 10768330"/>
              <a:gd name="connsiteY11-466" fmla="*/ 5234940 h 5234940"/>
              <a:gd name="connsiteX12-467" fmla="*/ 1999679 w 10768330"/>
              <a:gd name="connsiteY12-468" fmla="*/ 5234940 h 5234940"/>
              <a:gd name="connsiteX13-469" fmla="*/ 215839 w 10768330"/>
              <a:gd name="connsiteY13-470" fmla="*/ 5234940 h 5234940"/>
              <a:gd name="connsiteX14-471" fmla="*/ 0 w 10768330"/>
              <a:gd name="connsiteY14-472" fmla="*/ 5019039 h 5234940"/>
              <a:gd name="connsiteX15-473" fmla="*/ 0 w 10768330"/>
              <a:gd name="connsiteY15-474" fmla="*/ 215906 h 5234940"/>
              <a:gd name="connsiteX16-475" fmla="*/ 215906 w 10768330"/>
              <a:gd name="connsiteY16-476" fmla="*/ 0 h 5234940"/>
              <a:gd name="connsiteX0-477" fmla="*/ 215906 w 10768330"/>
              <a:gd name="connsiteY0-478" fmla="*/ 0 h 5234940"/>
              <a:gd name="connsiteX1-479" fmla="*/ 2742639 w 10768330"/>
              <a:gd name="connsiteY1-480" fmla="*/ 0 h 5234940"/>
              <a:gd name="connsiteX2-481" fmla="*/ 2895329 w 10768330"/>
              <a:gd name="connsiteY2-482" fmla="*/ 63259 h 5234940"/>
              <a:gd name="connsiteX3-483" fmla="*/ 3127406 w 10768330"/>
              <a:gd name="connsiteY3-484" fmla="*/ 295342 h 5234940"/>
              <a:gd name="connsiteX4-485" fmla="*/ 3280095 w 10768330"/>
              <a:gd name="connsiteY4-486" fmla="*/ 358593 h 5234940"/>
              <a:gd name="connsiteX5-487" fmla="*/ 10552468 w 10768330"/>
              <a:gd name="connsiteY5-488" fmla="*/ 358593 h 5234940"/>
              <a:gd name="connsiteX6-489" fmla="*/ 10768330 w 10768330"/>
              <a:gd name="connsiteY6-490" fmla="*/ 574490 h 5234940"/>
              <a:gd name="connsiteX7-491" fmla="*/ 10768330 w 10768330"/>
              <a:gd name="connsiteY7-492" fmla="*/ 5018988 h 5234940"/>
              <a:gd name="connsiteX8-493" fmla="*/ 10552433 w 10768330"/>
              <a:gd name="connsiteY8-494" fmla="*/ 5234940 h 5234940"/>
              <a:gd name="connsiteX9-495" fmla="*/ 3495421 w 10768330"/>
              <a:gd name="connsiteY9-496" fmla="*/ 5234940 h 5234940"/>
              <a:gd name="connsiteX10-497" fmla="*/ 3495400 w 10768330"/>
              <a:gd name="connsiteY10-498" fmla="*/ 5234940 h 5234940"/>
              <a:gd name="connsiteX11-499" fmla="*/ 1999721 w 10768330"/>
              <a:gd name="connsiteY11-500" fmla="*/ 5234940 h 5234940"/>
              <a:gd name="connsiteX12-501" fmla="*/ 1999679 w 10768330"/>
              <a:gd name="connsiteY12-502" fmla="*/ 5234940 h 5234940"/>
              <a:gd name="connsiteX13-503" fmla="*/ 215839 w 10768330"/>
              <a:gd name="connsiteY13-504" fmla="*/ 5234940 h 5234940"/>
              <a:gd name="connsiteX14-505" fmla="*/ 0 w 10768330"/>
              <a:gd name="connsiteY14-506" fmla="*/ 5019039 h 5234940"/>
              <a:gd name="connsiteX15-507" fmla="*/ 0 w 10768330"/>
              <a:gd name="connsiteY15-508" fmla="*/ 215906 h 5234940"/>
              <a:gd name="connsiteX16-509" fmla="*/ 215906 w 10768330"/>
              <a:gd name="connsiteY16-510" fmla="*/ 0 h 5234940"/>
              <a:gd name="connsiteX0-511" fmla="*/ 215906 w 10768330"/>
              <a:gd name="connsiteY0-512" fmla="*/ 0 h 5234940"/>
              <a:gd name="connsiteX1-513" fmla="*/ 2742639 w 10768330"/>
              <a:gd name="connsiteY1-514" fmla="*/ 0 h 5234940"/>
              <a:gd name="connsiteX2-515" fmla="*/ 2895329 w 10768330"/>
              <a:gd name="connsiteY2-516" fmla="*/ 63259 h 5234940"/>
              <a:gd name="connsiteX3-517" fmla="*/ 3127406 w 10768330"/>
              <a:gd name="connsiteY3-518" fmla="*/ 295342 h 5234940"/>
              <a:gd name="connsiteX4-519" fmla="*/ 3280095 w 10768330"/>
              <a:gd name="connsiteY4-520" fmla="*/ 358593 h 5234940"/>
              <a:gd name="connsiteX5-521" fmla="*/ 10552468 w 10768330"/>
              <a:gd name="connsiteY5-522" fmla="*/ 358593 h 5234940"/>
              <a:gd name="connsiteX6-523" fmla="*/ 10768330 w 10768330"/>
              <a:gd name="connsiteY6-524" fmla="*/ 574490 h 5234940"/>
              <a:gd name="connsiteX7-525" fmla="*/ 10768330 w 10768330"/>
              <a:gd name="connsiteY7-526" fmla="*/ 5018988 h 5234940"/>
              <a:gd name="connsiteX8-527" fmla="*/ 10552433 w 10768330"/>
              <a:gd name="connsiteY8-528" fmla="*/ 5234940 h 5234940"/>
              <a:gd name="connsiteX9-529" fmla="*/ 3495421 w 10768330"/>
              <a:gd name="connsiteY9-530" fmla="*/ 5234940 h 5234940"/>
              <a:gd name="connsiteX10-531" fmla="*/ 3495400 w 10768330"/>
              <a:gd name="connsiteY10-532" fmla="*/ 5234940 h 5234940"/>
              <a:gd name="connsiteX11-533" fmla="*/ 1999721 w 10768330"/>
              <a:gd name="connsiteY11-534" fmla="*/ 5234940 h 5234940"/>
              <a:gd name="connsiteX12-535" fmla="*/ 1999679 w 10768330"/>
              <a:gd name="connsiteY12-536" fmla="*/ 5234940 h 5234940"/>
              <a:gd name="connsiteX13-537" fmla="*/ 215839 w 10768330"/>
              <a:gd name="connsiteY13-538" fmla="*/ 5234940 h 5234940"/>
              <a:gd name="connsiteX14-539" fmla="*/ 0 w 10768330"/>
              <a:gd name="connsiteY14-540" fmla="*/ 5019039 h 5234940"/>
              <a:gd name="connsiteX15-541" fmla="*/ 0 w 10768330"/>
              <a:gd name="connsiteY15-542" fmla="*/ 215906 h 5234940"/>
              <a:gd name="connsiteX16-543" fmla="*/ 215906 w 10768330"/>
              <a:gd name="connsiteY16-544" fmla="*/ 0 h 5234940"/>
              <a:gd name="connsiteX0-545" fmla="*/ 215906 w 10768330"/>
              <a:gd name="connsiteY0-546" fmla="*/ 0 h 5234940"/>
              <a:gd name="connsiteX1-547" fmla="*/ 2742639 w 10768330"/>
              <a:gd name="connsiteY1-548" fmla="*/ 0 h 5234940"/>
              <a:gd name="connsiteX2-549" fmla="*/ 2895329 w 10768330"/>
              <a:gd name="connsiteY2-550" fmla="*/ 63259 h 5234940"/>
              <a:gd name="connsiteX3-551" fmla="*/ 3127406 w 10768330"/>
              <a:gd name="connsiteY3-552" fmla="*/ 295342 h 5234940"/>
              <a:gd name="connsiteX4-553" fmla="*/ 3280095 w 10768330"/>
              <a:gd name="connsiteY4-554" fmla="*/ 358593 h 5234940"/>
              <a:gd name="connsiteX5-555" fmla="*/ 10552468 w 10768330"/>
              <a:gd name="connsiteY5-556" fmla="*/ 358593 h 5234940"/>
              <a:gd name="connsiteX6-557" fmla="*/ 10768330 w 10768330"/>
              <a:gd name="connsiteY6-558" fmla="*/ 574490 h 5234940"/>
              <a:gd name="connsiteX7-559" fmla="*/ 10768330 w 10768330"/>
              <a:gd name="connsiteY7-560" fmla="*/ 5018988 h 5234940"/>
              <a:gd name="connsiteX8-561" fmla="*/ 10552433 w 10768330"/>
              <a:gd name="connsiteY8-562" fmla="*/ 5234940 h 5234940"/>
              <a:gd name="connsiteX9-563" fmla="*/ 3495421 w 10768330"/>
              <a:gd name="connsiteY9-564" fmla="*/ 5234940 h 5234940"/>
              <a:gd name="connsiteX10-565" fmla="*/ 3495400 w 10768330"/>
              <a:gd name="connsiteY10-566" fmla="*/ 5234940 h 5234940"/>
              <a:gd name="connsiteX11-567" fmla="*/ 1999721 w 10768330"/>
              <a:gd name="connsiteY11-568" fmla="*/ 5234940 h 5234940"/>
              <a:gd name="connsiteX12-569" fmla="*/ 1999679 w 10768330"/>
              <a:gd name="connsiteY12-570" fmla="*/ 5234940 h 5234940"/>
              <a:gd name="connsiteX13-571" fmla="*/ 215839 w 10768330"/>
              <a:gd name="connsiteY13-572" fmla="*/ 5234940 h 5234940"/>
              <a:gd name="connsiteX14-573" fmla="*/ 0 w 10768330"/>
              <a:gd name="connsiteY14-574" fmla="*/ 5019039 h 5234940"/>
              <a:gd name="connsiteX15-575" fmla="*/ 0 w 10768330"/>
              <a:gd name="connsiteY15-576" fmla="*/ 215906 h 5234940"/>
              <a:gd name="connsiteX16-577" fmla="*/ 215906 w 10768330"/>
              <a:gd name="connsiteY16-578" fmla="*/ 0 h 5234940"/>
              <a:gd name="connsiteX0-579" fmla="*/ 215906 w 10768330"/>
              <a:gd name="connsiteY0-580" fmla="*/ 0 h 5234940"/>
              <a:gd name="connsiteX1-581" fmla="*/ 2742639 w 10768330"/>
              <a:gd name="connsiteY1-582" fmla="*/ 0 h 5234940"/>
              <a:gd name="connsiteX2-583" fmla="*/ 2895329 w 10768330"/>
              <a:gd name="connsiteY2-584" fmla="*/ 63259 h 5234940"/>
              <a:gd name="connsiteX3-585" fmla="*/ 3127406 w 10768330"/>
              <a:gd name="connsiteY3-586" fmla="*/ 295342 h 5234940"/>
              <a:gd name="connsiteX4-587" fmla="*/ 3280095 w 10768330"/>
              <a:gd name="connsiteY4-588" fmla="*/ 358593 h 5234940"/>
              <a:gd name="connsiteX5-589" fmla="*/ 10552468 w 10768330"/>
              <a:gd name="connsiteY5-590" fmla="*/ 358593 h 5234940"/>
              <a:gd name="connsiteX6-591" fmla="*/ 10768330 w 10768330"/>
              <a:gd name="connsiteY6-592" fmla="*/ 574490 h 5234940"/>
              <a:gd name="connsiteX7-593" fmla="*/ 10768330 w 10768330"/>
              <a:gd name="connsiteY7-594" fmla="*/ 5018988 h 5234940"/>
              <a:gd name="connsiteX8-595" fmla="*/ 10552433 w 10768330"/>
              <a:gd name="connsiteY8-596" fmla="*/ 5234940 h 5234940"/>
              <a:gd name="connsiteX9-597" fmla="*/ 3495421 w 10768330"/>
              <a:gd name="connsiteY9-598" fmla="*/ 5234940 h 5234940"/>
              <a:gd name="connsiteX10-599" fmla="*/ 3495400 w 10768330"/>
              <a:gd name="connsiteY10-600" fmla="*/ 5234940 h 5234940"/>
              <a:gd name="connsiteX11-601" fmla="*/ 1999721 w 10768330"/>
              <a:gd name="connsiteY11-602" fmla="*/ 5234940 h 5234940"/>
              <a:gd name="connsiteX12-603" fmla="*/ 1999679 w 10768330"/>
              <a:gd name="connsiteY12-604" fmla="*/ 5234940 h 5234940"/>
              <a:gd name="connsiteX13-605" fmla="*/ 215839 w 10768330"/>
              <a:gd name="connsiteY13-606" fmla="*/ 5234940 h 5234940"/>
              <a:gd name="connsiteX14-607" fmla="*/ 0 w 10768330"/>
              <a:gd name="connsiteY14-608" fmla="*/ 5019039 h 5234940"/>
              <a:gd name="connsiteX15-609" fmla="*/ 0 w 10768330"/>
              <a:gd name="connsiteY15-610" fmla="*/ 215906 h 5234940"/>
              <a:gd name="connsiteX16-611" fmla="*/ 215906 w 10768330"/>
              <a:gd name="connsiteY16-612" fmla="*/ 0 h 5234940"/>
              <a:gd name="connsiteX0-613" fmla="*/ 215906 w 10768330"/>
              <a:gd name="connsiteY0-614" fmla="*/ 0 h 5234940"/>
              <a:gd name="connsiteX1-615" fmla="*/ 2742639 w 10768330"/>
              <a:gd name="connsiteY1-616" fmla="*/ 0 h 5234940"/>
              <a:gd name="connsiteX2-617" fmla="*/ 2895329 w 10768330"/>
              <a:gd name="connsiteY2-618" fmla="*/ 63259 h 5234940"/>
              <a:gd name="connsiteX3-619" fmla="*/ 3127406 w 10768330"/>
              <a:gd name="connsiteY3-620" fmla="*/ 295342 h 5234940"/>
              <a:gd name="connsiteX4-621" fmla="*/ 3280095 w 10768330"/>
              <a:gd name="connsiteY4-622" fmla="*/ 358593 h 5234940"/>
              <a:gd name="connsiteX5-623" fmla="*/ 10552468 w 10768330"/>
              <a:gd name="connsiteY5-624" fmla="*/ 358593 h 5234940"/>
              <a:gd name="connsiteX6-625" fmla="*/ 10768330 w 10768330"/>
              <a:gd name="connsiteY6-626" fmla="*/ 574490 h 5234940"/>
              <a:gd name="connsiteX7-627" fmla="*/ 10768330 w 10768330"/>
              <a:gd name="connsiteY7-628" fmla="*/ 5018988 h 5234940"/>
              <a:gd name="connsiteX8-629" fmla="*/ 10552433 w 10768330"/>
              <a:gd name="connsiteY8-630" fmla="*/ 5234940 h 5234940"/>
              <a:gd name="connsiteX9-631" fmla="*/ 3495421 w 10768330"/>
              <a:gd name="connsiteY9-632" fmla="*/ 5234940 h 5234940"/>
              <a:gd name="connsiteX10-633" fmla="*/ 3495400 w 10768330"/>
              <a:gd name="connsiteY10-634" fmla="*/ 5234940 h 5234940"/>
              <a:gd name="connsiteX11-635" fmla="*/ 1999721 w 10768330"/>
              <a:gd name="connsiteY11-636" fmla="*/ 5234940 h 5234940"/>
              <a:gd name="connsiteX12-637" fmla="*/ 1999679 w 10768330"/>
              <a:gd name="connsiteY12-638" fmla="*/ 5234940 h 5234940"/>
              <a:gd name="connsiteX13-639" fmla="*/ 215839 w 10768330"/>
              <a:gd name="connsiteY13-640" fmla="*/ 5234940 h 5234940"/>
              <a:gd name="connsiteX14-641" fmla="*/ 0 w 10768330"/>
              <a:gd name="connsiteY14-642" fmla="*/ 5019039 h 5234940"/>
              <a:gd name="connsiteX15-643" fmla="*/ 0 w 10768330"/>
              <a:gd name="connsiteY15-644" fmla="*/ 215906 h 5234940"/>
              <a:gd name="connsiteX16-645" fmla="*/ 215906 w 10768330"/>
              <a:gd name="connsiteY16-646" fmla="*/ 0 h 5234940"/>
              <a:gd name="connsiteX0-647" fmla="*/ 215906 w 10768330"/>
              <a:gd name="connsiteY0-648" fmla="*/ 0 h 5234940"/>
              <a:gd name="connsiteX1-649" fmla="*/ 2742639 w 10768330"/>
              <a:gd name="connsiteY1-650" fmla="*/ 0 h 5234940"/>
              <a:gd name="connsiteX2-651" fmla="*/ 2895329 w 10768330"/>
              <a:gd name="connsiteY2-652" fmla="*/ 63259 h 5234940"/>
              <a:gd name="connsiteX3-653" fmla="*/ 3127406 w 10768330"/>
              <a:gd name="connsiteY3-654" fmla="*/ 295342 h 5234940"/>
              <a:gd name="connsiteX4-655" fmla="*/ 3280095 w 10768330"/>
              <a:gd name="connsiteY4-656" fmla="*/ 358593 h 5234940"/>
              <a:gd name="connsiteX5-657" fmla="*/ 10552468 w 10768330"/>
              <a:gd name="connsiteY5-658" fmla="*/ 358593 h 5234940"/>
              <a:gd name="connsiteX6-659" fmla="*/ 10768330 w 10768330"/>
              <a:gd name="connsiteY6-660" fmla="*/ 574490 h 5234940"/>
              <a:gd name="connsiteX7-661" fmla="*/ 10768330 w 10768330"/>
              <a:gd name="connsiteY7-662" fmla="*/ 5018988 h 5234940"/>
              <a:gd name="connsiteX8-663" fmla="*/ 10552433 w 10768330"/>
              <a:gd name="connsiteY8-664" fmla="*/ 5234940 h 5234940"/>
              <a:gd name="connsiteX9-665" fmla="*/ 3495421 w 10768330"/>
              <a:gd name="connsiteY9-666" fmla="*/ 5234940 h 5234940"/>
              <a:gd name="connsiteX10-667" fmla="*/ 3495400 w 10768330"/>
              <a:gd name="connsiteY10-668" fmla="*/ 5234940 h 5234940"/>
              <a:gd name="connsiteX11-669" fmla="*/ 1999721 w 10768330"/>
              <a:gd name="connsiteY11-670" fmla="*/ 5234940 h 5234940"/>
              <a:gd name="connsiteX12-671" fmla="*/ 1999679 w 10768330"/>
              <a:gd name="connsiteY12-672" fmla="*/ 5234940 h 5234940"/>
              <a:gd name="connsiteX13-673" fmla="*/ 215839 w 10768330"/>
              <a:gd name="connsiteY13-674" fmla="*/ 5234940 h 5234940"/>
              <a:gd name="connsiteX14-675" fmla="*/ 0 w 10768330"/>
              <a:gd name="connsiteY14-676" fmla="*/ 5019039 h 5234940"/>
              <a:gd name="connsiteX15-677" fmla="*/ 0 w 10768330"/>
              <a:gd name="connsiteY15-678" fmla="*/ 215906 h 5234940"/>
              <a:gd name="connsiteX16-679" fmla="*/ 215906 w 10768330"/>
              <a:gd name="connsiteY16-680" fmla="*/ 0 h 5234940"/>
              <a:gd name="connsiteX0-681" fmla="*/ 215906 w 10768330"/>
              <a:gd name="connsiteY0-682" fmla="*/ 0 h 5234940"/>
              <a:gd name="connsiteX1-683" fmla="*/ 2742639 w 10768330"/>
              <a:gd name="connsiteY1-684" fmla="*/ 0 h 5234940"/>
              <a:gd name="connsiteX2-685" fmla="*/ 2895329 w 10768330"/>
              <a:gd name="connsiteY2-686" fmla="*/ 63259 h 5234940"/>
              <a:gd name="connsiteX3-687" fmla="*/ 3127406 w 10768330"/>
              <a:gd name="connsiteY3-688" fmla="*/ 295342 h 5234940"/>
              <a:gd name="connsiteX4-689" fmla="*/ 3280095 w 10768330"/>
              <a:gd name="connsiteY4-690" fmla="*/ 358593 h 5234940"/>
              <a:gd name="connsiteX5-691" fmla="*/ 10552468 w 10768330"/>
              <a:gd name="connsiteY5-692" fmla="*/ 358593 h 5234940"/>
              <a:gd name="connsiteX6-693" fmla="*/ 10768330 w 10768330"/>
              <a:gd name="connsiteY6-694" fmla="*/ 574490 h 5234940"/>
              <a:gd name="connsiteX7-695" fmla="*/ 10768330 w 10768330"/>
              <a:gd name="connsiteY7-696" fmla="*/ 5018988 h 5234940"/>
              <a:gd name="connsiteX8-697" fmla="*/ 10552433 w 10768330"/>
              <a:gd name="connsiteY8-698" fmla="*/ 5234940 h 5234940"/>
              <a:gd name="connsiteX9-699" fmla="*/ 3495421 w 10768330"/>
              <a:gd name="connsiteY9-700" fmla="*/ 5234940 h 5234940"/>
              <a:gd name="connsiteX10-701" fmla="*/ 3495400 w 10768330"/>
              <a:gd name="connsiteY10-702" fmla="*/ 5234940 h 5234940"/>
              <a:gd name="connsiteX11-703" fmla="*/ 1999721 w 10768330"/>
              <a:gd name="connsiteY11-704" fmla="*/ 5234940 h 5234940"/>
              <a:gd name="connsiteX12-705" fmla="*/ 1999679 w 10768330"/>
              <a:gd name="connsiteY12-706" fmla="*/ 5234940 h 5234940"/>
              <a:gd name="connsiteX13-707" fmla="*/ 215839 w 10768330"/>
              <a:gd name="connsiteY13-708" fmla="*/ 5234940 h 5234940"/>
              <a:gd name="connsiteX14-709" fmla="*/ 0 w 10768330"/>
              <a:gd name="connsiteY14-710" fmla="*/ 5019039 h 5234940"/>
              <a:gd name="connsiteX15-711" fmla="*/ 0 w 10768330"/>
              <a:gd name="connsiteY15-712" fmla="*/ 215906 h 5234940"/>
              <a:gd name="connsiteX16-713" fmla="*/ 215906 w 10768330"/>
              <a:gd name="connsiteY16-714" fmla="*/ 0 h 5234940"/>
              <a:gd name="connsiteX0-715" fmla="*/ 215906 w 10768330"/>
              <a:gd name="connsiteY0-716" fmla="*/ 0 h 5234940"/>
              <a:gd name="connsiteX1-717" fmla="*/ 2742639 w 10768330"/>
              <a:gd name="connsiteY1-718" fmla="*/ 0 h 5234940"/>
              <a:gd name="connsiteX2-719" fmla="*/ 2895329 w 10768330"/>
              <a:gd name="connsiteY2-720" fmla="*/ 63259 h 5234940"/>
              <a:gd name="connsiteX3-721" fmla="*/ 3127406 w 10768330"/>
              <a:gd name="connsiteY3-722" fmla="*/ 295342 h 5234940"/>
              <a:gd name="connsiteX4-723" fmla="*/ 3280095 w 10768330"/>
              <a:gd name="connsiteY4-724" fmla="*/ 358593 h 5234940"/>
              <a:gd name="connsiteX5-725" fmla="*/ 10552468 w 10768330"/>
              <a:gd name="connsiteY5-726" fmla="*/ 358593 h 5234940"/>
              <a:gd name="connsiteX6-727" fmla="*/ 10768330 w 10768330"/>
              <a:gd name="connsiteY6-728" fmla="*/ 574490 h 5234940"/>
              <a:gd name="connsiteX7-729" fmla="*/ 10768330 w 10768330"/>
              <a:gd name="connsiteY7-730" fmla="*/ 5018988 h 5234940"/>
              <a:gd name="connsiteX8-731" fmla="*/ 10552433 w 10768330"/>
              <a:gd name="connsiteY8-732" fmla="*/ 5234940 h 5234940"/>
              <a:gd name="connsiteX9-733" fmla="*/ 3495421 w 10768330"/>
              <a:gd name="connsiteY9-734" fmla="*/ 5234940 h 5234940"/>
              <a:gd name="connsiteX10-735" fmla="*/ 3495400 w 10768330"/>
              <a:gd name="connsiteY10-736" fmla="*/ 5234940 h 5234940"/>
              <a:gd name="connsiteX11-737" fmla="*/ 1999721 w 10768330"/>
              <a:gd name="connsiteY11-738" fmla="*/ 5234940 h 5234940"/>
              <a:gd name="connsiteX12-739" fmla="*/ 1999679 w 10768330"/>
              <a:gd name="connsiteY12-740" fmla="*/ 5234940 h 5234940"/>
              <a:gd name="connsiteX13-741" fmla="*/ 215839 w 10768330"/>
              <a:gd name="connsiteY13-742" fmla="*/ 5234940 h 5234940"/>
              <a:gd name="connsiteX14-743" fmla="*/ 0 w 10768330"/>
              <a:gd name="connsiteY14-744" fmla="*/ 5019039 h 5234940"/>
              <a:gd name="connsiteX15-745" fmla="*/ 0 w 10768330"/>
              <a:gd name="connsiteY15-746" fmla="*/ 215906 h 5234940"/>
              <a:gd name="connsiteX16-747" fmla="*/ 215906 w 10768330"/>
              <a:gd name="connsiteY16-748" fmla="*/ 0 h 5234940"/>
              <a:gd name="connsiteX0-749" fmla="*/ 215906 w 10768330"/>
              <a:gd name="connsiteY0-750" fmla="*/ 0 h 5234940"/>
              <a:gd name="connsiteX1-751" fmla="*/ 2742639 w 10768330"/>
              <a:gd name="connsiteY1-752" fmla="*/ 0 h 5234940"/>
              <a:gd name="connsiteX2-753" fmla="*/ 2895329 w 10768330"/>
              <a:gd name="connsiteY2-754" fmla="*/ 63259 h 5234940"/>
              <a:gd name="connsiteX3-755" fmla="*/ 3127406 w 10768330"/>
              <a:gd name="connsiteY3-756" fmla="*/ 295342 h 5234940"/>
              <a:gd name="connsiteX4-757" fmla="*/ 3280095 w 10768330"/>
              <a:gd name="connsiteY4-758" fmla="*/ 358593 h 5234940"/>
              <a:gd name="connsiteX5-759" fmla="*/ 10552468 w 10768330"/>
              <a:gd name="connsiteY5-760" fmla="*/ 358593 h 5234940"/>
              <a:gd name="connsiteX6-761" fmla="*/ 10768330 w 10768330"/>
              <a:gd name="connsiteY6-762" fmla="*/ 574490 h 5234940"/>
              <a:gd name="connsiteX7-763" fmla="*/ 10768330 w 10768330"/>
              <a:gd name="connsiteY7-764" fmla="*/ 5018988 h 5234940"/>
              <a:gd name="connsiteX8-765" fmla="*/ 10552433 w 10768330"/>
              <a:gd name="connsiteY8-766" fmla="*/ 5234940 h 5234940"/>
              <a:gd name="connsiteX9-767" fmla="*/ 3495421 w 10768330"/>
              <a:gd name="connsiteY9-768" fmla="*/ 5234940 h 5234940"/>
              <a:gd name="connsiteX10-769" fmla="*/ 3495400 w 10768330"/>
              <a:gd name="connsiteY10-770" fmla="*/ 5234940 h 5234940"/>
              <a:gd name="connsiteX11-771" fmla="*/ 1999721 w 10768330"/>
              <a:gd name="connsiteY11-772" fmla="*/ 5234940 h 5234940"/>
              <a:gd name="connsiteX12-773" fmla="*/ 1999679 w 10768330"/>
              <a:gd name="connsiteY12-774" fmla="*/ 5234940 h 5234940"/>
              <a:gd name="connsiteX13-775" fmla="*/ 215839 w 10768330"/>
              <a:gd name="connsiteY13-776" fmla="*/ 5234940 h 5234940"/>
              <a:gd name="connsiteX14-777" fmla="*/ 0 w 10768330"/>
              <a:gd name="connsiteY14-778" fmla="*/ 5019039 h 5234940"/>
              <a:gd name="connsiteX15-779" fmla="*/ 0 w 10768330"/>
              <a:gd name="connsiteY15-780" fmla="*/ 215906 h 5234940"/>
              <a:gd name="connsiteX16-781" fmla="*/ 215906 w 10768330"/>
              <a:gd name="connsiteY16-782" fmla="*/ 0 h 5234940"/>
              <a:gd name="connsiteX0-783" fmla="*/ 215906 w 10768330"/>
              <a:gd name="connsiteY0-784" fmla="*/ 0 h 5234940"/>
              <a:gd name="connsiteX1-785" fmla="*/ 2742639 w 10768330"/>
              <a:gd name="connsiteY1-786" fmla="*/ 0 h 5234940"/>
              <a:gd name="connsiteX2-787" fmla="*/ 2895329 w 10768330"/>
              <a:gd name="connsiteY2-788" fmla="*/ 63259 h 5234940"/>
              <a:gd name="connsiteX3-789" fmla="*/ 3127406 w 10768330"/>
              <a:gd name="connsiteY3-790" fmla="*/ 295342 h 5234940"/>
              <a:gd name="connsiteX4-791" fmla="*/ 3280095 w 10768330"/>
              <a:gd name="connsiteY4-792" fmla="*/ 358593 h 5234940"/>
              <a:gd name="connsiteX5-793" fmla="*/ 10552468 w 10768330"/>
              <a:gd name="connsiteY5-794" fmla="*/ 358593 h 5234940"/>
              <a:gd name="connsiteX6-795" fmla="*/ 10768330 w 10768330"/>
              <a:gd name="connsiteY6-796" fmla="*/ 574490 h 5234940"/>
              <a:gd name="connsiteX7-797" fmla="*/ 10768330 w 10768330"/>
              <a:gd name="connsiteY7-798" fmla="*/ 5018988 h 5234940"/>
              <a:gd name="connsiteX8-799" fmla="*/ 10552433 w 10768330"/>
              <a:gd name="connsiteY8-800" fmla="*/ 5234940 h 5234940"/>
              <a:gd name="connsiteX9-801" fmla="*/ 3495421 w 10768330"/>
              <a:gd name="connsiteY9-802" fmla="*/ 5234940 h 5234940"/>
              <a:gd name="connsiteX10-803" fmla="*/ 3495400 w 10768330"/>
              <a:gd name="connsiteY10-804" fmla="*/ 5234940 h 5234940"/>
              <a:gd name="connsiteX11-805" fmla="*/ 1999721 w 10768330"/>
              <a:gd name="connsiteY11-806" fmla="*/ 5234940 h 5234940"/>
              <a:gd name="connsiteX12-807" fmla="*/ 1999679 w 10768330"/>
              <a:gd name="connsiteY12-808" fmla="*/ 5234940 h 5234940"/>
              <a:gd name="connsiteX13-809" fmla="*/ 215839 w 10768330"/>
              <a:gd name="connsiteY13-810" fmla="*/ 5234940 h 5234940"/>
              <a:gd name="connsiteX14-811" fmla="*/ 0 w 10768330"/>
              <a:gd name="connsiteY14-812" fmla="*/ 5019039 h 5234940"/>
              <a:gd name="connsiteX15-813" fmla="*/ 0 w 10768330"/>
              <a:gd name="connsiteY15-814" fmla="*/ 215906 h 5234940"/>
              <a:gd name="connsiteX16-815" fmla="*/ 215906 w 10768330"/>
              <a:gd name="connsiteY16-816" fmla="*/ 0 h 5234940"/>
              <a:gd name="connsiteX0-817" fmla="*/ 215906 w 10768330"/>
              <a:gd name="connsiteY0-818" fmla="*/ 0 h 5234940"/>
              <a:gd name="connsiteX1-819" fmla="*/ 2742639 w 10768330"/>
              <a:gd name="connsiteY1-820" fmla="*/ 0 h 5234940"/>
              <a:gd name="connsiteX2-821" fmla="*/ 2895329 w 10768330"/>
              <a:gd name="connsiteY2-822" fmla="*/ 63259 h 5234940"/>
              <a:gd name="connsiteX3-823" fmla="*/ 3127406 w 10768330"/>
              <a:gd name="connsiteY3-824" fmla="*/ 295342 h 5234940"/>
              <a:gd name="connsiteX4-825" fmla="*/ 3280095 w 10768330"/>
              <a:gd name="connsiteY4-826" fmla="*/ 358593 h 5234940"/>
              <a:gd name="connsiteX5-827" fmla="*/ 10552468 w 10768330"/>
              <a:gd name="connsiteY5-828" fmla="*/ 358593 h 5234940"/>
              <a:gd name="connsiteX6-829" fmla="*/ 10768330 w 10768330"/>
              <a:gd name="connsiteY6-830" fmla="*/ 574490 h 5234940"/>
              <a:gd name="connsiteX7-831" fmla="*/ 10768330 w 10768330"/>
              <a:gd name="connsiteY7-832" fmla="*/ 5018988 h 5234940"/>
              <a:gd name="connsiteX8-833" fmla="*/ 10552433 w 10768330"/>
              <a:gd name="connsiteY8-834" fmla="*/ 5234940 h 5234940"/>
              <a:gd name="connsiteX9-835" fmla="*/ 3495421 w 10768330"/>
              <a:gd name="connsiteY9-836" fmla="*/ 5234940 h 5234940"/>
              <a:gd name="connsiteX10-837" fmla="*/ 3495400 w 10768330"/>
              <a:gd name="connsiteY10-838" fmla="*/ 5234940 h 5234940"/>
              <a:gd name="connsiteX11-839" fmla="*/ 1999721 w 10768330"/>
              <a:gd name="connsiteY11-840" fmla="*/ 5234940 h 5234940"/>
              <a:gd name="connsiteX12-841" fmla="*/ 1999679 w 10768330"/>
              <a:gd name="connsiteY12-842" fmla="*/ 5234940 h 5234940"/>
              <a:gd name="connsiteX13-843" fmla="*/ 215839 w 10768330"/>
              <a:gd name="connsiteY13-844" fmla="*/ 5234940 h 5234940"/>
              <a:gd name="connsiteX14-845" fmla="*/ 0 w 10768330"/>
              <a:gd name="connsiteY14-846" fmla="*/ 5019039 h 5234940"/>
              <a:gd name="connsiteX15-847" fmla="*/ 0 w 10768330"/>
              <a:gd name="connsiteY15-848" fmla="*/ 215906 h 5234940"/>
              <a:gd name="connsiteX16-849" fmla="*/ 215906 w 10768330"/>
              <a:gd name="connsiteY16-850" fmla="*/ 0 h 5234940"/>
              <a:gd name="connsiteX0-851" fmla="*/ 215906 w 10768330"/>
              <a:gd name="connsiteY0-852" fmla="*/ 0 h 5234940"/>
              <a:gd name="connsiteX1-853" fmla="*/ 2742639 w 10768330"/>
              <a:gd name="connsiteY1-854" fmla="*/ 0 h 5234940"/>
              <a:gd name="connsiteX2-855" fmla="*/ 2895329 w 10768330"/>
              <a:gd name="connsiteY2-856" fmla="*/ 63259 h 5234940"/>
              <a:gd name="connsiteX3-857" fmla="*/ 3127406 w 10768330"/>
              <a:gd name="connsiteY3-858" fmla="*/ 295342 h 5234940"/>
              <a:gd name="connsiteX4-859" fmla="*/ 3280095 w 10768330"/>
              <a:gd name="connsiteY4-860" fmla="*/ 358593 h 5234940"/>
              <a:gd name="connsiteX5-861" fmla="*/ 10552468 w 10768330"/>
              <a:gd name="connsiteY5-862" fmla="*/ 358593 h 5234940"/>
              <a:gd name="connsiteX6-863" fmla="*/ 10768330 w 10768330"/>
              <a:gd name="connsiteY6-864" fmla="*/ 574490 h 5234940"/>
              <a:gd name="connsiteX7-865" fmla="*/ 10768330 w 10768330"/>
              <a:gd name="connsiteY7-866" fmla="*/ 5018988 h 5234940"/>
              <a:gd name="connsiteX8-867" fmla="*/ 10552433 w 10768330"/>
              <a:gd name="connsiteY8-868" fmla="*/ 5234940 h 5234940"/>
              <a:gd name="connsiteX9-869" fmla="*/ 3495421 w 10768330"/>
              <a:gd name="connsiteY9-870" fmla="*/ 5234940 h 5234940"/>
              <a:gd name="connsiteX10-871" fmla="*/ 3495400 w 10768330"/>
              <a:gd name="connsiteY10-872" fmla="*/ 5234940 h 5234940"/>
              <a:gd name="connsiteX11-873" fmla="*/ 1999721 w 10768330"/>
              <a:gd name="connsiteY11-874" fmla="*/ 5234940 h 5234940"/>
              <a:gd name="connsiteX12-875" fmla="*/ 1999679 w 10768330"/>
              <a:gd name="connsiteY12-876" fmla="*/ 5234940 h 5234940"/>
              <a:gd name="connsiteX13-877" fmla="*/ 215839 w 10768330"/>
              <a:gd name="connsiteY13-878" fmla="*/ 5234940 h 5234940"/>
              <a:gd name="connsiteX14-879" fmla="*/ 0 w 10768330"/>
              <a:gd name="connsiteY14-880" fmla="*/ 5019039 h 5234940"/>
              <a:gd name="connsiteX15-881" fmla="*/ 0 w 10768330"/>
              <a:gd name="connsiteY15-882" fmla="*/ 215906 h 5234940"/>
              <a:gd name="connsiteX16-883" fmla="*/ 215906 w 10768330"/>
              <a:gd name="connsiteY16-884" fmla="*/ 0 h 5234940"/>
              <a:gd name="connsiteX0-885" fmla="*/ 215906 w 10768330"/>
              <a:gd name="connsiteY0-886" fmla="*/ 0 h 5234940"/>
              <a:gd name="connsiteX1-887" fmla="*/ 2742639 w 10768330"/>
              <a:gd name="connsiteY1-888" fmla="*/ 0 h 5234940"/>
              <a:gd name="connsiteX2-889" fmla="*/ 2895329 w 10768330"/>
              <a:gd name="connsiteY2-890" fmla="*/ 63259 h 5234940"/>
              <a:gd name="connsiteX3-891" fmla="*/ 3127406 w 10768330"/>
              <a:gd name="connsiteY3-892" fmla="*/ 295342 h 5234940"/>
              <a:gd name="connsiteX4-893" fmla="*/ 3280095 w 10768330"/>
              <a:gd name="connsiteY4-894" fmla="*/ 358593 h 5234940"/>
              <a:gd name="connsiteX5-895" fmla="*/ 10552468 w 10768330"/>
              <a:gd name="connsiteY5-896" fmla="*/ 358593 h 5234940"/>
              <a:gd name="connsiteX6-897" fmla="*/ 10768330 w 10768330"/>
              <a:gd name="connsiteY6-898" fmla="*/ 574490 h 5234940"/>
              <a:gd name="connsiteX7-899" fmla="*/ 10768330 w 10768330"/>
              <a:gd name="connsiteY7-900" fmla="*/ 5018988 h 5234940"/>
              <a:gd name="connsiteX8-901" fmla="*/ 10552433 w 10768330"/>
              <a:gd name="connsiteY8-902" fmla="*/ 5234940 h 5234940"/>
              <a:gd name="connsiteX9-903" fmla="*/ 3495421 w 10768330"/>
              <a:gd name="connsiteY9-904" fmla="*/ 5234940 h 5234940"/>
              <a:gd name="connsiteX10-905" fmla="*/ 3495400 w 10768330"/>
              <a:gd name="connsiteY10-906" fmla="*/ 5234940 h 5234940"/>
              <a:gd name="connsiteX11-907" fmla="*/ 1999721 w 10768330"/>
              <a:gd name="connsiteY11-908" fmla="*/ 5234940 h 5234940"/>
              <a:gd name="connsiteX12-909" fmla="*/ 1999679 w 10768330"/>
              <a:gd name="connsiteY12-910" fmla="*/ 5234940 h 5234940"/>
              <a:gd name="connsiteX13-911" fmla="*/ 215839 w 10768330"/>
              <a:gd name="connsiteY13-912" fmla="*/ 5234940 h 5234940"/>
              <a:gd name="connsiteX14-913" fmla="*/ 0 w 10768330"/>
              <a:gd name="connsiteY14-914" fmla="*/ 5019039 h 5234940"/>
              <a:gd name="connsiteX15-915" fmla="*/ 0 w 10768330"/>
              <a:gd name="connsiteY15-916" fmla="*/ 215906 h 5234940"/>
              <a:gd name="connsiteX16-917" fmla="*/ 215906 w 10768330"/>
              <a:gd name="connsiteY16-918" fmla="*/ 0 h 5234940"/>
              <a:gd name="connsiteX0-919" fmla="*/ 215906 w 10768330"/>
              <a:gd name="connsiteY0-920" fmla="*/ 0 h 5234940"/>
              <a:gd name="connsiteX1-921" fmla="*/ 2742639 w 10768330"/>
              <a:gd name="connsiteY1-922" fmla="*/ 0 h 5234940"/>
              <a:gd name="connsiteX2-923" fmla="*/ 2895329 w 10768330"/>
              <a:gd name="connsiteY2-924" fmla="*/ 63259 h 5234940"/>
              <a:gd name="connsiteX3-925" fmla="*/ 3127406 w 10768330"/>
              <a:gd name="connsiteY3-926" fmla="*/ 295342 h 5234940"/>
              <a:gd name="connsiteX4-927" fmla="*/ 3280095 w 10768330"/>
              <a:gd name="connsiteY4-928" fmla="*/ 358593 h 5234940"/>
              <a:gd name="connsiteX5-929" fmla="*/ 10552468 w 10768330"/>
              <a:gd name="connsiteY5-930" fmla="*/ 358593 h 5234940"/>
              <a:gd name="connsiteX6-931" fmla="*/ 10768330 w 10768330"/>
              <a:gd name="connsiteY6-932" fmla="*/ 574490 h 5234940"/>
              <a:gd name="connsiteX7-933" fmla="*/ 10768330 w 10768330"/>
              <a:gd name="connsiteY7-934" fmla="*/ 5018988 h 5234940"/>
              <a:gd name="connsiteX8-935" fmla="*/ 10552433 w 10768330"/>
              <a:gd name="connsiteY8-936" fmla="*/ 5234940 h 5234940"/>
              <a:gd name="connsiteX9-937" fmla="*/ 3495421 w 10768330"/>
              <a:gd name="connsiteY9-938" fmla="*/ 5234940 h 5234940"/>
              <a:gd name="connsiteX10-939" fmla="*/ 3495400 w 10768330"/>
              <a:gd name="connsiteY10-940" fmla="*/ 5234940 h 5234940"/>
              <a:gd name="connsiteX11-941" fmla="*/ 1999721 w 10768330"/>
              <a:gd name="connsiteY11-942" fmla="*/ 5234940 h 5234940"/>
              <a:gd name="connsiteX12-943" fmla="*/ 1999679 w 10768330"/>
              <a:gd name="connsiteY12-944" fmla="*/ 5234940 h 5234940"/>
              <a:gd name="connsiteX13-945" fmla="*/ 215839 w 10768330"/>
              <a:gd name="connsiteY13-946" fmla="*/ 5234940 h 5234940"/>
              <a:gd name="connsiteX14-947" fmla="*/ 0 w 10768330"/>
              <a:gd name="connsiteY14-948" fmla="*/ 5019039 h 5234940"/>
              <a:gd name="connsiteX15-949" fmla="*/ 0 w 10768330"/>
              <a:gd name="connsiteY15-950" fmla="*/ 215906 h 5234940"/>
              <a:gd name="connsiteX16-951" fmla="*/ 215906 w 10768330"/>
              <a:gd name="connsiteY16-952" fmla="*/ 0 h 5234940"/>
              <a:gd name="connsiteX0-953" fmla="*/ 215906 w 10768330"/>
              <a:gd name="connsiteY0-954" fmla="*/ 0 h 5234940"/>
              <a:gd name="connsiteX1-955" fmla="*/ 2742639 w 10768330"/>
              <a:gd name="connsiteY1-956" fmla="*/ 0 h 5234940"/>
              <a:gd name="connsiteX2-957" fmla="*/ 2895329 w 10768330"/>
              <a:gd name="connsiteY2-958" fmla="*/ 63259 h 5234940"/>
              <a:gd name="connsiteX3-959" fmla="*/ 3127406 w 10768330"/>
              <a:gd name="connsiteY3-960" fmla="*/ 295342 h 5234940"/>
              <a:gd name="connsiteX4-961" fmla="*/ 3280095 w 10768330"/>
              <a:gd name="connsiteY4-962" fmla="*/ 358593 h 5234940"/>
              <a:gd name="connsiteX5-963" fmla="*/ 10552468 w 10768330"/>
              <a:gd name="connsiteY5-964" fmla="*/ 358593 h 5234940"/>
              <a:gd name="connsiteX6-965" fmla="*/ 10768330 w 10768330"/>
              <a:gd name="connsiteY6-966" fmla="*/ 574490 h 5234940"/>
              <a:gd name="connsiteX7-967" fmla="*/ 10768330 w 10768330"/>
              <a:gd name="connsiteY7-968" fmla="*/ 5018988 h 5234940"/>
              <a:gd name="connsiteX8-969" fmla="*/ 10552433 w 10768330"/>
              <a:gd name="connsiteY8-970" fmla="*/ 5234940 h 5234940"/>
              <a:gd name="connsiteX9-971" fmla="*/ 3495421 w 10768330"/>
              <a:gd name="connsiteY9-972" fmla="*/ 5234940 h 5234940"/>
              <a:gd name="connsiteX10-973" fmla="*/ 3495400 w 10768330"/>
              <a:gd name="connsiteY10-974" fmla="*/ 5234940 h 5234940"/>
              <a:gd name="connsiteX11-975" fmla="*/ 1999721 w 10768330"/>
              <a:gd name="connsiteY11-976" fmla="*/ 5234940 h 5234940"/>
              <a:gd name="connsiteX12-977" fmla="*/ 1999679 w 10768330"/>
              <a:gd name="connsiteY12-978" fmla="*/ 5234940 h 5234940"/>
              <a:gd name="connsiteX13-979" fmla="*/ 215839 w 10768330"/>
              <a:gd name="connsiteY13-980" fmla="*/ 5234940 h 5234940"/>
              <a:gd name="connsiteX14-981" fmla="*/ 0 w 10768330"/>
              <a:gd name="connsiteY14-982" fmla="*/ 5019039 h 5234940"/>
              <a:gd name="connsiteX15-983" fmla="*/ 0 w 10768330"/>
              <a:gd name="connsiteY15-984" fmla="*/ 215906 h 5234940"/>
              <a:gd name="connsiteX16-985" fmla="*/ 215906 w 10768330"/>
              <a:gd name="connsiteY16-986" fmla="*/ 0 h 5234940"/>
              <a:gd name="connsiteX0-987" fmla="*/ 215906 w 10768330"/>
              <a:gd name="connsiteY0-988" fmla="*/ 0 h 5234940"/>
              <a:gd name="connsiteX1-989" fmla="*/ 2742639 w 10768330"/>
              <a:gd name="connsiteY1-990" fmla="*/ 0 h 5234940"/>
              <a:gd name="connsiteX2-991" fmla="*/ 2895329 w 10768330"/>
              <a:gd name="connsiteY2-992" fmla="*/ 63259 h 5234940"/>
              <a:gd name="connsiteX3-993" fmla="*/ 3127406 w 10768330"/>
              <a:gd name="connsiteY3-994" fmla="*/ 295342 h 5234940"/>
              <a:gd name="connsiteX4-995" fmla="*/ 3280095 w 10768330"/>
              <a:gd name="connsiteY4-996" fmla="*/ 358593 h 5234940"/>
              <a:gd name="connsiteX5-997" fmla="*/ 10552468 w 10768330"/>
              <a:gd name="connsiteY5-998" fmla="*/ 358593 h 5234940"/>
              <a:gd name="connsiteX6-999" fmla="*/ 10768330 w 10768330"/>
              <a:gd name="connsiteY6-1000" fmla="*/ 574490 h 5234940"/>
              <a:gd name="connsiteX7-1001" fmla="*/ 10768330 w 10768330"/>
              <a:gd name="connsiteY7-1002" fmla="*/ 5018988 h 5234940"/>
              <a:gd name="connsiteX8-1003" fmla="*/ 10552433 w 10768330"/>
              <a:gd name="connsiteY8-1004" fmla="*/ 5234940 h 5234940"/>
              <a:gd name="connsiteX9-1005" fmla="*/ 3495421 w 10768330"/>
              <a:gd name="connsiteY9-1006" fmla="*/ 5234940 h 5234940"/>
              <a:gd name="connsiteX10-1007" fmla="*/ 3495400 w 10768330"/>
              <a:gd name="connsiteY10-1008" fmla="*/ 5234940 h 5234940"/>
              <a:gd name="connsiteX11-1009" fmla="*/ 1999721 w 10768330"/>
              <a:gd name="connsiteY11-1010" fmla="*/ 5234940 h 5234940"/>
              <a:gd name="connsiteX12-1011" fmla="*/ 1999679 w 10768330"/>
              <a:gd name="connsiteY12-1012" fmla="*/ 5234940 h 5234940"/>
              <a:gd name="connsiteX13-1013" fmla="*/ 215839 w 10768330"/>
              <a:gd name="connsiteY13-1014" fmla="*/ 5234940 h 5234940"/>
              <a:gd name="connsiteX14-1015" fmla="*/ 0 w 10768330"/>
              <a:gd name="connsiteY14-1016" fmla="*/ 5019039 h 5234940"/>
              <a:gd name="connsiteX15-1017" fmla="*/ 0 w 10768330"/>
              <a:gd name="connsiteY15-1018" fmla="*/ 215906 h 5234940"/>
              <a:gd name="connsiteX16-1019" fmla="*/ 215906 w 10768330"/>
              <a:gd name="connsiteY16-1020" fmla="*/ 0 h 52349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10768330" h="5234940">
                <a:moveTo>
                  <a:pt x="215906" y="0"/>
                </a:moveTo>
                <a:cubicBezTo>
                  <a:pt x="215906" y="0"/>
                  <a:pt x="2742639" y="0"/>
                  <a:pt x="2742639" y="0"/>
                </a:cubicBezTo>
                <a:cubicBezTo>
                  <a:pt x="2800684" y="0"/>
                  <a:pt x="2854285" y="22214"/>
                  <a:pt x="2895329" y="63259"/>
                </a:cubicBezTo>
                <a:cubicBezTo>
                  <a:pt x="2895329" y="63259"/>
                  <a:pt x="3127406" y="295342"/>
                  <a:pt x="3127406" y="295342"/>
                </a:cubicBezTo>
                <a:cubicBezTo>
                  <a:pt x="3168441" y="336377"/>
                  <a:pt x="3222063" y="358593"/>
                  <a:pt x="3280095" y="358593"/>
                </a:cubicBezTo>
                <a:cubicBezTo>
                  <a:pt x="3280095" y="358593"/>
                  <a:pt x="10552468" y="358593"/>
                  <a:pt x="10552468" y="358593"/>
                </a:cubicBezTo>
                <a:cubicBezTo>
                  <a:pt x="10678938" y="358593"/>
                  <a:pt x="10768330" y="448020"/>
                  <a:pt x="10768330" y="574490"/>
                </a:cubicBezTo>
                <a:cubicBezTo>
                  <a:pt x="10768330" y="574490"/>
                  <a:pt x="10768330" y="5018988"/>
                  <a:pt x="10768330" y="5018988"/>
                </a:cubicBezTo>
                <a:cubicBezTo>
                  <a:pt x="10768330" y="5145458"/>
                  <a:pt x="10678903" y="5234940"/>
                  <a:pt x="10552433" y="5234940"/>
                </a:cubicBezTo>
                <a:cubicBezTo>
                  <a:pt x="10552433" y="5234940"/>
                  <a:pt x="3495421" y="5234940"/>
                  <a:pt x="3495421" y="5234940"/>
                </a:cubicBezTo>
                <a:cubicBezTo>
                  <a:pt x="3495421" y="5234940"/>
                  <a:pt x="3495400" y="5234940"/>
                  <a:pt x="3495400" y="5234940"/>
                </a:cubicBezTo>
                <a:cubicBezTo>
                  <a:pt x="3495400" y="5234940"/>
                  <a:pt x="1999721" y="5234940"/>
                  <a:pt x="1999721" y="5234940"/>
                </a:cubicBezTo>
                <a:cubicBezTo>
                  <a:pt x="1999721" y="5234940"/>
                  <a:pt x="1999679" y="5234940"/>
                  <a:pt x="1999679" y="5234940"/>
                </a:cubicBezTo>
                <a:cubicBezTo>
                  <a:pt x="1999679" y="5234940"/>
                  <a:pt x="215839" y="5234940"/>
                  <a:pt x="215839" y="5234940"/>
                </a:cubicBezTo>
                <a:cubicBezTo>
                  <a:pt x="89366" y="5234940"/>
                  <a:pt x="0" y="5145511"/>
                  <a:pt x="0" y="5019039"/>
                </a:cubicBezTo>
                <a:cubicBezTo>
                  <a:pt x="0" y="5019039"/>
                  <a:pt x="0" y="215906"/>
                  <a:pt x="0" y="215906"/>
                </a:cubicBezTo>
                <a:cubicBezTo>
                  <a:pt x="0" y="89432"/>
                  <a:pt x="89432" y="0"/>
                  <a:pt x="215906" y="0"/>
                </a:cubicBezTo>
                <a:close/>
              </a:path>
            </a:pathLst>
          </a:custGeom>
          <a:solidFill>
            <a:schemeClr val="accent1">
              <a:lumMod val="40000"/>
              <a:lumOff val="60000"/>
              <a:alpha val="33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3" name="任意多边形: 形状 22"/>
          <p:cNvSpPr/>
          <p:nvPr>
            <p:custDataLst>
              <p:tags r:id="rId2"/>
            </p:custDataLst>
          </p:nvPr>
        </p:nvSpPr>
        <p:spPr>
          <a:xfrm>
            <a:off x="1071880" y="1496695"/>
            <a:ext cx="10048240" cy="4898390"/>
          </a:xfrm>
          <a:custGeom>
            <a:avLst/>
            <a:gdLst>
              <a:gd name="connsiteX0" fmla="*/ 215906 w 10768330"/>
              <a:gd name="connsiteY0" fmla="*/ 0 h 5234940"/>
              <a:gd name="connsiteX1" fmla="*/ 2742639 w 10768330"/>
              <a:gd name="connsiteY1" fmla="*/ 0 h 5234940"/>
              <a:gd name="connsiteX2" fmla="*/ 2895329 w 10768330"/>
              <a:gd name="connsiteY2" fmla="*/ 63259 h 5234940"/>
              <a:gd name="connsiteX3" fmla="*/ 3127406 w 10768330"/>
              <a:gd name="connsiteY3" fmla="*/ 295342 h 5234940"/>
              <a:gd name="connsiteX4" fmla="*/ 3280095 w 10768330"/>
              <a:gd name="connsiteY4" fmla="*/ 358593 h 5234940"/>
              <a:gd name="connsiteX5" fmla="*/ 10552468 w 10768330"/>
              <a:gd name="connsiteY5" fmla="*/ 358593 h 5234940"/>
              <a:gd name="connsiteX6" fmla="*/ 10768330 w 10768330"/>
              <a:gd name="connsiteY6" fmla="*/ 574490 h 5234940"/>
              <a:gd name="connsiteX7" fmla="*/ 10768330 w 10768330"/>
              <a:gd name="connsiteY7" fmla="*/ 5018988 h 5234940"/>
              <a:gd name="connsiteX8" fmla="*/ 10552433 w 10768330"/>
              <a:gd name="connsiteY8" fmla="*/ 5234940 h 5234940"/>
              <a:gd name="connsiteX9" fmla="*/ 3495421 w 10768330"/>
              <a:gd name="connsiteY9" fmla="*/ 5234940 h 5234940"/>
              <a:gd name="connsiteX10" fmla="*/ 3495400 w 10768330"/>
              <a:gd name="connsiteY10" fmla="*/ 5234940 h 5234940"/>
              <a:gd name="connsiteX11" fmla="*/ 1999721 w 10768330"/>
              <a:gd name="connsiteY11" fmla="*/ 5234940 h 5234940"/>
              <a:gd name="connsiteX12" fmla="*/ 1999679 w 10768330"/>
              <a:gd name="connsiteY12" fmla="*/ 5234940 h 5234940"/>
              <a:gd name="connsiteX13" fmla="*/ 215839 w 10768330"/>
              <a:gd name="connsiteY13" fmla="*/ 5234940 h 5234940"/>
              <a:gd name="connsiteX14" fmla="*/ 0 w 10768330"/>
              <a:gd name="connsiteY14" fmla="*/ 5019039 h 5234940"/>
              <a:gd name="connsiteX15" fmla="*/ 0 w 10768330"/>
              <a:gd name="connsiteY15" fmla="*/ 215906 h 5234940"/>
              <a:gd name="connsiteX16" fmla="*/ 215906 w 10768330"/>
              <a:gd name="connsiteY16" fmla="*/ 0 h 5234940"/>
              <a:gd name="connsiteX0-1" fmla="*/ 215906 w 10768330"/>
              <a:gd name="connsiteY0-2" fmla="*/ 0 h 5234940"/>
              <a:gd name="connsiteX1-3" fmla="*/ 2742639 w 10768330"/>
              <a:gd name="connsiteY1-4" fmla="*/ 0 h 5234940"/>
              <a:gd name="connsiteX2-5" fmla="*/ 2895329 w 10768330"/>
              <a:gd name="connsiteY2-6" fmla="*/ 63259 h 5234940"/>
              <a:gd name="connsiteX3-7" fmla="*/ 3127406 w 10768330"/>
              <a:gd name="connsiteY3-8" fmla="*/ 295342 h 5234940"/>
              <a:gd name="connsiteX4-9" fmla="*/ 3280095 w 10768330"/>
              <a:gd name="connsiteY4-10" fmla="*/ 358593 h 5234940"/>
              <a:gd name="connsiteX5-11" fmla="*/ 10552468 w 10768330"/>
              <a:gd name="connsiteY5-12" fmla="*/ 358593 h 5234940"/>
              <a:gd name="connsiteX6-13" fmla="*/ 10768330 w 10768330"/>
              <a:gd name="connsiteY6-14" fmla="*/ 574490 h 5234940"/>
              <a:gd name="connsiteX7-15" fmla="*/ 10768330 w 10768330"/>
              <a:gd name="connsiteY7-16" fmla="*/ 5018988 h 5234940"/>
              <a:gd name="connsiteX8-17" fmla="*/ 10552433 w 10768330"/>
              <a:gd name="connsiteY8-18" fmla="*/ 5234940 h 5234940"/>
              <a:gd name="connsiteX9-19" fmla="*/ 3495421 w 10768330"/>
              <a:gd name="connsiteY9-20" fmla="*/ 5234940 h 5234940"/>
              <a:gd name="connsiteX10-21" fmla="*/ 3495400 w 10768330"/>
              <a:gd name="connsiteY10-22" fmla="*/ 5234940 h 5234940"/>
              <a:gd name="connsiteX11-23" fmla="*/ 1999721 w 10768330"/>
              <a:gd name="connsiteY11-24" fmla="*/ 5234940 h 5234940"/>
              <a:gd name="connsiteX12-25" fmla="*/ 1999679 w 10768330"/>
              <a:gd name="connsiteY12-26" fmla="*/ 5234940 h 5234940"/>
              <a:gd name="connsiteX13-27" fmla="*/ 215839 w 10768330"/>
              <a:gd name="connsiteY13-28" fmla="*/ 5234940 h 5234940"/>
              <a:gd name="connsiteX14-29" fmla="*/ 0 w 10768330"/>
              <a:gd name="connsiteY14-30" fmla="*/ 5019039 h 5234940"/>
              <a:gd name="connsiteX15-31" fmla="*/ 0 w 10768330"/>
              <a:gd name="connsiteY15-32" fmla="*/ 215906 h 5234940"/>
              <a:gd name="connsiteX16-33" fmla="*/ 215906 w 10768330"/>
              <a:gd name="connsiteY16-34" fmla="*/ 0 h 5234940"/>
              <a:gd name="connsiteX0-35" fmla="*/ 215906 w 10768330"/>
              <a:gd name="connsiteY0-36" fmla="*/ 0 h 5234940"/>
              <a:gd name="connsiteX1-37" fmla="*/ 2742639 w 10768330"/>
              <a:gd name="connsiteY1-38" fmla="*/ 0 h 5234940"/>
              <a:gd name="connsiteX2-39" fmla="*/ 2895329 w 10768330"/>
              <a:gd name="connsiteY2-40" fmla="*/ 63259 h 5234940"/>
              <a:gd name="connsiteX3-41" fmla="*/ 3127406 w 10768330"/>
              <a:gd name="connsiteY3-42" fmla="*/ 295342 h 5234940"/>
              <a:gd name="connsiteX4-43" fmla="*/ 3280095 w 10768330"/>
              <a:gd name="connsiteY4-44" fmla="*/ 358593 h 5234940"/>
              <a:gd name="connsiteX5-45" fmla="*/ 10552468 w 10768330"/>
              <a:gd name="connsiteY5-46" fmla="*/ 358593 h 5234940"/>
              <a:gd name="connsiteX6-47" fmla="*/ 10768330 w 10768330"/>
              <a:gd name="connsiteY6-48" fmla="*/ 574490 h 5234940"/>
              <a:gd name="connsiteX7-49" fmla="*/ 10768330 w 10768330"/>
              <a:gd name="connsiteY7-50" fmla="*/ 5018988 h 5234940"/>
              <a:gd name="connsiteX8-51" fmla="*/ 10552433 w 10768330"/>
              <a:gd name="connsiteY8-52" fmla="*/ 5234940 h 5234940"/>
              <a:gd name="connsiteX9-53" fmla="*/ 3495421 w 10768330"/>
              <a:gd name="connsiteY9-54" fmla="*/ 5234940 h 5234940"/>
              <a:gd name="connsiteX10-55" fmla="*/ 3495400 w 10768330"/>
              <a:gd name="connsiteY10-56" fmla="*/ 5234940 h 5234940"/>
              <a:gd name="connsiteX11-57" fmla="*/ 1999721 w 10768330"/>
              <a:gd name="connsiteY11-58" fmla="*/ 5234940 h 5234940"/>
              <a:gd name="connsiteX12-59" fmla="*/ 1999679 w 10768330"/>
              <a:gd name="connsiteY12-60" fmla="*/ 5234940 h 5234940"/>
              <a:gd name="connsiteX13-61" fmla="*/ 215839 w 10768330"/>
              <a:gd name="connsiteY13-62" fmla="*/ 5234940 h 5234940"/>
              <a:gd name="connsiteX14-63" fmla="*/ 0 w 10768330"/>
              <a:gd name="connsiteY14-64" fmla="*/ 5019039 h 5234940"/>
              <a:gd name="connsiteX15-65" fmla="*/ 0 w 10768330"/>
              <a:gd name="connsiteY15-66" fmla="*/ 215906 h 5234940"/>
              <a:gd name="connsiteX16-67" fmla="*/ 215906 w 10768330"/>
              <a:gd name="connsiteY16-68" fmla="*/ 0 h 5234940"/>
              <a:gd name="connsiteX0-69" fmla="*/ 215906 w 10768330"/>
              <a:gd name="connsiteY0-70" fmla="*/ 0 h 5234940"/>
              <a:gd name="connsiteX1-71" fmla="*/ 2742639 w 10768330"/>
              <a:gd name="connsiteY1-72" fmla="*/ 0 h 5234940"/>
              <a:gd name="connsiteX2-73" fmla="*/ 2895329 w 10768330"/>
              <a:gd name="connsiteY2-74" fmla="*/ 63259 h 5234940"/>
              <a:gd name="connsiteX3-75" fmla="*/ 3127406 w 10768330"/>
              <a:gd name="connsiteY3-76" fmla="*/ 295342 h 5234940"/>
              <a:gd name="connsiteX4-77" fmla="*/ 3280095 w 10768330"/>
              <a:gd name="connsiteY4-78" fmla="*/ 358593 h 5234940"/>
              <a:gd name="connsiteX5-79" fmla="*/ 10552468 w 10768330"/>
              <a:gd name="connsiteY5-80" fmla="*/ 358593 h 5234940"/>
              <a:gd name="connsiteX6-81" fmla="*/ 10768330 w 10768330"/>
              <a:gd name="connsiteY6-82" fmla="*/ 574490 h 5234940"/>
              <a:gd name="connsiteX7-83" fmla="*/ 10768330 w 10768330"/>
              <a:gd name="connsiteY7-84" fmla="*/ 5018988 h 5234940"/>
              <a:gd name="connsiteX8-85" fmla="*/ 10552433 w 10768330"/>
              <a:gd name="connsiteY8-86" fmla="*/ 5234940 h 5234940"/>
              <a:gd name="connsiteX9-87" fmla="*/ 3495421 w 10768330"/>
              <a:gd name="connsiteY9-88" fmla="*/ 5234940 h 5234940"/>
              <a:gd name="connsiteX10-89" fmla="*/ 3495400 w 10768330"/>
              <a:gd name="connsiteY10-90" fmla="*/ 5234940 h 5234940"/>
              <a:gd name="connsiteX11-91" fmla="*/ 1999721 w 10768330"/>
              <a:gd name="connsiteY11-92" fmla="*/ 5234940 h 5234940"/>
              <a:gd name="connsiteX12-93" fmla="*/ 1999679 w 10768330"/>
              <a:gd name="connsiteY12-94" fmla="*/ 5234940 h 5234940"/>
              <a:gd name="connsiteX13-95" fmla="*/ 215839 w 10768330"/>
              <a:gd name="connsiteY13-96" fmla="*/ 5234940 h 5234940"/>
              <a:gd name="connsiteX14-97" fmla="*/ 0 w 10768330"/>
              <a:gd name="connsiteY14-98" fmla="*/ 5019039 h 5234940"/>
              <a:gd name="connsiteX15-99" fmla="*/ 0 w 10768330"/>
              <a:gd name="connsiteY15-100" fmla="*/ 215906 h 5234940"/>
              <a:gd name="connsiteX16-101" fmla="*/ 215906 w 10768330"/>
              <a:gd name="connsiteY16-102" fmla="*/ 0 h 5234940"/>
              <a:gd name="connsiteX0-103" fmla="*/ 215906 w 10768330"/>
              <a:gd name="connsiteY0-104" fmla="*/ 0 h 5234940"/>
              <a:gd name="connsiteX1-105" fmla="*/ 2742639 w 10768330"/>
              <a:gd name="connsiteY1-106" fmla="*/ 0 h 5234940"/>
              <a:gd name="connsiteX2-107" fmla="*/ 2895329 w 10768330"/>
              <a:gd name="connsiteY2-108" fmla="*/ 63259 h 5234940"/>
              <a:gd name="connsiteX3-109" fmla="*/ 3127406 w 10768330"/>
              <a:gd name="connsiteY3-110" fmla="*/ 295342 h 5234940"/>
              <a:gd name="connsiteX4-111" fmla="*/ 3280095 w 10768330"/>
              <a:gd name="connsiteY4-112" fmla="*/ 358593 h 5234940"/>
              <a:gd name="connsiteX5-113" fmla="*/ 10552468 w 10768330"/>
              <a:gd name="connsiteY5-114" fmla="*/ 358593 h 5234940"/>
              <a:gd name="connsiteX6-115" fmla="*/ 10768330 w 10768330"/>
              <a:gd name="connsiteY6-116" fmla="*/ 574490 h 5234940"/>
              <a:gd name="connsiteX7-117" fmla="*/ 10768330 w 10768330"/>
              <a:gd name="connsiteY7-118" fmla="*/ 5018988 h 5234940"/>
              <a:gd name="connsiteX8-119" fmla="*/ 10552433 w 10768330"/>
              <a:gd name="connsiteY8-120" fmla="*/ 5234940 h 5234940"/>
              <a:gd name="connsiteX9-121" fmla="*/ 3495421 w 10768330"/>
              <a:gd name="connsiteY9-122" fmla="*/ 5234940 h 5234940"/>
              <a:gd name="connsiteX10-123" fmla="*/ 3495400 w 10768330"/>
              <a:gd name="connsiteY10-124" fmla="*/ 5234940 h 5234940"/>
              <a:gd name="connsiteX11-125" fmla="*/ 1999721 w 10768330"/>
              <a:gd name="connsiteY11-126" fmla="*/ 5234940 h 5234940"/>
              <a:gd name="connsiteX12-127" fmla="*/ 1999679 w 10768330"/>
              <a:gd name="connsiteY12-128" fmla="*/ 5234940 h 5234940"/>
              <a:gd name="connsiteX13-129" fmla="*/ 215839 w 10768330"/>
              <a:gd name="connsiteY13-130" fmla="*/ 5234940 h 5234940"/>
              <a:gd name="connsiteX14-131" fmla="*/ 0 w 10768330"/>
              <a:gd name="connsiteY14-132" fmla="*/ 5019039 h 5234940"/>
              <a:gd name="connsiteX15-133" fmla="*/ 0 w 10768330"/>
              <a:gd name="connsiteY15-134" fmla="*/ 215906 h 5234940"/>
              <a:gd name="connsiteX16-135" fmla="*/ 215906 w 10768330"/>
              <a:gd name="connsiteY16-136" fmla="*/ 0 h 5234940"/>
              <a:gd name="connsiteX0-137" fmla="*/ 215906 w 10768330"/>
              <a:gd name="connsiteY0-138" fmla="*/ 0 h 5234940"/>
              <a:gd name="connsiteX1-139" fmla="*/ 2742639 w 10768330"/>
              <a:gd name="connsiteY1-140" fmla="*/ 0 h 5234940"/>
              <a:gd name="connsiteX2-141" fmla="*/ 2895329 w 10768330"/>
              <a:gd name="connsiteY2-142" fmla="*/ 63259 h 5234940"/>
              <a:gd name="connsiteX3-143" fmla="*/ 3127406 w 10768330"/>
              <a:gd name="connsiteY3-144" fmla="*/ 295342 h 5234940"/>
              <a:gd name="connsiteX4-145" fmla="*/ 3280095 w 10768330"/>
              <a:gd name="connsiteY4-146" fmla="*/ 358593 h 5234940"/>
              <a:gd name="connsiteX5-147" fmla="*/ 10552468 w 10768330"/>
              <a:gd name="connsiteY5-148" fmla="*/ 358593 h 5234940"/>
              <a:gd name="connsiteX6-149" fmla="*/ 10768330 w 10768330"/>
              <a:gd name="connsiteY6-150" fmla="*/ 574490 h 5234940"/>
              <a:gd name="connsiteX7-151" fmla="*/ 10768330 w 10768330"/>
              <a:gd name="connsiteY7-152" fmla="*/ 5018988 h 5234940"/>
              <a:gd name="connsiteX8-153" fmla="*/ 10552433 w 10768330"/>
              <a:gd name="connsiteY8-154" fmla="*/ 5234940 h 5234940"/>
              <a:gd name="connsiteX9-155" fmla="*/ 3495421 w 10768330"/>
              <a:gd name="connsiteY9-156" fmla="*/ 5234940 h 5234940"/>
              <a:gd name="connsiteX10-157" fmla="*/ 3495400 w 10768330"/>
              <a:gd name="connsiteY10-158" fmla="*/ 5234940 h 5234940"/>
              <a:gd name="connsiteX11-159" fmla="*/ 1999721 w 10768330"/>
              <a:gd name="connsiteY11-160" fmla="*/ 5234940 h 5234940"/>
              <a:gd name="connsiteX12-161" fmla="*/ 1999679 w 10768330"/>
              <a:gd name="connsiteY12-162" fmla="*/ 5234940 h 5234940"/>
              <a:gd name="connsiteX13-163" fmla="*/ 215839 w 10768330"/>
              <a:gd name="connsiteY13-164" fmla="*/ 5234940 h 5234940"/>
              <a:gd name="connsiteX14-165" fmla="*/ 0 w 10768330"/>
              <a:gd name="connsiteY14-166" fmla="*/ 5019039 h 5234940"/>
              <a:gd name="connsiteX15-167" fmla="*/ 0 w 10768330"/>
              <a:gd name="connsiteY15-168" fmla="*/ 215906 h 5234940"/>
              <a:gd name="connsiteX16-169" fmla="*/ 215906 w 10768330"/>
              <a:gd name="connsiteY16-170" fmla="*/ 0 h 5234940"/>
              <a:gd name="connsiteX0-171" fmla="*/ 215906 w 10768330"/>
              <a:gd name="connsiteY0-172" fmla="*/ 0 h 5234940"/>
              <a:gd name="connsiteX1-173" fmla="*/ 2742639 w 10768330"/>
              <a:gd name="connsiteY1-174" fmla="*/ 0 h 5234940"/>
              <a:gd name="connsiteX2-175" fmla="*/ 2895329 w 10768330"/>
              <a:gd name="connsiteY2-176" fmla="*/ 63259 h 5234940"/>
              <a:gd name="connsiteX3-177" fmla="*/ 3127406 w 10768330"/>
              <a:gd name="connsiteY3-178" fmla="*/ 295342 h 5234940"/>
              <a:gd name="connsiteX4-179" fmla="*/ 3280095 w 10768330"/>
              <a:gd name="connsiteY4-180" fmla="*/ 358593 h 5234940"/>
              <a:gd name="connsiteX5-181" fmla="*/ 10552468 w 10768330"/>
              <a:gd name="connsiteY5-182" fmla="*/ 358593 h 5234940"/>
              <a:gd name="connsiteX6-183" fmla="*/ 10768330 w 10768330"/>
              <a:gd name="connsiteY6-184" fmla="*/ 574490 h 5234940"/>
              <a:gd name="connsiteX7-185" fmla="*/ 10768330 w 10768330"/>
              <a:gd name="connsiteY7-186" fmla="*/ 5018988 h 5234940"/>
              <a:gd name="connsiteX8-187" fmla="*/ 10552433 w 10768330"/>
              <a:gd name="connsiteY8-188" fmla="*/ 5234940 h 5234940"/>
              <a:gd name="connsiteX9-189" fmla="*/ 3495421 w 10768330"/>
              <a:gd name="connsiteY9-190" fmla="*/ 5234940 h 5234940"/>
              <a:gd name="connsiteX10-191" fmla="*/ 3495400 w 10768330"/>
              <a:gd name="connsiteY10-192" fmla="*/ 5234940 h 5234940"/>
              <a:gd name="connsiteX11-193" fmla="*/ 1999721 w 10768330"/>
              <a:gd name="connsiteY11-194" fmla="*/ 5234940 h 5234940"/>
              <a:gd name="connsiteX12-195" fmla="*/ 1999679 w 10768330"/>
              <a:gd name="connsiteY12-196" fmla="*/ 5234940 h 5234940"/>
              <a:gd name="connsiteX13-197" fmla="*/ 215839 w 10768330"/>
              <a:gd name="connsiteY13-198" fmla="*/ 5234940 h 5234940"/>
              <a:gd name="connsiteX14-199" fmla="*/ 0 w 10768330"/>
              <a:gd name="connsiteY14-200" fmla="*/ 5019039 h 5234940"/>
              <a:gd name="connsiteX15-201" fmla="*/ 0 w 10768330"/>
              <a:gd name="connsiteY15-202" fmla="*/ 215906 h 5234940"/>
              <a:gd name="connsiteX16-203" fmla="*/ 215906 w 10768330"/>
              <a:gd name="connsiteY16-204" fmla="*/ 0 h 5234940"/>
              <a:gd name="connsiteX0-205" fmla="*/ 215906 w 10768330"/>
              <a:gd name="connsiteY0-206" fmla="*/ 0 h 5234940"/>
              <a:gd name="connsiteX1-207" fmla="*/ 2742639 w 10768330"/>
              <a:gd name="connsiteY1-208" fmla="*/ 0 h 5234940"/>
              <a:gd name="connsiteX2-209" fmla="*/ 2895329 w 10768330"/>
              <a:gd name="connsiteY2-210" fmla="*/ 63259 h 5234940"/>
              <a:gd name="connsiteX3-211" fmla="*/ 3127406 w 10768330"/>
              <a:gd name="connsiteY3-212" fmla="*/ 295342 h 5234940"/>
              <a:gd name="connsiteX4-213" fmla="*/ 3280095 w 10768330"/>
              <a:gd name="connsiteY4-214" fmla="*/ 358593 h 5234940"/>
              <a:gd name="connsiteX5-215" fmla="*/ 10552468 w 10768330"/>
              <a:gd name="connsiteY5-216" fmla="*/ 358593 h 5234940"/>
              <a:gd name="connsiteX6-217" fmla="*/ 10768330 w 10768330"/>
              <a:gd name="connsiteY6-218" fmla="*/ 574490 h 5234940"/>
              <a:gd name="connsiteX7-219" fmla="*/ 10768330 w 10768330"/>
              <a:gd name="connsiteY7-220" fmla="*/ 5018988 h 5234940"/>
              <a:gd name="connsiteX8-221" fmla="*/ 10552433 w 10768330"/>
              <a:gd name="connsiteY8-222" fmla="*/ 5234940 h 5234940"/>
              <a:gd name="connsiteX9-223" fmla="*/ 3495421 w 10768330"/>
              <a:gd name="connsiteY9-224" fmla="*/ 5234940 h 5234940"/>
              <a:gd name="connsiteX10-225" fmla="*/ 3495400 w 10768330"/>
              <a:gd name="connsiteY10-226" fmla="*/ 5234940 h 5234940"/>
              <a:gd name="connsiteX11-227" fmla="*/ 1999721 w 10768330"/>
              <a:gd name="connsiteY11-228" fmla="*/ 5234940 h 5234940"/>
              <a:gd name="connsiteX12-229" fmla="*/ 1999679 w 10768330"/>
              <a:gd name="connsiteY12-230" fmla="*/ 5234940 h 5234940"/>
              <a:gd name="connsiteX13-231" fmla="*/ 215839 w 10768330"/>
              <a:gd name="connsiteY13-232" fmla="*/ 5234940 h 5234940"/>
              <a:gd name="connsiteX14-233" fmla="*/ 0 w 10768330"/>
              <a:gd name="connsiteY14-234" fmla="*/ 5019039 h 5234940"/>
              <a:gd name="connsiteX15-235" fmla="*/ 0 w 10768330"/>
              <a:gd name="connsiteY15-236" fmla="*/ 215906 h 5234940"/>
              <a:gd name="connsiteX16-237" fmla="*/ 215906 w 10768330"/>
              <a:gd name="connsiteY16-238" fmla="*/ 0 h 5234940"/>
              <a:gd name="connsiteX0-239" fmla="*/ 215906 w 10768330"/>
              <a:gd name="connsiteY0-240" fmla="*/ 0 h 5234940"/>
              <a:gd name="connsiteX1-241" fmla="*/ 2742639 w 10768330"/>
              <a:gd name="connsiteY1-242" fmla="*/ 0 h 5234940"/>
              <a:gd name="connsiteX2-243" fmla="*/ 2895329 w 10768330"/>
              <a:gd name="connsiteY2-244" fmla="*/ 63259 h 5234940"/>
              <a:gd name="connsiteX3-245" fmla="*/ 3127406 w 10768330"/>
              <a:gd name="connsiteY3-246" fmla="*/ 295342 h 5234940"/>
              <a:gd name="connsiteX4-247" fmla="*/ 3280095 w 10768330"/>
              <a:gd name="connsiteY4-248" fmla="*/ 358593 h 5234940"/>
              <a:gd name="connsiteX5-249" fmla="*/ 10552468 w 10768330"/>
              <a:gd name="connsiteY5-250" fmla="*/ 358593 h 5234940"/>
              <a:gd name="connsiteX6-251" fmla="*/ 10768330 w 10768330"/>
              <a:gd name="connsiteY6-252" fmla="*/ 574490 h 5234940"/>
              <a:gd name="connsiteX7-253" fmla="*/ 10768330 w 10768330"/>
              <a:gd name="connsiteY7-254" fmla="*/ 5018988 h 5234940"/>
              <a:gd name="connsiteX8-255" fmla="*/ 10552433 w 10768330"/>
              <a:gd name="connsiteY8-256" fmla="*/ 5234940 h 5234940"/>
              <a:gd name="connsiteX9-257" fmla="*/ 3495421 w 10768330"/>
              <a:gd name="connsiteY9-258" fmla="*/ 5234940 h 5234940"/>
              <a:gd name="connsiteX10-259" fmla="*/ 3495400 w 10768330"/>
              <a:gd name="connsiteY10-260" fmla="*/ 5234940 h 5234940"/>
              <a:gd name="connsiteX11-261" fmla="*/ 1999721 w 10768330"/>
              <a:gd name="connsiteY11-262" fmla="*/ 5234940 h 5234940"/>
              <a:gd name="connsiteX12-263" fmla="*/ 1999679 w 10768330"/>
              <a:gd name="connsiteY12-264" fmla="*/ 5234940 h 5234940"/>
              <a:gd name="connsiteX13-265" fmla="*/ 215839 w 10768330"/>
              <a:gd name="connsiteY13-266" fmla="*/ 5234940 h 5234940"/>
              <a:gd name="connsiteX14-267" fmla="*/ 0 w 10768330"/>
              <a:gd name="connsiteY14-268" fmla="*/ 5019039 h 5234940"/>
              <a:gd name="connsiteX15-269" fmla="*/ 0 w 10768330"/>
              <a:gd name="connsiteY15-270" fmla="*/ 215906 h 5234940"/>
              <a:gd name="connsiteX16-271" fmla="*/ 215906 w 10768330"/>
              <a:gd name="connsiteY16-272" fmla="*/ 0 h 5234940"/>
              <a:gd name="connsiteX0-273" fmla="*/ 215906 w 10768330"/>
              <a:gd name="connsiteY0-274" fmla="*/ 0 h 5234940"/>
              <a:gd name="connsiteX1-275" fmla="*/ 2742639 w 10768330"/>
              <a:gd name="connsiteY1-276" fmla="*/ 0 h 5234940"/>
              <a:gd name="connsiteX2-277" fmla="*/ 2895329 w 10768330"/>
              <a:gd name="connsiteY2-278" fmla="*/ 63259 h 5234940"/>
              <a:gd name="connsiteX3-279" fmla="*/ 3127406 w 10768330"/>
              <a:gd name="connsiteY3-280" fmla="*/ 295342 h 5234940"/>
              <a:gd name="connsiteX4-281" fmla="*/ 3280095 w 10768330"/>
              <a:gd name="connsiteY4-282" fmla="*/ 358593 h 5234940"/>
              <a:gd name="connsiteX5-283" fmla="*/ 10552468 w 10768330"/>
              <a:gd name="connsiteY5-284" fmla="*/ 358593 h 5234940"/>
              <a:gd name="connsiteX6-285" fmla="*/ 10768330 w 10768330"/>
              <a:gd name="connsiteY6-286" fmla="*/ 574490 h 5234940"/>
              <a:gd name="connsiteX7-287" fmla="*/ 10768330 w 10768330"/>
              <a:gd name="connsiteY7-288" fmla="*/ 5018988 h 5234940"/>
              <a:gd name="connsiteX8-289" fmla="*/ 10552433 w 10768330"/>
              <a:gd name="connsiteY8-290" fmla="*/ 5234940 h 5234940"/>
              <a:gd name="connsiteX9-291" fmla="*/ 3495421 w 10768330"/>
              <a:gd name="connsiteY9-292" fmla="*/ 5234940 h 5234940"/>
              <a:gd name="connsiteX10-293" fmla="*/ 3495400 w 10768330"/>
              <a:gd name="connsiteY10-294" fmla="*/ 5234940 h 5234940"/>
              <a:gd name="connsiteX11-295" fmla="*/ 1999721 w 10768330"/>
              <a:gd name="connsiteY11-296" fmla="*/ 5234940 h 5234940"/>
              <a:gd name="connsiteX12-297" fmla="*/ 1999679 w 10768330"/>
              <a:gd name="connsiteY12-298" fmla="*/ 5234940 h 5234940"/>
              <a:gd name="connsiteX13-299" fmla="*/ 215839 w 10768330"/>
              <a:gd name="connsiteY13-300" fmla="*/ 5234940 h 5234940"/>
              <a:gd name="connsiteX14-301" fmla="*/ 0 w 10768330"/>
              <a:gd name="connsiteY14-302" fmla="*/ 5019039 h 5234940"/>
              <a:gd name="connsiteX15-303" fmla="*/ 0 w 10768330"/>
              <a:gd name="connsiteY15-304" fmla="*/ 215906 h 5234940"/>
              <a:gd name="connsiteX16-305" fmla="*/ 215906 w 10768330"/>
              <a:gd name="connsiteY16-306" fmla="*/ 0 h 5234940"/>
              <a:gd name="connsiteX0-307" fmla="*/ 215906 w 10768330"/>
              <a:gd name="connsiteY0-308" fmla="*/ 0 h 5234940"/>
              <a:gd name="connsiteX1-309" fmla="*/ 2742639 w 10768330"/>
              <a:gd name="connsiteY1-310" fmla="*/ 0 h 5234940"/>
              <a:gd name="connsiteX2-311" fmla="*/ 2895329 w 10768330"/>
              <a:gd name="connsiteY2-312" fmla="*/ 63259 h 5234940"/>
              <a:gd name="connsiteX3-313" fmla="*/ 3127406 w 10768330"/>
              <a:gd name="connsiteY3-314" fmla="*/ 295342 h 5234940"/>
              <a:gd name="connsiteX4-315" fmla="*/ 3280095 w 10768330"/>
              <a:gd name="connsiteY4-316" fmla="*/ 358593 h 5234940"/>
              <a:gd name="connsiteX5-317" fmla="*/ 10552468 w 10768330"/>
              <a:gd name="connsiteY5-318" fmla="*/ 358593 h 5234940"/>
              <a:gd name="connsiteX6-319" fmla="*/ 10768330 w 10768330"/>
              <a:gd name="connsiteY6-320" fmla="*/ 574490 h 5234940"/>
              <a:gd name="connsiteX7-321" fmla="*/ 10768330 w 10768330"/>
              <a:gd name="connsiteY7-322" fmla="*/ 5018988 h 5234940"/>
              <a:gd name="connsiteX8-323" fmla="*/ 10552433 w 10768330"/>
              <a:gd name="connsiteY8-324" fmla="*/ 5234940 h 5234940"/>
              <a:gd name="connsiteX9-325" fmla="*/ 3495421 w 10768330"/>
              <a:gd name="connsiteY9-326" fmla="*/ 5234940 h 5234940"/>
              <a:gd name="connsiteX10-327" fmla="*/ 3495400 w 10768330"/>
              <a:gd name="connsiteY10-328" fmla="*/ 5234940 h 5234940"/>
              <a:gd name="connsiteX11-329" fmla="*/ 1999721 w 10768330"/>
              <a:gd name="connsiteY11-330" fmla="*/ 5234940 h 5234940"/>
              <a:gd name="connsiteX12-331" fmla="*/ 1999679 w 10768330"/>
              <a:gd name="connsiteY12-332" fmla="*/ 5234940 h 5234940"/>
              <a:gd name="connsiteX13-333" fmla="*/ 215839 w 10768330"/>
              <a:gd name="connsiteY13-334" fmla="*/ 5234940 h 5234940"/>
              <a:gd name="connsiteX14-335" fmla="*/ 0 w 10768330"/>
              <a:gd name="connsiteY14-336" fmla="*/ 5019039 h 5234940"/>
              <a:gd name="connsiteX15-337" fmla="*/ 0 w 10768330"/>
              <a:gd name="connsiteY15-338" fmla="*/ 215906 h 5234940"/>
              <a:gd name="connsiteX16-339" fmla="*/ 215906 w 10768330"/>
              <a:gd name="connsiteY16-340" fmla="*/ 0 h 5234940"/>
              <a:gd name="connsiteX0-341" fmla="*/ 215906 w 10768330"/>
              <a:gd name="connsiteY0-342" fmla="*/ 0 h 5234940"/>
              <a:gd name="connsiteX1-343" fmla="*/ 2742639 w 10768330"/>
              <a:gd name="connsiteY1-344" fmla="*/ 0 h 5234940"/>
              <a:gd name="connsiteX2-345" fmla="*/ 2895329 w 10768330"/>
              <a:gd name="connsiteY2-346" fmla="*/ 63259 h 5234940"/>
              <a:gd name="connsiteX3-347" fmla="*/ 3127406 w 10768330"/>
              <a:gd name="connsiteY3-348" fmla="*/ 295342 h 5234940"/>
              <a:gd name="connsiteX4-349" fmla="*/ 3280095 w 10768330"/>
              <a:gd name="connsiteY4-350" fmla="*/ 358593 h 5234940"/>
              <a:gd name="connsiteX5-351" fmla="*/ 10552468 w 10768330"/>
              <a:gd name="connsiteY5-352" fmla="*/ 358593 h 5234940"/>
              <a:gd name="connsiteX6-353" fmla="*/ 10768330 w 10768330"/>
              <a:gd name="connsiteY6-354" fmla="*/ 574490 h 5234940"/>
              <a:gd name="connsiteX7-355" fmla="*/ 10768330 w 10768330"/>
              <a:gd name="connsiteY7-356" fmla="*/ 5018988 h 5234940"/>
              <a:gd name="connsiteX8-357" fmla="*/ 10552433 w 10768330"/>
              <a:gd name="connsiteY8-358" fmla="*/ 5234940 h 5234940"/>
              <a:gd name="connsiteX9-359" fmla="*/ 3495421 w 10768330"/>
              <a:gd name="connsiteY9-360" fmla="*/ 5234940 h 5234940"/>
              <a:gd name="connsiteX10-361" fmla="*/ 3495400 w 10768330"/>
              <a:gd name="connsiteY10-362" fmla="*/ 5234940 h 5234940"/>
              <a:gd name="connsiteX11-363" fmla="*/ 1999721 w 10768330"/>
              <a:gd name="connsiteY11-364" fmla="*/ 5234940 h 5234940"/>
              <a:gd name="connsiteX12-365" fmla="*/ 1999679 w 10768330"/>
              <a:gd name="connsiteY12-366" fmla="*/ 5234940 h 5234940"/>
              <a:gd name="connsiteX13-367" fmla="*/ 215839 w 10768330"/>
              <a:gd name="connsiteY13-368" fmla="*/ 5234940 h 5234940"/>
              <a:gd name="connsiteX14-369" fmla="*/ 0 w 10768330"/>
              <a:gd name="connsiteY14-370" fmla="*/ 5019039 h 5234940"/>
              <a:gd name="connsiteX15-371" fmla="*/ 0 w 10768330"/>
              <a:gd name="connsiteY15-372" fmla="*/ 215906 h 5234940"/>
              <a:gd name="connsiteX16-373" fmla="*/ 215906 w 10768330"/>
              <a:gd name="connsiteY16-374" fmla="*/ 0 h 5234940"/>
              <a:gd name="connsiteX0-375" fmla="*/ 215906 w 10768330"/>
              <a:gd name="connsiteY0-376" fmla="*/ 0 h 5234940"/>
              <a:gd name="connsiteX1-377" fmla="*/ 2742639 w 10768330"/>
              <a:gd name="connsiteY1-378" fmla="*/ 0 h 5234940"/>
              <a:gd name="connsiteX2-379" fmla="*/ 2895329 w 10768330"/>
              <a:gd name="connsiteY2-380" fmla="*/ 63259 h 5234940"/>
              <a:gd name="connsiteX3-381" fmla="*/ 3127406 w 10768330"/>
              <a:gd name="connsiteY3-382" fmla="*/ 295342 h 5234940"/>
              <a:gd name="connsiteX4-383" fmla="*/ 3280095 w 10768330"/>
              <a:gd name="connsiteY4-384" fmla="*/ 358593 h 5234940"/>
              <a:gd name="connsiteX5-385" fmla="*/ 10552468 w 10768330"/>
              <a:gd name="connsiteY5-386" fmla="*/ 358593 h 5234940"/>
              <a:gd name="connsiteX6-387" fmla="*/ 10768330 w 10768330"/>
              <a:gd name="connsiteY6-388" fmla="*/ 574490 h 5234940"/>
              <a:gd name="connsiteX7-389" fmla="*/ 10768330 w 10768330"/>
              <a:gd name="connsiteY7-390" fmla="*/ 5018988 h 5234940"/>
              <a:gd name="connsiteX8-391" fmla="*/ 10552433 w 10768330"/>
              <a:gd name="connsiteY8-392" fmla="*/ 5234940 h 5234940"/>
              <a:gd name="connsiteX9-393" fmla="*/ 3495421 w 10768330"/>
              <a:gd name="connsiteY9-394" fmla="*/ 5234940 h 5234940"/>
              <a:gd name="connsiteX10-395" fmla="*/ 3495400 w 10768330"/>
              <a:gd name="connsiteY10-396" fmla="*/ 5234940 h 5234940"/>
              <a:gd name="connsiteX11-397" fmla="*/ 1999721 w 10768330"/>
              <a:gd name="connsiteY11-398" fmla="*/ 5234940 h 5234940"/>
              <a:gd name="connsiteX12-399" fmla="*/ 1999679 w 10768330"/>
              <a:gd name="connsiteY12-400" fmla="*/ 5234940 h 5234940"/>
              <a:gd name="connsiteX13-401" fmla="*/ 215839 w 10768330"/>
              <a:gd name="connsiteY13-402" fmla="*/ 5234940 h 5234940"/>
              <a:gd name="connsiteX14-403" fmla="*/ 0 w 10768330"/>
              <a:gd name="connsiteY14-404" fmla="*/ 5019039 h 5234940"/>
              <a:gd name="connsiteX15-405" fmla="*/ 0 w 10768330"/>
              <a:gd name="connsiteY15-406" fmla="*/ 215906 h 5234940"/>
              <a:gd name="connsiteX16-407" fmla="*/ 215906 w 10768330"/>
              <a:gd name="connsiteY16-408" fmla="*/ 0 h 5234940"/>
              <a:gd name="connsiteX0-409" fmla="*/ 215906 w 10768330"/>
              <a:gd name="connsiteY0-410" fmla="*/ 0 h 5234940"/>
              <a:gd name="connsiteX1-411" fmla="*/ 2742639 w 10768330"/>
              <a:gd name="connsiteY1-412" fmla="*/ 0 h 5234940"/>
              <a:gd name="connsiteX2-413" fmla="*/ 2895329 w 10768330"/>
              <a:gd name="connsiteY2-414" fmla="*/ 63259 h 5234940"/>
              <a:gd name="connsiteX3-415" fmla="*/ 3127406 w 10768330"/>
              <a:gd name="connsiteY3-416" fmla="*/ 295342 h 5234940"/>
              <a:gd name="connsiteX4-417" fmla="*/ 3280095 w 10768330"/>
              <a:gd name="connsiteY4-418" fmla="*/ 358593 h 5234940"/>
              <a:gd name="connsiteX5-419" fmla="*/ 10552468 w 10768330"/>
              <a:gd name="connsiteY5-420" fmla="*/ 358593 h 5234940"/>
              <a:gd name="connsiteX6-421" fmla="*/ 10768330 w 10768330"/>
              <a:gd name="connsiteY6-422" fmla="*/ 574490 h 5234940"/>
              <a:gd name="connsiteX7-423" fmla="*/ 10768330 w 10768330"/>
              <a:gd name="connsiteY7-424" fmla="*/ 5018988 h 5234940"/>
              <a:gd name="connsiteX8-425" fmla="*/ 10552433 w 10768330"/>
              <a:gd name="connsiteY8-426" fmla="*/ 5234940 h 5234940"/>
              <a:gd name="connsiteX9-427" fmla="*/ 3495421 w 10768330"/>
              <a:gd name="connsiteY9-428" fmla="*/ 5234940 h 5234940"/>
              <a:gd name="connsiteX10-429" fmla="*/ 3495400 w 10768330"/>
              <a:gd name="connsiteY10-430" fmla="*/ 5234940 h 5234940"/>
              <a:gd name="connsiteX11-431" fmla="*/ 1999721 w 10768330"/>
              <a:gd name="connsiteY11-432" fmla="*/ 5234940 h 5234940"/>
              <a:gd name="connsiteX12-433" fmla="*/ 1999679 w 10768330"/>
              <a:gd name="connsiteY12-434" fmla="*/ 5234940 h 5234940"/>
              <a:gd name="connsiteX13-435" fmla="*/ 215839 w 10768330"/>
              <a:gd name="connsiteY13-436" fmla="*/ 5234940 h 5234940"/>
              <a:gd name="connsiteX14-437" fmla="*/ 0 w 10768330"/>
              <a:gd name="connsiteY14-438" fmla="*/ 5019039 h 5234940"/>
              <a:gd name="connsiteX15-439" fmla="*/ 0 w 10768330"/>
              <a:gd name="connsiteY15-440" fmla="*/ 215906 h 5234940"/>
              <a:gd name="connsiteX16-441" fmla="*/ 215906 w 10768330"/>
              <a:gd name="connsiteY16-442" fmla="*/ 0 h 5234940"/>
              <a:gd name="connsiteX0-443" fmla="*/ 215906 w 10768330"/>
              <a:gd name="connsiteY0-444" fmla="*/ 0 h 5234940"/>
              <a:gd name="connsiteX1-445" fmla="*/ 2742639 w 10768330"/>
              <a:gd name="connsiteY1-446" fmla="*/ 0 h 5234940"/>
              <a:gd name="connsiteX2-447" fmla="*/ 2895329 w 10768330"/>
              <a:gd name="connsiteY2-448" fmla="*/ 63259 h 5234940"/>
              <a:gd name="connsiteX3-449" fmla="*/ 3127406 w 10768330"/>
              <a:gd name="connsiteY3-450" fmla="*/ 295342 h 5234940"/>
              <a:gd name="connsiteX4-451" fmla="*/ 3280095 w 10768330"/>
              <a:gd name="connsiteY4-452" fmla="*/ 358593 h 5234940"/>
              <a:gd name="connsiteX5-453" fmla="*/ 10552468 w 10768330"/>
              <a:gd name="connsiteY5-454" fmla="*/ 358593 h 5234940"/>
              <a:gd name="connsiteX6-455" fmla="*/ 10768330 w 10768330"/>
              <a:gd name="connsiteY6-456" fmla="*/ 574490 h 5234940"/>
              <a:gd name="connsiteX7-457" fmla="*/ 10768330 w 10768330"/>
              <a:gd name="connsiteY7-458" fmla="*/ 5018988 h 5234940"/>
              <a:gd name="connsiteX8-459" fmla="*/ 10552433 w 10768330"/>
              <a:gd name="connsiteY8-460" fmla="*/ 5234940 h 5234940"/>
              <a:gd name="connsiteX9-461" fmla="*/ 3495421 w 10768330"/>
              <a:gd name="connsiteY9-462" fmla="*/ 5234940 h 5234940"/>
              <a:gd name="connsiteX10-463" fmla="*/ 3495400 w 10768330"/>
              <a:gd name="connsiteY10-464" fmla="*/ 5234940 h 5234940"/>
              <a:gd name="connsiteX11-465" fmla="*/ 1999721 w 10768330"/>
              <a:gd name="connsiteY11-466" fmla="*/ 5234940 h 5234940"/>
              <a:gd name="connsiteX12-467" fmla="*/ 1999679 w 10768330"/>
              <a:gd name="connsiteY12-468" fmla="*/ 5234940 h 5234940"/>
              <a:gd name="connsiteX13-469" fmla="*/ 215839 w 10768330"/>
              <a:gd name="connsiteY13-470" fmla="*/ 5234940 h 5234940"/>
              <a:gd name="connsiteX14-471" fmla="*/ 0 w 10768330"/>
              <a:gd name="connsiteY14-472" fmla="*/ 5019039 h 5234940"/>
              <a:gd name="connsiteX15-473" fmla="*/ 0 w 10768330"/>
              <a:gd name="connsiteY15-474" fmla="*/ 215906 h 5234940"/>
              <a:gd name="connsiteX16-475" fmla="*/ 215906 w 10768330"/>
              <a:gd name="connsiteY16-476" fmla="*/ 0 h 5234940"/>
              <a:gd name="connsiteX0-477" fmla="*/ 215906 w 10768330"/>
              <a:gd name="connsiteY0-478" fmla="*/ 0 h 5234940"/>
              <a:gd name="connsiteX1-479" fmla="*/ 2742639 w 10768330"/>
              <a:gd name="connsiteY1-480" fmla="*/ 0 h 5234940"/>
              <a:gd name="connsiteX2-481" fmla="*/ 2895329 w 10768330"/>
              <a:gd name="connsiteY2-482" fmla="*/ 63259 h 5234940"/>
              <a:gd name="connsiteX3-483" fmla="*/ 3127406 w 10768330"/>
              <a:gd name="connsiteY3-484" fmla="*/ 295342 h 5234940"/>
              <a:gd name="connsiteX4-485" fmla="*/ 3280095 w 10768330"/>
              <a:gd name="connsiteY4-486" fmla="*/ 358593 h 5234940"/>
              <a:gd name="connsiteX5-487" fmla="*/ 10552468 w 10768330"/>
              <a:gd name="connsiteY5-488" fmla="*/ 358593 h 5234940"/>
              <a:gd name="connsiteX6-489" fmla="*/ 10768330 w 10768330"/>
              <a:gd name="connsiteY6-490" fmla="*/ 574490 h 5234940"/>
              <a:gd name="connsiteX7-491" fmla="*/ 10768330 w 10768330"/>
              <a:gd name="connsiteY7-492" fmla="*/ 5018988 h 5234940"/>
              <a:gd name="connsiteX8-493" fmla="*/ 10552433 w 10768330"/>
              <a:gd name="connsiteY8-494" fmla="*/ 5234940 h 5234940"/>
              <a:gd name="connsiteX9-495" fmla="*/ 3495421 w 10768330"/>
              <a:gd name="connsiteY9-496" fmla="*/ 5234940 h 5234940"/>
              <a:gd name="connsiteX10-497" fmla="*/ 3495400 w 10768330"/>
              <a:gd name="connsiteY10-498" fmla="*/ 5234940 h 5234940"/>
              <a:gd name="connsiteX11-499" fmla="*/ 1999721 w 10768330"/>
              <a:gd name="connsiteY11-500" fmla="*/ 5234940 h 5234940"/>
              <a:gd name="connsiteX12-501" fmla="*/ 1999679 w 10768330"/>
              <a:gd name="connsiteY12-502" fmla="*/ 5234940 h 5234940"/>
              <a:gd name="connsiteX13-503" fmla="*/ 215839 w 10768330"/>
              <a:gd name="connsiteY13-504" fmla="*/ 5234940 h 5234940"/>
              <a:gd name="connsiteX14-505" fmla="*/ 0 w 10768330"/>
              <a:gd name="connsiteY14-506" fmla="*/ 5019039 h 5234940"/>
              <a:gd name="connsiteX15-507" fmla="*/ 0 w 10768330"/>
              <a:gd name="connsiteY15-508" fmla="*/ 215906 h 5234940"/>
              <a:gd name="connsiteX16-509" fmla="*/ 215906 w 10768330"/>
              <a:gd name="connsiteY16-510" fmla="*/ 0 h 5234940"/>
              <a:gd name="connsiteX0-511" fmla="*/ 215906 w 10768330"/>
              <a:gd name="connsiteY0-512" fmla="*/ 0 h 5234940"/>
              <a:gd name="connsiteX1-513" fmla="*/ 2742639 w 10768330"/>
              <a:gd name="connsiteY1-514" fmla="*/ 0 h 5234940"/>
              <a:gd name="connsiteX2-515" fmla="*/ 2895329 w 10768330"/>
              <a:gd name="connsiteY2-516" fmla="*/ 63259 h 5234940"/>
              <a:gd name="connsiteX3-517" fmla="*/ 3127406 w 10768330"/>
              <a:gd name="connsiteY3-518" fmla="*/ 295342 h 5234940"/>
              <a:gd name="connsiteX4-519" fmla="*/ 3280095 w 10768330"/>
              <a:gd name="connsiteY4-520" fmla="*/ 358593 h 5234940"/>
              <a:gd name="connsiteX5-521" fmla="*/ 10552468 w 10768330"/>
              <a:gd name="connsiteY5-522" fmla="*/ 358593 h 5234940"/>
              <a:gd name="connsiteX6-523" fmla="*/ 10768330 w 10768330"/>
              <a:gd name="connsiteY6-524" fmla="*/ 574490 h 5234940"/>
              <a:gd name="connsiteX7-525" fmla="*/ 10768330 w 10768330"/>
              <a:gd name="connsiteY7-526" fmla="*/ 5018988 h 5234940"/>
              <a:gd name="connsiteX8-527" fmla="*/ 10552433 w 10768330"/>
              <a:gd name="connsiteY8-528" fmla="*/ 5234940 h 5234940"/>
              <a:gd name="connsiteX9-529" fmla="*/ 3495421 w 10768330"/>
              <a:gd name="connsiteY9-530" fmla="*/ 5234940 h 5234940"/>
              <a:gd name="connsiteX10-531" fmla="*/ 3495400 w 10768330"/>
              <a:gd name="connsiteY10-532" fmla="*/ 5234940 h 5234940"/>
              <a:gd name="connsiteX11-533" fmla="*/ 1999721 w 10768330"/>
              <a:gd name="connsiteY11-534" fmla="*/ 5234940 h 5234940"/>
              <a:gd name="connsiteX12-535" fmla="*/ 1999679 w 10768330"/>
              <a:gd name="connsiteY12-536" fmla="*/ 5234940 h 5234940"/>
              <a:gd name="connsiteX13-537" fmla="*/ 215839 w 10768330"/>
              <a:gd name="connsiteY13-538" fmla="*/ 5234940 h 5234940"/>
              <a:gd name="connsiteX14-539" fmla="*/ 0 w 10768330"/>
              <a:gd name="connsiteY14-540" fmla="*/ 5019039 h 5234940"/>
              <a:gd name="connsiteX15-541" fmla="*/ 0 w 10768330"/>
              <a:gd name="connsiteY15-542" fmla="*/ 215906 h 5234940"/>
              <a:gd name="connsiteX16-543" fmla="*/ 215906 w 10768330"/>
              <a:gd name="connsiteY16-544" fmla="*/ 0 h 5234940"/>
              <a:gd name="connsiteX0-545" fmla="*/ 215906 w 10768330"/>
              <a:gd name="connsiteY0-546" fmla="*/ 0 h 5234940"/>
              <a:gd name="connsiteX1-547" fmla="*/ 2742639 w 10768330"/>
              <a:gd name="connsiteY1-548" fmla="*/ 0 h 5234940"/>
              <a:gd name="connsiteX2-549" fmla="*/ 2895329 w 10768330"/>
              <a:gd name="connsiteY2-550" fmla="*/ 63259 h 5234940"/>
              <a:gd name="connsiteX3-551" fmla="*/ 3127406 w 10768330"/>
              <a:gd name="connsiteY3-552" fmla="*/ 295342 h 5234940"/>
              <a:gd name="connsiteX4-553" fmla="*/ 3280095 w 10768330"/>
              <a:gd name="connsiteY4-554" fmla="*/ 358593 h 5234940"/>
              <a:gd name="connsiteX5-555" fmla="*/ 10552468 w 10768330"/>
              <a:gd name="connsiteY5-556" fmla="*/ 358593 h 5234940"/>
              <a:gd name="connsiteX6-557" fmla="*/ 10768330 w 10768330"/>
              <a:gd name="connsiteY6-558" fmla="*/ 574490 h 5234940"/>
              <a:gd name="connsiteX7-559" fmla="*/ 10768330 w 10768330"/>
              <a:gd name="connsiteY7-560" fmla="*/ 5018988 h 5234940"/>
              <a:gd name="connsiteX8-561" fmla="*/ 10552433 w 10768330"/>
              <a:gd name="connsiteY8-562" fmla="*/ 5234940 h 5234940"/>
              <a:gd name="connsiteX9-563" fmla="*/ 3495421 w 10768330"/>
              <a:gd name="connsiteY9-564" fmla="*/ 5234940 h 5234940"/>
              <a:gd name="connsiteX10-565" fmla="*/ 3495400 w 10768330"/>
              <a:gd name="connsiteY10-566" fmla="*/ 5234940 h 5234940"/>
              <a:gd name="connsiteX11-567" fmla="*/ 1999721 w 10768330"/>
              <a:gd name="connsiteY11-568" fmla="*/ 5234940 h 5234940"/>
              <a:gd name="connsiteX12-569" fmla="*/ 1999679 w 10768330"/>
              <a:gd name="connsiteY12-570" fmla="*/ 5234940 h 5234940"/>
              <a:gd name="connsiteX13-571" fmla="*/ 215839 w 10768330"/>
              <a:gd name="connsiteY13-572" fmla="*/ 5234940 h 5234940"/>
              <a:gd name="connsiteX14-573" fmla="*/ 0 w 10768330"/>
              <a:gd name="connsiteY14-574" fmla="*/ 5019039 h 5234940"/>
              <a:gd name="connsiteX15-575" fmla="*/ 0 w 10768330"/>
              <a:gd name="connsiteY15-576" fmla="*/ 215906 h 5234940"/>
              <a:gd name="connsiteX16-577" fmla="*/ 215906 w 10768330"/>
              <a:gd name="connsiteY16-578" fmla="*/ 0 h 5234940"/>
              <a:gd name="connsiteX0-579" fmla="*/ 215906 w 10768330"/>
              <a:gd name="connsiteY0-580" fmla="*/ 0 h 5234940"/>
              <a:gd name="connsiteX1-581" fmla="*/ 2742639 w 10768330"/>
              <a:gd name="connsiteY1-582" fmla="*/ 0 h 5234940"/>
              <a:gd name="connsiteX2-583" fmla="*/ 2895329 w 10768330"/>
              <a:gd name="connsiteY2-584" fmla="*/ 63259 h 5234940"/>
              <a:gd name="connsiteX3-585" fmla="*/ 3127406 w 10768330"/>
              <a:gd name="connsiteY3-586" fmla="*/ 295342 h 5234940"/>
              <a:gd name="connsiteX4-587" fmla="*/ 3280095 w 10768330"/>
              <a:gd name="connsiteY4-588" fmla="*/ 358593 h 5234940"/>
              <a:gd name="connsiteX5-589" fmla="*/ 10552468 w 10768330"/>
              <a:gd name="connsiteY5-590" fmla="*/ 358593 h 5234940"/>
              <a:gd name="connsiteX6-591" fmla="*/ 10768330 w 10768330"/>
              <a:gd name="connsiteY6-592" fmla="*/ 574490 h 5234940"/>
              <a:gd name="connsiteX7-593" fmla="*/ 10768330 w 10768330"/>
              <a:gd name="connsiteY7-594" fmla="*/ 5018988 h 5234940"/>
              <a:gd name="connsiteX8-595" fmla="*/ 10552433 w 10768330"/>
              <a:gd name="connsiteY8-596" fmla="*/ 5234940 h 5234940"/>
              <a:gd name="connsiteX9-597" fmla="*/ 3495421 w 10768330"/>
              <a:gd name="connsiteY9-598" fmla="*/ 5234940 h 5234940"/>
              <a:gd name="connsiteX10-599" fmla="*/ 3495400 w 10768330"/>
              <a:gd name="connsiteY10-600" fmla="*/ 5234940 h 5234940"/>
              <a:gd name="connsiteX11-601" fmla="*/ 1999721 w 10768330"/>
              <a:gd name="connsiteY11-602" fmla="*/ 5234940 h 5234940"/>
              <a:gd name="connsiteX12-603" fmla="*/ 1999679 w 10768330"/>
              <a:gd name="connsiteY12-604" fmla="*/ 5234940 h 5234940"/>
              <a:gd name="connsiteX13-605" fmla="*/ 215839 w 10768330"/>
              <a:gd name="connsiteY13-606" fmla="*/ 5234940 h 5234940"/>
              <a:gd name="connsiteX14-607" fmla="*/ 0 w 10768330"/>
              <a:gd name="connsiteY14-608" fmla="*/ 5019039 h 5234940"/>
              <a:gd name="connsiteX15-609" fmla="*/ 0 w 10768330"/>
              <a:gd name="connsiteY15-610" fmla="*/ 215906 h 5234940"/>
              <a:gd name="connsiteX16-611" fmla="*/ 215906 w 10768330"/>
              <a:gd name="connsiteY16-612" fmla="*/ 0 h 5234940"/>
              <a:gd name="connsiteX0-613" fmla="*/ 215906 w 10768330"/>
              <a:gd name="connsiteY0-614" fmla="*/ 0 h 5234940"/>
              <a:gd name="connsiteX1-615" fmla="*/ 2742639 w 10768330"/>
              <a:gd name="connsiteY1-616" fmla="*/ 0 h 5234940"/>
              <a:gd name="connsiteX2-617" fmla="*/ 2895329 w 10768330"/>
              <a:gd name="connsiteY2-618" fmla="*/ 63259 h 5234940"/>
              <a:gd name="connsiteX3-619" fmla="*/ 3127406 w 10768330"/>
              <a:gd name="connsiteY3-620" fmla="*/ 295342 h 5234940"/>
              <a:gd name="connsiteX4-621" fmla="*/ 3280095 w 10768330"/>
              <a:gd name="connsiteY4-622" fmla="*/ 358593 h 5234940"/>
              <a:gd name="connsiteX5-623" fmla="*/ 10552468 w 10768330"/>
              <a:gd name="connsiteY5-624" fmla="*/ 358593 h 5234940"/>
              <a:gd name="connsiteX6-625" fmla="*/ 10768330 w 10768330"/>
              <a:gd name="connsiteY6-626" fmla="*/ 574490 h 5234940"/>
              <a:gd name="connsiteX7-627" fmla="*/ 10768330 w 10768330"/>
              <a:gd name="connsiteY7-628" fmla="*/ 5018988 h 5234940"/>
              <a:gd name="connsiteX8-629" fmla="*/ 10552433 w 10768330"/>
              <a:gd name="connsiteY8-630" fmla="*/ 5234940 h 5234940"/>
              <a:gd name="connsiteX9-631" fmla="*/ 3495421 w 10768330"/>
              <a:gd name="connsiteY9-632" fmla="*/ 5234940 h 5234940"/>
              <a:gd name="connsiteX10-633" fmla="*/ 3495400 w 10768330"/>
              <a:gd name="connsiteY10-634" fmla="*/ 5234940 h 5234940"/>
              <a:gd name="connsiteX11-635" fmla="*/ 1999721 w 10768330"/>
              <a:gd name="connsiteY11-636" fmla="*/ 5234940 h 5234940"/>
              <a:gd name="connsiteX12-637" fmla="*/ 1999679 w 10768330"/>
              <a:gd name="connsiteY12-638" fmla="*/ 5234940 h 5234940"/>
              <a:gd name="connsiteX13-639" fmla="*/ 215839 w 10768330"/>
              <a:gd name="connsiteY13-640" fmla="*/ 5234940 h 5234940"/>
              <a:gd name="connsiteX14-641" fmla="*/ 0 w 10768330"/>
              <a:gd name="connsiteY14-642" fmla="*/ 5019039 h 5234940"/>
              <a:gd name="connsiteX15-643" fmla="*/ 0 w 10768330"/>
              <a:gd name="connsiteY15-644" fmla="*/ 215906 h 5234940"/>
              <a:gd name="connsiteX16-645" fmla="*/ 215906 w 10768330"/>
              <a:gd name="connsiteY16-646" fmla="*/ 0 h 5234940"/>
              <a:gd name="connsiteX0-647" fmla="*/ 215906 w 10768330"/>
              <a:gd name="connsiteY0-648" fmla="*/ 0 h 5234940"/>
              <a:gd name="connsiteX1-649" fmla="*/ 2742639 w 10768330"/>
              <a:gd name="connsiteY1-650" fmla="*/ 0 h 5234940"/>
              <a:gd name="connsiteX2-651" fmla="*/ 2895329 w 10768330"/>
              <a:gd name="connsiteY2-652" fmla="*/ 63259 h 5234940"/>
              <a:gd name="connsiteX3-653" fmla="*/ 3127406 w 10768330"/>
              <a:gd name="connsiteY3-654" fmla="*/ 295342 h 5234940"/>
              <a:gd name="connsiteX4-655" fmla="*/ 3280095 w 10768330"/>
              <a:gd name="connsiteY4-656" fmla="*/ 358593 h 5234940"/>
              <a:gd name="connsiteX5-657" fmla="*/ 10552468 w 10768330"/>
              <a:gd name="connsiteY5-658" fmla="*/ 358593 h 5234940"/>
              <a:gd name="connsiteX6-659" fmla="*/ 10768330 w 10768330"/>
              <a:gd name="connsiteY6-660" fmla="*/ 574490 h 5234940"/>
              <a:gd name="connsiteX7-661" fmla="*/ 10768330 w 10768330"/>
              <a:gd name="connsiteY7-662" fmla="*/ 5018988 h 5234940"/>
              <a:gd name="connsiteX8-663" fmla="*/ 10552433 w 10768330"/>
              <a:gd name="connsiteY8-664" fmla="*/ 5234940 h 5234940"/>
              <a:gd name="connsiteX9-665" fmla="*/ 3495421 w 10768330"/>
              <a:gd name="connsiteY9-666" fmla="*/ 5234940 h 5234940"/>
              <a:gd name="connsiteX10-667" fmla="*/ 3495400 w 10768330"/>
              <a:gd name="connsiteY10-668" fmla="*/ 5234940 h 5234940"/>
              <a:gd name="connsiteX11-669" fmla="*/ 1999721 w 10768330"/>
              <a:gd name="connsiteY11-670" fmla="*/ 5234940 h 5234940"/>
              <a:gd name="connsiteX12-671" fmla="*/ 1999679 w 10768330"/>
              <a:gd name="connsiteY12-672" fmla="*/ 5234940 h 5234940"/>
              <a:gd name="connsiteX13-673" fmla="*/ 215839 w 10768330"/>
              <a:gd name="connsiteY13-674" fmla="*/ 5234940 h 5234940"/>
              <a:gd name="connsiteX14-675" fmla="*/ 0 w 10768330"/>
              <a:gd name="connsiteY14-676" fmla="*/ 5019039 h 5234940"/>
              <a:gd name="connsiteX15-677" fmla="*/ 0 w 10768330"/>
              <a:gd name="connsiteY15-678" fmla="*/ 215906 h 5234940"/>
              <a:gd name="connsiteX16-679" fmla="*/ 215906 w 10768330"/>
              <a:gd name="connsiteY16-680" fmla="*/ 0 h 5234940"/>
              <a:gd name="connsiteX0-681" fmla="*/ 215906 w 10768330"/>
              <a:gd name="connsiteY0-682" fmla="*/ 0 h 5234940"/>
              <a:gd name="connsiteX1-683" fmla="*/ 2742639 w 10768330"/>
              <a:gd name="connsiteY1-684" fmla="*/ 0 h 5234940"/>
              <a:gd name="connsiteX2-685" fmla="*/ 2895329 w 10768330"/>
              <a:gd name="connsiteY2-686" fmla="*/ 63259 h 5234940"/>
              <a:gd name="connsiteX3-687" fmla="*/ 3127406 w 10768330"/>
              <a:gd name="connsiteY3-688" fmla="*/ 295342 h 5234940"/>
              <a:gd name="connsiteX4-689" fmla="*/ 3280095 w 10768330"/>
              <a:gd name="connsiteY4-690" fmla="*/ 358593 h 5234940"/>
              <a:gd name="connsiteX5-691" fmla="*/ 10552468 w 10768330"/>
              <a:gd name="connsiteY5-692" fmla="*/ 358593 h 5234940"/>
              <a:gd name="connsiteX6-693" fmla="*/ 10768330 w 10768330"/>
              <a:gd name="connsiteY6-694" fmla="*/ 574490 h 5234940"/>
              <a:gd name="connsiteX7-695" fmla="*/ 10768330 w 10768330"/>
              <a:gd name="connsiteY7-696" fmla="*/ 5018988 h 5234940"/>
              <a:gd name="connsiteX8-697" fmla="*/ 10552433 w 10768330"/>
              <a:gd name="connsiteY8-698" fmla="*/ 5234940 h 5234940"/>
              <a:gd name="connsiteX9-699" fmla="*/ 3495421 w 10768330"/>
              <a:gd name="connsiteY9-700" fmla="*/ 5234940 h 5234940"/>
              <a:gd name="connsiteX10-701" fmla="*/ 3495400 w 10768330"/>
              <a:gd name="connsiteY10-702" fmla="*/ 5234940 h 5234940"/>
              <a:gd name="connsiteX11-703" fmla="*/ 1999721 w 10768330"/>
              <a:gd name="connsiteY11-704" fmla="*/ 5234940 h 5234940"/>
              <a:gd name="connsiteX12-705" fmla="*/ 1999679 w 10768330"/>
              <a:gd name="connsiteY12-706" fmla="*/ 5234940 h 5234940"/>
              <a:gd name="connsiteX13-707" fmla="*/ 215839 w 10768330"/>
              <a:gd name="connsiteY13-708" fmla="*/ 5234940 h 5234940"/>
              <a:gd name="connsiteX14-709" fmla="*/ 0 w 10768330"/>
              <a:gd name="connsiteY14-710" fmla="*/ 5019039 h 5234940"/>
              <a:gd name="connsiteX15-711" fmla="*/ 0 w 10768330"/>
              <a:gd name="connsiteY15-712" fmla="*/ 215906 h 5234940"/>
              <a:gd name="connsiteX16-713" fmla="*/ 215906 w 10768330"/>
              <a:gd name="connsiteY16-714" fmla="*/ 0 h 5234940"/>
              <a:gd name="connsiteX0-715" fmla="*/ 215906 w 10768330"/>
              <a:gd name="connsiteY0-716" fmla="*/ 0 h 5234940"/>
              <a:gd name="connsiteX1-717" fmla="*/ 2742639 w 10768330"/>
              <a:gd name="connsiteY1-718" fmla="*/ 0 h 5234940"/>
              <a:gd name="connsiteX2-719" fmla="*/ 2895329 w 10768330"/>
              <a:gd name="connsiteY2-720" fmla="*/ 63259 h 5234940"/>
              <a:gd name="connsiteX3-721" fmla="*/ 3127406 w 10768330"/>
              <a:gd name="connsiteY3-722" fmla="*/ 295342 h 5234940"/>
              <a:gd name="connsiteX4-723" fmla="*/ 3280095 w 10768330"/>
              <a:gd name="connsiteY4-724" fmla="*/ 358593 h 5234940"/>
              <a:gd name="connsiteX5-725" fmla="*/ 10552468 w 10768330"/>
              <a:gd name="connsiteY5-726" fmla="*/ 358593 h 5234940"/>
              <a:gd name="connsiteX6-727" fmla="*/ 10768330 w 10768330"/>
              <a:gd name="connsiteY6-728" fmla="*/ 574490 h 5234940"/>
              <a:gd name="connsiteX7-729" fmla="*/ 10768330 w 10768330"/>
              <a:gd name="connsiteY7-730" fmla="*/ 5018988 h 5234940"/>
              <a:gd name="connsiteX8-731" fmla="*/ 10552433 w 10768330"/>
              <a:gd name="connsiteY8-732" fmla="*/ 5234940 h 5234940"/>
              <a:gd name="connsiteX9-733" fmla="*/ 3495421 w 10768330"/>
              <a:gd name="connsiteY9-734" fmla="*/ 5234940 h 5234940"/>
              <a:gd name="connsiteX10-735" fmla="*/ 3495400 w 10768330"/>
              <a:gd name="connsiteY10-736" fmla="*/ 5234940 h 5234940"/>
              <a:gd name="connsiteX11-737" fmla="*/ 1999721 w 10768330"/>
              <a:gd name="connsiteY11-738" fmla="*/ 5234940 h 5234940"/>
              <a:gd name="connsiteX12-739" fmla="*/ 1999679 w 10768330"/>
              <a:gd name="connsiteY12-740" fmla="*/ 5234940 h 5234940"/>
              <a:gd name="connsiteX13-741" fmla="*/ 215839 w 10768330"/>
              <a:gd name="connsiteY13-742" fmla="*/ 5234940 h 5234940"/>
              <a:gd name="connsiteX14-743" fmla="*/ 0 w 10768330"/>
              <a:gd name="connsiteY14-744" fmla="*/ 5019039 h 5234940"/>
              <a:gd name="connsiteX15-745" fmla="*/ 0 w 10768330"/>
              <a:gd name="connsiteY15-746" fmla="*/ 215906 h 5234940"/>
              <a:gd name="connsiteX16-747" fmla="*/ 215906 w 10768330"/>
              <a:gd name="connsiteY16-748" fmla="*/ 0 h 5234940"/>
              <a:gd name="connsiteX0-749" fmla="*/ 215906 w 10768330"/>
              <a:gd name="connsiteY0-750" fmla="*/ 0 h 5234940"/>
              <a:gd name="connsiteX1-751" fmla="*/ 2742639 w 10768330"/>
              <a:gd name="connsiteY1-752" fmla="*/ 0 h 5234940"/>
              <a:gd name="connsiteX2-753" fmla="*/ 2895329 w 10768330"/>
              <a:gd name="connsiteY2-754" fmla="*/ 63259 h 5234940"/>
              <a:gd name="connsiteX3-755" fmla="*/ 3127406 w 10768330"/>
              <a:gd name="connsiteY3-756" fmla="*/ 295342 h 5234940"/>
              <a:gd name="connsiteX4-757" fmla="*/ 3280095 w 10768330"/>
              <a:gd name="connsiteY4-758" fmla="*/ 358593 h 5234940"/>
              <a:gd name="connsiteX5-759" fmla="*/ 10552468 w 10768330"/>
              <a:gd name="connsiteY5-760" fmla="*/ 358593 h 5234940"/>
              <a:gd name="connsiteX6-761" fmla="*/ 10768330 w 10768330"/>
              <a:gd name="connsiteY6-762" fmla="*/ 574490 h 5234940"/>
              <a:gd name="connsiteX7-763" fmla="*/ 10768330 w 10768330"/>
              <a:gd name="connsiteY7-764" fmla="*/ 5018988 h 5234940"/>
              <a:gd name="connsiteX8-765" fmla="*/ 10552433 w 10768330"/>
              <a:gd name="connsiteY8-766" fmla="*/ 5234940 h 5234940"/>
              <a:gd name="connsiteX9-767" fmla="*/ 3495421 w 10768330"/>
              <a:gd name="connsiteY9-768" fmla="*/ 5234940 h 5234940"/>
              <a:gd name="connsiteX10-769" fmla="*/ 3495400 w 10768330"/>
              <a:gd name="connsiteY10-770" fmla="*/ 5234940 h 5234940"/>
              <a:gd name="connsiteX11-771" fmla="*/ 1999721 w 10768330"/>
              <a:gd name="connsiteY11-772" fmla="*/ 5234940 h 5234940"/>
              <a:gd name="connsiteX12-773" fmla="*/ 1999679 w 10768330"/>
              <a:gd name="connsiteY12-774" fmla="*/ 5234940 h 5234940"/>
              <a:gd name="connsiteX13-775" fmla="*/ 215839 w 10768330"/>
              <a:gd name="connsiteY13-776" fmla="*/ 5234940 h 5234940"/>
              <a:gd name="connsiteX14-777" fmla="*/ 0 w 10768330"/>
              <a:gd name="connsiteY14-778" fmla="*/ 5019039 h 5234940"/>
              <a:gd name="connsiteX15-779" fmla="*/ 0 w 10768330"/>
              <a:gd name="connsiteY15-780" fmla="*/ 215906 h 5234940"/>
              <a:gd name="connsiteX16-781" fmla="*/ 215906 w 10768330"/>
              <a:gd name="connsiteY16-782" fmla="*/ 0 h 5234940"/>
              <a:gd name="connsiteX0-783" fmla="*/ 215906 w 10768330"/>
              <a:gd name="connsiteY0-784" fmla="*/ 0 h 5234940"/>
              <a:gd name="connsiteX1-785" fmla="*/ 2742639 w 10768330"/>
              <a:gd name="connsiteY1-786" fmla="*/ 0 h 5234940"/>
              <a:gd name="connsiteX2-787" fmla="*/ 2895329 w 10768330"/>
              <a:gd name="connsiteY2-788" fmla="*/ 63259 h 5234940"/>
              <a:gd name="connsiteX3-789" fmla="*/ 3127406 w 10768330"/>
              <a:gd name="connsiteY3-790" fmla="*/ 295342 h 5234940"/>
              <a:gd name="connsiteX4-791" fmla="*/ 3280095 w 10768330"/>
              <a:gd name="connsiteY4-792" fmla="*/ 358593 h 5234940"/>
              <a:gd name="connsiteX5-793" fmla="*/ 10552468 w 10768330"/>
              <a:gd name="connsiteY5-794" fmla="*/ 358593 h 5234940"/>
              <a:gd name="connsiteX6-795" fmla="*/ 10768330 w 10768330"/>
              <a:gd name="connsiteY6-796" fmla="*/ 574490 h 5234940"/>
              <a:gd name="connsiteX7-797" fmla="*/ 10768330 w 10768330"/>
              <a:gd name="connsiteY7-798" fmla="*/ 5018988 h 5234940"/>
              <a:gd name="connsiteX8-799" fmla="*/ 10552433 w 10768330"/>
              <a:gd name="connsiteY8-800" fmla="*/ 5234940 h 5234940"/>
              <a:gd name="connsiteX9-801" fmla="*/ 3495421 w 10768330"/>
              <a:gd name="connsiteY9-802" fmla="*/ 5234940 h 5234940"/>
              <a:gd name="connsiteX10-803" fmla="*/ 3495400 w 10768330"/>
              <a:gd name="connsiteY10-804" fmla="*/ 5234940 h 5234940"/>
              <a:gd name="connsiteX11-805" fmla="*/ 1999721 w 10768330"/>
              <a:gd name="connsiteY11-806" fmla="*/ 5234940 h 5234940"/>
              <a:gd name="connsiteX12-807" fmla="*/ 1999679 w 10768330"/>
              <a:gd name="connsiteY12-808" fmla="*/ 5234940 h 5234940"/>
              <a:gd name="connsiteX13-809" fmla="*/ 215839 w 10768330"/>
              <a:gd name="connsiteY13-810" fmla="*/ 5234940 h 5234940"/>
              <a:gd name="connsiteX14-811" fmla="*/ 0 w 10768330"/>
              <a:gd name="connsiteY14-812" fmla="*/ 5019039 h 5234940"/>
              <a:gd name="connsiteX15-813" fmla="*/ 0 w 10768330"/>
              <a:gd name="connsiteY15-814" fmla="*/ 215906 h 5234940"/>
              <a:gd name="connsiteX16-815" fmla="*/ 215906 w 10768330"/>
              <a:gd name="connsiteY16-816" fmla="*/ 0 h 5234940"/>
              <a:gd name="connsiteX0-817" fmla="*/ 215906 w 10768330"/>
              <a:gd name="connsiteY0-818" fmla="*/ 0 h 5234940"/>
              <a:gd name="connsiteX1-819" fmla="*/ 2742639 w 10768330"/>
              <a:gd name="connsiteY1-820" fmla="*/ 0 h 5234940"/>
              <a:gd name="connsiteX2-821" fmla="*/ 2895329 w 10768330"/>
              <a:gd name="connsiteY2-822" fmla="*/ 63259 h 5234940"/>
              <a:gd name="connsiteX3-823" fmla="*/ 3127406 w 10768330"/>
              <a:gd name="connsiteY3-824" fmla="*/ 295342 h 5234940"/>
              <a:gd name="connsiteX4-825" fmla="*/ 3280095 w 10768330"/>
              <a:gd name="connsiteY4-826" fmla="*/ 358593 h 5234940"/>
              <a:gd name="connsiteX5-827" fmla="*/ 10552468 w 10768330"/>
              <a:gd name="connsiteY5-828" fmla="*/ 358593 h 5234940"/>
              <a:gd name="connsiteX6-829" fmla="*/ 10768330 w 10768330"/>
              <a:gd name="connsiteY6-830" fmla="*/ 574490 h 5234940"/>
              <a:gd name="connsiteX7-831" fmla="*/ 10768330 w 10768330"/>
              <a:gd name="connsiteY7-832" fmla="*/ 5018988 h 5234940"/>
              <a:gd name="connsiteX8-833" fmla="*/ 10552433 w 10768330"/>
              <a:gd name="connsiteY8-834" fmla="*/ 5234940 h 5234940"/>
              <a:gd name="connsiteX9-835" fmla="*/ 3495421 w 10768330"/>
              <a:gd name="connsiteY9-836" fmla="*/ 5234940 h 5234940"/>
              <a:gd name="connsiteX10-837" fmla="*/ 3495400 w 10768330"/>
              <a:gd name="connsiteY10-838" fmla="*/ 5234940 h 5234940"/>
              <a:gd name="connsiteX11-839" fmla="*/ 1999721 w 10768330"/>
              <a:gd name="connsiteY11-840" fmla="*/ 5234940 h 5234940"/>
              <a:gd name="connsiteX12-841" fmla="*/ 1999679 w 10768330"/>
              <a:gd name="connsiteY12-842" fmla="*/ 5234940 h 5234940"/>
              <a:gd name="connsiteX13-843" fmla="*/ 215839 w 10768330"/>
              <a:gd name="connsiteY13-844" fmla="*/ 5234940 h 5234940"/>
              <a:gd name="connsiteX14-845" fmla="*/ 0 w 10768330"/>
              <a:gd name="connsiteY14-846" fmla="*/ 5019039 h 5234940"/>
              <a:gd name="connsiteX15-847" fmla="*/ 0 w 10768330"/>
              <a:gd name="connsiteY15-848" fmla="*/ 215906 h 5234940"/>
              <a:gd name="connsiteX16-849" fmla="*/ 215906 w 10768330"/>
              <a:gd name="connsiteY16-850" fmla="*/ 0 h 5234940"/>
              <a:gd name="connsiteX0-851" fmla="*/ 215906 w 10768330"/>
              <a:gd name="connsiteY0-852" fmla="*/ 0 h 5234940"/>
              <a:gd name="connsiteX1-853" fmla="*/ 2742639 w 10768330"/>
              <a:gd name="connsiteY1-854" fmla="*/ 0 h 5234940"/>
              <a:gd name="connsiteX2-855" fmla="*/ 2895329 w 10768330"/>
              <a:gd name="connsiteY2-856" fmla="*/ 63259 h 5234940"/>
              <a:gd name="connsiteX3-857" fmla="*/ 3127406 w 10768330"/>
              <a:gd name="connsiteY3-858" fmla="*/ 295342 h 5234940"/>
              <a:gd name="connsiteX4-859" fmla="*/ 3280095 w 10768330"/>
              <a:gd name="connsiteY4-860" fmla="*/ 358593 h 5234940"/>
              <a:gd name="connsiteX5-861" fmla="*/ 10552468 w 10768330"/>
              <a:gd name="connsiteY5-862" fmla="*/ 358593 h 5234940"/>
              <a:gd name="connsiteX6-863" fmla="*/ 10768330 w 10768330"/>
              <a:gd name="connsiteY6-864" fmla="*/ 574490 h 5234940"/>
              <a:gd name="connsiteX7-865" fmla="*/ 10768330 w 10768330"/>
              <a:gd name="connsiteY7-866" fmla="*/ 5018988 h 5234940"/>
              <a:gd name="connsiteX8-867" fmla="*/ 10552433 w 10768330"/>
              <a:gd name="connsiteY8-868" fmla="*/ 5234940 h 5234940"/>
              <a:gd name="connsiteX9-869" fmla="*/ 3495421 w 10768330"/>
              <a:gd name="connsiteY9-870" fmla="*/ 5234940 h 5234940"/>
              <a:gd name="connsiteX10-871" fmla="*/ 3495400 w 10768330"/>
              <a:gd name="connsiteY10-872" fmla="*/ 5234940 h 5234940"/>
              <a:gd name="connsiteX11-873" fmla="*/ 1999721 w 10768330"/>
              <a:gd name="connsiteY11-874" fmla="*/ 5234940 h 5234940"/>
              <a:gd name="connsiteX12-875" fmla="*/ 1999679 w 10768330"/>
              <a:gd name="connsiteY12-876" fmla="*/ 5234940 h 5234940"/>
              <a:gd name="connsiteX13-877" fmla="*/ 215839 w 10768330"/>
              <a:gd name="connsiteY13-878" fmla="*/ 5234940 h 5234940"/>
              <a:gd name="connsiteX14-879" fmla="*/ 0 w 10768330"/>
              <a:gd name="connsiteY14-880" fmla="*/ 5019039 h 5234940"/>
              <a:gd name="connsiteX15-881" fmla="*/ 0 w 10768330"/>
              <a:gd name="connsiteY15-882" fmla="*/ 215906 h 5234940"/>
              <a:gd name="connsiteX16-883" fmla="*/ 215906 w 10768330"/>
              <a:gd name="connsiteY16-884" fmla="*/ 0 h 5234940"/>
              <a:gd name="connsiteX0-885" fmla="*/ 215906 w 10768330"/>
              <a:gd name="connsiteY0-886" fmla="*/ 0 h 5234940"/>
              <a:gd name="connsiteX1-887" fmla="*/ 2742639 w 10768330"/>
              <a:gd name="connsiteY1-888" fmla="*/ 0 h 5234940"/>
              <a:gd name="connsiteX2-889" fmla="*/ 2895329 w 10768330"/>
              <a:gd name="connsiteY2-890" fmla="*/ 63259 h 5234940"/>
              <a:gd name="connsiteX3-891" fmla="*/ 3127406 w 10768330"/>
              <a:gd name="connsiteY3-892" fmla="*/ 295342 h 5234940"/>
              <a:gd name="connsiteX4-893" fmla="*/ 3280095 w 10768330"/>
              <a:gd name="connsiteY4-894" fmla="*/ 358593 h 5234940"/>
              <a:gd name="connsiteX5-895" fmla="*/ 10552468 w 10768330"/>
              <a:gd name="connsiteY5-896" fmla="*/ 358593 h 5234940"/>
              <a:gd name="connsiteX6-897" fmla="*/ 10768330 w 10768330"/>
              <a:gd name="connsiteY6-898" fmla="*/ 574490 h 5234940"/>
              <a:gd name="connsiteX7-899" fmla="*/ 10768330 w 10768330"/>
              <a:gd name="connsiteY7-900" fmla="*/ 5018988 h 5234940"/>
              <a:gd name="connsiteX8-901" fmla="*/ 10552433 w 10768330"/>
              <a:gd name="connsiteY8-902" fmla="*/ 5234940 h 5234940"/>
              <a:gd name="connsiteX9-903" fmla="*/ 3495421 w 10768330"/>
              <a:gd name="connsiteY9-904" fmla="*/ 5234940 h 5234940"/>
              <a:gd name="connsiteX10-905" fmla="*/ 3495400 w 10768330"/>
              <a:gd name="connsiteY10-906" fmla="*/ 5234940 h 5234940"/>
              <a:gd name="connsiteX11-907" fmla="*/ 1999721 w 10768330"/>
              <a:gd name="connsiteY11-908" fmla="*/ 5234940 h 5234940"/>
              <a:gd name="connsiteX12-909" fmla="*/ 1999679 w 10768330"/>
              <a:gd name="connsiteY12-910" fmla="*/ 5234940 h 5234940"/>
              <a:gd name="connsiteX13-911" fmla="*/ 215839 w 10768330"/>
              <a:gd name="connsiteY13-912" fmla="*/ 5234940 h 5234940"/>
              <a:gd name="connsiteX14-913" fmla="*/ 0 w 10768330"/>
              <a:gd name="connsiteY14-914" fmla="*/ 5019039 h 5234940"/>
              <a:gd name="connsiteX15-915" fmla="*/ 0 w 10768330"/>
              <a:gd name="connsiteY15-916" fmla="*/ 215906 h 5234940"/>
              <a:gd name="connsiteX16-917" fmla="*/ 215906 w 10768330"/>
              <a:gd name="connsiteY16-918" fmla="*/ 0 h 5234940"/>
              <a:gd name="connsiteX0-919" fmla="*/ 215906 w 10768330"/>
              <a:gd name="connsiteY0-920" fmla="*/ 0 h 5234940"/>
              <a:gd name="connsiteX1-921" fmla="*/ 2742639 w 10768330"/>
              <a:gd name="connsiteY1-922" fmla="*/ 0 h 5234940"/>
              <a:gd name="connsiteX2-923" fmla="*/ 2895329 w 10768330"/>
              <a:gd name="connsiteY2-924" fmla="*/ 63259 h 5234940"/>
              <a:gd name="connsiteX3-925" fmla="*/ 3127406 w 10768330"/>
              <a:gd name="connsiteY3-926" fmla="*/ 295342 h 5234940"/>
              <a:gd name="connsiteX4-927" fmla="*/ 3280095 w 10768330"/>
              <a:gd name="connsiteY4-928" fmla="*/ 358593 h 5234940"/>
              <a:gd name="connsiteX5-929" fmla="*/ 10552468 w 10768330"/>
              <a:gd name="connsiteY5-930" fmla="*/ 358593 h 5234940"/>
              <a:gd name="connsiteX6-931" fmla="*/ 10768330 w 10768330"/>
              <a:gd name="connsiteY6-932" fmla="*/ 574490 h 5234940"/>
              <a:gd name="connsiteX7-933" fmla="*/ 10768330 w 10768330"/>
              <a:gd name="connsiteY7-934" fmla="*/ 5018988 h 5234940"/>
              <a:gd name="connsiteX8-935" fmla="*/ 10552433 w 10768330"/>
              <a:gd name="connsiteY8-936" fmla="*/ 5234940 h 5234940"/>
              <a:gd name="connsiteX9-937" fmla="*/ 3495421 w 10768330"/>
              <a:gd name="connsiteY9-938" fmla="*/ 5234940 h 5234940"/>
              <a:gd name="connsiteX10-939" fmla="*/ 3495400 w 10768330"/>
              <a:gd name="connsiteY10-940" fmla="*/ 5234940 h 5234940"/>
              <a:gd name="connsiteX11-941" fmla="*/ 1999721 w 10768330"/>
              <a:gd name="connsiteY11-942" fmla="*/ 5234940 h 5234940"/>
              <a:gd name="connsiteX12-943" fmla="*/ 1999679 w 10768330"/>
              <a:gd name="connsiteY12-944" fmla="*/ 5234940 h 5234940"/>
              <a:gd name="connsiteX13-945" fmla="*/ 215839 w 10768330"/>
              <a:gd name="connsiteY13-946" fmla="*/ 5234940 h 5234940"/>
              <a:gd name="connsiteX14-947" fmla="*/ 0 w 10768330"/>
              <a:gd name="connsiteY14-948" fmla="*/ 5019039 h 5234940"/>
              <a:gd name="connsiteX15-949" fmla="*/ 0 w 10768330"/>
              <a:gd name="connsiteY15-950" fmla="*/ 215906 h 5234940"/>
              <a:gd name="connsiteX16-951" fmla="*/ 215906 w 10768330"/>
              <a:gd name="connsiteY16-952" fmla="*/ 0 h 5234940"/>
              <a:gd name="connsiteX0-953" fmla="*/ 215906 w 10768330"/>
              <a:gd name="connsiteY0-954" fmla="*/ 0 h 5234940"/>
              <a:gd name="connsiteX1-955" fmla="*/ 2742639 w 10768330"/>
              <a:gd name="connsiteY1-956" fmla="*/ 0 h 5234940"/>
              <a:gd name="connsiteX2-957" fmla="*/ 2895329 w 10768330"/>
              <a:gd name="connsiteY2-958" fmla="*/ 63259 h 5234940"/>
              <a:gd name="connsiteX3-959" fmla="*/ 3127406 w 10768330"/>
              <a:gd name="connsiteY3-960" fmla="*/ 295342 h 5234940"/>
              <a:gd name="connsiteX4-961" fmla="*/ 3280095 w 10768330"/>
              <a:gd name="connsiteY4-962" fmla="*/ 358593 h 5234940"/>
              <a:gd name="connsiteX5-963" fmla="*/ 10552468 w 10768330"/>
              <a:gd name="connsiteY5-964" fmla="*/ 358593 h 5234940"/>
              <a:gd name="connsiteX6-965" fmla="*/ 10768330 w 10768330"/>
              <a:gd name="connsiteY6-966" fmla="*/ 574490 h 5234940"/>
              <a:gd name="connsiteX7-967" fmla="*/ 10768330 w 10768330"/>
              <a:gd name="connsiteY7-968" fmla="*/ 5018988 h 5234940"/>
              <a:gd name="connsiteX8-969" fmla="*/ 10552433 w 10768330"/>
              <a:gd name="connsiteY8-970" fmla="*/ 5234940 h 5234940"/>
              <a:gd name="connsiteX9-971" fmla="*/ 3495421 w 10768330"/>
              <a:gd name="connsiteY9-972" fmla="*/ 5234940 h 5234940"/>
              <a:gd name="connsiteX10-973" fmla="*/ 3495400 w 10768330"/>
              <a:gd name="connsiteY10-974" fmla="*/ 5234940 h 5234940"/>
              <a:gd name="connsiteX11-975" fmla="*/ 1999721 w 10768330"/>
              <a:gd name="connsiteY11-976" fmla="*/ 5234940 h 5234940"/>
              <a:gd name="connsiteX12-977" fmla="*/ 1999679 w 10768330"/>
              <a:gd name="connsiteY12-978" fmla="*/ 5234940 h 5234940"/>
              <a:gd name="connsiteX13-979" fmla="*/ 215839 w 10768330"/>
              <a:gd name="connsiteY13-980" fmla="*/ 5234940 h 5234940"/>
              <a:gd name="connsiteX14-981" fmla="*/ 0 w 10768330"/>
              <a:gd name="connsiteY14-982" fmla="*/ 5019039 h 5234940"/>
              <a:gd name="connsiteX15-983" fmla="*/ 0 w 10768330"/>
              <a:gd name="connsiteY15-984" fmla="*/ 215906 h 5234940"/>
              <a:gd name="connsiteX16-985" fmla="*/ 215906 w 10768330"/>
              <a:gd name="connsiteY16-986" fmla="*/ 0 h 5234940"/>
              <a:gd name="connsiteX0-987" fmla="*/ 215906 w 10768330"/>
              <a:gd name="connsiteY0-988" fmla="*/ 0 h 5234940"/>
              <a:gd name="connsiteX1-989" fmla="*/ 2742639 w 10768330"/>
              <a:gd name="connsiteY1-990" fmla="*/ 0 h 5234940"/>
              <a:gd name="connsiteX2-991" fmla="*/ 2895329 w 10768330"/>
              <a:gd name="connsiteY2-992" fmla="*/ 63259 h 5234940"/>
              <a:gd name="connsiteX3-993" fmla="*/ 3127406 w 10768330"/>
              <a:gd name="connsiteY3-994" fmla="*/ 295342 h 5234940"/>
              <a:gd name="connsiteX4-995" fmla="*/ 3280095 w 10768330"/>
              <a:gd name="connsiteY4-996" fmla="*/ 358593 h 5234940"/>
              <a:gd name="connsiteX5-997" fmla="*/ 10552468 w 10768330"/>
              <a:gd name="connsiteY5-998" fmla="*/ 358593 h 5234940"/>
              <a:gd name="connsiteX6-999" fmla="*/ 10768330 w 10768330"/>
              <a:gd name="connsiteY6-1000" fmla="*/ 574490 h 5234940"/>
              <a:gd name="connsiteX7-1001" fmla="*/ 10768330 w 10768330"/>
              <a:gd name="connsiteY7-1002" fmla="*/ 5018988 h 5234940"/>
              <a:gd name="connsiteX8-1003" fmla="*/ 10552433 w 10768330"/>
              <a:gd name="connsiteY8-1004" fmla="*/ 5234940 h 5234940"/>
              <a:gd name="connsiteX9-1005" fmla="*/ 3495421 w 10768330"/>
              <a:gd name="connsiteY9-1006" fmla="*/ 5234940 h 5234940"/>
              <a:gd name="connsiteX10-1007" fmla="*/ 3495400 w 10768330"/>
              <a:gd name="connsiteY10-1008" fmla="*/ 5234940 h 5234940"/>
              <a:gd name="connsiteX11-1009" fmla="*/ 1999721 w 10768330"/>
              <a:gd name="connsiteY11-1010" fmla="*/ 5234940 h 5234940"/>
              <a:gd name="connsiteX12-1011" fmla="*/ 1999679 w 10768330"/>
              <a:gd name="connsiteY12-1012" fmla="*/ 5234940 h 5234940"/>
              <a:gd name="connsiteX13-1013" fmla="*/ 215839 w 10768330"/>
              <a:gd name="connsiteY13-1014" fmla="*/ 5234940 h 5234940"/>
              <a:gd name="connsiteX14-1015" fmla="*/ 0 w 10768330"/>
              <a:gd name="connsiteY14-1016" fmla="*/ 5019039 h 5234940"/>
              <a:gd name="connsiteX15-1017" fmla="*/ 0 w 10768330"/>
              <a:gd name="connsiteY15-1018" fmla="*/ 215906 h 5234940"/>
              <a:gd name="connsiteX16-1019" fmla="*/ 215906 w 10768330"/>
              <a:gd name="connsiteY16-1020" fmla="*/ 0 h 52349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10768330" h="5234940">
                <a:moveTo>
                  <a:pt x="215906" y="0"/>
                </a:moveTo>
                <a:cubicBezTo>
                  <a:pt x="215906" y="0"/>
                  <a:pt x="2742639" y="0"/>
                  <a:pt x="2742639" y="0"/>
                </a:cubicBezTo>
                <a:cubicBezTo>
                  <a:pt x="2800684" y="0"/>
                  <a:pt x="2854285" y="22214"/>
                  <a:pt x="2895329" y="63259"/>
                </a:cubicBezTo>
                <a:cubicBezTo>
                  <a:pt x="2895329" y="63259"/>
                  <a:pt x="3127406" y="295342"/>
                  <a:pt x="3127406" y="295342"/>
                </a:cubicBezTo>
                <a:cubicBezTo>
                  <a:pt x="3168441" y="336377"/>
                  <a:pt x="3222063" y="358593"/>
                  <a:pt x="3280095" y="358593"/>
                </a:cubicBezTo>
                <a:cubicBezTo>
                  <a:pt x="3280095" y="358593"/>
                  <a:pt x="10552468" y="358593"/>
                  <a:pt x="10552468" y="358593"/>
                </a:cubicBezTo>
                <a:cubicBezTo>
                  <a:pt x="10678938" y="358593"/>
                  <a:pt x="10768330" y="448020"/>
                  <a:pt x="10768330" y="574490"/>
                </a:cubicBezTo>
                <a:cubicBezTo>
                  <a:pt x="10768330" y="574490"/>
                  <a:pt x="10768330" y="5018988"/>
                  <a:pt x="10768330" y="5018988"/>
                </a:cubicBezTo>
                <a:cubicBezTo>
                  <a:pt x="10768330" y="5145458"/>
                  <a:pt x="10678903" y="5234940"/>
                  <a:pt x="10552433" y="5234940"/>
                </a:cubicBezTo>
                <a:cubicBezTo>
                  <a:pt x="10552433" y="5234940"/>
                  <a:pt x="3495421" y="5234940"/>
                  <a:pt x="3495421" y="5234940"/>
                </a:cubicBezTo>
                <a:cubicBezTo>
                  <a:pt x="3495421" y="5234940"/>
                  <a:pt x="3495400" y="5234940"/>
                  <a:pt x="3495400" y="5234940"/>
                </a:cubicBezTo>
                <a:cubicBezTo>
                  <a:pt x="3495400" y="5234940"/>
                  <a:pt x="1999721" y="5234940"/>
                  <a:pt x="1999721" y="5234940"/>
                </a:cubicBezTo>
                <a:cubicBezTo>
                  <a:pt x="1999721" y="5234940"/>
                  <a:pt x="1999679" y="5234940"/>
                  <a:pt x="1999679" y="5234940"/>
                </a:cubicBezTo>
                <a:cubicBezTo>
                  <a:pt x="1999679" y="5234940"/>
                  <a:pt x="215839" y="5234940"/>
                  <a:pt x="215839" y="5234940"/>
                </a:cubicBezTo>
                <a:cubicBezTo>
                  <a:pt x="89366" y="5234940"/>
                  <a:pt x="0" y="5145511"/>
                  <a:pt x="0" y="5019039"/>
                </a:cubicBezTo>
                <a:cubicBezTo>
                  <a:pt x="0" y="5019039"/>
                  <a:pt x="0" y="215906"/>
                  <a:pt x="0" y="215906"/>
                </a:cubicBezTo>
                <a:cubicBezTo>
                  <a:pt x="0" y="89432"/>
                  <a:pt x="89432" y="0"/>
                  <a:pt x="215906" y="0"/>
                </a:cubicBezTo>
                <a:close/>
              </a:path>
            </a:pathLst>
          </a:custGeom>
          <a:gradFill>
            <a:gsLst>
              <a:gs pos="0">
                <a:schemeClr val="accent1">
                  <a:lumMod val="40000"/>
                  <a:lumOff val="60000"/>
                </a:schemeClr>
              </a:gs>
              <a:gs pos="100000">
                <a:schemeClr val="accent1"/>
              </a:gs>
            </a:gsLst>
            <a:lin ang="162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 name="标题 1"/>
          <p:cNvSpPr>
            <a:spLocks noGrp="1"/>
          </p:cNvSpPr>
          <p:nvPr>
            <p:ph type="title"/>
            <p:custDataLst>
              <p:tags r:id="rId3"/>
            </p:custDataLst>
          </p:nvPr>
        </p:nvSpPr>
        <p:spPr/>
        <p:txBody>
          <a:bodyPr/>
          <a:lstStyle/>
          <a:p>
            <a:r>
              <a:rPr lang="zh-CN" altLang="en-US"/>
              <a:t>三、幼儿园教育评价准则的设计</a:t>
            </a:r>
            <a:endParaRPr lang="zh-CN" altLang="en-US"/>
          </a:p>
        </p:txBody>
      </p:sp>
      <p:sp>
        <p:nvSpPr>
          <p:cNvPr id="45" name="圆角矩形 44"/>
          <p:cNvSpPr/>
          <p:nvPr>
            <p:custDataLst>
              <p:tags r:id="rId4"/>
            </p:custDataLst>
          </p:nvPr>
        </p:nvSpPr>
        <p:spPr>
          <a:xfrm>
            <a:off x="1396048" y="2045970"/>
            <a:ext cx="9399905" cy="4161155"/>
          </a:xfrm>
          <a:prstGeom prst="roundRect">
            <a:avLst>
              <a:gd name="adj" fmla="val 4400"/>
            </a:avLst>
          </a:prstGeom>
          <a:solidFill>
            <a:srgbClr val="FFFFFF"/>
          </a:solidFill>
          <a:ln w="3175">
            <a:solidFill>
              <a:schemeClr val="accent1">
                <a:alpha val="30000"/>
              </a:schemeClr>
            </a:solidFill>
          </a:ln>
          <a:effectLst>
            <a:outerShdw blurRad="279400" sx="102000" sy="102000" algn="ctr" rotWithShape="0">
              <a:schemeClr val="accent1">
                <a:lumMod val="75000"/>
                <a:alpha val="1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rgbClr val="262626"/>
              </a:solidFill>
            </a:endParaRPr>
          </a:p>
        </p:txBody>
      </p:sp>
      <p:sp>
        <p:nvSpPr>
          <p:cNvPr id="11" name="椭圆 10"/>
          <p:cNvSpPr/>
          <p:nvPr>
            <p:custDataLst>
              <p:tags r:id="rId5"/>
            </p:custDataLst>
          </p:nvPr>
        </p:nvSpPr>
        <p:spPr>
          <a:xfrm>
            <a:off x="1407160" y="1678940"/>
            <a:ext cx="135255" cy="135255"/>
          </a:xfrm>
          <a:prstGeom prst="ellipse">
            <a:avLst/>
          </a:prstGeom>
          <a:solidFill>
            <a:srgbClr val="FFFFFF"/>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2" name="椭圆 11"/>
          <p:cNvSpPr/>
          <p:nvPr>
            <p:custDataLst>
              <p:tags r:id="rId6"/>
            </p:custDataLst>
          </p:nvPr>
        </p:nvSpPr>
        <p:spPr>
          <a:xfrm>
            <a:off x="1671955" y="1678940"/>
            <a:ext cx="135255" cy="135255"/>
          </a:xfrm>
          <a:prstGeom prst="ellipse">
            <a:avLst/>
          </a:prstGeom>
          <a:solidFill>
            <a:srgbClr val="FFFFFF">
              <a:alpha val="92000"/>
            </a:srgb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 name="椭圆 12"/>
          <p:cNvSpPr/>
          <p:nvPr>
            <p:custDataLst>
              <p:tags r:id="rId7"/>
            </p:custDataLst>
          </p:nvPr>
        </p:nvSpPr>
        <p:spPr>
          <a:xfrm>
            <a:off x="1937385" y="1678940"/>
            <a:ext cx="135255" cy="135255"/>
          </a:xfrm>
          <a:prstGeom prst="ellipse">
            <a:avLst/>
          </a:prstGeom>
          <a:solidFill>
            <a:srgbClr val="FFFFFF">
              <a:alpha val="77000"/>
            </a:srgb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3" name="图示 1"/>
          <p:cNvGraphicFramePr/>
          <p:nvPr/>
        </p:nvGraphicFramePr>
        <p:xfrm>
          <a:off x="2036128" y="2138363"/>
          <a:ext cx="8119745" cy="397637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ustDataLst>
      <p:tags r:id="rId13"/>
    </p:custData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905000"/>
            <a:ext cx="9763125" cy="3608705"/>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评价准则是指对评价活动内容或某一方面质的规定，它规定评价活动评价什么或不 评价什么，是评价方案的核心部分。评价准则是评价者用来对评价对象实施评价的衡量 尺度。评价准则通常有两种形式，</a:t>
            </a:r>
            <a:endParaRPr lang="en-US" altLang="zh-CN"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一是指标系统，二是概括性问题。</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p:nvPr>
            <p:custDataLst>
              <p:tags r:id="rId1"/>
            </p:custDataLst>
          </p:nvPr>
        </p:nvSpPr>
        <p:spPr>
          <a:xfrm>
            <a:off x="5851059" y="1"/>
            <a:ext cx="6340941" cy="6531569"/>
          </a:xfrm>
          <a:custGeom>
            <a:avLst/>
            <a:gdLst>
              <a:gd name="connsiteX0" fmla="*/ 0 w 6340941"/>
              <a:gd name="connsiteY0" fmla="*/ 0 h 6531569"/>
              <a:gd name="connsiteX1" fmla="*/ 6340941 w 6340941"/>
              <a:gd name="connsiteY1" fmla="*/ 0 h 6531569"/>
              <a:gd name="connsiteX2" fmla="*/ 6340941 w 6340941"/>
              <a:gd name="connsiteY2" fmla="*/ 6531569 h 6531569"/>
            </a:gdLst>
            <a:ahLst/>
            <a:cxnLst>
              <a:cxn ang="0">
                <a:pos x="connsiteX0" y="connsiteY0"/>
              </a:cxn>
              <a:cxn ang="0">
                <a:pos x="connsiteX1" y="connsiteY1"/>
              </a:cxn>
              <a:cxn ang="0">
                <a:pos x="connsiteX2" y="connsiteY2"/>
              </a:cxn>
            </a:cxnLst>
            <a:rect l="l" t="t" r="r" b="b"/>
            <a:pathLst>
              <a:path w="6340941" h="6531568">
                <a:moveTo>
                  <a:pt x="0" y="0"/>
                </a:moveTo>
                <a:lnTo>
                  <a:pt x="6340941" y="0"/>
                </a:lnTo>
                <a:lnTo>
                  <a:pt x="6340941" y="653156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3" name="!!平滑2"/>
          <p:cNvSpPr/>
          <p:nvPr>
            <p:custDataLst>
              <p:tags r:id="rId2"/>
            </p:custDataLst>
          </p:nvPr>
        </p:nvSpPr>
        <p:spPr>
          <a:xfrm>
            <a:off x="228659" y="187591"/>
            <a:ext cx="716221" cy="1658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4" name="Shape1"/>
          <p:cNvSpPr/>
          <p:nvPr>
            <p:custDataLst>
              <p:tags r:id="rId3"/>
            </p:custDataLst>
          </p:nvPr>
        </p:nvSpPr>
        <p:spPr>
          <a:xfrm>
            <a:off x="6096000" y="353416"/>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4"/>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Shape2"/>
          <p:cNvSpPr/>
          <p:nvPr>
            <p:custDataLst>
              <p:tags r:id="rId5"/>
            </p:custDataLst>
          </p:nvPr>
        </p:nvSpPr>
        <p:spPr>
          <a:xfrm>
            <a:off x="8241848" y="244873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6"/>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555717" y="1523684"/>
            <a:ext cx="5540298" cy="1316910"/>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学习目标</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838118" y="2089163"/>
            <a:ext cx="5547442" cy="417669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5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15" name="Shape3"/>
          <p:cNvSpPr/>
          <p:nvPr>
            <p:custDataLst>
              <p:tags r:id="rId9"/>
            </p:custDataLst>
          </p:nvPr>
        </p:nvSpPr>
        <p:spPr>
          <a:xfrm>
            <a:off x="8281250" y="0"/>
            <a:ext cx="3682091" cy="1940190"/>
          </a:xfrm>
          <a:custGeom>
            <a:avLst/>
            <a:gdLst>
              <a:gd name="connsiteX0" fmla="*/ 23601 w 3682091"/>
              <a:gd name="connsiteY0" fmla="*/ 0 h 1940190"/>
              <a:gd name="connsiteX1" fmla="*/ 3658491 w 3682091"/>
              <a:gd name="connsiteY1" fmla="*/ 0 h 1940190"/>
              <a:gd name="connsiteX2" fmla="*/ 3665289 w 3682091"/>
              <a:gd name="connsiteY2" fmla="*/ 12906 h 1940190"/>
              <a:gd name="connsiteX3" fmla="*/ 3614881 w 3682091"/>
              <a:gd name="connsiteY3" fmla="*/ 261240 h 1940190"/>
              <a:gd name="connsiteX4" fmla="*/ 2003142 w 3682091"/>
              <a:gd name="connsiteY4" fmla="*/ 1872979 h 1940190"/>
              <a:gd name="connsiteX5" fmla="*/ 1678950 w 3682091"/>
              <a:gd name="connsiteY5" fmla="*/ 1872979 h 1940190"/>
              <a:gd name="connsiteX6" fmla="*/ 67211 w 3682091"/>
              <a:gd name="connsiteY6" fmla="*/ 261240 h 1940190"/>
              <a:gd name="connsiteX7" fmla="*/ 16803 w 3682091"/>
              <a:gd name="connsiteY7" fmla="*/ 12906 h 194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2091" h="1940190">
                <a:moveTo>
                  <a:pt x="23601" y="0"/>
                </a:moveTo>
                <a:lnTo>
                  <a:pt x="3658491" y="0"/>
                </a:lnTo>
                <a:lnTo>
                  <a:pt x="3665289" y="12906"/>
                </a:lnTo>
                <a:cubicBezTo>
                  <a:pt x="3698894" y="95684"/>
                  <a:pt x="3682092" y="194029"/>
                  <a:pt x="3614881" y="261240"/>
                </a:cubicBezTo>
                <a:lnTo>
                  <a:pt x="2003142" y="1872979"/>
                </a:lnTo>
                <a:cubicBezTo>
                  <a:pt x="1913528" y="1962594"/>
                  <a:pt x="1768564" y="1962594"/>
                  <a:pt x="1678950" y="1872979"/>
                </a:cubicBezTo>
                <a:lnTo>
                  <a:pt x="67211" y="261240"/>
                </a:lnTo>
                <a:cubicBezTo>
                  <a:pt x="0" y="194029"/>
                  <a:pt x="-16803" y="95684"/>
                  <a:pt x="16803" y="12906"/>
                </a:cubicBezTo>
                <a:close/>
              </a:path>
            </a:pathLst>
          </a:custGeom>
          <a:blipFill>
            <a:blip r:embed="rId10"/>
            <a:stretch>
              <a:fillRect t="-13149" b="-1314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3" name="Shape4"/>
          <p:cNvSpPr/>
          <p:nvPr>
            <p:custDataLst>
              <p:tags r:id="rId11"/>
            </p:custDataLst>
          </p:nvPr>
        </p:nvSpPr>
        <p:spPr>
          <a:xfrm>
            <a:off x="10503384" y="35341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noFill/>
          <a:ln w="539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grpSp>
        <p:nvGrpSpPr>
          <p:cNvPr id="8" name="Group 21"/>
          <p:cNvGrpSpPr/>
          <p:nvPr>
            <p:custDataLst>
              <p:tags r:id="rId12"/>
            </p:custDataLst>
          </p:nvPr>
        </p:nvGrpSpPr>
        <p:grpSpPr>
          <a:xfrm>
            <a:off x="110490" y="3712845"/>
            <a:ext cx="7352665" cy="522605"/>
            <a:chOff x="0" y="0"/>
            <a:chExt cx="3360" cy="329"/>
          </a:xfrm>
        </p:grpSpPr>
        <p:sp>
          <p:nvSpPr>
            <p:cNvPr id="6165" name="AutoShape 68"/>
            <p:cNvSpPr/>
            <p:nvPr>
              <p:custDataLst>
                <p:tags r:id="rId13"/>
              </p:custDataLst>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custDataLst>
                <p:tags r:id="rId14"/>
              </p:custDataLst>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custDataLst>
                <p:tags r:id="rId15"/>
              </p:custDataLst>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custDataLst>
                  <p:tags r:id="rId16"/>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custDataLst>
                  <p:tags r:id="rId17"/>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custDataLst>
                  <p:tags r:id="rId18"/>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custDataLst>
                  <p:tags r:id="rId19"/>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custDataLst>
                  <p:tags r:id="rId20"/>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custDataLst>
                <p:tags r:id="rId21"/>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custDataLst>
                  <p:tags r:id="rId22"/>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custDataLst>
                  <p:tags r:id="rId23"/>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custDataLst>
                  <p:tags r:id="rId24"/>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custDataLst>
                  <p:tags r:id="rId25"/>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custDataLst>
                  <p:tags r:id="rId26"/>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custDataLst>
                <p:tags r:id="rId27"/>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sp>
        <p:nvSpPr>
          <p:cNvPr id="6182" name="矩形 2"/>
          <p:cNvSpPr/>
          <p:nvPr>
            <p:custDataLst>
              <p:tags r:id="rId28"/>
            </p:custDataLst>
          </p:nvPr>
        </p:nvSpPr>
        <p:spPr>
          <a:xfrm>
            <a:off x="1438275" y="3596005"/>
            <a:ext cx="4715510" cy="460375"/>
          </a:xfrm>
          <a:prstGeom prst="rect">
            <a:avLst/>
          </a:prstGeom>
          <a:noFill/>
          <a:ln w="9525">
            <a:noFill/>
          </a:ln>
        </p:spPr>
        <p:txBody>
          <a:bodyPr wrap="square" anchor="t" anchorCtr="0">
            <a:spAutoFit/>
          </a:bodyPr>
          <a:p>
            <a:pPr algn="ctr"/>
            <a:r>
              <a:rPr lang="zh-CN" altLang="en-US" sz="2400" b="1" dirty="0">
                <a:solidFill>
                  <a:srgbClr val="000000"/>
                </a:solidFill>
                <a:latin typeface="Arial" panose="020B0604020202020204" pitchFamily="34" charset="0"/>
                <a:sym typeface="+mn-ea"/>
              </a:rPr>
              <a:t>理解幼儿园教育评价指标的设计</a:t>
            </a:r>
            <a:endParaRPr lang="zh-CN" altLang="en-US" sz="2400" b="1" dirty="0">
              <a:latin typeface="宋体" panose="02010600030101010101" pitchFamily="2" charset="-122"/>
            </a:endParaRPr>
          </a:p>
        </p:txBody>
      </p:sp>
      <p:grpSp>
        <p:nvGrpSpPr>
          <p:cNvPr id="798" name="Group 21"/>
          <p:cNvGrpSpPr/>
          <p:nvPr>
            <p:custDataLst>
              <p:tags r:id="rId29"/>
            </p:custDataLst>
          </p:nvPr>
        </p:nvGrpSpPr>
        <p:grpSpPr>
          <a:xfrm>
            <a:off x="170180" y="4551045"/>
            <a:ext cx="7495540" cy="522605"/>
            <a:chOff x="0" y="0"/>
            <a:chExt cx="3360" cy="329"/>
          </a:xfrm>
        </p:grpSpPr>
        <p:sp>
          <p:nvSpPr>
            <p:cNvPr id="799" name="AutoShape 68"/>
            <p:cNvSpPr/>
            <p:nvPr>
              <p:custDataLst>
                <p:tags r:id="rId30"/>
              </p:custDataLst>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0" name="AutoShape 69"/>
            <p:cNvSpPr/>
            <p:nvPr>
              <p:custDataLst>
                <p:tags r:id="rId31"/>
              </p:custDataLst>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1" name="AutoShape 70"/>
            <p:cNvSpPr/>
            <p:nvPr>
              <p:custDataLst>
                <p:tags r:id="rId32"/>
              </p:custDataLst>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802" name="Group 25"/>
            <p:cNvGrpSpPr/>
            <p:nvPr/>
          </p:nvGrpSpPr>
          <p:grpSpPr>
            <a:xfrm>
              <a:off x="239" y="0"/>
              <a:ext cx="337" cy="325"/>
              <a:chOff x="0" y="0"/>
              <a:chExt cx="670" cy="651"/>
            </a:xfrm>
          </p:grpSpPr>
          <p:sp>
            <p:nvSpPr>
              <p:cNvPr id="803" name="Oval 73"/>
              <p:cNvSpPr/>
              <p:nvPr>
                <p:custDataLst>
                  <p:tags r:id="rId33"/>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04" name="Oval 74"/>
              <p:cNvSpPr/>
              <p:nvPr>
                <p:custDataLst>
                  <p:tags r:id="rId34"/>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5" name="Oval 75"/>
              <p:cNvSpPr/>
              <p:nvPr>
                <p:custDataLst>
                  <p:tags r:id="rId35"/>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6" name="Oval 76"/>
              <p:cNvSpPr/>
              <p:nvPr>
                <p:custDataLst>
                  <p:tags r:id="rId36"/>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7" name="Oval 77"/>
              <p:cNvSpPr/>
              <p:nvPr>
                <p:custDataLst>
                  <p:tags r:id="rId37"/>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08" name="Text Box 78"/>
            <p:cNvSpPr txBox="1"/>
            <p:nvPr>
              <p:custDataLst>
                <p:tags r:id="rId38"/>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809" name="Group 32"/>
            <p:cNvGrpSpPr/>
            <p:nvPr/>
          </p:nvGrpSpPr>
          <p:grpSpPr>
            <a:xfrm>
              <a:off x="239" y="0"/>
              <a:ext cx="337" cy="325"/>
              <a:chOff x="0" y="0"/>
              <a:chExt cx="670" cy="651"/>
            </a:xfrm>
          </p:grpSpPr>
          <p:sp>
            <p:nvSpPr>
              <p:cNvPr id="810" name="Oval 80"/>
              <p:cNvSpPr/>
              <p:nvPr>
                <p:custDataLst>
                  <p:tags r:id="rId39"/>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11" name="Oval 81"/>
              <p:cNvSpPr/>
              <p:nvPr>
                <p:custDataLst>
                  <p:tags r:id="rId40"/>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2" name="Oval 82"/>
              <p:cNvSpPr/>
              <p:nvPr>
                <p:custDataLst>
                  <p:tags r:id="rId41"/>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3" name="Oval 83"/>
              <p:cNvSpPr/>
              <p:nvPr>
                <p:custDataLst>
                  <p:tags r:id="rId42"/>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4" name="Oval 84"/>
              <p:cNvSpPr/>
              <p:nvPr>
                <p:custDataLst>
                  <p:tags r:id="rId43"/>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15" name="Text Box 85"/>
            <p:cNvSpPr txBox="1"/>
            <p:nvPr>
              <p:custDataLst>
                <p:tags r:id="rId44"/>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2</a:t>
              </a:r>
              <a:endParaRPr lang="zh-CN" altLang="en-US" dirty="0">
                <a:latin typeface="Arial" panose="020B0604020202020204" pitchFamily="34" charset="0"/>
              </a:endParaRPr>
            </a:p>
          </p:txBody>
        </p:sp>
      </p:grpSp>
      <p:sp>
        <p:nvSpPr>
          <p:cNvPr id="6183" name="矩形 3"/>
          <p:cNvSpPr/>
          <p:nvPr>
            <p:custDataLst>
              <p:tags r:id="rId45"/>
            </p:custDataLst>
          </p:nvPr>
        </p:nvSpPr>
        <p:spPr>
          <a:xfrm>
            <a:off x="1344613" y="4419600"/>
            <a:ext cx="6151880" cy="460375"/>
          </a:xfrm>
          <a:prstGeom prst="rect">
            <a:avLst/>
          </a:prstGeom>
          <a:noFill/>
          <a:ln w="9525">
            <a:noFill/>
          </a:ln>
        </p:spPr>
        <p:txBody>
          <a:bodyPr wrap="none" anchor="t" anchorCtr="0">
            <a:spAutoFit/>
          </a:bodyPr>
          <a:p>
            <a:pPr algn="l"/>
            <a:r>
              <a:rPr lang="en-US" altLang="zh-CN" sz="2400" b="1" dirty="0">
                <a:latin typeface="宋体" panose="02010600030101010101" pitchFamily="2" charset="-122"/>
              </a:rPr>
              <a:t> </a:t>
            </a:r>
            <a:r>
              <a:rPr lang="zh-CN" altLang="en-US" sz="2400" b="1" dirty="0">
                <a:solidFill>
                  <a:srgbClr val="000000"/>
                </a:solidFill>
                <a:latin typeface="Arial" panose="020B0604020202020204" pitchFamily="34" charset="0"/>
                <a:sym typeface="+mn-ea"/>
              </a:rPr>
              <a:t>知道幼儿园教育评价信息的内容、收集方式</a:t>
            </a:r>
            <a:endParaRPr lang="zh-CN" altLang="en-US" sz="2400" b="1" dirty="0">
              <a:latin typeface="宋体" panose="02010600030101010101" pitchFamily="2" charset="-122"/>
            </a:endParaRPr>
          </a:p>
        </p:txBody>
      </p:sp>
      <p:grpSp>
        <p:nvGrpSpPr>
          <p:cNvPr id="9" name="Group 21"/>
          <p:cNvGrpSpPr/>
          <p:nvPr>
            <p:custDataLst>
              <p:tags r:id="rId46"/>
            </p:custDataLst>
          </p:nvPr>
        </p:nvGrpSpPr>
        <p:grpSpPr>
          <a:xfrm>
            <a:off x="185420" y="5389245"/>
            <a:ext cx="7597775" cy="522605"/>
            <a:chOff x="0" y="0"/>
            <a:chExt cx="3360" cy="329"/>
          </a:xfrm>
        </p:grpSpPr>
        <p:sp>
          <p:nvSpPr>
            <p:cNvPr id="10" name="AutoShape 68"/>
            <p:cNvSpPr/>
            <p:nvPr>
              <p:custDataLst>
                <p:tags r:id="rId47"/>
              </p:custDataLst>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11" name="AutoShape 69"/>
            <p:cNvSpPr/>
            <p:nvPr>
              <p:custDataLst>
                <p:tags r:id="rId48"/>
              </p:custDataLst>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12" name="AutoShape 70"/>
            <p:cNvSpPr/>
            <p:nvPr>
              <p:custDataLst>
                <p:tags r:id="rId49"/>
              </p:custDataLst>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14" name="Group 25"/>
            <p:cNvGrpSpPr/>
            <p:nvPr/>
          </p:nvGrpSpPr>
          <p:grpSpPr>
            <a:xfrm>
              <a:off x="239" y="0"/>
              <a:ext cx="337" cy="325"/>
              <a:chOff x="0" y="0"/>
              <a:chExt cx="670" cy="651"/>
            </a:xfrm>
          </p:grpSpPr>
          <p:sp>
            <p:nvSpPr>
              <p:cNvPr id="16" name="Oval 73"/>
              <p:cNvSpPr/>
              <p:nvPr>
                <p:custDataLst>
                  <p:tags r:id="rId50"/>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17" name="Oval 74"/>
              <p:cNvSpPr/>
              <p:nvPr>
                <p:custDataLst>
                  <p:tags r:id="rId51"/>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18" name="Oval 75"/>
              <p:cNvSpPr/>
              <p:nvPr>
                <p:custDataLst>
                  <p:tags r:id="rId52"/>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19" name="Oval 76"/>
              <p:cNvSpPr/>
              <p:nvPr>
                <p:custDataLst>
                  <p:tags r:id="rId53"/>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0" name="Oval 77"/>
              <p:cNvSpPr/>
              <p:nvPr>
                <p:custDataLst>
                  <p:tags r:id="rId54"/>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21" name="Text Box 78"/>
            <p:cNvSpPr txBox="1"/>
            <p:nvPr>
              <p:custDataLst>
                <p:tags r:id="rId55"/>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22" name="Group 32"/>
            <p:cNvGrpSpPr/>
            <p:nvPr/>
          </p:nvGrpSpPr>
          <p:grpSpPr>
            <a:xfrm>
              <a:off x="239" y="0"/>
              <a:ext cx="337" cy="325"/>
              <a:chOff x="0" y="0"/>
              <a:chExt cx="670" cy="651"/>
            </a:xfrm>
          </p:grpSpPr>
          <p:sp>
            <p:nvSpPr>
              <p:cNvPr id="23" name="Oval 80"/>
              <p:cNvSpPr/>
              <p:nvPr>
                <p:custDataLst>
                  <p:tags r:id="rId56"/>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24" name="Oval 81"/>
              <p:cNvSpPr/>
              <p:nvPr>
                <p:custDataLst>
                  <p:tags r:id="rId57"/>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5" name="Oval 82"/>
              <p:cNvSpPr/>
              <p:nvPr>
                <p:custDataLst>
                  <p:tags r:id="rId58"/>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6" name="Oval 83"/>
              <p:cNvSpPr/>
              <p:nvPr>
                <p:custDataLst>
                  <p:tags r:id="rId59"/>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7" name="Oval 84"/>
              <p:cNvSpPr/>
              <p:nvPr>
                <p:custDataLst>
                  <p:tags r:id="rId60"/>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28" name="Text Box 85"/>
            <p:cNvSpPr txBox="1"/>
            <p:nvPr>
              <p:custDataLst>
                <p:tags r:id="rId61"/>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3</a:t>
              </a:r>
              <a:endParaRPr lang="zh-CN" altLang="en-US" dirty="0">
                <a:latin typeface="Arial" panose="020B0604020202020204" pitchFamily="34" charset="0"/>
              </a:endParaRPr>
            </a:p>
          </p:txBody>
        </p:sp>
      </p:grpSp>
      <p:sp>
        <p:nvSpPr>
          <p:cNvPr id="29" name="矩形 3"/>
          <p:cNvSpPr/>
          <p:nvPr>
            <p:custDataLst>
              <p:tags r:id="rId62"/>
            </p:custDataLst>
          </p:nvPr>
        </p:nvSpPr>
        <p:spPr>
          <a:xfrm>
            <a:off x="1461453" y="5232400"/>
            <a:ext cx="5233670" cy="460375"/>
          </a:xfrm>
          <a:prstGeom prst="rect">
            <a:avLst/>
          </a:prstGeom>
          <a:noFill/>
          <a:ln w="9525">
            <a:noFill/>
          </a:ln>
        </p:spPr>
        <p:txBody>
          <a:bodyPr wrap="none" anchor="t" anchorCtr="0">
            <a:spAutoFit/>
          </a:bodyPr>
          <a:p>
            <a:pPr algn="ctr"/>
            <a:r>
              <a:rPr lang="en-US" altLang="zh-CN" sz="2400" b="1" dirty="0">
                <a:latin typeface="宋体" panose="02010600030101010101" pitchFamily="2" charset="-122"/>
              </a:rPr>
              <a:t> </a:t>
            </a:r>
            <a:r>
              <a:rPr lang="zh-CN" altLang="en-US" sz="2400" b="1" dirty="0">
                <a:solidFill>
                  <a:srgbClr val="000000"/>
                </a:solidFill>
                <a:latin typeface="Arial" panose="020B0604020202020204" pitchFamily="34" charset="0"/>
                <a:sym typeface="+mn-ea"/>
              </a:rPr>
              <a:t>能够对幼儿园教育评价信息进行分析</a:t>
            </a:r>
            <a:endParaRPr lang="zh-CN" altLang="en-US" sz="2400" b="1" dirty="0">
              <a:latin typeface="宋体" panose="02010600030101010101" pitchFamily="2" charset="-122"/>
            </a:endParaRPr>
          </a:p>
        </p:txBody>
      </p:sp>
    </p:spTree>
    <p:custDataLst>
      <p:tags r:id="rId63"/>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98"/>
                                        </p:tgtEl>
                                        <p:attrNameLst>
                                          <p:attrName>style.visibility</p:attrName>
                                        </p:attrNameLst>
                                      </p:cBhvr>
                                      <p:to>
                                        <p:strVal val="visible"/>
                                      </p:to>
                                    </p:set>
                                    <p:anim calcmode="lin" valueType="num">
                                      <p:cBhvr additive="base">
                                        <p:cTn id="13" dur="500" fill="hold"/>
                                        <p:tgtEl>
                                          <p:spTgt spid="798"/>
                                        </p:tgtEl>
                                        <p:attrNameLst>
                                          <p:attrName>ppt_x</p:attrName>
                                        </p:attrNameLst>
                                      </p:cBhvr>
                                      <p:tavLst>
                                        <p:tav tm="0">
                                          <p:val>
                                            <p:strVal val="#ppt_x"/>
                                          </p:val>
                                        </p:tav>
                                        <p:tav tm="100000">
                                          <p:val>
                                            <p:strVal val="#ppt_x"/>
                                          </p:val>
                                        </p:tav>
                                      </p:tavLst>
                                    </p:anim>
                                    <p:anim calcmode="lin" valueType="num">
                                      <p:cBhvr additive="base">
                                        <p:cTn id="14" dur="500" fill="hold"/>
                                        <p:tgtEl>
                                          <p:spTgt spid="79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905000"/>
            <a:ext cx="9763125" cy="3608705"/>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(一）幼儿园教育评价的指标系统</a:t>
            </a:r>
            <a:endParaRPr lang="zh-CN" altLang="en-US" sz="2400" b="1"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    指标系统是实施评价活动的主要工具，它是由各项单个的指标组合在一起形成的系 统化的、有密切关联的指标群。指标系统是实施评价活动的主要工具，它是由各项单个的指标组合在一起形成的系统化的、有密切关联的指标群。</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en-US" altLang="en-US" sz="3600">
                <a:solidFill>
                  <a:schemeClr val="bg1">
                    <a:lumMod val="25000"/>
                  </a:schemeClr>
                </a:solidFill>
              </a:rPr>
              <a:t>(</a:t>
            </a:r>
            <a:r>
              <a:rPr lang="zh-CN" altLang="en-US" sz="3600">
                <a:solidFill>
                  <a:schemeClr val="bg1">
                    <a:lumMod val="25000"/>
                  </a:schemeClr>
                </a:solidFill>
              </a:rPr>
              <a:t>一）幼儿园教育评价的指标系统</a:t>
            </a:r>
            <a:endParaRPr lang="zh-CN" altLang="en-US" sz="3600">
              <a:solidFill>
                <a:schemeClr val="bg1">
                  <a:lumMod val="25000"/>
                </a:schemeClr>
              </a:solidFill>
            </a:endParaRPr>
          </a:p>
        </p:txBody>
      </p:sp>
      <p:graphicFrame>
        <p:nvGraphicFramePr>
          <p:cNvPr id="3" name="图示 3"/>
          <p:cNvGraphicFramePr/>
          <p:nvPr/>
        </p:nvGraphicFramePr>
        <p:xfrm>
          <a:off x="609600" y="1675765"/>
          <a:ext cx="10973435" cy="45726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ustDataLst>
      <p:tags r:id="rId7"/>
    </p:custData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651635"/>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(一）幼儿园教育评价的指标系统</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1.指标的含义</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指标是指反映目标本质属性的、具体的、可测的、行为化的评价准则。它回答了应 当从哪些方面对评价对象进行评价。</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1</a:t>
            </a:r>
            <a:r>
              <a:rPr lang="zh-CN" altLang="en-US" sz="2000" dirty="0">
                <a:solidFill>
                  <a:schemeClr val="bg1">
                    <a:lumMod val="25000"/>
                  </a:schemeClr>
                </a:solidFill>
                <a:latin typeface="宋体" panose="02010600030101010101" pitchFamily="2" charset="-122"/>
                <a:sym typeface="+mn-ea"/>
              </a:rPr>
              <a:t>）</a:t>
            </a:r>
            <a:r>
              <a:rPr lang="zh-CN" altLang="en-US" sz="2000" dirty="0">
                <a:solidFill>
                  <a:schemeClr val="bg1">
                    <a:lumMod val="25000"/>
                  </a:schemeClr>
                </a:solidFill>
                <a:latin typeface="宋体" panose="02010600030101010101" pitchFamily="2" charset="-122"/>
                <a:sym typeface="+mn-ea"/>
              </a:rPr>
              <a:t>指标是目标的具体化</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）指标是可测的</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3</a:t>
            </a:r>
            <a:r>
              <a:rPr lang="zh-CN" altLang="en-US" sz="2000" dirty="0">
                <a:solidFill>
                  <a:schemeClr val="bg1">
                    <a:lumMod val="25000"/>
                  </a:schemeClr>
                </a:solidFill>
                <a:latin typeface="宋体" panose="02010600030101010101" pitchFamily="2" charset="-122"/>
                <a:sym typeface="+mn-ea"/>
              </a:rPr>
              <a:t>）指标的行为化</a:t>
            </a: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651635"/>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(一）幼儿园教育评价的指标系统</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sym typeface="+mn-ea"/>
              </a:rPr>
              <a:t>2</a:t>
            </a:r>
            <a:r>
              <a:rPr lang="zh-CN" altLang="en-US" sz="2400" b="1" dirty="0">
                <a:solidFill>
                  <a:schemeClr val="bg1">
                    <a:lumMod val="25000"/>
                  </a:schemeClr>
                </a:solidFill>
                <a:latin typeface="宋体" panose="02010600030101010101" pitchFamily="2" charset="-122"/>
                <a:sym typeface="+mn-ea"/>
              </a:rPr>
              <a:t>.指标设计的要求</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sym typeface="+mn-ea"/>
              </a:rPr>
              <a:t>(1)</a:t>
            </a:r>
            <a:r>
              <a:rPr lang="zh-CN" altLang="en-US" sz="2000" dirty="0">
                <a:solidFill>
                  <a:schemeClr val="bg1">
                    <a:lumMod val="25000"/>
                  </a:schemeClr>
                </a:solidFill>
                <a:latin typeface="宋体" panose="02010600030101010101" pitchFamily="2" charset="-122"/>
                <a:sym typeface="+mn-ea"/>
              </a:rPr>
              <a:t>与目标相一致，完整反映目标的本质要求</a:t>
            </a:r>
            <a:r>
              <a:rPr lang="en-US" altLang="zh-CN" sz="2000" dirty="0">
                <a:solidFill>
                  <a:schemeClr val="bg1">
                    <a:lumMod val="25000"/>
                  </a:schemeClr>
                </a:solidFill>
                <a:latin typeface="宋体" panose="02010600030101010101" pitchFamily="2" charset="-122"/>
                <a:sym typeface="+mn-ea"/>
              </a:rPr>
              <a:t>.</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）同一层次的指标之间的相互独立性</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3</a:t>
            </a:r>
            <a:r>
              <a:rPr lang="zh-CN" altLang="en-US" sz="2000" dirty="0">
                <a:solidFill>
                  <a:schemeClr val="bg1">
                    <a:lumMod val="25000"/>
                  </a:schemeClr>
                </a:solidFill>
                <a:latin typeface="宋体" panose="02010600030101010101" pitchFamily="2" charset="-122"/>
                <a:sym typeface="+mn-ea"/>
              </a:rPr>
              <a:t>）反映对象属性中的共同的东西，具有可比性</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4</a:t>
            </a:r>
            <a:r>
              <a:rPr lang="zh-CN" altLang="en-US" sz="2000" dirty="0">
                <a:solidFill>
                  <a:schemeClr val="bg1">
                    <a:lumMod val="25000"/>
                  </a:schemeClr>
                </a:solidFill>
                <a:latin typeface="宋体" panose="02010600030101010101" pitchFamily="2" charset="-122"/>
                <a:sym typeface="+mn-ea"/>
              </a:rPr>
              <a:t>）符合实际且简明可行</a:t>
            </a: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66800" y="1981200"/>
            <a:ext cx="9763125" cy="3862070"/>
          </a:xfrm>
          <a:prstGeom prst="rect">
            <a:avLst/>
          </a:prstGeom>
          <a:noFill/>
        </p:spPr>
        <p:txBody>
          <a:bodyPr wrap="square" rtlCol="0"/>
          <a:lstStyle/>
          <a:p>
            <a:pPr marL="0" marR="0" lvl="0" indent="0" algn="l" defTabSz="914400" rtl="0" eaLnBrk="1" fontAlgn="base" latinLnBrk="0" hangingPunct="1">
              <a:spcBef>
                <a:spcPct val="0"/>
              </a:spcBef>
              <a:spcAft>
                <a:spcPct val="0"/>
              </a:spcAft>
              <a:buClrTx/>
              <a:buSzTx/>
              <a:buFontTx/>
              <a:buNone/>
              <a:defRPr/>
            </a:pPr>
            <a:r>
              <a:rPr lang="en-US" altLang="zh-CN" sz="2400" dirty="0">
                <a:solidFill>
                  <a:schemeClr val="bg1">
                    <a:lumMod val="25000"/>
                  </a:schemeClr>
                </a:solidFill>
                <a:latin typeface="宋体" panose="02010600030101010101" pitchFamily="2" charset="-122"/>
                <a:sym typeface="+mn-ea"/>
              </a:rPr>
              <a:t>   </a:t>
            </a:r>
            <a:r>
              <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如</a:t>
            </a:r>
            <a:r>
              <a:rPr lang="en-US" altLang="zh-CN"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 </a:t>
            </a:r>
            <a:r>
              <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围绕幼儿园环境设计评价指标</a:t>
            </a:r>
            <a:endParaRPr kumimoji="0" lang="en-US" altLang="zh-CN" sz="24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Tx/>
              <a:buNone/>
              <a:defRPr/>
            </a:pPr>
            <a:r>
              <a:rPr lang="en-US" altLang="zh-CN"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    </a:t>
            </a:r>
            <a:r>
              <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一个发达城市的幼儿园</a:t>
            </a:r>
            <a:endParaRPr kumimoji="0" lang="en-US" altLang="zh-CN" sz="24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Tx/>
              <a:buNone/>
              <a:defRPr/>
            </a:pPr>
            <a:r>
              <a:rPr lang="en-US" altLang="zh-CN"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    </a:t>
            </a:r>
            <a:r>
              <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一个农村偏远地区幼儿园        </a:t>
            </a:r>
            <a:endPar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endParaRPr>
          </a:p>
          <a:p>
            <a:pPr marL="0" marR="0" lvl="0" indent="0" algn="l" defTabSz="914400" rtl="0" eaLnBrk="1" fontAlgn="base" latinLnBrk="0" hangingPunct="1">
              <a:spcBef>
                <a:spcPct val="0"/>
              </a:spcBef>
              <a:spcAft>
                <a:spcPct val="0"/>
              </a:spcAft>
              <a:buClrTx/>
              <a:buSzTx/>
              <a:buFontTx/>
              <a:buNone/>
              <a:defRPr/>
            </a:pPr>
            <a:r>
              <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 </a:t>
            </a:r>
            <a:r>
              <a:rPr lang="en-US" altLang="zh-CN"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   </a:t>
            </a:r>
            <a:r>
              <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采用同样的“硬件条件”为指标，则所产生的结果不具有比较的意义；</a:t>
            </a:r>
            <a:endParaRPr kumimoji="0" lang="en-US" altLang="zh-CN" sz="24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Tx/>
              <a:buNone/>
              <a:defRPr/>
            </a:pPr>
            <a:endParaRPr kumimoji="0" lang="en-US" altLang="zh-CN" sz="24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Tx/>
              <a:buNone/>
              <a:defRPr/>
            </a:pPr>
            <a:r>
              <a:rPr lang="en-US" altLang="zh-CN"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    </a:t>
            </a:r>
            <a:r>
              <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如一方认为一个好的幼儿园应该是“环境优美”、“设备齐全”的，</a:t>
            </a:r>
            <a:endParaRPr kumimoji="0" lang="en-US" altLang="zh-CN" sz="24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Tx/>
              <a:buNone/>
              <a:defRPr/>
            </a:pPr>
            <a:r>
              <a:rPr lang="en-US" altLang="zh-CN"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    </a:t>
            </a:r>
            <a:r>
              <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另一方认为一个好的幼儿园应该是“宽敞明亮”、“卫生整洁”的话，</a:t>
            </a:r>
            <a:endParaRPr kumimoji="0" lang="en-US" altLang="zh-CN" sz="24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Tx/>
              <a:buNone/>
              <a:defRPr/>
            </a:pPr>
            <a:r>
              <a:rPr lang="zh-CN" altLang="en-US" sz="24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则也无法得出科学的可比的结论。</a:t>
            </a:r>
            <a:endParaRPr kumimoji="0" lang="zh-CN" altLang="en-US" sz="24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a:lnSpc>
                <a:spcPct val="150000"/>
              </a:lnSpc>
            </a:pPr>
            <a:endParaRPr kumimoji="0" lang="zh-CN" altLang="en-US" sz="24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274955"/>
            <a:ext cx="6368415" cy="415925"/>
          </a:xfrm>
        </p:spPr>
        <p:txBody>
          <a:bodyPr>
            <a:normAutofit fontScale="90000"/>
          </a:bodyPr>
          <a:lstStyle/>
          <a:p>
            <a:r>
              <a:rPr lang="zh-CN" altLang="en-US" sz="3200">
                <a:solidFill>
                  <a:schemeClr val="bg1">
                    <a:lumMod val="25000"/>
                  </a:schemeClr>
                </a:solidFill>
              </a:rPr>
              <a:t>幼儿园各班教育环境创设评价表</a:t>
            </a:r>
            <a:endParaRPr lang="zh-CN" altLang="en-US" sz="3200">
              <a:solidFill>
                <a:schemeClr val="bg1">
                  <a:lumMod val="25000"/>
                </a:schemeClr>
              </a:solidFill>
            </a:endParaRPr>
          </a:p>
        </p:txBody>
      </p:sp>
      <p:graphicFrame>
        <p:nvGraphicFramePr>
          <p:cNvPr id="3" name="表格 1"/>
          <p:cNvGraphicFramePr>
            <a:graphicFrameLocks noGrp="1"/>
          </p:cNvGraphicFramePr>
          <p:nvPr/>
        </p:nvGraphicFramePr>
        <p:xfrm>
          <a:off x="533400" y="838200"/>
          <a:ext cx="10975975" cy="5974715"/>
        </p:xfrm>
        <a:graphic>
          <a:graphicData uri="http://schemas.openxmlformats.org/drawingml/2006/table">
            <a:tbl>
              <a:tblPr firstRow="1" bandRow="1">
                <a:tableStyleId>{5C22544A-7EE6-4342-B048-85BDC9FD1C3A}</a:tableStyleId>
              </a:tblPr>
              <a:tblGrid>
                <a:gridCol w="2099945"/>
                <a:gridCol w="6999605"/>
                <a:gridCol w="318135"/>
                <a:gridCol w="318135"/>
                <a:gridCol w="318135"/>
                <a:gridCol w="462280"/>
                <a:gridCol w="459740"/>
              </a:tblGrid>
              <a:tr h="274320">
                <a:tc rowSpan="2">
                  <a:txBody>
                    <a:bodyPr/>
                    <a:p>
                      <a:pPr marL="0" marR="0" lvl="0" indent="0" algn="just" defTabSz="914400" rtl="0" eaLnBrk="1" fontAlgn="base" latinLnBrk="0" hangingPunct="1">
                        <a:spcBef>
                          <a:spcPct val="0"/>
                        </a:spcBef>
                        <a:spcAft>
                          <a:spcPct val="0"/>
                        </a:spcAft>
                        <a:buClrTx/>
                        <a:buSzTx/>
                        <a:buFontTx/>
                        <a:buNone/>
                      </a:pPr>
                      <a:r>
                        <a:rPr kumimoji="0" lang="zh-CN" sz="2000" u="none" strike="noStrike" cap="none" normalizeH="0" baseline="0" smtClean="0">
                          <a:ln>
                            <a:noFill/>
                          </a:ln>
                          <a:effectLst/>
                        </a:rPr>
                        <a:t>项目</a:t>
                      </a:r>
                      <a:endParaRPr kumimoji="0" lang="zh-CN" sz="2000" u="none" strike="noStrike" cap="none" normalizeH="0" baseline="0" smtClean="0">
                        <a:ln>
                          <a:noFill/>
                        </a:ln>
                        <a:effectLst/>
                      </a:endParaRPr>
                    </a:p>
                  </a:txBody>
                  <a:tcPr marL="47536" marR="47536" marT="0" marB="0" horzOverflow="overflow"/>
                </a:tc>
                <a:tc rowSpan="2">
                  <a:txBody>
                    <a:bodyPr/>
                    <a:p>
                      <a:pPr marL="0" marR="0" lvl="0" indent="0" algn="ctr" defTabSz="914400" rtl="0" eaLnBrk="1" fontAlgn="base" latinLnBrk="0" hangingPunct="1">
                        <a:spcBef>
                          <a:spcPct val="0"/>
                        </a:spcBef>
                        <a:spcAft>
                          <a:spcPct val="0"/>
                        </a:spcAft>
                        <a:buClrTx/>
                        <a:buSzTx/>
                        <a:buFontTx/>
                        <a:buNone/>
                      </a:pPr>
                      <a:r>
                        <a:rPr kumimoji="0" lang="zh-CN" sz="2800" u="none" strike="noStrike" cap="none" normalizeH="0" baseline="0" smtClean="0">
                          <a:ln>
                            <a:noFill/>
                          </a:ln>
                          <a:effectLst/>
                        </a:rPr>
                        <a:t>目标要求</a:t>
                      </a:r>
                      <a:endParaRPr kumimoji="0" lang="zh-CN" sz="2800" u="none" strike="noStrike" cap="none" normalizeH="0" baseline="0" smtClean="0">
                        <a:ln>
                          <a:noFill/>
                        </a:ln>
                        <a:effectLst/>
                      </a:endParaRPr>
                    </a:p>
                  </a:txBody>
                  <a:tcPr marL="47536" marR="47536" marT="0" marB="0" anchor="ctr" horzOverflow="overflow"/>
                </a:tc>
                <a:tc gridSpan="5">
                  <a:txBody>
                    <a:bodyPr/>
                    <a:p>
                      <a:pPr marL="0" marR="0" lvl="0" indent="0" algn="ctr" defTabSz="914400" rtl="0" eaLnBrk="1" fontAlgn="base" latinLnBrk="0" hangingPunct="1">
                        <a:spcBef>
                          <a:spcPct val="0"/>
                        </a:spcBef>
                        <a:spcAft>
                          <a:spcPct val="0"/>
                        </a:spcAft>
                        <a:buClrTx/>
                        <a:buSzTx/>
                        <a:buFontTx/>
                        <a:buNone/>
                      </a:pPr>
                      <a:r>
                        <a:rPr kumimoji="0" lang="zh-CN" sz="1800" u="none" strike="noStrike" cap="none" normalizeH="0" baseline="0" smtClean="0">
                          <a:ln>
                            <a:noFill/>
                          </a:ln>
                          <a:effectLst/>
                        </a:rPr>
                        <a:t>等 级</a:t>
                      </a:r>
                      <a:endParaRPr kumimoji="0" lang="zh-CN" sz="1800" u="none" strike="noStrike" cap="none" normalizeH="0" baseline="0" smtClean="0">
                        <a:ln>
                          <a:noFill/>
                        </a:ln>
                        <a:effectLst/>
                      </a:endParaRPr>
                    </a:p>
                  </a:txBody>
                  <a:tcPr marL="47536" marR="47536" marT="0" marB="0" horzOverflow="overflow"/>
                </a:tc>
                <a:tc hMerge="1">
                  <a:tcPr/>
                </a:tc>
                <a:tc hMerge="1">
                  <a:tcPr/>
                </a:tc>
                <a:tc hMerge="1">
                  <a:tcPr/>
                </a:tc>
                <a:tc hMerge="1">
                  <a:tcPr/>
                </a:tc>
              </a:tr>
              <a:tr h="548640">
                <a:tc vMerge="1">
                  <a:tcPr/>
                </a:tc>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800" u="none" strike="noStrike" cap="none" normalizeH="0" baseline="0" smtClean="0">
                          <a:ln>
                            <a:noFill/>
                          </a:ln>
                          <a:effectLst/>
                        </a:rPr>
                        <a:t>好</a:t>
                      </a:r>
                      <a:endParaRPr kumimoji="0" lang="zh-CN" sz="18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zh-CN" sz="1800" u="none" strike="noStrike" cap="none" normalizeH="0" baseline="0" smtClean="0">
                          <a:ln>
                            <a:noFill/>
                          </a:ln>
                          <a:effectLst/>
                        </a:rPr>
                        <a:t>较好</a:t>
                      </a:r>
                      <a:endParaRPr kumimoji="0" lang="zh-CN" sz="18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zh-CN" sz="1800" u="none" strike="noStrike" cap="none" normalizeH="0" baseline="0" smtClean="0">
                          <a:ln>
                            <a:noFill/>
                          </a:ln>
                          <a:effectLst/>
                        </a:rPr>
                        <a:t>一般</a:t>
                      </a:r>
                      <a:endParaRPr kumimoji="0" lang="zh-CN" sz="18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zh-CN" sz="1800" u="none" strike="noStrike" cap="none" normalizeH="0" baseline="0" smtClean="0">
                          <a:ln>
                            <a:noFill/>
                          </a:ln>
                          <a:effectLst/>
                        </a:rPr>
                        <a:t>较差</a:t>
                      </a:r>
                      <a:endParaRPr kumimoji="0" lang="zh-CN" sz="18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zh-CN" sz="1800" u="none" strike="noStrike" cap="none" normalizeH="0" baseline="0" smtClean="0">
                          <a:ln>
                            <a:noFill/>
                          </a:ln>
                          <a:effectLst/>
                        </a:rPr>
                        <a:t>得分</a:t>
                      </a:r>
                      <a:endParaRPr kumimoji="0" lang="zh-CN" sz="1800" u="none" strike="noStrike" cap="none" normalizeH="0" baseline="0" smtClean="0">
                        <a:ln>
                          <a:noFill/>
                        </a:ln>
                        <a:effectLst/>
                      </a:endParaRPr>
                    </a:p>
                  </a:txBody>
                  <a:tcPr marL="47536" marR="47536" marT="0" marB="0" horzOverflow="overflow"/>
                </a:tc>
              </a:tr>
              <a:tr h="243840">
                <a:tc rowSpan="4">
                  <a:txBody>
                    <a:bodyPr/>
                    <a:p>
                      <a:pPr marL="0" marR="0" lvl="0" indent="0" algn="just" defTabSz="914400" rtl="0" eaLnBrk="1" fontAlgn="base" latinLnBrk="0" hangingPunct="1">
                        <a:spcBef>
                          <a:spcPct val="0"/>
                        </a:spcBef>
                        <a:spcAft>
                          <a:spcPct val="0"/>
                        </a:spcAft>
                        <a:buClrTx/>
                        <a:buSzTx/>
                        <a:buFontTx/>
                        <a:buNone/>
                      </a:pPr>
                      <a:r>
                        <a:rPr kumimoji="0" lang="zh-CN" sz="2000" u="none" strike="noStrike" cap="none" normalizeH="0" baseline="0" smtClean="0">
                          <a:ln>
                            <a:noFill/>
                          </a:ln>
                          <a:effectLst/>
                        </a:rPr>
                        <a:t>墙壁</a:t>
                      </a:r>
                      <a:endParaRPr kumimoji="0" lang="zh-CN" sz="2000" u="none" strike="noStrike" cap="none" normalizeH="0" baseline="0" smtClean="0">
                        <a:ln>
                          <a:noFill/>
                        </a:ln>
                        <a:effectLst/>
                      </a:endParaRPr>
                    </a:p>
                  </a:txBody>
                  <a:tcPr marL="47536" marR="47536" marT="0" marB="0" anchor="ctr" horzOverflow="overflow"/>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体现目标内容</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8</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6</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幼儿参与性强，符合幼儿年龄特点</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8</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6</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可变性强，如体现季节性等</a:t>
                      </a:r>
                      <a:r>
                        <a:rPr kumimoji="0" lang="zh-CN" altLang="en-US" sz="1600" u="none" strike="noStrike" cap="none" normalizeH="0" baseline="0" smtClean="0">
                          <a:ln>
                            <a:noFill/>
                          </a:ln>
                          <a:effectLst/>
                        </a:rPr>
                        <a:t> </a:t>
                      </a:r>
                      <a:endParaRPr kumimoji="0" lang="zh-CN" altLang="en-US"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布置新颖、美观、有特色</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351155">
                <a:tc rowSpan="6">
                  <a:txBody>
                    <a:bodyPr/>
                    <a:p>
                      <a:pPr marL="0" marR="0" lvl="0" indent="0" algn="just" defTabSz="914400" rtl="0" eaLnBrk="1" fontAlgn="base" latinLnBrk="0" hangingPunct="1">
                        <a:spcBef>
                          <a:spcPct val="0"/>
                        </a:spcBef>
                        <a:spcAft>
                          <a:spcPct val="0"/>
                        </a:spcAft>
                        <a:buClrTx/>
                        <a:buSzTx/>
                        <a:buFontTx/>
                        <a:buNone/>
                      </a:pPr>
                      <a:r>
                        <a:rPr kumimoji="0" lang="zh-CN" sz="2000" u="none" strike="noStrike" cap="none" normalizeH="0" baseline="0" smtClean="0">
                          <a:ln>
                            <a:noFill/>
                          </a:ln>
                          <a:effectLst/>
                        </a:rPr>
                        <a:t>活动区</a:t>
                      </a:r>
                      <a:endParaRPr kumimoji="0" lang="zh-CN" sz="20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种类不少于五个（计算、智力、语言、交往、自然、音乐等）</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8</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6</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35052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内容丰富、供幼儿操作的材料不少于十种，每月根据标放新材料</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8</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6</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材料投放体现层次性</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充分利用废旧物品</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有活动区标记</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充分利用环境条件设置角色游戏角</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8</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6</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rowSpan="3">
                  <a:txBody>
                    <a:bodyPr/>
                    <a:p>
                      <a:pPr marL="0" marR="0" lvl="0" indent="0" algn="just" defTabSz="914400" rtl="0" eaLnBrk="1" fontAlgn="base" latinLnBrk="0" hangingPunct="1">
                        <a:spcBef>
                          <a:spcPct val="0"/>
                        </a:spcBef>
                        <a:spcAft>
                          <a:spcPct val="0"/>
                        </a:spcAft>
                        <a:buClrTx/>
                        <a:buSzTx/>
                        <a:buFontTx/>
                        <a:buNone/>
                      </a:pPr>
                      <a:r>
                        <a:rPr kumimoji="0" lang="zh-CN" sz="2000" u="none" strike="noStrike" cap="none" normalizeH="0" baseline="0" smtClean="0">
                          <a:ln>
                            <a:noFill/>
                          </a:ln>
                          <a:effectLst/>
                        </a:rPr>
                        <a:t>自然角</a:t>
                      </a:r>
                      <a:endParaRPr kumimoji="0" lang="zh-CN" sz="20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内容丰富，包括动物、植物等，品种不少于六个</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体现幼儿参与性</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布置美观，符合年龄特点，季节性强</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8</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6</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rowSpan="3">
                  <a:txBody>
                    <a:bodyPr/>
                    <a:p>
                      <a:pPr marL="0" marR="0" lvl="0" indent="0" algn="just" defTabSz="914400" rtl="0" eaLnBrk="1" fontAlgn="base" latinLnBrk="0" hangingPunct="1">
                        <a:spcBef>
                          <a:spcPct val="0"/>
                        </a:spcBef>
                        <a:spcAft>
                          <a:spcPct val="0"/>
                        </a:spcAft>
                        <a:buClrTx/>
                        <a:buSzTx/>
                        <a:buFontTx/>
                        <a:buNone/>
                      </a:pPr>
                      <a:r>
                        <a:rPr kumimoji="0" lang="zh-CN" sz="2000" u="none" strike="noStrike" cap="none" normalizeH="0" baseline="0" smtClean="0">
                          <a:ln>
                            <a:noFill/>
                          </a:ln>
                          <a:effectLst/>
                        </a:rPr>
                        <a:t>家园联系栏</a:t>
                      </a:r>
                      <a:endParaRPr kumimoji="0" lang="zh-CN" sz="20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栏内布置美观、新颖</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内容丰富，向家长宣传的材料不少于二种，每月更换一次</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zh-CN" sz="1600" u="none" strike="noStrike" cap="none" normalizeH="0" baseline="0" smtClean="0">
                          <a:ln>
                            <a:noFill/>
                          </a:ln>
                          <a:effectLst/>
                        </a:rPr>
                        <a:t>按时公布月、周目标及教育内容</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8</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6</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rowSpan="3">
                  <a:txBody>
                    <a:bodyPr/>
                    <a:p>
                      <a:pPr marL="0" marR="0" lvl="0" indent="0" algn="just" defTabSz="914400" rtl="0" eaLnBrk="1" fontAlgn="base" latinLnBrk="0" hangingPunct="1">
                        <a:spcBef>
                          <a:spcPct val="0"/>
                        </a:spcBef>
                        <a:spcAft>
                          <a:spcPct val="0"/>
                        </a:spcAft>
                        <a:buClrTx/>
                        <a:buSzTx/>
                        <a:buFontTx/>
                        <a:buNone/>
                      </a:pPr>
                      <a:r>
                        <a:rPr kumimoji="0" lang="zh-CN" sz="2000" u="none" strike="noStrike" cap="none" normalizeH="0" baseline="0" smtClean="0">
                          <a:ln>
                            <a:noFill/>
                          </a:ln>
                          <a:effectLst/>
                        </a:rPr>
                        <a:t>幼儿作品栏</a:t>
                      </a:r>
                      <a:endParaRPr kumimoji="0" lang="zh-CN" sz="20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r>
                        <a:rPr kumimoji="0" lang="zh-CN" sz="1600" u="none" strike="noStrike" cap="none" normalizeH="0" baseline="0" smtClean="0">
                          <a:ln>
                            <a:noFill/>
                          </a:ln>
                          <a:effectLst/>
                        </a:rPr>
                        <a:t>、有幼儿作品栏，专栏布置美观</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r>
                        <a:rPr kumimoji="0" lang="zh-CN" sz="1600" u="none" strike="noStrike" cap="none" normalizeH="0" baseline="0" smtClean="0">
                          <a:ln>
                            <a:noFill/>
                          </a:ln>
                          <a:effectLst/>
                        </a:rPr>
                        <a:t>、设有幼儿作品收集袋，全部作品按时展览</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243840">
                <a:tc vMerge="1">
                  <a:tcPr/>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r>
                        <a:rPr kumimoji="0" lang="zh-CN" sz="1600" u="none" strike="noStrike" cap="none" normalizeH="0" baseline="0" smtClean="0">
                          <a:ln>
                            <a:noFill/>
                          </a:ln>
                          <a:effectLst/>
                        </a:rPr>
                        <a:t>、幼儿作品要及时更换（每月至少一次）</a:t>
                      </a:r>
                      <a:endParaRPr kumimoji="0" 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4</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3</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2</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r>
                        <a:rPr kumimoji="0" lang="en-US" altLang="zh-CN" sz="1600" u="none" strike="noStrike" cap="none" normalizeH="0" baseline="0" smtClean="0">
                          <a:ln>
                            <a:noFill/>
                          </a:ln>
                          <a:effectLst/>
                        </a:rPr>
                        <a:t>1</a:t>
                      </a: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r h="304800">
                <a:tc>
                  <a:txBody>
                    <a:bodyPr/>
                    <a:p>
                      <a:pPr marL="0" marR="0" lvl="0" indent="0" algn="just" defTabSz="914400" rtl="0" eaLnBrk="1" fontAlgn="base" latinLnBrk="0" hangingPunct="1">
                        <a:spcBef>
                          <a:spcPct val="0"/>
                        </a:spcBef>
                        <a:spcAft>
                          <a:spcPct val="0"/>
                        </a:spcAft>
                        <a:buClrTx/>
                        <a:buSzTx/>
                        <a:buFontTx/>
                        <a:buNone/>
                      </a:pPr>
                      <a:r>
                        <a:rPr kumimoji="0" lang="zh-CN" sz="2000" u="none" strike="noStrike" cap="none" normalizeH="0" baseline="0" smtClean="0">
                          <a:ln>
                            <a:noFill/>
                          </a:ln>
                          <a:effectLst/>
                        </a:rPr>
                        <a:t>总分</a:t>
                      </a:r>
                      <a:endParaRPr kumimoji="0" lang="zh-CN" sz="20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600" u="none" strike="noStrike" cap="none" normalizeH="0" baseline="0" smtClean="0">
                        <a:ln>
                          <a:noFill/>
                        </a:ln>
                        <a:effectLst/>
                      </a:endParaRPr>
                    </a:p>
                  </a:txBody>
                  <a:tcPr marL="47536" marR="47536" marT="0" marB="0" horzOverflow="overflow"/>
                </a:tc>
                <a:tc>
                  <a:txBody>
                    <a:bodyPr/>
                    <a:p>
                      <a:pPr marL="0" marR="0" lvl="0" indent="0" algn="just" defTabSz="914400" rtl="0" eaLnBrk="1" fontAlgn="base" latinLnBrk="0" hangingPunct="1">
                        <a:spcBef>
                          <a:spcPct val="0"/>
                        </a:spcBef>
                        <a:spcAft>
                          <a:spcPct val="0"/>
                        </a:spcAft>
                        <a:buClrTx/>
                        <a:buSzTx/>
                        <a:buFontTx/>
                        <a:buNone/>
                      </a:pPr>
                      <a:endParaRPr kumimoji="0" lang="en-US" altLang="zh-CN" sz="1200" u="none" strike="noStrike" cap="none" normalizeH="0" baseline="0" smtClean="0">
                        <a:ln>
                          <a:noFill/>
                        </a:ln>
                        <a:effectLst/>
                      </a:endParaRPr>
                    </a:p>
                  </a:txBody>
                  <a:tcPr marL="47536" marR="47536" marT="0" marB="0" horzOverflow="overflow"/>
                </a:tc>
              </a:tr>
            </a:tbl>
          </a:graphicData>
        </a:graphic>
      </p:graphicFrame>
    </p:spTree>
    <p:custDataLst>
      <p:tags r:id="rId2"/>
    </p:custData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651635"/>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(一）幼儿园教育评价的指标系统</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3.指标设计的方法</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(1)</a:t>
            </a:r>
            <a:r>
              <a:rPr lang="zh-CN" altLang="en-US" sz="2000" dirty="0">
                <a:solidFill>
                  <a:schemeClr val="bg1">
                    <a:lumMod val="25000"/>
                  </a:schemeClr>
                </a:solidFill>
                <a:latin typeface="宋体" panose="02010600030101010101" pitchFamily="2" charset="-122"/>
                <a:sym typeface="+mn-ea"/>
              </a:rPr>
              <a:t>目标分解法</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目标一般是比较原则的、概括的，无法直接用作评价准则。通过将目标进行分解， 形成能够反映目标本质要求的、可以直接用来作为评价准则的指标体系，是指标设计常用的方法之一。</a:t>
            </a: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651635"/>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(一）幼儿园教育评价的指标系统</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3.指标设计的方法</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(1)</a:t>
            </a:r>
            <a:r>
              <a:rPr lang="zh-CN" altLang="en-US" sz="2000" dirty="0">
                <a:solidFill>
                  <a:schemeClr val="bg1">
                    <a:lumMod val="25000"/>
                  </a:schemeClr>
                </a:solidFill>
                <a:latin typeface="宋体" panose="02010600030101010101" pitchFamily="2" charset="-122"/>
                <a:sym typeface="+mn-ea"/>
              </a:rPr>
              <a:t>目标分解法</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rgbClr val="DCFCDE"/>
                </a:solidFill>
                <a:latin typeface="宋体" panose="02010600030101010101" pitchFamily="2" charset="-122"/>
                <a:sym typeface="+mn-ea"/>
              </a:rPr>
              <a:t>采</a:t>
            </a:r>
            <a:r>
              <a:rPr lang="zh-CN" altLang="en-US" sz="2000" dirty="0">
                <a:solidFill>
                  <a:schemeClr val="bg1">
                    <a:lumMod val="25000"/>
                  </a:schemeClr>
                </a:solidFill>
                <a:latin typeface="宋体" panose="02010600030101010101" pitchFamily="2" charset="-122"/>
                <a:sym typeface="+mn-ea"/>
              </a:rPr>
              <a:t>用目标分解法，首先要明确目标内涵，分析构成目标的本质要素了，然 后将目标逐层分解，直至分解到具体的、可测的、行为化的指标为止。</a:t>
            </a: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pic>
        <p:nvPicPr>
          <p:cNvPr id="39941" name="图片 2"/>
          <p:cNvPicPr>
            <a:picLocks noChangeAspect="1"/>
          </p:cNvPicPr>
          <p:nvPr/>
        </p:nvPicPr>
        <p:blipFill>
          <a:blip r:embed="rId11"/>
          <a:stretch>
            <a:fillRect/>
          </a:stretch>
        </p:blipFill>
        <p:spPr>
          <a:xfrm>
            <a:off x="7945755" y="4267200"/>
            <a:ext cx="3644900" cy="2006600"/>
          </a:xfrm>
          <a:prstGeom prst="rect">
            <a:avLst/>
          </a:prstGeom>
          <a:noFill/>
          <a:ln w="9525">
            <a:noFill/>
          </a:ln>
        </p:spPr>
      </p:pic>
    </p:spTree>
    <p:custDataLst>
      <p:tags r:id="rId12"/>
    </p:custData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651635"/>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(一）幼儿园教育评价的指标系统</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3.指标设计的方法</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(1)</a:t>
            </a:r>
            <a:r>
              <a:rPr lang="zh-CN" altLang="en-US" sz="2000" dirty="0">
                <a:solidFill>
                  <a:schemeClr val="bg1">
                    <a:lumMod val="25000"/>
                  </a:schemeClr>
                </a:solidFill>
                <a:latin typeface="宋体" panose="02010600030101010101" pitchFamily="2" charset="-122"/>
                <a:sym typeface="+mn-ea"/>
              </a:rPr>
              <a:t>目标分解法</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目标一般是比较原则的、概括的，无法直接用作评价准则。通过将目标进行分解， 形成能够反映目标本质要求的、可以直接用来作为评价准则的指标体系，是指标设计常用的方法之一。</a:t>
            </a: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aphicFrame>
        <p:nvGraphicFramePr>
          <p:cNvPr id="2" name="表格 1"/>
          <p:cNvGraphicFramePr>
            <a:graphicFrameLocks noGrp="1"/>
          </p:cNvGraphicFramePr>
          <p:nvPr/>
        </p:nvGraphicFramePr>
        <p:xfrm>
          <a:off x="2595563" y="785813"/>
          <a:ext cx="7786370" cy="2211070"/>
        </p:xfrm>
        <a:graphic>
          <a:graphicData uri="http://schemas.openxmlformats.org/drawingml/2006/table">
            <a:tbl>
              <a:tblPr/>
              <a:tblGrid>
                <a:gridCol w="647700"/>
                <a:gridCol w="699770"/>
                <a:gridCol w="6438900"/>
              </a:tblGrid>
              <a:tr h="501015">
                <a:tc>
                  <a:txBody>
                    <a:bodyPr/>
                    <a:lstStyle/>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一级</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指标</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5587" marR="455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二级</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指标</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5587" marR="455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评价要素</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5587" marR="455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77265">
                <a:tc rowSpan="2">
                  <a:txBody>
                    <a:bodyPr/>
                    <a:lstStyle/>
                    <a:p>
                      <a:pPr algn="just">
                        <a:spcAft>
                          <a:spcPts val="0"/>
                        </a:spcAft>
                      </a:pPr>
                      <a:endPar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课程</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目标</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5587" marR="455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endPar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just">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方向性</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5587" marR="455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1.</a:t>
                      </a: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有明确的课程目标并与《纲要》目标的精神一致</a:t>
                      </a: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             </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just">
                        <a:spcAft>
                          <a:spcPts val="0"/>
                        </a:spcAft>
                      </a:pP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2.</a:t>
                      </a: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目标突出对幼儿素质教育的全面性</a:t>
                      </a: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                                </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just">
                        <a:spcAft>
                          <a:spcPts val="0"/>
                        </a:spcAft>
                      </a:pP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3.</a:t>
                      </a: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目标突出创新精神和对操作能力的培养</a:t>
                      </a: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                           </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just">
                        <a:spcAft>
                          <a:spcPts val="0"/>
                        </a:spcAft>
                      </a:pP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4.</a:t>
                      </a: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目标注重幼儿的个性培养</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5587" marR="455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32790">
                <a:tc vMerge="1">
                  <a:tcPr/>
                </a:tc>
                <a:tc>
                  <a:txBody>
                    <a:bodyPr/>
                    <a:lstStyle/>
                    <a:p>
                      <a:pPr algn="just">
                        <a:spcAft>
                          <a:spcPts val="0"/>
                        </a:spcAft>
                      </a:pPr>
                      <a:endParaRPr lang="en-US" sz="1600" b="1" kern="10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just">
                        <a:spcAft>
                          <a:spcPts val="0"/>
                        </a:spcAft>
                      </a:pPr>
                      <a:r>
                        <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rPr>
                        <a:t>可行性</a:t>
                      </a:r>
                      <a:endPar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5587" marR="455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5.</a:t>
                      </a: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有与课程目标相配套的教育内容、教材、评价体系</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just">
                        <a:spcAft>
                          <a:spcPts val="0"/>
                        </a:spcAft>
                      </a:pP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6.</a:t>
                      </a: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有课程实施的具体计划和方案</a:t>
                      </a: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  </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just">
                        <a:spcAft>
                          <a:spcPts val="0"/>
                        </a:spcAft>
                      </a:pPr>
                      <a:r>
                        <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7.</a:t>
                      </a: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在课程实施中有检查、总结、反馈制度</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5587" marR="4558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151553" name="Rectangle 1"/>
          <p:cNvSpPr>
            <a:spLocks noChangeArrowheads="1"/>
          </p:cNvSpPr>
          <p:nvPr/>
        </p:nvSpPr>
        <p:spPr bwMode="auto">
          <a:xfrm>
            <a:off x="2524125" y="127953"/>
            <a:ext cx="5500688" cy="829945"/>
          </a:xfrm>
          <a:prstGeom prst="rect">
            <a:avLst/>
          </a:prstGeom>
          <a:noFill/>
          <a:ln w="9525" cmpd="sng">
            <a:noFill/>
            <a:miter lim="800000"/>
          </a:ln>
          <a:effectLst/>
        </p:spPr>
        <p:txBody>
          <a:bodyPr anchor="ctr">
            <a:spAutoFit/>
          </a:bodyPr>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kumimoji="0" lang="zh-CN" altLang="en-US" sz="2400" b="1" i="0" u="none" strike="noStrike" kern="1200" cap="none" spc="0" normalizeH="0" baseline="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表</a:t>
            </a:r>
            <a:r>
              <a:rPr kumimoji="0" lang="en-US" altLang="zh-CN" sz="2400" b="1" i="0" u="none" strike="noStrike" kern="1200" cap="none" spc="0" normalizeH="0" baseline="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4</a:t>
            </a:r>
            <a:r>
              <a:rPr kumimoji="0" lang="zh-CN" altLang="en-US" sz="2400" b="1" i="0" u="none" strike="noStrike" kern="1200" cap="none" spc="0" normalizeH="0" baseline="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一</a:t>
            </a:r>
            <a:r>
              <a:rPr kumimoji="0" lang="en-US" altLang="zh-CN" sz="2400" b="1" i="0" u="none" strike="noStrike" kern="1200" cap="none" spc="0" normalizeH="0" baseline="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5</a:t>
            </a:r>
            <a:r>
              <a:rPr kumimoji="0" lang="zh-CN" altLang="en-US" sz="2400" b="1" i="0" u="none" strike="noStrike" kern="1200" cap="none" spc="0" normalizeH="0" baseline="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课程适宜性评价指标体系</a:t>
            </a:r>
            <a:endParaRPr kumimoji="0" lang="zh-CN" altLang="en-US" sz="2400" b="1"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Arial" panose="020B0604020202020204" pitchFamily="34" charset="0"/>
            </a:endParaRPr>
          </a:p>
          <a:p>
            <a:pPr marL="0" marR="0" lvl="0" indent="0" algn="l" defTabSz="914400" rtl="0" eaLnBrk="0" fontAlgn="base" latinLnBrk="0" hangingPunct="0">
              <a:spcBef>
                <a:spcPct val="0"/>
              </a:spcBef>
              <a:spcAft>
                <a:spcPct val="0"/>
              </a:spcAft>
              <a:buClrTx/>
              <a:buSzTx/>
              <a:buFontTx/>
              <a:buNone/>
              <a:defRPr/>
            </a:pPr>
            <a:endParaRPr kumimoji="0" lang="zh-CN" altLang="en-US" sz="2400" b="1"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graphicFrame>
        <p:nvGraphicFramePr>
          <p:cNvPr id="5" name="表格 4"/>
          <p:cNvGraphicFramePr>
            <a:graphicFrameLocks noGrp="1"/>
          </p:cNvGraphicFramePr>
          <p:nvPr>
            <p:custDataLst>
              <p:tags r:id="rId1"/>
            </p:custDataLst>
          </p:nvPr>
        </p:nvGraphicFramePr>
        <p:xfrm>
          <a:off x="2595245" y="2999740"/>
          <a:ext cx="7787005" cy="3625215"/>
        </p:xfrm>
        <a:graphic>
          <a:graphicData uri="http://schemas.openxmlformats.org/drawingml/2006/table">
            <a:tbl>
              <a:tblPr/>
              <a:tblGrid>
                <a:gridCol w="654685"/>
                <a:gridCol w="655320"/>
                <a:gridCol w="6477000"/>
              </a:tblGrid>
              <a:tr h="499110">
                <a:tc rowSpan="2">
                  <a:txBody>
                    <a:bodyPr/>
                    <a:lstStyle/>
                    <a:p>
                      <a:pPr algn="ctr">
                        <a:spcAft>
                          <a:spcPts val="0"/>
                        </a:spcAft>
                      </a:pPr>
                      <a:endPar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课程</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内容</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endPar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内容</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600" b="1" kern="100" dirty="0" smtClean="0">
                          <a:solidFill>
                            <a:schemeClr val="tx1">
                              <a:lumMod val="95000"/>
                              <a:lumOff val="5000"/>
                            </a:schemeClr>
                          </a:solidFill>
                          <a:latin typeface="Calibri" panose="020F0502020204030204"/>
                          <a:ea typeface="宋体" panose="02010600030101010101" pitchFamily="2" charset="-122"/>
                          <a:cs typeface="Times New Roman" panose="02020603050405020304"/>
                        </a:rPr>
                        <a:t>8</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97840">
                <a:tc vMerge="1">
                  <a:tcPr/>
                </a:tc>
                <a:tc>
                  <a:txBody>
                    <a:bodyPr/>
                    <a:lstStyle/>
                    <a:p>
                      <a:pPr algn="just">
                        <a:spcAft>
                          <a:spcPts val="0"/>
                        </a:spcAft>
                      </a:pPr>
                      <a:endPar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教材</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99110">
                <a:tc rowSpan="4">
                  <a:txBody>
                    <a:bodyPr/>
                    <a:lstStyle/>
                    <a:p>
                      <a:pPr algn="ctr">
                        <a:spcAft>
                          <a:spcPts val="0"/>
                        </a:spcAft>
                      </a:pPr>
                      <a:endParaRPr lang="en-US" sz="1600" b="1" kern="10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rPr>
                        <a:t>实施</a:t>
                      </a:r>
                      <a:endPar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rPr>
                        <a:t>过程</a:t>
                      </a:r>
                      <a:endPar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600" b="1" kern="100" dirty="0" smtClean="0">
                          <a:solidFill>
                            <a:schemeClr val="tx1">
                              <a:lumMod val="95000"/>
                              <a:lumOff val="5000"/>
                            </a:schemeClr>
                          </a:solidFill>
                          <a:latin typeface="Calibri" panose="020F0502020204030204"/>
                          <a:ea typeface="宋体" panose="02010600030101010101" pitchFamily="2" charset="-122"/>
                          <a:cs typeface="Times New Roman" panose="02020603050405020304"/>
                        </a:rPr>
                        <a:t>全体</a:t>
                      </a: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性</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zh-CN" altLang="en-US" sz="1800" dirty="0"/>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98475">
                <a:tc vMerge="1">
                  <a:tcPr/>
                </a:tc>
                <a:tc>
                  <a:txBody>
                    <a:bodyPr/>
                    <a:lstStyle/>
                    <a:p>
                      <a:pPr algn="ctr">
                        <a:spcAft>
                          <a:spcPts val="0"/>
                        </a:spcAft>
                      </a:pPr>
                      <a:r>
                        <a:rPr lang="zh-CN" sz="1600" b="1" kern="100" dirty="0" smtClean="0">
                          <a:solidFill>
                            <a:schemeClr val="tx1">
                              <a:lumMod val="95000"/>
                              <a:lumOff val="5000"/>
                            </a:schemeClr>
                          </a:solidFill>
                          <a:latin typeface="Calibri" panose="020F0502020204030204"/>
                          <a:ea typeface="宋体" panose="02010600030101010101" pitchFamily="2" charset="-122"/>
                          <a:cs typeface="Times New Roman" panose="02020603050405020304"/>
                        </a:rPr>
                        <a:t>主体</a:t>
                      </a: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性</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zh-CN" altLang="en-US" sz="1800" dirty="0"/>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87375">
                <a:tc vMerge="1">
                  <a:tcPr/>
                </a:tc>
                <a:tc>
                  <a:txBody>
                    <a:bodyPr/>
                    <a:lstStyle/>
                    <a:p>
                      <a:pPr algn="ctr">
                        <a:spcAft>
                          <a:spcPts val="0"/>
                        </a:spcAft>
                      </a:pPr>
                      <a:r>
                        <a:rPr lang="zh-CN" sz="1600" b="1" kern="100" dirty="0" smtClean="0">
                          <a:solidFill>
                            <a:schemeClr val="tx1">
                              <a:lumMod val="95000"/>
                              <a:lumOff val="5000"/>
                            </a:schemeClr>
                          </a:solidFill>
                          <a:latin typeface="Calibri" panose="020F0502020204030204"/>
                          <a:ea typeface="宋体" panose="02010600030101010101" pitchFamily="2" charset="-122"/>
                          <a:cs typeface="Times New Roman" panose="02020603050405020304"/>
                        </a:rPr>
                        <a:t>时间</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空间</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zh-CN" altLang="en-US" sz="1800"/>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5275">
                <a:tc vMerge="1">
                  <a:tcPr/>
                </a:tc>
                <a:tc>
                  <a:txBody>
                    <a:bodyPr/>
                    <a:lstStyle/>
                    <a:p>
                      <a:pPr algn="ctr">
                        <a:spcAft>
                          <a:spcPts val="0"/>
                        </a:spcAft>
                      </a:pPr>
                      <a:r>
                        <a:rPr lang="zh-CN" sz="1600" b="1" kern="100" dirty="0" smtClean="0">
                          <a:solidFill>
                            <a:schemeClr val="tx1">
                              <a:lumMod val="95000"/>
                              <a:lumOff val="5000"/>
                            </a:schemeClr>
                          </a:solidFill>
                          <a:latin typeface="Calibri" panose="020F0502020204030204"/>
                          <a:ea typeface="宋体" panose="02010600030101010101" pitchFamily="2" charset="-122"/>
                          <a:cs typeface="Times New Roman" panose="02020603050405020304"/>
                        </a:rPr>
                        <a:t>设施</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zh-CN" altLang="en-US" sz="1800"/>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48030">
                <a:tc>
                  <a:txBody>
                    <a:bodyPr/>
                    <a:lstStyle/>
                    <a:p>
                      <a:pPr algn="ctr">
                        <a:spcAft>
                          <a:spcPts val="0"/>
                        </a:spcAft>
                      </a:pPr>
                      <a:endParaRPr lang="en-US" sz="1600" b="1" kern="10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rPr>
                        <a:t>课程</a:t>
                      </a:r>
                      <a:endPar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rPr>
                        <a:t>实效</a:t>
                      </a:r>
                      <a:endParaRPr lang="zh-CN" sz="1600" b="1" kern="10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en-US"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p>
                      <a:pPr algn="ctr">
                        <a:spcAft>
                          <a:spcPts val="0"/>
                        </a:spcAft>
                      </a:pPr>
                      <a:r>
                        <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rPr>
                        <a:t>成果</a:t>
                      </a:r>
                      <a:endParaRPr lang="zh-CN" sz="1600" b="1" kern="100" dirty="0">
                        <a:solidFill>
                          <a:schemeClr val="tx1">
                            <a:lumMod val="95000"/>
                            <a:lumOff val="5000"/>
                          </a:schemeClr>
                        </a:solidFill>
                        <a:latin typeface="Calibri" panose="020F0502020204030204"/>
                        <a:ea typeface="宋体" panose="02010600030101010101" pitchFamily="2" charset="-122"/>
                        <a:cs typeface="Times New Roman" panose="02020603050405020304"/>
                      </a:endParaRPr>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zh-CN" altLang="en-US" sz="1800" dirty="0"/>
                    </a:p>
                  </a:txBody>
                  <a:tcPr marL="46299" marR="4629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4" name="图片 823"/>
          <p:cNvPicPr>
            <a:picLocks noChangeAspect="1"/>
          </p:cNvPicPr>
          <p:nvPr/>
        </p:nvPicPr>
        <p:blipFill>
          <a:blip r:embed="rId1"/>
          <a:stretch>
            <a:fillRect/>
          </a:stretch>
        </p:blipFill>
        <p:spPr>
          <a:xfrm>
            <a:off x="635" y="-13335"/>
            <a:ext cx="12609830" cy="6896100"/>
          </a:xfrm>
          <a:prstGeom prst="rect">
            <a:avLst/>
          </a:prstGeom>
        </p:spPr>
      </p:pic>
      <p:sp>
        <p:nvSpPr>
          <p:cNvPr id="4" name="标题"/>
          <p:cNvSpPr>
            <a:spLocks noGrp="1"/>
          </p:cNvSpPr>
          <p:nvPr>
            <p:ph type="title"/>
            <p:custDataLst>
              <p:tags r:id="rId2"/>
            </p:custDataLst>
          </p:nvPr>
        </p:nvSpPr>
        <p:spPr/>
        <p:txBody>
          <a:bodyPr>
            <a:normAutofit fontScale="90000"/>
          </a:bodyPr>
          <a:lstStyle/>
          <a:p>
            <a:r>
              <a:rPr lang="zh-CN" altLang="en-US"/>
              <a:t>目</a:t>
            </a:r>
            <a:r>
              <a:rPr lang="en-US" altLang="zh-CN"/>
              <a:t> </a:t>
            </a:r>
            <a:r>
              <a:rPr lang="zh-CN" altLang="en-US"/>
              <a:t>录</a:t>
            </a:r>
            <a:endParaRPr lang="zh-CN" altLang="en-US"/>
          </a:p>
        </p:txBody>
      </p:sp>
      <p:sp>
        <p:nvSpPr>
          <p:cNvPr id="8" name="任意多边形: 形状 10"/>
          <p:cNvSpPr/>
          <p:nvPr>
            <p:custDataLst>
              <p:tags r:id="rId3"/>
            </p:custDataLst>
          </p:nvPr>
        </p:nvSpPr>
        <p:spPr>
          <a:xfrm>
            <a:off x="5093970" y="1682750"/>
            <a:ext cx="5739765"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11"/>
          <p:cNvSpPr/>
          <p:nvPr>
            <p:custDataLst>
              <p:tags r:id="rId4"/>
            </p:custDataLst>
          </p:nvPr>
        </p:nvSpPr>
        <p:spPr>
          <a:xfrm>
            <a:off x="5093970" y="2601595"/>
            <a:ext cx="5677535" cy="76454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12"/>
          <p:cNvSpPr/>
          <p:nvPr>
            <p:custDataLst>
              <p:tags r:id="rId5"/>
            </p:custDataLst>
          </p:nvPr>
        </p:nvSpPr>
        <p:spPr>
          <a:xfrm>
            <a:off x="5093970" y="3452495"/>
            <a:ext cx="5749925"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任意多边形: 形状 1"/>
          <p:cNvSpPr/>
          <p:nvPr>
            <p:custDataLst>
              <p:tags r:id="rId6"/>
            </p:custDataLst>
          </p:nvPr>
        </p:nvSpPr>
        <p:spPr>
          <a:xfrm>
            <a:off x="5072380" y="1682750"/>
            <a:ext cx="5758180"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 name="任意多边形: 形状 2"/>
          <p:cNvSpPr/>
          <p:nvPr>
            <p:custDataLst>
              <p:tags r:id="rId7"/>
            </p:custDataLst>
          </p:nvPr>
        </p:nvSpPr>
        <p:spPr>
          <a:xfrm>
            <a:off x="5072380" y="2570480"/>
            <a:ext cx="5699125" cy="79629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 name="任意多边形: 形状 5"/>
          <p:cNvSpPr/>
          <p:nvPr>
            <p:custDataLst>
              <p:tags r:id="rId8"/>
            </p:custDataLst>
          </p:nvPr>
        </p:nvSpPr>
        <p:spPr>
          <a:xfrm>
            <a:off x="5093970" y="3452495"/>
            <a:ext cx="5739765"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 name="任意多边形: 形状 14"/>
          <p:cNvSpPr/>
          <p:nvPr>
            <p:custDataLst>
              <p:tags r:id="rId9"/>
            </p:custDataLst>
          </p:nvPr>
        </p:nvSpPr>
        <p:spPr>
          <a:xfrm rot="16200000" flipV="1">
            <a:off x="5348257" y="1813567"/>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任意多边形: 形状 15"/>
          <p:cNvSpPr/>
          <p:nvPr>
            <p:custDataLst>
              <p:tags r:id="rId10"/>
            </p:custDataLst>
          </p:nvPr>
        </p:nvSpPr>
        <p:spPr>
          <a:xfrm rot="16200000" flipV="1">
            <a:off x="5306101" y="1771411"/>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序号"/>
          <p:cNvSpPr txBox="1"/>
          <p:nvPr>
            <p:custDataLst>
              <p:tags r:id="rId11"/>
            </p:custDataLst>
          </p:nvPr>
        </p:nvSpPr>
        <p:spPr>
          <a:xfrm>
            <a:off x="5378223" y="1869436"/>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01</a:t>
            </a:r>
            <a:endParaRPr lang="en-US" sz="2000" b="1" dirty="0">
              <a:solidFill>
                <a:srgbClr val="FFFFFF"/>
              </a:solidFill>
              <a:latin typeface="+mn-ea"/>
            </a:endParaRPr>
          </a:p>
        </p:txBody>
      </p:sp>
      <p:sp>
        <p:nvSpPr>
          <p:cNvPr id="39" name="项标题"/>
          <p:cNvSpPr txBox="1"/>
          <p:nvPr>
            <p:custDataLst>
              <p:tags r:id="rId12"/>
            </p:custDataLst>
          </p:nvPr>
        </p:nvSpPr>
        <p:spPr>
          <a:xfrm>
            <a:off x="6142990" y="1771650"/>
            <a:ext cx="4628515"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任务一</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幼儿园教育评价方案的设计</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 </a:t>
            </a:r>
            <a:endPar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endParaRPr>
          </a:p>
        </p:txBody>
      </p:sp>
      <p:sp>
        <p:nvSpPr>
          <p:cNvPr id="40" name="任意多边形: 形状 18"/>
          <p:cNvSpPr/>
          <p:nvPr>
            <p:custDataLst>
              <p:tags r:id="rId13"/>
            </p:custDataLst>
          </p:nvPr>
        </p:nvSpPr>
        <p:spPr>
          <a:xfrm rot="16200000" flipV="1">
            <a:off x="5348257" y="2698331"/>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 name="任意多边形: 形状 19"/>
          <p:cNvSpPr/>
          <p:nvPr>
            <p:custDataLst>
              <p:tags r:id="rId14"/>
            </p:custDataLst>
          </p:nvPr>
        </p:nvSpPr>
        <p:spPr>
          <a:xfrm rot="16200000" flipV="1">
            <a:off x="5306101" y="2656683"/>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序号"/>
          <p:cNvSpPr txBox="1"/>
          <p:nvPr>
            <p:custDataLst>
              <p:tags r:id="rId15"/>
            </p:custDataLst>
          </p:nvPr>
        </p:nvSpPr>
        <p:spPr>
          <a:xfrm>
            <a:off x="5378223" y="2754200"/>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02</a:t>
            </a:r>
            <a:endParaRPr lang="en-US" sz="2000" b="1" dirty="0">
              <a:solidFill>
                <a:srgbClr val="FFFFFF"/>
              </a:solidFill>
              <a:latin typeface="+mn-ea"/>
            </a:endParaRPr>
          </a:p>
        </p:txBody>
      </p:sp>
      <p:sp>
        <p:nvSpPr>
          <p:cNvPr id="43" name="项标题"/>
          <p:cNvSpPr txBox="1"/>
          <p:nvPr>
            <p:custDataLst>
              <p:tags r:id="rId16"/>
            </p:custDataLst>
          </p:nvPr>
        </p:nvSpPr>
        <p:spPr>
          <a:xfrm>
            <a:off x="6142990" y="2656840"/>
            <a:ext cx="4612005"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任务二</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幼儿园教育评价资料的收集</a:t>
            </a:r>
            <a:endParaRPr lang="zh-CN" altLang="en-US" sz="1900" b="1" spc="300" dirty="0">
              <a:solidFill>
                <a:schemeClr val="tx2"/>
              </a:solidFill>
              <a:latin typeface="+mn-ea"/>
            </a:endParaRPr>
          </a:p>
        </p:txBody>
      </p:sp>
      <p:sp>
        <p:nvSpPr>
          <p:cNvPr id="44" name="任意多边形: 形状 22"/>
          <p:cNvSpPr/>
          <p:nvPr>
            <p:custDataLst>
              <p:tags r:id="rId17"/>
            </p:custDataLst>
          </p:nvPr>
        </p:nvSpPr>
        <p:spPr>
          <a:xfrm rot="16200000" flipV="1">
            <a:off x="5348257" y="3583603"/>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 name="任意多边形: 形状 23"/>
          <p:cNvSpPr/>
          <p:nvPr>
            <p:custDataLst>
              <p:tags r:id="rId18"/>
            </p:custDataLst>
          </p:nvPr>
        </p:nvSpPr>
        <p:spPr>
          <a:xfrm rot="16200000" flipV="1">
            <a:off x="5306101" y="3541447"/>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 name="序号"/>
          <p:cNvSpPr txBox="1"/>
          <p:nvPr>
            <p:custDataLst>
              <p:tags r:id="rId19"/>
            </p:custDataLst>
          </p:nvPr>
        </p:nvSpPr>
        <p:spPr>
          <a:xfrm>
            <a:off x="5378223" y="3639472"/>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03</a:t>
            </a:r>
            <a:endParaRPr lang="en-US" sz="2000" b="1" dirty="0">
              <a:solidFill>
                <a:srgbClr val="FFFFFF"/>
              </a:solidFill>
              <a:latin typeface="+mn-ea"/>
            </a:endParaRPr>
          </a:p>
        </p:txBody>
      </p:sp>
      <p:sp>
        <p:nvSpPr>
          <p:cNvPr id="47" name="项标题"/>
          <p:cNvSpPr txBox="1"/>
          <p:nvPr>
            <p:custDataLst>
              <p:tags r:id="rId20"/>
            </p:custDataLst>
          </p:nvPr>
        </p:nvSpPr>
        <p:spPr>
          <a:xfrm>
            <a:off x="6142990" y="3542030"/>
            <a:ext cx="4612005"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任务三</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幼儿园教育评价结果的分析</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 </a:t>
            </a:r>
            <a:endPar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endParaRPr>
          </a:p>
        </p:txBody>
      </p:sp>
      <p:grpSp>
        <p:nvGrpSpPr>
          <p:cNvPr id="7"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11"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8"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9"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0"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2"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3"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4"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5"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6"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7"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8"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9"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0"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1"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2"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3"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4"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5"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6"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7"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8"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9"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0"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1"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2"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3"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pic>
        <p:nvPicPr>
          <p:cNvPr id="81921" name="Picture 9" descr="C:\Users\Administrator\Desktop\出版社社标.jpg"/>
          <p:cNvPicPr>
            <a:picLocks noChangeAspect="1"/>
          </p:cNvPicPr>
          <p:nvPr/>
        </p:nvPicPr>
        <p:blipFill>
          <a:blip r:embed="rId21">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22"/>
    </p:custData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(一）幼儿园教育评价的指标系统</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3.指标设计的方法</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）典型解剖法</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对少数典型对象的特征加以系统研究，找出属于他们的共同特征，并以此作为确定这一群体或类似群体的评价指标内容，这种方法称为典型解剖法。在典型解剖法中，典型选择是中心环节，也是最重要的一个环节。这一环节直接决定典型解剖法的成败。选择什么典型由评价对象来决定，如要设计幼儿园管理者评价指标体系，可以一些优秀的幼儿园管理者作为典型解剖对象。</a:t>
            </a: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(一）幼儿园教育评价的指标系统</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3.指标设计的方法</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）典型解剖法</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当典型对象确定之后，就需要对典型对象进行分析研究，寻找、小结、归纳典型对象所具有的共同主观要素与客观要素，形成指标因素。接着，采用类推的方法，将这类指标要素做适当的调整、完善，使其具有一定的适宜性，并更符合评价指标设计的基本要求。</a:t>
            </a: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custDataLst>
              <p:tags r:id="rId1"/>
            </p:custDataLst>
          </p:nvPr>
        </p:nvSpPr>
        <p:spPr>
          <a:xfrm>
            <a:off x="457200" y="274955"/>
            <a:ext cx="8229600" cy="615315"/>
          </a:xfrm>
        </p:spPr>
        <p:txBody>
          <a:bodyPr/>
          <a:lstStyle/>
          <a:p>
            <a:pPr algn="l"/>
            <a:r>
              <a:rPr lang="zh-CN" altLang="en-US" sz="2800"/>
              <a:t>如：</a:t>
            </a:r>
            <a:endParaRPr lang="zh-CN" altLang="en-US" sz="2800"/>
          </a:p>
        </p:txBody>
      </p:sp>
      <p:sp>
        <p:nvSpPr>
          <p:cNvPr id="8" name="矩形 7"/>
          <p:cNvSpPr/>
          <p:nvPr userDrawn="1">
            <p:custDataLst>
              <p:tags r:id="rId2"/>
            </p:custDataLst>
          </p:nvPr>
        </p:nvSpPr>
        <p:spPr>
          <a:xfrm>
            <a:off x="0" y="3048000"/>
            <a:ext cx="12192000" cy="3810000"/>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olidFill>
                <a:schemeClr val="lt1"/>
              </a:solidFill>
              <a:latin typeface="微软雅黑" panose="020B0503020204020204" charset="-122"/>
              <a:ea typeface="微软雅黑" panose="020B0503020204020204" charset="-122"/>
              <a:sym typeface="+mn-ea"/>
            </a:endParaRPr>
          </a:p>
        </p:txBody>
      </p:sp>
      <p:sp useBgFill="1">
        <p:nvSpPr>
          <p:cNvPr id="5" name="矩形 4"/>
          <p:cNvSpPr/>
          <p:nvPr>
            <p:custDataLst>
              <p:tags r:id="rId3"/>
            </p:custDataLst>
          </p:nvPr>
        </p:nvSpPr>
        <p:spPr>
          <a:xfrm>
            <a:off x="701040" y="927735"/>
            <a:ext cx="10800715" cy="4725035"/>
          </a:xfrm>
          <a:prstGeom prst="rect">
            <a:avLst/>
          </a:prstGeom>
          <a:ln>
            <a:noFill/>
          </a:ln>
          <a:effectLst>
            <a:outerShdw blurRad="127000" dist="38100" dir="5400000" algn="t" rotWithShape="0">
              <a:schemeClr val="dk1">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60000" rIns="360000" numCol="1" spcCol="0" rtlCol="0" fromWordArt="0" anchor="ctr" anchorCtr="0" forceAA="0" compatLnSpc="1">
            <a:noAutofit/>
          </a:bodyPr>
          <a:lstStyle/>
          <a:p>
            <a:pPr algn="just">
              <a:lnSpc>
                <a:spcPct val="130000"/>
              </a:lnSpc>
            </a:pPr>
            <a:endParaRPr lang="zh-CN" altLang="en-US" spc="150" dirty="0">
              <a:ln w="3175">
                <a:noFill/>
                <a:prstDash val="dash"/>
              </a:ln>
              <a:solidFill>
                <a:srgbClr val="262626"/>
              </a:solidFill>
              <a:uFillTx/>
              <a:latin typeface="+mn-ea"/>
              <a:ea typeface="微软雅黑" panose="020B0503020204020204" charset="-122"/>
              <a:cs typeface="微软雅黑" panose="020B0503020204020204" charset="-122"/>
              <a:sym typeface="+mn-ea"/>
            </a:endParaRPr>
          </a:p>
        </p:txBody>
      </p:sp>
      <p:sp>
        <p:nvSpPr>
          <p:cNvPr id="6" name="文本框 5"/>
          <p:cNvSpPr txBox="1"/>
          <p:nvPr>
            <p:custDataLst>
              <p:tags r:id="rId4"/>
            </p:custDataLst>
          </p:nvPr>
        </p:nvSpPr>
        <p:spPr>
          <a:xfrm>
            <a:off x="1143635" y="1257935"/>
            <a:ext cx="10116820" cy="4152900"/>
          </a:xfrm>
          <a:prstGeom prst="rect">
            <a:avLst/>
          </a:prstGeom>
          <a:noFill/>
        </p:spPr>
        <p:txBody>
          <a:bodyPr wrap="square" lIns="0" tIns="0" rIns="0" bIns="0" rtlCol="0" anchor="ctr" anchorCtr="0"/>
          <a:lstStyle/>
          <a:p>
            <a:pPr marL="0" lvl="0" indent="0" fontAlgn="auto">
              <a:lnSpc>
                <a:spcPct val="150000"/>
              </a:lnSpc>
            </a:pPr>
            <a:r>
              <a:rPr lang="zh-CN" altLang="en-US" sz="1600" kern="0" dirty="0">
                <a:ln>
                  <a:noFill/>
                  <a:prstDash val="sysDot"/>
                </a:ln>
                <a:solidFill>
                  <a:schemeClr val="tx1">
                    <a:lumMod val="85000"/>
                    <a:lumOff val="15000"/>
                  </a:schemeClr>
                </a:solidFill>
                <a:latin typeface="+mn-ea"/>
                <a:sym typeface="+mn-ea"/>
              </a:rPr>
              <a:t>1992年“上海市优秀幼儿教师素质”调研组曾利用一年的时间,选择上海市9位出色的幼儿园教师进行个案研究,将他们共同的一些素质特征加以总结概括。对象选取的原则是侧重于高层次又兼顾代表性,这9位幼儿园教师中既有50年代的老将,又有80年代的教师;既有幼儿师范学校毕业的优秀学生,又有特困回城的知识青年;既有示范幼儿园的声名卓著的园丁,又有来自普通幼儿园的并不知名的教师。但他们共同的特点是,得到了社会和广大家长的认可,并获得了各种荣誉。通过对这个9位幼儿园教师的个案研究,得出了一个好教师共同具备的5项素质要求:</a:t>
            </a:r>
            <a:endParaRPr lang="zh-CN" altLang="en-US" sz="1600" kern="0" dirty="0">
              <a:ln>
                <a:noFill/>
                <a:prstDash val="sysDot"/>
              </a:ln>
              <a:solidFill>
                <a:schemeClr val="tx1">
                  <a:lumMod val="85000"/>
                  <a:lumOff val="15000"/>
                </a:schemeClr>
              </a:solidFill>
              <a:latin typeface="+mn-ea"/>
              <a:sym typeface="+mn-ea"/>
            </a:endParaRPr>
          </a:p>
          <a:p>
            <a:pPr marL="0" lvl="0" indent="0" fontAlgn="auto">
              <a:lnSpc>
                <a:spcPct val="150000"/>
              </a:lnSpc>
            </a:pPr>
            <a:r>
              <a:rPr lang="zh-CN" altLang="en-US" sz="1600" kern="0" dirty="0">
                <a:ln>
                  <a:noFill/>
                  <a:prstDash val="sysDot"/>
                </a:ln>
                <a:solidFill>
                  <a:schemeClr val="tx1">
                    <a:lumMod val="85000"/>
                    <a:lumOff val="15000"/>
                  </a:schemeClr>
                </a:solidFill>
                <a:latin typeface="+mn-ea"/>
                <a:sym typeface="+mn-ea"/>
              </a:rPr>
              <a:t>(1)强烈的责任感和事业心;</a:t>
            </a:r>
            <a:endParaRPr lang="zh-CN" altLang="en-US" sz="1600" kern="0" dirty="0">
              <a:ln>
                <a:noFill/>
                <a:prstDash val="sysDot"/>
              </a:ln>
              <a:solidFill>
                <a:schemeClr val="tx1">
                  <a:lumMod val="85000"/>
                  <a:lumOff val="15000"/>
                </a:schemeClr>
              </a:solidFill>
              <a:latin typeface="+mn-ea"/>
              <a:sym typeface="+mn-ea"/>
            </a:endParaRPr>
          </a:p>
          <a:p>
            <a:pPr marL="0" lvl="0" indent="0" fontAlgn="auto">
              <a:lnSpc>
                <a:spcPct val="150000"/>
              </a:lnSpc>
            </a:pPr>
            <a:r>
              <a:rPr lang="zh-CN" altLang="en-US" sz="1600" kern="0" dirty="0">
                <a:ln>
                  <a:noFill/>
                  <a:prstDash val="sysDot"/>
                </a:ln>
                <a:solidFill>
                  <a:schemeClr val="tx1">
                    <a:lumMod val="85000"/>
                    <a:lumOff val="15000"/>
                  </a:schemeClr>
                </a:solidFill>
                <a:latin typeface="+mn-ea"/>
                <a:sym typeface="+mn-ea"/>
              </a:rPr>
              <a:t>(2)赤诚的爱心和不泯的童心;</a:t>
            </a:r>
            <a:endParaRPr lang="zh-CN" altLang="en-US" sz="1600" kern="0" dirty="0">
              <a:ln>
                <a:noFill/>
                <a:prstDash val="sysDot"/>
              </a:ln>
              <a:solidFill>
                <a:schemeClr val="tx1">
                  <a:lumMod val="85000"/>
                  <a:lumOff val="15000"/>
                </a:schemeClr>
              </a:solidFill>
              <a:latin typeface="+mn-ea"/>
              <a:sym typeface="+mn-ea"/>
            </a:endParaRPr>
          </a:p>
          <a:p>
            <a:pPr marL="0" lvl="0" indent="0" fontAlgn="auto">
              <a:lnSpc>
                <a:spcPct val="150000"/>
              </a:lnSpc>
            </a:pPr>
            <a:r>
              <a:rPr lang="zh-CN" altLang="en-US" sz="1600" kern="0" dirty="0">
                <a:ln>
                  <a:noFill/>
                  <a:prstDash val="sysDot"/>
                </a:ln>
                <a:solidFill>
                  <a:schemeClr val="tx1">
                    <a:lumMod val="85000"/>
                    <a:lumOff val="15000"/>
                  </a:schemeClr>
                </a:solidFill>
                <a:latin typeface="+mn-ea"/>
                <a:sym typeface="+mn-ea"/>
              </a:rPr>
              <a:t>(3)广博的知识和全面的专业技能;</a:t>
            </a:r>
            <a:endParaRPr lang="zh-CN" altLang="en-US" sz="1600" kern="0" dirty="0">
              <a:ln>
                <a:noFill/>
                <a:prstDash val="sysDot"/>
              </a:ln>
              <a:solidFill>
                <a:schemeClr val="tx1">
                  <a:lumMod val="85000"/>
                  <a:lumOff val="15000"/>
                </a:schemeClr>
              </a:solidFill>
              <a:latin typeface="+mn-ea"/>
              <a:sym typeface="+mn-ea"/>
            </a:endParaRPr>
          </a:p>
          <a:p>
            <a:pPr marL="0" lvl="0" indent="0" fontAlgn="auto">
              <a:lnSpc>
                <a:spcPct val="150000"/>
              </a:lnSpc>
            </a:pPr>
            <a:r>
              <a:rPr lang="zh-CN" altLang="en-US" sz="1600" kern="0" dirty="0">
                <a:ln>
                  <a:noFill/>
                  <a:prstDash val="sysDot"/>
                </a:ln>
                <a:solidFill>
                  <a:schemeClr val="tx1">
                    <a:lumMod val="85000"/>
                    <a:lumOff val="15000"/>
                  </a:schemeClr>
                </a:solidFill>
                <a:latin typeface="+mn-ea"/>
                <a:sym typeface="+mn-ea"/>
              </a:rPr>
              <a:t>(4)健全的心理和完善的人格;</a:t>
            </a:r>
            <a:endParaRPr lang="zh-CN" altLang="en-US" sz="1600" kern="0" dirty="0">
              <a:ln>
                <a:noFill/>
                <a:prstDash val="sysDot"/>
              </a:ln>
              <a:solidFill>
                <a:schemeClr val="tx1">
                  <a:lumMod val="85000"/>
                  <a:lumOff val="15000"/>
                </a:schemeClr>
              </a:solidFill>
              <a:latin typeface="+mn-ea"/>
              <a:sym typeface="+mn-ea"/>
            </a:endParaRPr>
          </a:p>
          <a:p>
            <a:pPr marL="0" lvl="0" indent="0" fontAlgn="auto">
              <a:lnSpc>
                <a:spcPct val="150000"/>
              </a:lnSpc>
            </a:pPr>
            <a:r>
              <a:rPr lang="zh-CN" altLang="en-US" sz="1600" kern="0" dirty="0">
                <a:ln>
                  <a:noFill/>
                  <a:prstDash val="sysDot"/>
                </a:ln>
                <a:solidFill>
                  <a:schemeClr val="tx1">
                    <a:lumMod val="85000"/>
                    <a:lumOff val="15000"/>
                  </a:schemeClr>
                </a:solidFill>
                <a:latin typeface="+mn-ea"/>
                <a:sym typeface="+mn-ea"/>
              </a:rPr>
              <a:t>(5)不断进取和自我完善并以此作为对全体幼儿园教师提出的共同的素质要求。</a:t>
            </a:r>
            <a:endParaRPr lang="zh-CN" altLang="en-US" sz="1600" kern="0" dirty="0">
              <a:ln>
                <a:noFill/>
                <a:prstDash val="sysDot"/>
              </a:ln>
              <a:solidFill>
                <a:schemeClr val="tx1">
                  <a:lumMod val="85000"/>
                  <a:lumOff val="15000"/>
                </a:schemeClr>
              </a:solidFill>
              <a:latin typeface="+mn-ea"/>
              <a:sym typeface="+mn-ea"/>
            </a:endParaRPr>
          </a:p>
          <a:p>
            <a:pPr marL="0" lvl="0" indent="0" fontAlgn="auto">
              <a:lnSpc>
                <a:spcPct val="150000"/>
              </a:lnSpc>
            </a:pPr>
            <a:r>
              <a:rPr lang="zh-CN" altLang="en-US" sz="1600" kern="0" dirty="0">
                <a:ln>
                  <a:noFill/>
                  <a:prstDash val="sysDot"/>
                </a:ln>
                <a:solidFill>
                  <a:schemeClr val="tx1">
                    <a:lumMod val="85000"/>
                    <a:lumOff val="15000"/>
                  </a:schemeClr>
                </a:solidFill>
                <a:latin typeface="+mn-ea"/>
                <a:sym typeface="+mn-ea"/>
              </a:rPr>
              <a:t>当我们把这5项素质作为衡量一个幼儿园教师是否合格或优秀的内容时,它便具有了评价指标的功能。</a:t>
            </a:r>
            <a:endParaRPr lang="zh-CN" altLang="en-US" sz="1600" kern="0" dirty="0">
              <a:ln>
                <a:noFill/>
                <a:prstDash val="sysDot"/>
              </a:ln>
              <a:solidFill>
                <a:schemeClr val="tx1">
                  <a:lumMod val="85000"/>
                  <a:lumOff val="15000"/>
                </a:schemeClr>
              </a:solidFill>
              <a:latin typeface="+mn-ea"/>
              <a:sym typeface="+mn-ea"/>
            </a:endParaRPr>
          </a:p>
        </p:txBody>
      </p:sp>
    </p:spTree>
    <p:custDataLst>
      <p:tags r:id="rId5"/>
    </p:custData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(一）幼儿园教育评价的指标系统</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3.指标设计的方法</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3</a:t>
            </a:r>
            <a:r>
              <a:rPr lang="zh-CN" altLang="en-US" sz="2000" dirty="0">
                <a:solidFill>
                  <a:schemeClr val="bg1">
                    <a:lumMod val="25000"/>
                  </a:schemeClr>
                </a:solidFill>
                <a:latin typeface="宋体" panose="02010600030101010101" pitchFamily="2" charset="-122"/>
                <a:sym typeface="+mn-ea"/>
              </a:rPr>
              <a:t>）专家咨询法</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专家咨询法又称特尔菲法，是因古希腊特尔菲地区的预言家而得名的。所谓特尔菲 法，是指让一个小组在小组成员没有面对面的相互影响或相互对抗的情况下，对某个复 杂问题达成一致。这一方法最大的特点是防止权威人士、群体压力而对个人的判断造成影响，保证个人的独立思考，使之能在没有别人的压力下发表意见。</a:t>
            </a: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custDataLst>
              <p:tags r:id="rId1"/>
            </p:custDataLst>
          </p:nvPr>
        </p:nvSpPr>
        <p:spPr>
          <a:xfrm>
            <a:off x="457200" y="274955"/>
            <a:ext cx="8229600" cy="615315"/>
          </a:xfrm>
        </p:spPr>
        <p:txBody>
          <a:bodyPr/>
          <a:lstStyle/>
          <a:p>
            <a:pPr algn="l"/>
            <a:r>
              <a:rPr lang="zh-CN" altLang="en-US" sz="2800"/>
              <a:t>如：</a:t>
            </a:r>
            <a:endParaRPr lang="zh-CN" altLang="en-US" sz="2800"/>
          </a:p>
        </p:txBody>
      </p:sp>
      <p:sp>
        <p:nvSpPr>
          <p:cNvPr id="8" name="矩形 7"/>
          <p:cNvSpPr/>
          <p:nvPr userDrawn="1">
            <p:custDataLst>
              <p:tags r:id="rId2"/>
            </p:custDataLst>
          </p:nvPr>
        </p:nvSpPr>
        <p:spPr>
          <a:xfrm>
            <a:off x="0" y="3048000"/>
            <a:ext cx="12192000" cy="3810000"/>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altLang="zh-CN">
              <a:solidFill>
                <a:schemeClr val="lt1"/>
              </a:solidFill>
              <a:latin typeface="微软雅黑" panose="020B0503020204020204" charset="-122"/>
              <a:ea typeface="微软雅黑" panose="020B0503020204020204" charset="-122"/>
              <a:sym typeface="+mn-ea"/>
            </a:endParaRPr>
          </a:p>
        </p:txBody>
      </p:sp>
      <p:sp useBgFill="1">
        <p:nvSpPr>
          <p:cNvPr id="5" name="矩形 4"/>
          <p:cNvSpPr/>
          <p:nvPr>
            <p:custDataLst>
              <p:tags r:id="rId3"/>
            </p:custDataLst>
          </p:nvPr>
        </p:nvSpPr>
        <p:spPr>
          <a:xfrm>
            <a:off x="701040" y="927735"/>
            <a:ext cx="10800715" cy="5525770"/>
          </a:xfrm>
          <a:prstGeom prst="rect">
            <a:avLst/>
          </a:prstGeom>
          <a:ln>
            <a:noFill/>
          </a:ln>
          <a:effectLst>
            <a:outerShdw blurRad="127000" dist="38100" dir="5400000" algn="t" rotWithShape="0">
              <a:schemeClr val="dk1">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60000" rIns="360000" numCol="1" spcCol="0" rtlCol="0" fromWordArt="0" anchor="ctr" anchorCtr="0" forceAA="0" compatLnSpc="1">
            <a:noAutofit/>
          </a:bodyPr>
          <a:lstStyle/>
          <a:p>
            <a:pPr algn="just">
              <a:lnSpc>
                <a:spcPct val="130000"/>
              </a:lnSpc>
            </a:pPr>
            <a:endParaRPr lang="zh-CN" altLang="en-US" spc="150" dirty="0">
              <a:ln w="3175">
                <a:noFill/>
                <a:prstDash val="dash"/>
              </a:ln>
              <a:solidFill>
                <a:srgbClr val="262626"/>
              </a:solidFill>
              <a:uFillTx/>
              <a:latin typeface="+mn-ea"/>
              <a:ea typeface="微软雅黑" panose="020B0503020204020204" charset="-122"/>
              <a:cs typeface="微软雅黑" panose="020B0503020204020204" charset="-122"/>
              <a:sym typeface="+mn-ea"/>
            </a:endParaRPr>
          </a:p>
        </p:txBody>
      </p:sp>
      <p:sp>
        <p:nvSpPr>
          <p:cNvPr id="6" name="文本框 5"/>
          <p:cNvSpPr txBox="1"/>
          <p:nvPr>
            <p:custDataLst>
              <p:tags r:id="rId4"/>
            </p:custDataLst>
          </p:nvPr>
        </p:nvSpPr>
        <p:spPr>
          <a:xfrm>
            <a:off x="990600" y="914400"/>
            <a:ext cx="10317480" cy="4660900"/>
          </a:xfrm>
          <a:prstGeom prst="rect">
            <a:avLst/>
          </a:prstGeom>
          <a:noFill/>
        </p:spPr>
        <p:txBody>
          <a:bodyPr wrap="square" lIns="0" tIns="0" rIns="0" bIns="0" rtlCol="0" anchor="ctr" anchorCtr="0"/>
          <a:lstStyle/>
          <a:p>
            <a:pPr marL="0" marR="0" lvl="0" indent="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en-US" altLang="zh-CN" sz="16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专家咨询法来设计教师素质评价指标时，采用以下的方法和步骤：</a:t>
            </a:r>
            <a:endParaRPr kumimoji="0" lang="zh-CN" altLang="en-US" sz="2000" b="1"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Arial" panose="020B0604020202020204" pitchFamily="34" charset="0"/>
            </a:endParaRPr>
          </a:p>
          <a:p>
            <a:pPr marL="0" marR="0" lvl="0" indent="2667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    第一步，将初步拟定的有关教师素质评价指标编制成调查表，如表</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4</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一</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6</a:t>
            </a:r>
            <a:endParaRPr kumimoji="0" lang="en-US" altLang="zh-CN" sz="2000" b="1" i="0" u="none" strike="noStrike" kern="1200" cap="none" spc="0" normalizeH="0" baseline="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endParaRPr>
          </a:p>
          <a:p>
            <a:pPr marL="0" marR="0" lvl="0" indent="2667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第二步，把调查表发放给有关人员，比如专家、行政官员、幼儿园员管理者和教师等，请他们对每项指标的重要性程度进行判断，在相应的栏目内进行选择，每项指标的重要性程度只能作出一种选择。共选择被调查者</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20</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人。</a:t>
            </a:r>
            <a:endParaRPr kumimoji="0" lang="zh-CN" altLang="en-US" sz="2000" b="1"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Arial" panose="020B0604020202020204" pitchFamily="34" charset="0"/>
            </a:endParaRPr>
          </a:p>
          <a:p>
            <a:pPr marL="0" marR="0" lvl="0" indent="2667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    第三步，将调查表回收，并统计出每项指标上“很重要”、“重要”两栏的人数百分比，按“很重要”、“重要”人数比例和由高到低排列。见表</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4</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一</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7</a:t>
            </a:r>
            <a:endParaRPr kumimoji="0" lang="en-US" altLang="zh-CN" sz="2000" b="1" i="0" u="none" strike="noStrike" kern="1200" cap="none" spc="0" normalizeH="0" baseline="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endParaRPr>
          </a:p>
          <a:p>
            <a:pPr marL="0" marR="0" lvl="0" indent="2667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第四步，如果我们将人数比例不足</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60%</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的删除，就保留了前面</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9</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项指标。这</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9</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项指标就可以作为教师素质评价指标</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也可将这，项指标实行归类，建立上一级目标，形成二级指标体系，见表</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4</a:t>
            </a:r>
            <a:r>
              <a:rPr lang="zh-CN" altLang="en-US"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一</a:t>
            </a:r>
            <a:r>
              <a:rPr lang="en-US" altLang="zh-CN" sz="20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8</a:t>
            </a:r>
            <a:endParaRPr lang="en-US" altLang="zh-CN" sz="2000" b="1" kern="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spTree>
    <p:custDataLst>
      <p:tags r:id="rId5"/>
    </p:custData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(二）概括性问题</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Calibri" panose="020F0502020204030204" pitchFamily="34" charset="0"/>
                <a:sym typeface="+mn-ea"/>
              </a:rPr>
              <a:t>1.概括性问题的含义</a:t>
            </a:r>
            <a:endParaRPr lang="zh-CN" altLang="en-US" sz="2400" dirty="0">
              <a:solidFill>
                <a:schemeClr val="bg1">
                  <a:lumMod val="25000"/>
                </a:schemeClr>
              </a:solidFill>
              <a:latin typeface="Calibri" panose="020F0502020204030204" pitchFamily="34" charset="0"/>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所谓概括性问题，是指根据评价所关心的问题，用一系列抽象的问题作为评价准则。 这种问题与平时所见的调查提纲相类似。</a:t>
            </a:r>
            <a:endParaRPr lang="zh-CN" altLang="en-US" sz="2400" dirty="0">
              <a:solidFill>
                <a:schemeClr val="bg1">
                  <a:lumMod val="25000"/>
                </a:schemeClr>
              </a:solidFill>
              <a:latin typeface="Calibri" panose="020F0502020204030204" pitchFamily="34" charset="0"/>
            </a:endParaRPr>
          </a:p>
          <a:p>
            <a:pPr>
              <a:lnSpc>
                <a:spcPct val="150000"/>
              </a:lnSpc>
            </a:pPr>
            <a:r>
              <a:rPr lang="zh-CN" altLang="en-US" sz="2400"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18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(二）概括性问题</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sym typeface="+mn-ea"/>
              </a:rPr>
              <a:t>概括性问题是表示评价内容的一种形式。它根据幼儿园教育工作中急需解决的问题， 直接提出反映评价内容的一些概括性、不易测量的问题，而并不针对某一个具体的行为。 概括性问题的方式无须做目标向指标的转化，比较容易设计，并且由于针对急需要解决 的问题，它的评价针对性很强，对改进幼儿园教育实践作用较大。但是，它的可测性较差，定量处理较难，可能产生的误差有时较大。</a:t>
            </a:r>
            <a:r>
              <a:rPr lang="zh-CN" altLang="en-US" sz="2400"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6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(二）概括性问题</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sym typeface="+mn-ea"/>
              </a:rPr>
              <a:t>2</a:t>
            </a:r>
            <a:r>
              <a:rPr lang="zh-CN" altLang="en-US" sz="2400" b="1" dirty="0">
                <a:solidFill>
                  <a:schemeClr val="bg1">
                    <a:lumMod val="25000"/>
                  </a:schemeClr>
                </a:solidFill>
                <a:latin typeface="宋体" panose="02010600030101010101" pitchFamily="2" charset="-122"/>
                <a:sym typeface="+mn-ea"/>
              </a:rPr>
              <a:t>.概括性问题的设计要求</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第一，概括性问题应当针对评价者比较关心的、急需解决的实际问题。</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第二，概括性问题要充分突出重点</a:t>
            </a:r>
            <a:r>
              <a:rPr lang="zh-CN" altLang="en-US" sz="2000" baseline="-25000" dirty="0">
                <a:solidFill>
                  <a:schemeClr val="bg1">
                    <a:lumMod val="25000"/>
                  </a:schemeClr>
                </a:solidFill>
                <a:latin typeface="宋体" panose="02010600030101010101" pitchFamily="2" charset="-122"/>
                <a:sym typeface="+mn-ea"/>
              </a:rPr>
              <a:t>：</a:t>
            </a:r>
            <a:r>
              <a:rPr lang="zh-CN" altLang="en-US" sz="2000" dirty="0">
                <a:solidFill>
                  <a:schemeClr val="bg1">
                    <a:lumMod val="25000"/>
                  </a:schemeClr>
                </a:solidFill>
                <a:latin typeface="宋体" panose="02010600030101010101" pitchFamily="2" charset="-122"/>
                <a:sym typeface="+mn-ea"/>
              </a:rPr>
              <a:t>抓主要因素，不抓次要因素）抓大的问题，不 抓小的问题）抓最核心的问题，不抓所有的问题。</a:t>
            </a:r>
            <a:endParaRPr lang="en-US" altLang="zh-CN"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第三，以概括性问题为评价准则进行评价所得出的结论，应对改进工作有直接的 帮助。</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第四，概括性问题的表达要明确、简练。</a:t>
            </a:r>
            <a:endParaRPr lang="en-US" altLang="zh-CN" sz="20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477645" y="608330"/>
            <a:ext cx="10104755" cy="763270"/>
          </a:xfrm>
        </p:spPr>
        <p:txBody>
          <a:bodyPr/>
          <a:lstStyle/>
          <a:p>
            <a:r>
              <a:rPr lang="zh-CN" altLang="en-US" sz="3200"/>
              <a:t>表</a:t>
            </a:r>
            <a:r>
              <a:rPr lang="en-US" altLang="zh-CN" sz="3200"/>
              <a:t>4—9  </a:t>
            </a:r>
            <a:r>
              <a:rPr lang="zh-CN" altLang="en-US" sz="3200"/>
              <a:t>幼儿游戏中的教师指导行为评价</a:t>
            </a:r>
            <a:endParaRPr lang="zh-CN" altLang="en-US" sz="3200"/>
          </a:p>
        </p:txBody>
      </p:sp>
      <p:sp>
        <p:nvSpPr>
          <p:cNvPr id="6" name="矩形 5"/>
          <p:cNvSpPr/>
          <p:nvPr>
            <p:custDataLst>
              <p:tags r:id="rId2"/>
            </p:custDataLst>
          </p:nvPr>
        </p:nvSpPr>
        <p:spPr>
          <a:xfrm>
            <a:off x="0" y="635"/>
            <a:ext cx="861060" cy="685736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矩形 3"/>
          <p:cNvSpPr/>
          <p:nvPr>
            <p:custDataLst>
              <p:tags r:id="rId3"/>
            </p:custDataLst>
          </p:nvPr>
        </p:nvSpPr>
        <p:spPr>
          <a:xfrm>
            <a:off x="704215" y="272415"/>
            <a:ext cx="394335" cy="394335"/>
          </a:xfrm>
          <a:prstGeom prst="rect">
            <a:avLst/>
          </a:prstGeom>
          <a:solidFill>
            <a:schemeClr val="accent1">
              <a:lumMod val="20000"/>
              <a:lumOff val="80000"/>
            </a:schemeClr>
          </a:solidFill>
          <a:ln w="63500">
            <a:solidFill>
              <a:schemeClr val="bg2"/>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0" name="矩形 9"/>
          <p:cNvSpPr/>
          <p:nvPr>
            <p:custDataLst>
              <p:tags r:id="rId4"/>
            </p:custDataLst>
          </p:nvPr>
        </p:nvSpPr>
        <p:spPr>
          <a:xfrm>
            <a:off x="1154430" y="297180"/>
            <a:ext cx="160655" cy="16065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graphicFrame>
        <p:nvGraphicFramePr>
          <p:cNvPr id="3" name="表格 1"/>
          <p:cNvGraphicFramePr>
            <a:graphicFrameLocks noGrp="1"/>
          </p:cNvGraphicFramePr>
          <p:nvPr/>
        </p:nvGraphicFramePr>
        <p:xfrm>
          <a:off x="1477010" y="1656080"/>
          <a:ext cx="10179050" cy="4652645"/>
        </p:xfrm>
        <a:graphic>
          <a:graphicData uri="http://schemas.openxmlformats.org/drawingml/2006/table">
            <a:tbl>
              <a:tblPr firstRow="1" bandRow="1">
                <a:tableStyleId>{5C22544A-7EE6-4342-B048-85BDC9FD1C3A}</a:tableStyleId>
              </a:tblPr>
              <a:tblGrid>
                <a:gridCol w="3698875"/>
                <a:gridCol w="6480175"/>
              </a:tblGrid>
              <a:tr h="342265">
                <a:tc>
                  <a:txBody>
                    <a:bodyPr/>
                    <a:p>
                      <a:pPr indent="133350"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评价项目</a:t>
                      </a:r>
                      <a:endParaRPr lang="zh-CN" sz="1400" b="1" kern="100" spc="120" dirty="0">
                        <a:latin typeface="微软雅黑" panose="020B0503020204020204" charset="-122"/>
                        <a:ea typeface="微软雅黑" panose="020B0503020204020204" charset="-122"/>
                      </a:endParaRPr>
                    </a:p>
                  </a:txBody>
                  <a:tcPr marL="177800" marR="177800" marT="25400" marB="25400" anchor="ctr"/>
                </a:tc>
                <a:tc>
                  <a:txBody>
                    <a:bodyPr/>
                    <a:p>
                      <a:pPr marL="741045"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具体问题</a:t>
                      </a:r>
                      <a:endParaRPr lang="zh-CN" sz="1400" b="1" kern="100" spc="120">
                        <a:latin typeface="微软雅黑" panose="020B0503020204020204" charset="-122"/>
                        <a:ea typeface="微软雅黑" panose="020B0503020204020204" charset="-122"/>
                      </a:endParaRPr>
                    </a:p>
                  </a:txBody>
                  <a:tcPr marL="177800" marR="177800" marT="25400" marB="25400" anchor="ctr"/>
                </a:tc>
              </a:tr>
              <a:tr h="546100">
                <a:tc>
                  <a:txBody>
                    <a:bodyPr/>
                    <a:p>
                      <a:pPr algn="ctr">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教师与孩子的关系</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1. 1</a:t>
                      </a:r>
                      <a:r>
                        <a:rPr lang="zh-CN" sz="1200" b="0" kern="100" spc="120" dirty="0">
                          <a:latin typeface="微软雅黑" panose="020B0503020204020204" charset="-122"/>
                          <a:ea typeface="微软雅黑" panose="020B0503020204020204" charset="-122"/>
                          <a:cs typeface="微软雅黑" panose="020B0503020204020204" charset="-122"/>
                        </a:rPr>
                        <a:t>是平等融洽还是居高临下</a:t>
                      </a:r>
                      <a:r>
                        <a:rPr lang="en-US" sz="1200" b="0" kern="100" spc="120" dirty="0">
                          <a:latin typeface="微软雅黑" panose="020B0503020204020204" charset="-122"/>
                          <a:ea typeface="微软雅黑" panose="020B0503020204020204" charset="-122"/>
                          <a:cs typeface="微软雅黑" panose="020B0503020204020204" charset="-122"/>
                        </a:rPr>
                        <a:t>?</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1. 2</a:t>
                      </a:r>
                      <a:r>
                        <a:rPr lang="zh-CN" sz="1200" b="0" kern="100" spc="120" dirty="0">
                          <a:latin typeface="微软雅黑" panose="020B0503020204020204" charset="-122"/>
                          <a:ea typeface="微软雅黑" panose="020B0503020204020204" charset="-122"/>
                          <a:cs typeface="微软雅黑" panose="020B0503020204020204" charset="-122"/>
                        </a:rPr>
                        <a:t>是接纳还是排斥</a:t>
                      </a:r>
                      <a:r>
                        <a:rPr lang="en-US" sz="1200" b="0" kern="100" spc="120" dirty="0">
                          <a:latin typeface="微软雅黑" panose="020B0503020204020204" charset="-122"/>
                          <a:ea typeface="微软雅黑" panose="020B0503020204020204" charset="-122"/>
                          <a:cs typeface="微软雅黑" panose="020B0503020204020204" charset="-122"/>
                        </a:rPr>
                        <a:t>?</a:t>
                      </a:r>
                      <a:endParaRPr lang="en-US"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r>
              <a:tr h="790575">
                <a:tc>
                  <a:txBody>
                    <a:bodyPr/>
                    <a:p>
                      <a:pPr algn="ctr">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教师的观察能力</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2. 1</a:t>
                      </a:r>
                      <a:r>
                        <a:rPr lang="zh-CN" sz="1200" b="0" kern="100" spc="120" dirty="0">
                          <a:latin typeface="微软雅黑" panose="020B0503020204020204" charset="-122"/>
                          <a:ea typeface="微软雅黑" panose="020B0503020204020204" charset="-122"/>
                          <a:cs typeface="微软雅黑" panose="020B0503020204020204" charset="-122"/>
                        </a:rPr>
                        <a:t>有无观察</a:t>
                      </a:r>
                      <a:r>
                        <a:rPr lang="en-US" sz="1200" b="0" kern="100" spc="120" dirty="0">
                          <a:latin typeface="微软雅黑" panose="020B0503020204020204" charset="-122"/>
                          <a:ea typeface="微软雅黑" panose="020B0503020204020204" charset="-122"/>
                          <a:cs typeface="微软雅黑" panose="020B0503020204020204" charset="-122"/>
                        </a:rPr>
                        <a:t>?</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2.2</a:t>
                      </a:r>
                      <a:r>
                        <a:rPr lang="zh-CN" sz="1200" b="0" kern="100" spc="120" dirty="0">
                          <a:latin typeface="微软雅黑" panose="020B0503020204020204" charset="-122"/>
                          <a:ea typeface="微软雅黑" panose="020B0503020204020204" charset="-122"/>
                          <a:cs typeface="微软雅黑" panose="020B0503020204020204" charset="-122"/>
                        </a:rPr>
                        <a:t>观察的目的性和随机性如何</a:t>
                      </a:r>
                      <a:r>
                        <a:rPr lang="en-US" sz="1200" b="0" kern="100" spc="120" dirty="0">
                          <a:latin typeface="微软雅黑" panose="020B0503020204020204" charset="-122"/>
                          <a:ea typeface="微软雅黑" panose="020B0503020204020204" charset="-122"/>
                          <a:cs typeface="微软雅黑" panose="020B0503020204020204" charset="-122"/>
                        </a:rPr>
                        <a:t>?</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2.3</a:t>
                      </a:r>
                      <a:r>
                        <a:rPr lang="zh-CN" sz="1200" b="0" kern="100" spc="120" dirty="0">
                          <a:latin typeface="微软雅黑" panose="020B0503020204020204" charset="-122"/>
                          <a:ea typeface="微软雅黑" panose="020B0503020204020204" charset="-122"/>
                          <a:cs typeface="微软雅黑" panose="020B0503020204020204" charset="-122"/>
                        </a:rPr>
                        <a:t>是欣赏和耐心还是急躁、不耐烦</a:t>
                      </a:r>
                      <a:r>
                        <a:rPr lang="en-US" sz="1200" b="0" kern="100" spc="120" dirty="0">
                          <a:latin typeface="微软雅黑" panose="020B0503020204020204" charset="-122"/>
                          <a:ea typeface="微软雅黑" panose="020B0503020204020204" charset="-122"/>
                          <a:cs typeface="微软雅黑" panose="020B0503020204020204" charset="-122"/>
                        </a:rPr>
                        <a:t>?</a:t>
                      </a:r>
                      <a:endParaRPr lang="en-US"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r>
              <a:tr h="546100">
                <a:tc>
                  <a:txBody>
                    <a:bodyPr/>
                    <a:p>
                      <a:pPr marL="2066925" indent="-2066925" algn="ctr">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3.</a:t>
                      </a:r>
                      <a:r>
                        <a:rPr lang="zh-CN" sz="1200" b="0" kern="100" spc="120">
                          <a:latin typeface="微软雅黑" panose="020B0503020204020204" charset="-122"/>
                          <a:ea typeface="微软雅黑" panose="020B0503020204020204" charset="-122"/>
                          <a:cs typeface="微软雅黑" panose="020B0503020204020204" charset="-122"/>
                        </a:rPr>
                        <a:t>教师介人游戏的能力</a:t>
                      </a:r>
                      <a:endParaRPr lang="zh-CN" sz="1200" b="0" kern="10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3. 1</a:t>
                      </a:r>
                      <a:r>
                        <a:rPr lang="zh-CN" sz="1200" b="0" kern="100" spc="120" dirty="0">
                          <a:latin typeface="微软雅黑" panose="020B0503020204020204" charset="-122"/>
                          <a:ea typeface="微软雅黑" panose="020B0503020204020204" charset="-122"/>
                          <a:cs typeface="微软雅黑" panose="020B0503020204020204" charset="-122"/>
                        </a:rPr>
                        <a:t>是否在观察基础上有目的地介人</a:t>
                      </a:r>
                      <a:r>
                        <a:rPr lang="en-US" sz="1200" b="0" kern="100" spc="120" dirty="0">
                          <a:latin typeface="微软雅黑" panose="020B0503020204020204" charset="-122"/>
                          <a:ea typeface="微软雅黑" panose="020B0503020204020204" charset="-122"/>
                          <a:cs typeface="微软雅黑" panose="020B0503020204020204" charset="-122"/>
                        </a:rPr>
                        <a:t>?</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3.2</a:t>
                      </a:r>
                      <a:r>
                        <a:rPr lang="zh-CN" sz="1200" b="0" kern="100" spc="120" dirty="0">
                          <a:latin typeface="微软雅黑" panose="020B0503020204020204" charset="-122"/>
                          <a:ea typeface="微软雅黑" panose="020B0503020204020204" charset="-122"/>
                          <a:cs typeface="微软雅黑" panose="020B0503020204020204" charset="-122"/>
                        </a:rPr>
                        <a:t>是否运用多种介人方法</a:t>
                      </a:r>
                      <a:r>
                        <a:rPr lang="en-US" sz="1200" b="0" kern="100" spc="120" dirty="0">
                          <a:latin typeface="微软雅黑" panose="020B0503020204020204" charset="-122"/>
                          <a:ea typeface="微软雅黑" panose="020B0503020204020204" charset="-122"/>
                          <a:cs typeface="微软雅黑" panose="020B0503020204020204" charset="-122"/>
                        </a:rPr>
                        <a:t>?</a:t>
                      </a:r>
                      <a:endParaRPr lang="en-US"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r>
              <a:tr h="544830">
                <a:tc>
                  <a:txBody>
                    <a:bodyPr/>
                    <a:p>
                      <a:pPr algn="ctr">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4.</a:t>
                      </a:r>
                      <a:r>
                        <a:rPr lang="zh-CN" sz="1200" b="0" kern="100" spc="120">
                          <a:latin typeface="微软雅黑" panose="020B0503020204020204" charset="-122"/>
                          <a:ea typeface="微软雅黑" panose="020B0503020204020204" charset="-122"/>
                          <a:cs typeface="微软雅黑" panose="020B0503020204020204" charset="-122"/>
                        </a:rPr>
                        <a:t>教师的语言表达是多封闭式的</a:t>
                      </a:r>
                      <a:r>
                        <a:rPr lang="en-US" sz="1200" b="0" kern="100" spc="120">
                          <a:latin typeface="微软雅黑" panose="020B0503020204020204" charset="-122"/>
                          <a:ea typeface="微软雅黑" panose="020B0503020204020204" charset="-122"/>
                          <a:cs typeface="微软雅黑" panose="020B0503020204020204" charset="-122"/>
                        </a:rPr>
                        <a:t>?</a:t>
                      </a:r>
                      <a:endParaRPr lang="en-US" sz="1200" b="0" kern="10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4. 1</a:t>
                      </a:r>
                      <a:r>
                        <a:rPr lang="zh-CN" sz="1200" b="0" kern="100" spc="120" dirty="0">
                          <a:latin typeface="微软雅黑" panose="020B0503020204020204" charset="-122"/>
                          <a:ea typeface="微软雅黑" panose="020B0503020204020204" charset="-122"/>
                          <a:cs typeface="微软雅黑" panose="020B0503020204020204" charset="-122"/>
                        </a:rPr>
                        <a:t>是多用中性或肯定的语言还是用否定的语言</a:t>
                      </a:r>
                      <a:r>
                        <a:rPr lang="en-US" sz="1200" b="0" kern="100" spc="120" dirty="0">
                          <a:latin typeface="微软雅黑" panose="020B0503020204020204" charset="-122"/>
                          <a:ea typeface="微软雅黑" panose="020B0503020204020204" charset="-122"/>
                          <a:cs typeface="微软雅黑" panose="020B0503020204020204" charset="-122"/>
                        </a:rPr>
                        <a:t>?</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4. 2</a:t>
                      </a:r>
                      <a:r>
                        <a:rPr lang="zh-CN" sz="1200" b="0" kern="100" spc="120" dirty="0">
                          <a:latin typeface="微软雅黑" panose="020B0503020204020204" charset="-122"/>
                          <a:ea typeface="微软雅黑" panose="020B0503020204020204" charset="-122"/>
                          <a:cs typeface="微软雅黑" panose="020B0503020204020204" charset="-122"/>
                        </a:rPr>
                        <a:t>语言是多开放性的还</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r>
              <a:tr h="546100">
                <a:tc>
                  <a:txBody>
                    <a:bodyPr/>
                    <a:p>
                      <a:pPr algn="ctr">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5.</a:t>
                      </a:r>
                      <a:r>
                        <a:rPr lang="zh-CN" sz="1200" b="0" kern="100" spc="120">
                          <a:latin typeface="微软雅黑" panose="020B0503020204020204" charset="-122"/>
                          <a:ea typeface="微软雅黑" panose="020B0503020204020204" charset="-122"/>
                          <a:cs typeface="微软雅黑" panose="020B0503020204020204" charset="-122"/>
                        </a:rPr>
                        <a:t>教师指导效果</a:t>
                      </a:r>
                      <a:endParaRPr lang="zh-CN" sz="1200" b="0" kern="10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marL="333375" indent="-33337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5.1</a:t>
                      </a:r>
                      <a:r>
                        <a:rPr lang="zh-CN" sz="1200" b="0" kern="100" spc="120" dirty="0">
                          <a:latin typeface="微软雅黑" panose="020B0503020204020204" charset="-122"/>
                          <a:ea typeface="微软雅黑" panose="020B0503020204020204" charset="-122"/>
                          <a:cs typeface="微软雅黑" panose="020B0503020204020204" charset="-122"/>
                        </a:rPr>
                        <a:t>是顺应儿童的意愿推进游戏的展开还是干扰孩子原来的行为</a:t>
                      </a:r>
                      <a:r>
                        <a:rPr lang="en-US" sz="1200" b="0" kern="100" spc="120" dirty="0">
                          <a:latin typeface="微软雅黑" panose="020B0503020204020204" charset="-122"/>
                          <a:ea typeface="微软雅黑" panose="020B0503020204020204" charset="-122"/>
                          <a:cs typeface="微软雅黑" panose="020B0503020204020204" charset="-122"/>
                        </a:rPr>
                        <a:t>?</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5. 2</a:t>
                      </a:r>
                      <a:r>
                        <a:rPr lang="zh-CN" sz="1200" b="0" kern="100" spc="120" dirty="0">
                          <a:latin typeface="微软雅黑" panose="020B0503020204020204" charset="-122"/>
                          <a:ea typeface="微软雅黑" panose="020B0503020204020204" charset="-122"/>
                          <a:cs typeface="微软雅黑" panose="020B0503020204020204" charset="-122"/>
                        </a:rPr>
                        <a:t>是有助于促进孩子的发展还是对发展没有意义</a:t>
                      </a:r>
                      <a:r>
                        <a:rPr lang="en-US" sz="1200" b="0" kern="100" spc="120" dirty="0">
                          <a:latin typeface="微软雅黑" panose="020B0503020204020204" charset="-122"/>
                          <a:ea typeface="微软雅黑" panose="020B0503020204020204" charset="-122"/>
                          <a:cs typeface="微软雅黑" panose="020B0503020204020204" charset="-122"/>
                        </a:rPr>
                        <a:t>?</a:t>
                      </a:r>
                      <a:endParaRPr lang="en-US"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r>
              <a:tr h="546100">
                <a:tc>
                  <a:txBody>
                    <a:bodyPr/>
                    <a:p>
                      <a:pPr algn="ctr">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6.</a:t>
                      </a:r>
                      <a:r>
                        <a:rPr lang="zh-CN" sz="1200" b="0" kern="100" spc="120">
                          <a:latin typeface="微软雅黑" panose="020B0503020204020204" charset="-122"/>
                          <a:ea typeface="微软雅黑" panose="020B0503020204020204" charset="-122"/>
                          <a:cs typeface="微软雅黑" panose="020B0503020204020204" charset="-122"/>
                        </a:rPr>
                        <a:t>游戏常规的建立</a:t>
                      </a:r>
                      <a:endParaRPr lang="zh-CN" sz="1200" b="0" kern="10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6. 1</a:t>
                      </a:r>
                      <a:r>
                        <a:rPr lang="zh-CN" sz="1200" b="0" kern="100" spc="120" dirty="0">
                          <a:latin typeface="微软雅黑" panose="020B0503020204020204" charset="-122"/>
                          <a:ea typeface="微软雅黑" panose="020B0503020204020204" charset="-122"/>
                          <a:cs typeface="微软雅黑" panose="020B0503020204020204" charset="-122"/>
                        </a:rPr>
                        <a:t>游戏环境有无固定常规</a:t>
                      </a:r>
                      <a:r>
                        <a:rPr lang="en-US" sz="1200" b="0" kern="100" spc="120" dirty="0">
                          <a:latin typeface="微软雅黑" panose="020B0503020204020204" charset="-122"/>
                          <a:ea typeface="微软雅黑" panose="020B0503020204020204" charset="-122"/>
                          <a:cs typeface="微软雅黑" panose="020B0503020204020204" charset="-122"/>
                        </a:rPr>
                        <a:t>? </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6.2</a:t>
                      </a:r>
                      <a:r>
                        <a:rPr lang="zh-CN" sz="1200" b="0" kern="100" spc="120" dirty="0">
                          <a:latin typeface="微软雅黑" panose="020B0503020204020204" charset="-122"/>
                          <a:ea typeface="微软雅黑" panose="020B0503020204020204" charset="-122"/>
                          <a:cs typeface="微软雅黑" panose="020B0503020204020204" charset="-122"/>
                        </a:rPr>
                        <a:t>孩子是否遵守这些常规</a:t>
                      </a:r>
                      <a:r>
                        <a:rPr lang="en-US" sz="1200" b="0" kern="100" spc="120" dirty="0">
                          <a:latin typeface="微软雅黑" panose="020B0503020204020204" charset="-122"/>
                          <a:ea typeface="微软雅黑" panose="020B0503020204020204" charset="-122"/>
                          <a:cs typeface="微软雅黑" panose="020B0503020204020204" charset="-122"/>
                        </a:rPr>
                        <a:t>?</a:t>
                      </a:r>
                      <a:endParaRPr lang="en-US"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r>
              <a:tr h="790575">
                <a:tc>
                  <a:txBody>
                    <a:bodyPr/>
                    <a:p>
                      <a:pPr algn="ctr">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7.</a:t>
                      </a:r>
                      <a:r>
                        <a:rPr lang="zh-CN" sz="1200" b="0" kern="100" spc="120">
                          <a:latin typeface="微软雅黑" panose="020B0503020204020204" charset="-122"/>
                          <a:ea typeface="微软雅黑" panose="020B0503020204020204" charset="-122"/>
                          <a:cs typeface="微软雅黑" panose="020B0503020204020204" charset="-122"/>
                        </a:rPr>
                        <a:t>教师的分析评价能力</a:t>
                      </a:r>
                      <a:endParaRPr lang="zh-CN" sz="1200" b="0" kern="10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7. 1</a:t>
                      </a:r>
                      <a:r>
                        <a:rPr lang="zh-CN" sz="1200" b="0" kern="100" spc="120" dirty="0">
                          <a:latin typeface="微软雅黑" panose="020B0503020204020204" charset="-122"/>
                          <a:ea typeface="微软雅黑" panose="020B0503020204020204" charset="-122"/>
                          <a:cs typeface="微软雅黑" panose="020B0503020204020204" charset="-122"/>
                        </a:rPr>
                        <a:t>有无观察资料的积累</a:t>
                      </a:r>
                      <a:r>
                        <a:rPr lang="en-US" sz="1200" b="0" kern="100" spc="120" dirty="0">
                          <a:latin typeface="微软雅黑" panose="020B0503020204020204" charset="-122"/>
                          <a:ea typeface="微软雅黑" panose="020B0503020204020204" charset="-122"/>
                          <a:cs typeface="微软雅黑" panose="020B0503020204020204" charset="-122"/>
                        </a:rPr>
                        <a:t>?</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7.2</a:t>
                      </a:r>
                      <a:r>
                        <a:rPr lang="zh-CN" sz="1200" b="0" kern="100" spc="120" dirty="0">
                          <a:latin typeface="微软雅黑" panose="020B0503020204020204" charset="-122"/>
                          <a:ea typeface="微软雅黑" panose="020B0503020204020204" charset="-122"/>
                          <a:cs typeface="微软雅黑" panose="020B0503020204020204" charset="-122"/>
                        </a:rPr>
                        <a:t>对观察资料的汇总分析如何</a:t>
                      </a:r>
                      <a:r>
                        <a:rPr lang="en-US" sz="1200" b="0" kern="100" spc="120" dirty="0">
                          <a:latin typeface="微软雅黑" panose="020B0503020204020204" charset="-122"/>
                          <a:ea typeface="微软雅黑" panose="020B0503020204020204" charset="-122"/>
                          <a:cs typeface="微软雅黑" panose="020B0503020204020204" charset="-122"/>
                        </a:rPr>
                        <a:t>?</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7. 3</a:t>
                      </a:r>
                      <a:r>
                        <a:rPr lang="zh-CN" sz="1200" b="0" kern="100" spc="120" dirty="0">
                          <a:latin typeface="微软雅黑" panose="020B0503020204020204" charset="-122"/>
                          <a:ea typeface="微软雅黑" panose="020B0503020204020204" charset="-122"/>
                          <a:cs typeface="微软雅黑" panose="020B0503020204020204" charset="-122"/>
                        </a:rPr>
                        <a:t>能否根据儿童的行为作出发展水平的评价</a:t>
                      </a:r>
                      <a:r>
                        <a:rPr lang="en-US" sz="1200" b="0" kern="100" spc="120" dirty="0">
                          <a:latin typeface="微软雅黑" panose="020B0503020204020204" charset="-122"/>
                          <a:ea typeface="微软雅黑" panose="020B0503020204020204" charset="-122"/>
                          <a:cs typeface="微软雅黑" panose="020B0503020204020204" charset="-122"/>
                        </a:rPr>
                        <a:t>?</a:t>
                      </a:r>
                      <a:endParaRPr lang="en-US"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r>
            </a:tbl>
          </a:graphicData>
        </a:graphic>
      </p:graphicFrame>
    </p:spTree>
    <p:custDataLst>
      <p:tags r:id="rId5"/>
    </p:custData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直角三角形 11"/>
          <p:cNvSpPr/>
          <p:nvPr>
            <p:custDataLst>
              <p:tags r:id="rId1"/>
            </p:custDataLst>
          </p:nvPr>
        </p:nvSpPr>
        <p:spPr>
          <a:xfrm flipH="1">
            <a:off x="8953500" y="3619500"/>
            <a:ext cx="3238500" cy="3238500"/>
          </a:xfrm>
          <a:prstGeom prst="rtTriangle">
            <a:avLst/>
          </a:prstGeom>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 name="圆角矩形 12"/>
          <p:cNvSpPr/>
          <p:nvPr>
            <p:custDataLst>
              <p:tags r:id="rId2"/>
            </p:custDataLst>
          </p:nvPr>
        </p:nvSpPr>
        <p:spPr>
          <a:xfrm>
            <a:off x="552768" y="583248"/>
            <a:ext cx="11086465" cy="5691505"/>
          </a:xfrm>
          <a:prstGeom prst="roundRect">
            <a:avLst>
              <a:gd name="adj" fmla="val 3025"/>
            </a:avLst>
          </a:prstGeom>
          <a:solidFill>
            <a:srgbClr val="FFFFFF"/>
          </a:solidFill>
          <a:ln>
            <a:noFill/>
          </a:ln>
          <a:effectLst>
            <a:outerShdw blurRad="342900" dist="38100" dir="5400000" algn="t" rotWithShape="0">
              <a:schemeClr val="accent1">
                <a:alpha val="32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7" name="标题 16"/>
          <p:cNvSpPr>
            <a:spLocks noGrp="1"/>
          </p:cNvSpPr>
          <p:nvPr>
            <p:ph type="title"/>
            <p:custDataLst>
              <p:tags r:id="rId3"/>
            </p:custDataLst>
          </p:nvPr>
        </p:nvSpPr>
        <p:spPr>
          <a:xfrm>
            <a:off x="1052830" y="811530"/>
            <a:ext cx="10087610" cy="763270"/>
          </a:xfrm>
        </p:spPr>
        <p:txBody>
          <a:bodyPr/>
          <a:lstStyle/>
          <a:p>
            <a:r>
              <a:rPr lang="zh-CN" altLang="en-US" sz="3200">
                <a:solidFill>
                  <a:schemeClr val="bg1">
                    <a:lumMod val="25000"/>
                  </a:schemeClr>
                </a:solidFill>
                <a:sym typeface="+mn-ea"/>
              </a:rPr>
              <a:t>表</a:t>
            </a:r>
            <a:r>
              <a:rPr lang="en-US" altLang="zh-CN" sz="3200">
                <a:solidFill>
                  <a:schemeClr val="bg1">
                    <a:lumMod val="25000"/>
                  </a:schemeClr>
                </a:solidFill>
                <a:sym typeface="+mn-ea"/>
              </a:rPr>
              <a:t>4—10  </a:t>
            </a:r>
            <a:r>
              <a:rPr lang="zh-CN" altLang="en-US" sz="3200">
                <a:solidFill>
                  <a:schemeClr val="bg1">
                    <a:lumMod val="25000"/>
                  </a:schemeClr>
                </a:solidFill>
                <a:sym typeface="+mn-ea"/>
              </a:rPr>
              <a:t>概括性问题与指标体系的比较</a:t>
            </a:r>
            <a:endParaRPr lang="zh-CN" altLang="en-US" sz="3200">
              <a:solidFill>
                <a:schemeClr val="bg1">
                  <a:lumMod val="25000"/>
                </a:schemeClr>
              </a:solidFill>
              <a:sym typeface="+mn-ea"/>
            </a:endParaRPr>
          </a:p>
        </p:txBody>
      </p:sp>
      <p:graphicFrame>
        <p:nvGraphicFramePr>
          <p:cNvPr id="2" name="表格 1"/>
          <p:cNvGraphicFramePr>
            <a:graphicFrameLocks noGrp="1"/>
          </p:cNvGraphicFramePr>
          <p:nvPr/>
        </p:nvGraphicFramePr>
        <p:xfrm>
          <a:off x="1050925" y="1724025"/>
          <a:ext cx="10090150" cy="4084320"/>
        </p:xfrm>
        <a:graphic>
          <a:graphicData uri="http://schemas.openxmlformats.org/drawingml/2006/table">
            <a:tbl>
              <a:tblPr firstRow="1" bandRow="1">
                <a:tableStyleId>{5C22544A-7EE6-4342-B048-85BDC9FD1C3A}</a:tableStyleId>
              </a:tblPr>
              <a:tblGrid>
                <a:gridCol w="4244340"/>
                <a:gridCol w="3195320"/>
                <a:gridCol w="2650490"/>
              </a:tblGrid>
              <a:tr h="909955">
                <a:tc>
                  <a:txBody>
                    <a:bodyPr/>
                    <a:p>
                      <a:pPr algn="ctr">
                        <a:lnSpc>
                          <a:spcPct val="120000"/>
                        </a:lnSpc>
                        <a:spcBef>
                          <a:spcPts val="0"/>
                        </a:spcBef>
                        <a:spcAft>
                          <a:spcPts val="0"/>
                        </a:spcAft>
                      </a:pPr>
                      <a:r>
                        <a:rPr lang="zh-CN" sz="1800" b="1" kern="100" spc="130" dirty="0">
                          <a:latin typeface="微软雅黑" panose="020B0503020204020204" charset="-122"/>
                          <a:ea typeface="微软雅黑" panose="020B0503020204020204" charset="-122"/>
                        </a:rPr>
                        <a:t>项目</a:t>
                      </a:r>
                      <a:endParaRPr lang="zh-CN" sz="1800" b="1" kern="100" spc="13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800" b="1" kern="100" spc="130" dirty="0">
                          <a:latin typeface="微软雅黑" panose="020B0503020204020204" charset="-122"/>
                          <a:ea typeface="微软雅黑" panose="020B0503020204020204" charset="-122"/>
                        </a:rPr>
                        <a:t>指标体系</a:t>
                      </a:r>
                      <a:endParaRPr lang="zh-CN" sz="1800" b="1" kern="100" spc="13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800" b="1" kern="100" spc="130">
                          <a:latin typeface="微软雅黑" panose="020B0503020204020204" charset="-122"/>
                          <a:ea typeface="微软雅黑" panose="020B0503020204020204" charset="-122"/>
                        </a:rPr>
                        <a:t>概括性问题</a:t>
                      </a:r>
                      <a:endParaRPr lang="zh-CN" sz="1800" b="1" kern="100" spc="130">
                        <a:latin typeface="微软雅黑" panose="020B0503020204020204" charset="-122"/>
                        <a:ea typeface="微软雅黑" panose="020B0503020204020204" charset="-122"/>
                      </a:endParaRPr>
                    </a:p>
                  </a:txBody>
                  <a:tcPr marL="177800" marR="177800" marT="107950" marB="107950" anchor="ctr"/>
                </a:tc>
              </a:tr>
              <a:tr h="528955">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可比性</a:t>
                      </a: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强</a:t>
                      </a: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弱</a:t>
                      </a:r>
                      <a:endParaRPr lang="zh-CN" sz="1600" b="0" kern="100" spc="120">
                        <a:latin typeface="微软雅黑" panose="020B0503020204020204" charset="-122"/>
                        <a:ea typeface="微软雅黑" panose="020B0503020204020204" charset="-122"/>
                      </a:endParaRPr>
                    </a:p>
                  </a:txBody>
                  <a:tcPr marL="177800" marR="177800" marT="107950" marB="107950" anchor="ctr"/>
                </a:tc>
              </a:tr>
              <a:tr h="528955">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可测性</a:t>
                      </a: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强</a:t>
                      </a: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弱</a:t>
                      </a:r>
                      <a:endParaRPr lang="zh-CN" sz="1600" b="0" kern="100" spc="120">
                        <a:latin typeface="微软雅黑" panose="020B0503020204020204" charset="-122"/>
                        <a:ea typeface="微软雅黑" panose="020B0503020204020204" charset="-122"/>
                      </a:endParaRPr>
                    </a:p>
                  </a:txBody>
                  <a:tcPr marL="177800" marR="177800" marT="107950" marB="107950" anchor="ctr"/>
                </a:tc>
              </a:tr>
              <a:tr h="529590">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定量处理</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易</a:t>
                      </a: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难</a:t>
                      </a:r>
                      <a:endParaRPr lang="zh-CN" sz="1600" b="0" kern="100" spc="120" dirty="0">
                        <a:latin typeface="微软雅黑" panose="020B0503020204020204" charset="-122"/>
                        <a:ea typeface="微软雅黑" panose="020B0503020204020204" charset="-122"/>
                      </a:endParaRPr>
                    </a:p>
                  </a:txBody>
                  <a:tcPr marL="177800" marR="177800" marT="107950" marB="107950" anchor="ctr"/>
                </a:tc>
              </a:tr>
              <a:tr h="528955">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综合评价结论</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易</a:t>
                      </a: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难</a:t>
                      </a:r>
                      <a:endParaRPr lang="zh-CN" sz="1600" b="0" kern="100" spc="120" dirty="0">
                        <a:latin typeface="微软雅黑" panose="020B0503020204020204" charset="-122"/>
                        <a:ea typeface="微软雅黑" panose="020B0503020204020204" charset="-122"/>
                      </a:endParaRPr>
                    </a:p>
                  </a:txBody>
                  <a:tcPr marL="177800" marR="177800" marT="107950" marB="107950" anchor="ctr"/>
                </a:tc>
              </a:tr>
              <a:tr h="528955">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制定</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难</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易</a:t>
                      </a:r>
                      <a:endParaRPr lang="zh-CN" sz="1600" b="0" kern="100" spc="120" dirty="0">
                        <a:latin typeface="微软雅黑" panose="020B0503020204020204" charset="-122"/>
                        <a:ea typeface="微软雅黑" panose="020B0503020204020204" charset="-122"/>
                      </a:endParaRPr>
                    </a:p>
                  </a:txBody>
                  <a:tcPr marL="177800" marR="177800" marT="107950" marB="107950" anchor="ctr"/>
                </a:tc>
              </a:tr>
              <a:tr h="528955">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改进工作</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难</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易</a:t>
                      </a:r>
                      <a:endParaRPr lang="zh-CN" sz="1600" b="0" kern="100" spc="120" dirty="0">
                        <a:latin typeface="微软雅黑" panose="020B0503020204020204" charset="-122"/>
                        <a:ea typeface="微软雅黑" panose="020B0503020204020204" charset="-122"/>
                      </a:endParaRPr>
                    </a:p>
                  </a:txBody>
                  <a:tcPr marL="177800" marR="177800" marT="107950" marB="107950" anchor="ctr"/>
                </a:tc>
              </a:tr>
            </a:tbl>
          </a:graphicData>
        </a:graphic>
      </p:graphicFrame>
    </p:spTree>
    <p:custDataLst>
      <p:tags r:id="rId4"/>
    </p:custData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1843405"/>
            <a:ext cx="3580765" cy="364617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284980" y="1842770"/>
            <a:ext cx="7651115" cy="4135120"/>
          </a:xfrm>
          <a:prstGeom prst="rect">
            <a:avLst/>
          </a:prstGeom>
          <a:noFill/>
        </p:spPr>
        <p:txBody>
          <a:bodyPr wrap="square" lIns="0" tIns="0" rIns="0" bIns="0" rtlCol="0" anchor="t" anchorCtr="0"/>
          <a:lstStyle/>
          <a:p>
            <a:pPr indent="266700" eaLnBrk="0" hangingPunct="0">
              <a:lnSpc>
                <a:spcPct val="150000"/>
              </a:lnSpc>
            </a:pPr>
            <a:r>
              <a:rPr lang="zh-CN" altLang="en-US" sz="1600" b="1" dirty="0">
                <a:latin typeface="Calibri" panose="020F0502020204030204" pitchFamily="34" charset="0"/>
                <a:cs typeface="Times New Roman" panose="02020603050405020304" pitchFamily="18" charset="0"/>
                <a:sym typeface="+mn-ea"/>
              </a:rPr>
              <a:t>睿睿是个聪明、伶俐的孩子，每天离园的时候，他的老师都会对妈妈说：</a:t>
            </a:r>
            <a:r>
              <a:rPr lang="zh-CN" altLang="en-US" sz="1600" b="1" dirty="0">
                <a:latin typeface="Arial" panose="020B0604020202020204" pitchFamily="34" charset="0"/>
                <a:cs typeface="Times New Roman" panose="02020603050405020304" pitchFamily="18" charset="0"/>
                <a:sym typeface="+mn-ea"/>
              </a:rPr>
              <a:t>“</a:t>
            </a:r>
            <a:r>
              <a:rPr lang="zh-CN" altLang="en-US" sz="1600" b="1" dirty="0">
                <a:latin typeface="Calibri" panose="020F0502020204030204" pitchFamily="34" charset="0"/>
                <a:cs typeface="Times New Roman" panose="02020603050405020304" pitchFamily="18" charset="0"/>
                <a:sym typeface="+mn-ea"/>
              </a:rPr>
              <a:t>睿睿今天好棒！吃饭得第一！</a:t>
            </a:r>
            <a:r>
              <a:rPr lang="zh-CN" altLang="en-US" sz="1600" b="1" dirty="0">
                <a:latin typeface="Arial" panose="020B0604020202020204" pitchFamily="34" charset="0"/>
                <a:cs typeface="Times New Roman" panose="02020603050405020304" pitchFamily="18" charset="0"/>
                <a:sym typeface="+mn-ea"/>
              </a:rPr>
              <a:t>”“</a:t>
            </a:r>
            <a:r>
              <a:rPr lang="zh-CN" altLang="en-US" sz="1600" b="1" dirty="0">
                <a:latin typeface="Calibri" panose="020F0502020204030204" pitchFamily="34" charset="0"/>
                <a:cs typeface="Times New Roman" panose="02020603050405020304" pitchFamily="18" charset="0"/>
                <a:sym typeface="+mn-ea"/>
              </a:rPr>
              <a:t>睿睿今天真棒！全班只有她一个人做出来了！</a:t>
            </a:r>
            <a:r>
              <a:rPr lang="zh-CN" altLang="en-US" sz="1600" b="1" dirty="0">
                <a:latin typeface="Arial" panose="020B0604020202020204" pitchFamily="34" charset="0"/>
                <a:cs typeface="Times New Roman" panose="02020603050405020304" pitchFamily="18" charset="0"/>
                <a:sym typeface="+mn-ea"/>
              </a:rPr>
              <a:t>”“</a:t>
            </a:r>
            <a:r>
              <a:rPr lang="zh-CN" altLang="en-US" sz="1600" b="1" dirty="0">
                <a:latin typeface="Calibri" panose="020F0502020204030204" pitchFamily="34" charset="0"/>
                <a:cs typeface="Times New Roman" panose="02020603050405020304" pitchFamily="18" charset="0"/>
                <a:sym typeface="+mn-ea"/>
              </a:rPr>
              <a:t>睿睿今天特别棒！他是全班得小星星最多的孩子！</a:t>
            </a:r>
            <a:r>
              <a:rPr lang="zh-CN" altLang="en-US" sz="1600" b="1" dirty="0">
                <a:latin typeface="Arial" panose="020B0604020202020204" pitchFamily="34" charset="0"/>
                <a:cs typeface="Times New Roman" panose="02020603050405020304" pitchFamily="18" charset="0"/>
                <a:sym typeface="+mn-ea"/>
              </a:rPr>
              <a:t>”</a:t>
            </a:r>
            <a:r>
              <a:rPr lang="zh-CN" altLang="en-US" sz="1600" b="1" dirty="0">
                <a:latin typeface="Calibri" panose="020F0502020204030204" pitchFamily="34" charset="0"/>
                <a:cs typeface="Times New Roman" panose="02020603050405020304" pitchFamily="18" charset="0"/>
                <a:sym typeface="+mn-ea"/>
              </a:rPr>
              <a:t>睿睿都会高高兴地和妈妈回家。</a:t>
            </a:r>
            <a:endParaRPr lang="zh-CN" altLang="en-US" sz="1600" b="1" dirty="0">
              <a:latin typeface="Arial" panose="020B0604020202020204" pitchFamily="34" charset="0"/>
            </a:endParaRPr>
          </a:p>
          <a:p>
            <a:pPr indent="266700" eaLnBrk="0" hangingPunct="0">
              <a:lnSpc>
                <a:spcPct val="150000"/>
              </a:lnSpc>
            </a:pPr>
            <a:r>
              <a:rPr lang="zh-CN" altLang="en-US" sz="1600" b="1" dirty="0">
                <a:latin typeface="Calibri" panose="020F0502020204030204" pitchFamily="34" charset="0"/>
                <a:cs typeface="Times New Roman" panose="02020603050405020304" pitchFamily="18" charset="0"/>
                <a:sym typeface="+mn-ea"/>
              </a:rPr>
              <a:t>有一天，另一个老师送她离园，老师说：</a:t>
            </a:r>
            <a:r>
              <a:rPr lang="zh-CN" altLang="en-US" sz="1600" b="1" dirty="0">
                <a:latin typeface="Arial" panose="020B0604020202020204" pitchFamily="34" charset="0"/>
                <a:cs typeface="Times New Roman" panose="02020603050405020304" pitchFamily="18" charset="0"/>
                <a:sym typeface="+mn-ea"/>
              </a:rPr>
              <a:t>“</a:t>
            </a:r>
            <a:r>
              <a:rPr lang="zh-CN" altLang="en-US" sz="1600" b="1" dirty="0">
                <a:latin typeface="Calibri" panose="020F0502020204030204" pitchFamily="34" charset="0"/>
                <a:cs typeface="Times New Roman" panose="02020603050405020304" pitchFamily="18" charset="0"/>
                <a:sym typeface="+mn-ea"/>
              </a:rPr>
              <a:t>今天睿睿用商量的方式和琪琪交换着玩玩具，这种方法非常好，睿睿又进步了，会自己处理和小朋友的争执了。</a:t>
            </a:r>
            <a:r>
              <a:rPr lang="zh-CN" altLang="en-US" sz="1600" b="1" dirty="0">
                <a:latin typeface="Arial" panose="020B0604020202020204" pitchFamily="34" charset="0"/>
                <a:cs typeface="Times New Roman" panose="02020603050405020304" pitchFamily="18" charset="0"/>
                <a:sym typeface="+mn-ea"/>
              </a:rPr>
              <a:t>”</a:t>
            </a:r>
            <a:r>
              <a:rPr lang="zh-CN" altLang="en-US" sz="1600" b="1" dirty="0">
                <a:latin typeface="Calibri" panose="020F0502020204030204" pitchFamily="34" charset="0"/>
                <a:cs typeface="Times New Roman" panose="02020603050405020304" pitchFamily="18" charset="0"/>
                <a:sym typeface="+mn-ea"/>
              </a:rPr>
              <a:t>老师想着睿睿应该既高兴又骄傲地向妈妈讲述当时的情形，谁知道她却抬起小脸认真地看着老师，好像在等着什么，老师问：</a:t>
            </a:r>
            <a:r>
              <a:rPr lang="zh-CN" altLang="en-US" sz="1600" b="1" dirty="0">
                <a:latin typeface="Arial" panose="020B0604020202020204" pitchFamily="34" charset="0"/>
                <a:cs typeface="Times New Roman" panose="02020603050405020304" pitchFamily="18" charset="0"/>
                <a:sym typeface="+mn-ea"/>
              </a:rPr>
              <a:t>“</a:t>
            </a:r>
            <a:r>
              <a:rPr lang="zh-CN" altLang="en-US" sz="1600" b="1" dirty="0">
                <a:latin typeface="Calibri" panose="020F0502020204030204" pitchFamily="34" charset="0"/>
                <a:cs typeface="Times New Roman" panose="02020603050405020304" pitchFamily="18" charset="0"/>
                <a:sym typeface="+mn-ea"/>
              </a:rPr>
              <a:t>怎么了？睿睿？</a:t>
            </a:r>
            <a:r>
              <a:rPr lang="zh-CN" altLang="en-US" sz="1600" b="1" dirty="0">
                <a:latin typeface="Arial" panose="020B0604020202020204" pitchFamily="34" charset="0"/>
                <a:cs typeface="Times New Roman" panose="02020603050405020304" pitchFamily="18" charset="0"/>
                <a:sym typeface="+mn-ea"/>
              </a:rPr>
              <a:t>”</a:t>
            </a:r>
            <a:r>
              <a:rPr lang="zh-CN" altLang="en-US" sz="1600" b="1" dirty="0">
                <a:latin typeface="Calibri" panose="020F0502020204030204" pitchFamily="34" charset="0"/>
                <a:cs typeface="Times New Roman" panose="02020603050405020304" pitchFamily="18" charset="0"/>
                <a:sym typeface="+mn-ea"/>
              </a:rPr>
              <a:t>睿睿板着小脸，一脸严肃地说：</a:t>
            </a:r>
            <a:r>
              <a:rPr lang="zh-CN" altLang="en-US" sz="1600" b="1" dirty="0">
                <a:latin typeface="Arial" panose="020B0604020202020204" pitchFamily="34" charset="0"/>
                <a:cs typeface="Times New Roman" panose="02020603050405020304" pitchFamily="18" charset="0"/>
                <a:sym typeface="+mn-ea"/>
              </a:rPr>
              <a:t>“</a:t>
            </a:r>
            <a:r>
              <a:rPr lang="zh-CN" altLang="en-US" sz="1600" b="1" dirty="0">
                <a:latin typeface="Calibri" panose="020F0502020204030204" pitchFamily="34" charset="0"/>
                <a:cs typeface="Times New Roman" panose="02020603050405020304" pitchFamily="18" charset="0"/>
                <a:sym typeface="+mn-ea"/>
              </a:rPr>
              <a:t>那和别的小朋友比呢？</a:t>
            </a:r>
            <a:r>
              <a:rPr lang="zh-CN" altLang="en-US" sz="1600" b="1" dirty="0">
                <a:latin typeface="Arial" panose="020B0604020202020204" pitchFamily="34" charset="0"/>
                <a:cs typeface="Times New Roman" panose="02020603050405020304" pitchFamily="18" charset="0"/>
                <a:sym typeface="+mn-ea"/>
              </a:rPr>
              <a:t>”</a:t>
            </a:r>
            <a:endParaRPr lang="zh-CN" altLang="en-US" sz="1600" b="1" dirty="0">
              <a:latin typeface="Arial" panose="020B0604020202020204" pitchFamily="34" charset="0"/>
            </a:endParaRPr>
          </a:p>
          <a:p>
            <a:pPr indent="266700" eaLnBrk="0" hangingPunct="0">
              <a:lnSpc>
                <a:spcPct val="150000"/>
              </a:lnSpc>
            </a:pPr>
            <a:r>
              <a:rPr lang="zh-CN" altLang="en-US" sz="1600" b="1" dirty="0">
                <a:latin typeface="Calibri" panose="020F0502020204030204" pitchFamily="34" charset="0"/>
                <a:cs typeface="Times New Roman" panose="02020603050405020304" pitchFamily="18" charset="0"/>
                <a:sym typeface="+mn-ea"/>
              </a:rPr>
              <a:t>分析：传统的观念里，评价是为了让家长知道孩子用功的程度、检测孩子在团体中的位置、了解自己是否比“常人”优秀，这种评价需要“标准化”的工具，需要标准划一的测评方式，有客观而公正的测评标准，这样得出的结论才能与他人做比较，比较的结果才能取信于人。但殊不知在孩子成长的过程中，我们更应该重视的是：尊重孩子的成长步调，容许孩子以多元的方式成长，强调孩子将现在的自己与过去的自己比较。</a:t>
            </a:r>
            <a:endParaRPr lang="zh-CN" altLang="en-US" sz="1600" b="1" kern="0" dirty="0">
              <a:ln>
                <a:noFill/>
                <a:prstDash val="sysDot"/>
              </a:ln>
              <a:solidFill>
                <a:schemeClr val="tx1"/>
              </a:solidFill>
              <a:latin typeface="Calibri" panose="020F0502020204030204" pitchFamily="34" charset="0"/>
              <a:cs typeface="Times New Roman" panose="02020603050405020304" pitchFamily="18" charset="0"/>
              <a:sym typeface="+mn-ea"/>
            </a:endParaRPr>
          </a:p>
        </p:txBody>
      </p:sp>
      <p:sp>
        <p:nvSpPr>
          <p:cNvPr id="7" name="矩形 6"/>
          <p:cNvSpPr/>
          <p:nvPr>
            <p:custDataLst>
              <p:tags r:id="rId4"/>
            </p:custDataLst>
          </p:nvPr>
        </p:nvSpPr>
        <p:spPr>
          <a:xfrm>
            <a:off x="4648200" y="1371600"/>
            <a:ext cx="6202680" cy="471170"/>
          </a:xfrm>
          <a:prstGeom prst="rect">
            <a:avLst/>
          </a:prstGeom>
          <a:noFill/>
        </p:spPr>
        <p:txBody>
          <a:bodyPr wrap="square" lIns="0" tIns="0" rIns="0" bIns="0" rtlCol="0" anchor="b">
            <a:normAutofit/>
          </a:bodyPr>
          <a:lstStyle/>
          <a:p>
            <a:pPr>
              <a:spcBef>
                <a:spcPct val="0"/>
              </a:spcBef>
              <a:spcAft>
                <a:spcPct val="0"/>
              </a:spcAft>
            </a:pPr>
            <a:r>
              <a:rPr lang="zh-CN" altLang="en-US" sz="2400" dirty="0">
                <a:solidFill>
                  <a:schemeClr val="tx1">
                    <a:lumMod val="85000"/>
                    <a:lumOff val="15000"/>
                  </a:schemeClr>
                </a:solidFill>
                <a:latin typeface="+mn-ea"/>
                <a:cs typeface="+mn-ea"/>
                <a:sym typeface="+mn-ea"/>
              </a:rPr>
              <a:t>案例内容</a:t>
            </a:r>
            <a:endParaRPr lang="zh-CN" altLang="en-US" sz="2400" b="1" dirty="0">
              <a:solidFill>
                <a:schemeClr val="tx1">
                  <a:lumMod val="85000"/>
                  <a:lumOff val="15000"/>
                </a:schemeClr>
              </a:solidFill>
              <a:latin typeface="+mn-ea"/>
              <a:cs typeface="+mn-ea"/>
              <a:sym typeface="+mn-ea"/>
            </a:endParaRPr>
          </a:p>
        </p:txBody>
      </p:sp>
      <p:sp>
        <p:nvSpPr>
          <p:cNvPr id="8" name="任意多边形: 形状 7"/>
          <p:cNvSpPr/>
          <p:nvPr>
            <p:custDataLst>
              <p:tags r:id="rId5"/>
            </p:custDataLst>
          </p:nvPr>
        </p:nvSpPr>
        <p:spPr>
          <a:xfrm rot="16200000" flipH="1">
            <a:off x="8397635" y="-19962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6"/>
            </p:custDataLst>
          </p:nvPr>
        </p:nvSpPr>
        <p:spPr>
          <a:xfrm>
            <a:off x="696000" y="412185"/>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r>
              <a:rPr lang="zh-CN" altLang="en-US">
                <a:solidFill>
                  <a:schemeClr val="tx1">
                    <a:lumMod val="85000"/>
                    <a:lumOff val="15000"/>
                  </a:schemeClr>
                </a:solidFill>
              </a:rPr>
              <a:t>案例：</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8"/>
    </p:custData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600"/>
              </a:spcAft>
            </a:pPr>
            <a:r>
              <a:rPr lang="en-US" altLang="zh-CN" sz="2400" b="1" dirty="0">
                <a:solidFill>
                  <a:schemeClr val="bg1">
                    <a:lumMod val="25000"/>
                  </a:schemeClr>
                </a:solidFill>
                <a:latin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(三）权重</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1.权重的定义</a:t>
            </a:r>
            <a:endParaRPr lang="zh-CN" altLang="en-US" sz="2400" dirty="0">
              <a:solidFill>
                <a:schemeClr val="bg1">
                  <a:lumMod val="25000"/>
                </a:schemeClr>
              </a:solidFill>
              <a:latin typeface="宋体" panose="02010600030101010101" pitchFamily="2" charset="-122"/>
            </a:endParaRPr>
          </a:p>
          <a:p>
            <a:pPr>
              <a:lnSpc>
                <a:spcPct val="200000"/>
              </a:lnSpc>
            </a:pPr>
            <a:r>
              <a:rPr lang="en-US" altLang="zh-CN" sz="24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所谓权重就是对各项指标进行权衡轻重作用的赋值。也就是说，一项指标的权重表示这一指标在多种指标中的重要性程度，表示在其他指标不变的情况下，这一指标的变化对结果可能产生的影响。</a:t>
            </a:r>
            <a:endParaRPr lang="zh-CN" altLang="en-US" sz="2000" dirty="0">
              <a:solidFill>
                <a:schemeClr val="bg1">
                  <a:lumMod val="25000"/>
                </a:schemeClr>
              </a:solidFill>
              <a:latin typeface="宋体" panose="02010600030101010101" pitchFamily="2" charset="-122"/>
            </a:endParaRPr>
          </a:p>
          <a:p>
            <a:pPr>
              <a:lnSpc>
                <a:spcPct val="150000"/>
              </a:lnSpc>
            </a:pPr>
            <a:endParaRPr lang="en-US" altLang="zh-CN" sz="20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600"/>
              </a:spcAft>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(三）权重</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1.权重的定义</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如果说指标体系表明的是在评价中哪些因素是有价值的，而权重则表明该因素的价值有多大。一般说来，指标价值越大，权重也就越大。</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权重确定的方法 </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1</a:t>
            </a:r>
            <a:r>
              <a:rPr lang="zh-CN" altLang="en-US" sz="2000" dirty="0">
                <a:solidFill>
                  <a:schemeClr val="bg1">
                    <a:lumMod val="25000"/>
                  </a:schemeClr>
                </a:solidFill>
                <a:latin typeface="宋体" panose="02010600030101010101" pitchFamily="2" charset="-122"/>
                <a:sym typeface="+mn-ea"/>
              </a:rPr>
              <a:t>）两两比较法</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）专家咨询法</a:t>
            </a:r>
            <a:endParaRPr lang="zh-CN" altLang="en-US" sz="2000" dirty="0">
              <a:solidFill>
                <a:schemeClr val="bg1">
                  <a:lumMod val="25000"/>
                </a:schemeClr>
              </a:solidFill>
              <a:latin typeface="宋体" panose="02010600030101010101" pitchFamily="2" charset="-122"/>
            </a:endParaRPr>
          </a:p>
          <a:p>
            <a:pPr>
              <a:lnSpc>
                <a:spcPct val="20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en-US" altLang="zh-CN" sz="20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custDataLst>
              <p:tags r:id="rId1"/>
            </p:custDataLst>
          </p:nvPr>
        </p:nvSpPr>
        <p:spPr/>
        <p:txBody>
          <a:bodyPr/>
          <a:lstStyle/>
          <a:p>
            <a:r>
              <a:rPr lang="zh-CN" altLang="en-US"/>
              <a:t>（</a:t>
            </a:r>
            <a:r>
              <a:rPr lang="en-US" altLang="zh-CN"/>
              <a:t>1</a:t>
            </a:r>
            <a:r>
              <a:rPr lang="zh-CN" altLang="en-US"/>
              <a:t>）两两比较法</a:t>
            </a:r>
            <a:endParaRPr lang="zh-CN" altLang="en-US"/>
          </a:p>
        </p:txBody>
      </p:sp>
      <p:graphicFrame>
        <p:nvGraphicFramePr>
          <p:cNvPr id="7" name="表格 1"/>
          <p:cNvGraphicFramePr>
            <a:graphicFrameLocks noGrp="1"/>
          </p:cNvGraphicFramePr>
          <p:nvPr/>
        </p:nvGraphicFramePr>
        <p:xfrm>
          <a:off x="6388735" y="1668145"/>
          <a:ext cx="5200015" cy="4574540"/>
        </p:xfrm>
        <a:graphic>
          <a:graphicData uri="http://schemas.openxmlformats.org/drawingml/2006/table">
            <a:tbl>
              <a:tblPr firstRow="1" bandRow="1">
                <a:tableStyleId>{5C22544A-7EE6-4342-B048-85BDC9FD1C3A}</a:tableStyleId>
              </a:tblPr>
              <a:tblGrid>
                <a:gridCol w="824865"/>
                <a:gridCol w="663575"/>
                <a:gridCol w="663575"/>
                <a:gridCol w="663575"/>
                <a:gridCol w="664210"/>
                <a:gridCol w="663575"/>
                <a:gridCol w="1056640"/>
              </a:tblGrid>
              <a:tr h="695960">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指标</a:t>
                      </a:r>
                      <a:endParaRPr lang="zh-CN" sz="1600" b="1"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600" b="1" kern="100" spc="120">
                          <a:latin typeface="微软雅黑" panose="020B0503020204020204" charset="-122"/>
                          <a:ea typeface="微软雅黑" panose="020B0503020204020204" charset="-122"/>
                        </a:rPr>
                        <a:t>A</a:t>
                      </a:r>
                      <a:r>
                        <a:rPr lang="en-US" sz="1600" b="1" kern="100" spc="120" baseline="-25000">
                          <a:latin typeface="微软雅黑" panose="020B0503020204020204" charset="-122"/>
                          <a:ea typeface="微软雅黑" panose="020B0503020204020204" charset="-122"/>
                        </a:rPr>
                        <a:t>1</a:t>
                      </a:r>
                      <a:endParaRPr lang="en-US" sz="1600" b="1" kern="100" spc="120" baseline="-2500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600" b="1" kern="100" spc="120">
                          <a:latin typeface="微软雅黑" panose="020B0503020204020204" charset="-122"/>
                          <a:ea typeface="微软雅黑" panose="020B0503020204020204" charset="-122"/>
                        </a:rPr>
                        <a:t>A</a:t>
                      </a:r>
                      <a:r>
                        <a:rPr lang="en-US" sz="1600" b="1" kern="100" spc="120" baseline="-25000">
                          <a:latin typeface="微软雅黑" panose="020B0503020204020204" charset="-122"/>
                          <a:ea typeface="微软雅黑" panose="020B0503020204020204" charset="-122"/>
                        </a:rPr>
                        <a:t>2</a:t>
                      </a:r>
                      <a:endParaRPr lang="en-US" sz="1600" b="1" kern="100" spc="120" baseline="-2500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600" b="1" kern="100" spc="120">
                          <a:latin typeface="微软雅黑" panose="020B0503020204020204" charset="-122"/>
                          <a:ea typeface="微软雅黑" panose="020B0503020204020204" charset="-122"/>
                        </a:rPr>
                        <a:t>A</a:t>
                      </a:r>
                      <a:r>
                        <a:rPr lang="en-US" sz="1600" b="1" kern="100" spc="120" baseline="-25000">
                          <a:latin typeface="微软雅黑" panose="020B0503020204020204" charset="-122"/>
                          <a:ea typeface="微软雅黑" panose="020B0503020204020204" charset="-122"/>
                        </a:rPr>
                        <a:t>3</a:t>
                      </a:r>
                      <a:endParaRPr lang="en-US" sz="1600" b="1" kern="100" spc="120" baseline="-2500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600" b="1" kern="100" spc="120">
                          <a:latin typeface="微软雅黑" panose="020B0503020204020204" charset="-122"/>
                          <a:ea typeface="微软雅黑" panose="020B0503020204020204" charset="-122"/>
                        </a:rPr>
                        <a:t>A</a:t>
                      </a:r>
                      <a:r>
                        <a:rPr lang="en-US" sz="1600" b="1" kern="100" spc="120" baseline="-25000">
                          <a:latin typeface="微软雅黑" panose="020B0503020204020204" charset="-122"/>
                          <a:ea typeface="微软雅黑" panose="020B0503020204020204" charset="-122"/>
                        </a:rPr>
                        <a:t>4</a:t>
                      </a:r>
                      <a:endParaRPr lang="en-US" sz="1600" b="1" kern="100" spc="120" baseline="-2500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600" b="1" kern="100" spc="120">
                          <a:latin typeface="微软雅黑" panose="020B0503020204020204" charset="-122"/>
                          <a:ea typeface="微软雅黑" panose="020B0503020204020204" charset="-122"/>
                        </a:rPr>
                        <a:t>A</a:t>
                      </a:r>
                      <a:r>
                        <a:rPr lang="en-US" sz="1600" b="1" kern="100" spc="120" baseline="-25000">
                          <a:latin typeface="微软雅黑" panose="020B0503020204020204" charset="-122"/>
                          <a:ea typeface="微软雅黑" panose="020B0503020204020204" charset="-122"/>
                        </a:rPr>
                        <a:t>5</a:t>
                      </a:r>
                      <a:endParaRPr lang="en-US" sz="1600" b="1" kern="100" spc="120" baseline="-2500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累加分</a:t>
                      </a:r>
                      <a:endParaRPr lang="zh-CN" sz="1600" b="1" kern="100" spc="120" dirty="0">
                        <a:latin typeface="微软雅黑" panose="020B0503020204020204" charset="-122"/>
                        <a:ea typeface="微软雅黑" panose="020B0503020204020204" charset="-122"/>
                      </a:endParaRPr>
                    </a:p>
                  </a:txBody>
                  <a:tcPr marL="127000" marR="127000" marT="107950" marB="107950" anchor="ctr"/>
                </a:tc>
              </a:tr>
              <a:tr h="646430">
                <a:tc>
                  <a:txBody>
                    <a:bodyPr/>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A</a:t>
                      </a:r>
                      <a:r>
                        <a:rPr lang="en-US" sz="1400" b="0" kern="100" spc="120" baseline="-25000" dirty="0">
                          <a:latin typeface="微软雅黑" panose="020B0503020204020204" charset="-122"/>
                          <a:ea typeface="微软雅黑" panose="020B0503020204020204" charset="-122"/>
                        </a:rPr>
                        <a:t>1</a:t>
                      </a:r>
                      <a:endParaRPr lang="en-US" sz="1400" b="0" kern="100" spc="120" baseline="-2500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5</a:t>
                      </a:r>
                      <a:endParaRPr lang="en-US" sz="1400" b="0" kern="100" spc="120" dirty="0">
                        <a:latin typeface="微软雅黑" panose="020B0503020204020204" charset="-122"/>
                        <a:ea typeface="微软雅黑" panose="020B0503020204020204" charset="-122"/>
                      </a:endParaRPr>
                    </a:p>
                  </a:txBody>
                  <a:tcPr marL="127000" marR="127000" marT="107950" marB="107950" anchor="ctr"/>
                </a:tc>
              </a:tr>
              <a:tr h="647065">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rPr>
                        <a:t>A</a:t>
                      </a:r>
                      <a:r>
                        <a:rPr lang="en-US" sz="1400" b="0" kern="100" spc="120" baseline="-25000">
                          <a:latin typeface="微软雅黑" panose="020B0503020204020204" charset="-122"/>
                          <a:ea typeface="微软雅黑" panose="020B0503020204020204" charset="-122"/>
                        </a:rPr>
                        <a:t>2</a:t>
                      </a:r>
                      <a:endParaRPr lang="en-US" sz="1400" b="0" kern="100" spc="120" baseline="-2500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0</a:t>
                      </a:r>
                      <a:endParaRPr lang="en-US" sz="1400" b="0"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4</a:t>
                      </a:r>
                      <a:endParaRPr lang="en-US" sz="1400" b="0" kern="100" spc="120" dirty="0">
                        <a:latin typeface="微软雅黑" panose="020B0503020204020204" charset="-122"/>
                        <a:ea typeface="微软雅黑" panose="020B0503020204020204" charset="-122"/>
                      </a:endParaRPr>
                    </a:p>
                  </a:txBody>
                  <a:tcPr marL="127000" marR="127000" marT="107950" marB="107950" anchor="ctr"/>
                </a:tc>
              </a:tr>
              <a:tr h="645795">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rPr>
                        <a:t>A</a:t>
                      </a:r>
                      <a:r>
                        <a:rPr lang="en-US" sz="1400" b="0" kern="100" spc="120" baseline="-25000">
                          <a:latin typeface="微软雅黑" panose="020B0503020204020204" charset="-122"/>
                          <a:ea typeface="微软雅黑" panose="020B0503020204020204" charset="-122"/>
                        </a:rPr>
                        <a:t>3</a:t>
                      </a:r>
                      <a:endParaRPr lang="en-US" sz="1400" b="0" kern="100" spc="120" baseline="-2500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4</a:t>
                      </a:r>
                      <a:endParaRPr lang="en-US" sz="1400" b="0" kern="100" spc="120" dirty="0">
                        <a:latin typeface="微软雅黑" panose="020B0503020204020204" charset="-122"/>
                        <a:ea typeface="微软雅黑" panose="020B0503020204020204" charset="-122"/>
                      </a:endParaRPr>
                    </a:p>
                  </a:txBody>
                  <a:tcPr marL="127000" marR="127000" marT="107950" marB="107950" anchor="ctr"/>
                </a:tc>
              </a:tr>
              <a:tr h="646430">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rPr>
                        <a:t>A</a:t>
                      </a:r>
                      <a:r>
                        <a:rPr lang="en-US" sz="1400" b="0" kern="100" spc="120" baseline="-25000">
                          <a:latin typeface="微软雅黑" panose="020B0503020204020204" charset="-122"/>
                          <a:ea typeface="微软雅黑" panose="020B0503020204020204" charset="-122"/>
                        </a:rPr>
                        <a:t>4</a:t>
                      </a:r>
                      <a:endParaRPr lang="en-US" sz="1400" b="0" kern="100" spc="120" baseline="-2500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2</a:t>
                      </a:r>
                      <a:endParaRPr lang="en-US" sz="1400" b="0" kern="100" spc="120" dirty="0">
                        <a:latin typeface="微软雅黑" panose="020B0503020204020204" charset="-122"/>
                        <a:ea typeface="微软雅黑" panose="020B0503020204020204" charset="-122"/>
                      </a:endParaRPr>
                    </a:p>
                  </a:txBody>
                  <a:tcPr marL="127000" marR="127000" marT="107950" marB="107950" anchor="ctr"/>
                </a:tc>
              </a:tr>
              <a:tr h="646430">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rPr>
                        <a:t>A</a:t>
                      </a:r>
                      <a:r>
                        <a:rPr lang="en-US" sz="1400" b="0" kern="100" spc="120" baseline="-25000">
                          <a:latin typeface="微软雅黑" panose="020B0503020204020204" charset="-122"/>
                          <a:ea typeface="微软雅黑" panose="020B0503020204020204" charset="-122"/>
                        </a:rPr>
                        <a:t>5</a:t>
                      </a:r>
                      <a:endParaRPr lang="en-US" sz="1400" b="0" kern="100" spc="120" baseline="-2500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127000" marR="1270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127000" marR="127000" marT="107950" marB="107950" anchor="ctr"/>
                </a:tc>
              </a:tr>
              <a:tr h="646430">
                <a:tc gridSpan="6">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合计</a:t>
                      </a:r>
                      <a:endParaRPr lang="zh-CN" sz="1400" b="0" kern="100" spc="120" dirty="0">
                        <a:latin typeface="微软雅黑" panose="020B0503020204020204" charset="-122"/>
                        <a:ea typeface="微软雅黑" panose="020B0503020204020204" charset="-122"/>
                      </a:endParaRPr>
                    </a:p>
                  </a:txBody>
                  <a:tcPr marL="127000" marR="127000" marT="107950" marB="107950" anchor="ctr"/>
                </a:tc>
                <a:tc hMerge="1">
                  <a:tcPr/>
                </a:tc>
                <a:tc hMerge="1">
                  <a:tcPr/>
                </a:tc>
                <a:tc hMerge="1">
                  <a:tcPr/>
                </a:tc>
                <a:tc hMerge="1">
                  <a:tcPr/>
                </a:tc>
                <a:tc hMerge="1">
                  <a:tcP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16</a:t>
                      </a:r>
                      <a:endParaRPr lang="en-US" sz="1400" b="0" kern="100" spc="120" dirty="0">
                        <a:latin typeface="微软雅黑" panose="020B0503020204020204" charset="-122"/>
                        <a:ea typeface="微软雅黑" panose="020B0503020204020204" charset="-122"/>
                      </a:endParaRPr>
                    </a:p>
                  </a:txBody>
                  <a:tcPr marL="127000" marR="127000" marT="107950" marB="107950" anchor="ctr"/>
                </a:tc>
              </a:tr>
            </a:tbl>
          </a:graphicData>
        </a:graphic>
      </p:graphicFrame>
      <p:sp>
        <p:nvSpPr>
          <p:cNvPr id="8" name="矩形 7"/>
          <p:cNvSpPr/>
          <p:nvPr>
            <p:custDataLst>
              <p:tags r:id="rId2"/>
            </p:custDataLst>
          </p:nvPr>
        </p:nvSpPr>
        <p:spPr>
          <a:xfrm>
            <a:off x="1719844" y="4943015"/>
            <a:ext cx="3937926" cy="1214783"/>
          </a:xfrm>
          <a:prstGeom prst="rect">
            <a:avLst/>
          </a:prstGeom>
          <a:noFill/>
        </p:spPr>
        <p:txBody>
          <a:bodyPr wrap="square" lIns="0" tIns="0" rIns="0" bIns="0" rtlCol="0" anchor="ctr" anchorCtr="0">
            <a:noAutofit/>
          </a:bodyPr>
          <a:lstStyle/>
          <a:p>
            <a:pPr>
              <a:lnSpc>
                <a:spcPct val="150000"/>
              </a:lnSpc>
              <a:spcBef>
                <a:spcPct val="0"/>
              </a:spcBef>
              <a:spcAft>
                <a:spcPct val="0"/>
              </a:spcAft>
            </a:pPr>
            <a:r>
              <a:rPr lang="zh-CN" altLang="en-US" sz="1400">
                <a:solidFill>
                  <a:schemeClr val="tx1">
                    <a:lumMod val="85000"/>
                    <a:lumOff val="15000"/>
                  </a:schemeClr>
                </a:solidFill>
                <a:latin typeface="+mn-ea"/>
                <a:cs typeface="+mn-ea"/>
              </a:rPr>
              <a:t>两两比较之后各项指标的评分见表</a:t>
            </a:r>
            <a:r>
              <a:rPr lang="en-US" altLang="zh-CN" sz="1400">
                <a:solidFill>
                  <a:schemeClr val="tx1">
                    <a:lumMod val="85000"/>
                    <a:lumOff val="15000"/>
                  </a:schemeClr>
                </a:solidFill>
                <a:latin typeface="+mn-ea"/>
                <a:cs typeface="+mn-ea"/>
              </a:rPr>
              <a:t>4—11</a:t>
            </a:r>
            <a:r>
              <a:rPr lang="zh-CN" altLang="en-US" sz="1400">
                <a:solidFill>
                  <a:schemeClr val="tx1">
                    <a:lumMod val="85000"/>
                    <a:lumOff val="15000"/>
                  </a:schemeClr>
                </a:solidFill>
                <a:latin typeface="+mn-ea"/>
                <a:cs typeface="+mn-ea"/>
              </a:rPr>
              <a:t>。</a:t>
            </a:r>
            <a:endParaRPr lang="zh-CN" altLang="en-US" sz="1400">
              <a:solidFill>
                <a:schemeClr val="tx1">
                  <a:lumMod val="85000"/>
                  <a:lumOff val="15000"/>
                </a:schemeClr>
              </a:solidFill>
              <a:latin typeface="+mn-ea"/>
              <a:cs typeface="+mn-ea"/>
            </a:endParaRPr>
          </a:p>
        </p:txBody>
      </p:sp>
      <p:sp>
        <p:nvSpPr>
          <p:cNvPr id="9" name="矩形 8"/>
          <p:cNvSpPr/>
          <p:nvPr>
            <p:custDataLst>
              <p:tags r:id="rId3"/>
            </p:custDataLst>
          </p:nvPr>
        </p:nvSpPr>
        <p:spPr>
          <a:xfrm>
            <a:off x="1719844" y="1661160"/>
            <a:ext cx="3937926" cy="1215587"/>
          </a:xfrm>
          <a:prstGeom prst="rect">
            <a:avLst/>
          </a:prstGeom>
          <a:noFill/>
        </p:spPr>
        <p:txBody>
          <a:bodyPr wrap="square" lIns="0" tIns="0" rIns="0" bIns="0" rtlCol="0" anchor="ctr" anchorCtr="0">
            <a:noAutofit/>
          </a:bodyPr>
          <a:lstStyle/>
          <a:p>
            <a:pPr>
              <a:lnSpc>
                <a:spcPct val="150000"/>
              </a:lnSpc>
              <a:spcBef>
                <a:spcPct val="0"/>
              </a:spcBef>
              <a:spcAft>
                <a:spcPct val="0"/>
              </a:spcAft>
            </a:pPr>
            <a:r>
              <a:rPr lang="zh-CN" altLang="en-US" sz="1400">
                <a:solidFill>
                  <a:schemeClr val="tx1">
                    <a:lumMod val="85000"/>
                    <a:lumOff val="15000"/>
                  </a:schemeClr>
                </a:solidFill>
                <a:latin typeface="+mn-ea"/>
                <a:cs typeface="+mn-ea"/>
              </a:rPr>
              <a:t>例如</a:t>
            </a:r>
            <a:r>
              <a:rPr lang="en-US" altLang="zh-CN" sz="1400">
                <a:solidFill>
                  <a:schemeClr val="tx1">
                    <a:lumMod val="85000"/>
                    <a:lumOff val="15000"/>
                  </a:schemeClr>
                </a:solidFill>
                <a:latin typeface="+mn-ea"/>
                <a:cs typeface="+mn-ea"/>
              </a:rPr>
              <a:t>:</a:t>
            </a:r>
            <a:r>
              <a:rPr lang="zh-CN" altLang="en-US" sz="1400">
                <a:solidFill>
                  <a:schemeClr val="tx1">
                    <a:lumMod val="85000"/>
                    <a:lumOff val="15000"/>
                  </a:schemeClr>
                </a:solidFill>
                <a:latin typeface="+mn-ea"/>
                <a:cs typeface="+mn-ea"/>
              </a:rPr>
              <a:t>某指标体系有</a:t>
            </a:r>
            <a:r>
              <a:rPr lang="en-US" altLang="zh-CN" sz="1400">
                <a:solidFill>
                  <a:schemeClr val="tx1">
                    <a:lumMod val="85000"/>
                    <a:lumOff val="15000"/>
                  </a:schemeClr>
                </a:solidFill>
                <a:latin typeface="+mn-ea"/>
                <a:cs typeface="+mn-ea"/>
              </a:rPr>
              <a:t>A1</a:t>
            </a:r>
            <a:r>
              <a:rPr lang="zh-CN" altLang="en-US" sz="1400">
                <a:solidFill>
                  <a:schemeClr val="tx1">
                    <a:lumMod val="85000"/>
                    <a:lumOff val="15000"/>
                  </a:schemeClr>
                </a:solidFill>
                <a:latin typeface="+mn-ea"/>
                <a:cs typeface="+mn-ea"/>
              </a:rPr>
              <a:t>、</a:t>
            </a:r>
            <a:r>
              <a:rPr lang="en-US" altLang="zh-CN" sz="1400">
                <a:solidFill>
                  <a:schemeClr val="tx1">
                    <a:lumMod val="85000"/>
                    <a:lumOff val="15000"/>
                  </a:schemeClr>
                </a:solidFill>
                <a:latin typeface="+mn-ea"/>
                <a:cs typeface="+mn-ea"/>
              </a:rPr>
              <a:t>A2</a:t>
            </a:r>
            <a:r>
              <a:rPr lang="zh-CN" altLang="en-US" sz="1400">
                <a:solidFill>
                  <a:schemeClr val="tx1">
                    <a:lumMod val="85000"/>
                    <a:lumOff val="15000"/>
                  </a:schemeClr>
                </a:solidFill>
                <a:latin typeface="+mn-ea"/>
                <a:cs typeface="+mn-ea"/>
              </a:rPr>
              <a:t>、</a:t>
            </a:r>
            <a:r>
              <a:rPr lang="en-US" altLang="zh-CN" sz="1400">
                <a:solidFill>
                  <a:schemeClr val="tx1">
                    <a:lumMod val="85000"/>
                    <a:lumOff val="15000"/>
                  </a:schemeClr>
                </a:solidFill>
                <a:latin typeface="+mn-ea"/>
                <a:cs typeface="+mn-ea"/>
              </a:rPr>
              <a:t>A3</a:t>
            </a:r>
            <a:r>
              <a:rPr lang="zh-CN" altLang="en-US" sz="1400">
                <a:solidFill>
                  <a:schemeClr val="tx1">
                    <a:lumMod val="85000"/>
                    <a:lumOff val="15000"/>
                  </a:schemeClr>
                </a:solidFill>
                <a:latin typeface="+mn-ea"/>
                <a:cs typeface="+mn-ea"/>
              </a:rPr>
              <a:t>、</a:t>
            </a:r>
            <a:r>
              <a:rPr lang="en-US" altLang="zh-CN" sz="1400">
                <a:solidFill>
                  <a:schemeClr val="tx1">
                    <a:lumMod val="85000"/>
                    <a:lumOff val="15000"/>
                  </a:schemeClr>
                </a:solidFill>
                <a:latin typeface="+mn-ea"/>
                <a:cs typeface="+mn-ea"/>
              </a:rPr>
              <a:t>A4</a:t>
            </a:r>
            <a:r>
              <a:rPr lang="zh-CN" altLang="en-US" sz="1400">
                <a:solidFill>
                  <a:schemeClr val="tx1">
                    <a:lumMod val="85000"/>
                    <a:lumOff val="15000"/>
                  </a:schemeClr>
                </a:solidFill>
                <a:latin typeface="+mn-ea"/>
                <a:cs typeface="+mn-ea"/>
              </a:rPr>
              <a:t>、</a:t>
            </a:r>
            <a:r>
              <a:rPr lang="en-US" altLang="zh-CN" sz="1400">
                <a:solidFill>
                  <a:schemeClr val="tx1">
                    <a:lumMod val="85000"/>
                    <a:lumOff val="15000"/>
                  </a:schemeClr>
                </a:solidFill>
                <a:latin typeface="+mn-ea"/>
                <a:cs typeface="+mn-ea"/>
              </a:rPr>
              <a:t>A5</a:t>
            </a:r>
            <a:r>
              <a:rPr lang="zh-CN" altLang="en-US" sz="1400">
                <a:solidFill>
                  <a:schemeClr val="tx1">
                    <a:lumMod val="85000"/>
                    <a:lumOff val="15000"/>
                  </a:schemeClr>
                </a:solidFill>
                <a:latin typeface="+mn-ea"/>
                <a:cs typeface="+mn-ea"/>
              </a:rPr>
              <a:t>五项指标构成</a:t>
            </a:r>
            <a:r>
              <a:rPr lang="en-US" altLang="zh-CN" sz="1400">
                <a:solidFill>
                  <a:schemeClr val="tx1">
                    <a:lumMod val="85000"/>
                    <a:lumOff val="15000"/>
                  </a:schemeClr>
                </a:solidFill>
                <a:latin typeface="+mn-ea"/>
                <a:cs typeface="+mn-ea"/>
              </a:rPr>
              <a:t>,</a:t>
            </a:r>
            <a:r>
              <a:rPr lang="zh-CN" altLang="en-US" sz="1400">
                <a:solidFill>
                  <a:schemeClr val="tx1">
                    <a:lumMod val="85000"/>
                    <a:lumOff val="15000"/>
                  </a:schemeClr>
                </a:solidFill>
                <a:latin typeface="+mn-ea"/>
                <a:cs typeface="+mn-ea"/>
              </a:rPr>
              <a:t>这五项指标通过比较</a:t>
            </a:r>
            <a:r>
              <a:rPr lang="en-US" altLang="zh-CN" sz="1400">
                <a:solidFill>
                  <a:schemeClr val="tx1">
                    <a:lumMod val="85000"/>
                    <a:lumOff val="15000"/>
                  </a:schemeClr>
                </a:solidFill>
                <a:latin typeface="+mn-ea"/>
                <a:cs typeface="+mn-ea"/>
              </a:rPr>
              <a:t>,</a:t>
            </a:r>
            <a:r>
              <a:rPr lang="zh-CN" altLang="en-US" sz="1400">
                <a:solidFill>
                  <a:schemeClr val="tx1">
                    <a:lumMod val="85000"/>
                    <a:lumOff val="15000"/>
                  </a:schemeClr>
                </a:solidFill>
                <a:latin typeface="+mn-ea"/>
                <a:cs typeface="+mn-ea"/>
              </a:rPr>
              <a:t>其重要性程度为</a:t>
            </a:r>
            <a:r>
              <a:rPr lang="en-US" altLang="zh-CN" sz="1400">
                <a:solidFill>
                  <a:schemeClr val="tx1">
                    <a:lumMod val="85000"/>
                    <a:lumOff val="15000"/>
                  </a:schemeClr>
                </a:solidFill>
                <a:latin typeface="+mn-ea"/>
                <a:cs typeface="+mn-ea"/>
              </a:rPr>
              <a:t>:A1</a:t>
            </a:r>
            <a:r>
              <a:rPr lang="zh-CN" altLang="en-US" sz="1400">
                <a:solidFill>
                  <a:schemeClr val="tx1">
                    <a:lumMod val="85000"/>
                    <a:lumOff val="15000"/>
                  </a:schemeClr>
                </a:solidFill>
                <a:latin typeface="+mn-ea"/>
                <a:cs typeface="+mn-ea"/>
              </a:rPr>
              <a:t>指标比</a:t>
            </a:r>
            <a:r>
              <a:rPr lang="en-US" altLang="zh-CN" sz="1400">
                <a:solidFill>
                  <a:schemeClr val="tx1">
                    <a:lumMod val="85000"/>
                    <a:lumOff val="15000"/>
                  </a:schemeClr>
                </a:solidFill>
                <a:latin typeface="+mn-ea"/>
                <a:cs typeface="+mn-ea"/>
              </a:rPr>
              <a:t>A2</a:t>
            </a:r>
            <a:r>
              <a:rPr lang="zh-CN" altLang="en-US" sz="1400">
                <a:solidFill>
                  <a:schemeClr val="tx1">
                    <a:lumMod val="85000"/>
                    <a:lumOff val="15000"/>
                  </a:schemeClr>
                </a:solidFill>
                <a:latin typeface="+mn-ea"/>
                <a:cs typeface="+mn-ea"/>
              </a:rPr>
              <a:t>指标重要</a:t>
            </a:r>
            <a:r>
              <a:rPr lang="en-US" altLang="zh-CN" sz="1400">
                <a:solidFill>
                  <a:schemeClr val="tx1">
                    <a:lumMod val="85000"/>
                    <a:lumOff val="15000"/>
                  </a:schemeClr>
                </a:solidFill>
                <a:latin typeface="+mn-ea"/>
                <a:cs typeface="+mn-ea"/>
              </a:rPr>
              <a:t>,A2</a:t>
            </a:r>
            <a:r>
              <a:rPr lang="zh-CN" altLang="en-US" sz="1400">
                <a:solidFill>
                  <a:schemeClr val="tx1">
                    <a:lumMod val="85000"/>
                    <a:lumOff val="15000"/>
                  </a:schemeClr>
                </a:solidFill>
                <a:latin typeface="+mn-ea"/>
                <a:cs typeface="+mn-ea"/>
              </a:rPr>
              <a:t>指标与</a:t>
            </a:r>
            <a:r>
              <a:rPr lang="en-US" altLang="zh-CN" sz="1400">
                <a:solidFill>
                  <a:schemeClr val="tx1">
                    <a:lumMod val="85000"/>
                    <a:lumOff val="15000"/>
                  </a:schemeClr>
                </a:solidFill>
                <a:latin typeface="+mn-ea"/>
                <a:cs typeface="+mn-ea"/>
              </a:rPr>
              <a:t>A3</a:t>
            </a:r>
            <a:r>
              <a:rPr lang="zh-CN" altLang="en-US" sz="1400">
                <a:solidFill>
                  <a:schemeClr val="tx1">
                    <a:lumMod val="85000"/>
                    <a:lumOff val="15000"/>
                  </a:schemeClr>
                </a:solidFill>
                <a:latin typeface="+mn-ea"/>
                <a:cs typeface="+mn-ea"/>
              </a:rPr>
              <a:t>指标一样重要</a:t>
            </a:r>
            <a:r>
              <a:rPr lang="en-US" altLang="zh-CN" sz="1400">
                <a:solidFill>
                  <a:schemeClr val="tx1">
                    <a:lumMod val="85000"/>
                    <a:lumOff val="15000"/>
                  </a:schemeClr>
                </a:solidFill>
                <a:latin typeface="+mn-ea"/>
                <a:cs typeface="+mn-ea"/>
              </a:rPr>
              <a:t>,A3</a:t>
            </a:r>
            <a:r>
              <a:rPr lang="zh-CN" altLang="en-US" sz="1400">
                <a:solidFill>
                  <a:schemeClr val="tx1">
                    <a:lumMod val="85000"/>
                    <a:lumOff val="15000"/>
                  </a:schemeClr>
                </a:solidFill>
                <a:latin typeface="+mn-ea"/>
                <a:cs typeface="+mn-ea"/>
              </a:rPr>
              <a:t>指标比</a:t>
            </a:r>
            <a:r>
              <a:rPr lang="en-US" altLang="zh-CN" sz="1400">
                <a:solidFill>
                  <a:schemeClr val="tx1">
                    <a:lumMod val="85000"/>
                    <a:lumOff val="15000"/>
                  </a:schemeClr>
                </a:solidFill>
                <a:latin typeface="+mn-ea"/>
                <a:cs typeface="+mn-ea"/>
              </a:rPr>
              <a:t>A4</a:t>
            </a:r>
            <a:r>
              <a:rPr lang="zh-CN" altLang="en-US" sz="1400">
                <a:solidFill>
                  <a:schemeClr val="tx1">
                    <a:lumMod val="85000"/>
                    <a:lumOff val="15000"/>
                  </a:schemeClr>
                </a:solidFill>
                <a:latin typeface="+mn-ea"/>
                <a:cs typeface="+mn-ea"/>
              </a:rPr>
              <a:t>指标重要</a:t>
            </a:r>
            <a:r>
              <a:rPr lang="en-US" altLang="zh-CN" sz="1400">
                <a:solidFill>
                  <a:schemeClr val="tx1">
                    <a:lumMod val="85000"/>
                    <a:lumOff val="15000"/>
                  </a:schemeClr>
                </a:solidFill>
                <a:latin typeface="+mn-ea"/>
                <a:cs typeface="+mn-ea"/>
              </a:rPr>
              <a:t>,A4</a:t>
            </a:r>
            <a:r>
              <a:rPr lang="zh-CN" altLang="en-US" sz="1400">
                <a:solidFill>
                  <a:schemeClr val="tx1">
                    <a:lumMod val="85000"/>
                    <a:lumOff val="15000"/>
                  </a:schemeClr>
                </a:solidFill>
                <a:latin typeface="+mn-ea"/>
                <a:cs typeface="+mn-ea"/>
              </a:rPr>
              <a:t>指标比</a:t>
            </a:r>
            <a:r>
              <a:rPr lang="en-US" altLang="zh-CN" sz="1400">
                <a:solidFill>
                  <a:schemeClr val="tx1">
                    <a:lumMod val="85000"/>
                    <a:lumOff val="15000"/>
                  </a:schemeClr>
                </a:solidFill>
                <a:latin typeface="+mn-ea"/>
                <a:cs typeface="+mn-ea"/>
              </a:rPr>
              <a:t>A5</a:t>
            </a:r>
            <a:r>
              <a:rPr lang="zh-CN" altLang="en-US" sz="1400">
                <a:solidFill>
                  <a:schemeClr val="tx1">
                    <a:lumMod val="85000"/>
                    <a:lumOff val="15000"/>
                  </a:schemeClr>
                </a:solidFill>
                <a:latin typeface="+mn-ea"/>
                <a:cs typeface="+mn-ea"/>
              </a:rPr>
              <a:t>指标重要。</a:t>
            </a:r>
            <a:endParaRPr lang="zh-CN" altLang="en-US" sz="1400">
              <a:solidFill>
                <a:schemeClr val="tx1">
                  <a:lumMod val="85000"/>
                  <a:lumOff val="15000"/>
                </a:schemeClr>
              </a:solidFill>
              <a:latin typeface="+mn-ea"/>
              <a:cs typeface="+mn-ea"/>
            </a:endParaRPr>
          </a:p>
        </p:txBody>
      </p:sp>
      <p:sp>
        <p:nvSpPr>
          <p:cNvPr id="10" name="矩形 9"/>
          <p:cNvSpPr/>
          <p:nvPr>
            <p:custDataLst>
              <p:tags r:id="rId4"/>
            </p:custDataLst>
          </p:nvPr>
        </p:nvSpPr>
        <p:spPr>
          <a:xfrm>
            <a:off x="1719844" y="3302396"/>
            <a:ext cx="3937926" cy="1214783"/>
          </a:xfrm>
          <a:prstGeom prst="rect">
            <a:avLst/>
          </a:prstGeom>
          <a:noFill/>
        </p:spPr>
        <p:txBody>
          <a:bodyPr wrap="square" lIns="0" tIns="0" rIns="0" bIns="0" rtlCol="0" anchor="ctr" anchorCtr="0">
            <a:noAutofit/>
          </a:bodyPr>
          <a:lstStyle/>
          <a:p>
            <a:pPr>
              <a:lnSpc>
                <a:spcPct val="150000"/>
              </a:lnSpc>
              <a:spcBef>
                <a:spcPct val="0"/>
              </a:spcBef>
              <a:spcAft>
                <a:spcPct val="0"/>
              </a:spcAft>
            </a:pPr>
            <a:r>
              <a:rPr lang="zh-CN" altLang="en-US" sz="1400">
                <a:solidFill>
                  <a:schemeClr val="tx1">
                    <a:lumMod val="85000"/>
                    <a:lumOff val="15000"/>
                  </a:schemeClr>
                </a:solidFill>
                <a:latin typeface="+mn-ea"/>
                <a:cs typeface="+mn-ea"/>
              </a:rPr>
              <a:t>可以用如下方式表示</a:t>
            </a:r>
            <a:r>
              <a:rPr lang="en-US" altLang="zh-CN" sz="1400">
                <a:solidFill>
                  <a:schemeClr val="tx1">
                    <a:lumMod val="85000"/>
                    <a:lumOff val="15000"/>
                  </a:schemeClr>
                </a:solidFill>
                <a:latin typeface="+mn-ea"/>
                <a:cs typeface="+mn-ea"/>
              </a:rPr>
              <a:t>:A1&gt;A2=A3&gt;A4&gt;A5</a:t>
            </a:r>
            <a:r>
              <a:rPr lang="zh-CN" altLang="en-US" sz="1400">
                <a:solidFill>
                  <a:schemeClr val="tx1">
                    <a:lumMod val="85000"/>
                    <a:lumOff val="15000"/>
                  </a:schemeClr>
                </a:solidFill>
                <a:latin typeface="+mn-ea"/>
                <a:cs typeface="+mn-ea"/>
              </a:rPr>
              <a:t>。</a:t>
            </a:r>
            <a:endParaRPr lang="zh-CN" altLang="en-US" sz="1400">
              <a:solidFill>
                <a:schemeClr val="tx1">
                  <a:lumMod val="85000"/>
                  <a:lumOff val="15000"/>
                </a:schemeClr>
              </a:solidFill>
              <a:latin typeface="+mn-ea"/>
              <a:cs typeface="+mn-ea"/>
            </a:endParaRPr>
          </a:p>
        </p:txBody>
      </p:sp>
      <p:sp>
        <p:nvSpPr>
          <p:cNvPr id="14" name="六边形 13"/>
          <p:cNvSpPr/>
          <p:nvPr>
            <p:custDataLst>
              <p:tags r:id="rId5"/>
            </p:custDataLst>
          </p:nvPr>
        </p:nvSpPr>
        <p:spPr>
          <a:xfrm>
            <a:off x="739413" y="1989407"/>
            <a:ext cx="718695" cy="620159"/>
          </a:xfrm>
          <a:prstGeom prst="hexagon">
            <a:avLst>
              <a:gd name="adj" fmla="val 31644"/>
              <a:gd name="vf" fmla="val 115470"/>
            </a:avLst>
          </a:prstGeom>
          <a:gradFill>
            <a:gsLst>
              <a:gs pos="0">
                <a:schemeClr val="accent1">
                  <a:alpha val="0"/>
                </a:schemeClr>
              </a:gs>
              <a:gs pos="100000">
                <a:schemeClr val="accent1">
                  <a:alpha val="25000"/>
                </a:schemeClr>
              </a:gs>
            </a:gsLst>
            <a:lin ang="16200000" scaled="0"/>
          </a:gra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olidFill>
                <a:schemeClr val="lt1"/>
              </a:solidFill>
              <a:latin typeface="MiSans Normal" panose="00000500000000000000" charset="-122"/>
              <a:ea typeface="MiSans Normal" panose="00000500000000000000" charset="-122"/>
              <a:sym typeface="MiSans Normal" panose="00000500000000000000" charset="-122"/>
            </a:endParaRPr>
          </a:p>
        </p:txBody>
      </p:sp>
      <p:sp>
        <p:nvSpPr>
          <p:cNvPr id="15" name="等腰三角形 14"/>
          <p:cNvSpPr/>
          <p:nvPr>
            <p:custDataLst>
              <p:tags r:id="rId6"/>
            </p:custDataLst>
          </p:nvPr>
        </p:nvSpPr>
        <p:spPr>
          <a:xfrm rot="10800000" flipV="1">
            <a:off x="1065813" y="2553524"/>
            <a:ext cx="64664" cy="5604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iSans Normal" panose="00000500000000000000" charset="-122"/>
              <a:ea typeface="MiSans Normal" panose="00000500000000000000" charset="-122"/>
              <a:sym typeface="MiSans Normal" panose="00000500000000000000" charset="-122"/>
            </a:endParaRPr>
          </a:p>
        </p:txBody>
      </p:sp>
      <p:sp>
        <p:nvSpPr>
          <p:cNvPr id="16" name="流程图: 手动操作 15"/>
          <p:cNvSpPr/>
          <p:nvPr>
            <p:custDataLst>
              <p:tags r:id="rId7"/>
            </p:custDataLst>
          </p:nvPr>
        </p:nvSpPr>
        <p:spPr>
          <a:xfrm>
            <a:off x="975283" y="1989407"/>
            <a:ext cx="246339" cy="51731"/>
          </a:xfrm>
          <a:prstGeom prst="flowChartManualOperati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iSans Normal" panose="00000500000000000000" charset="-122"/>
              <a:ea typeface="MiSans Normal" panose="00000500000000000000" charset="-122"/>
              <a:sym typeface="MiSans Normal" panose="00000500000000000000" charset="-122"/>
            </a:endParaRPr>
          </a:p>
        </p:txBody>
      </p:sp>
      <p:sp>
        <p:nvSpPr>
          <p:cNvPr id="18" name="任意多边形: 形状 109"/>
          <p:cNvSpPr/>
          <p:nvPr>
            <p:custDataLst>
              <p:tags r:id="rId8"/>
            </p:custDataLst>
          </p:nvPr>
        </p:nvSpPr>
        <p:spPr>
          <a:xfrm rot="10800000" flipV="1">
            <a:off x="827480" y="1926591"/>
            <a:ext cx="210620" cy="126865"/>
          </a:xfrm>
          <a:custGeom>
            <a:avLst/>
            <a:gdLst>
              <a:gd name="connsiteX0" fmla="*/ -131 w 59230"/>
              <a:gd name="connsiteY0" fmla="*/ -324 h 8343"/>
              <a:gd name="connsiteX1" fmla="*/ 59099 w 59230"/>
              <a:gd name="connsiteY1" fmla="*/ -324 h 8343"/>
              <a:gd name="connsiteX2" fmla="*/ 59099 w 59230"/>
              <a:gd name="connsiteY2" fmla="*/ 8019 h 8343"/>
              <a:gd name="connsiteX3" fmla="*/ -131 w 59230"/>
              <a:gd name="connsiteY3" fmla="*/ 8019 h 8343"/>
            </a:gdLst>
            <a:ahLst/>
            <a:cxnLst>
              <a:cxn ang="0">
                <a:pos x="connsiteX0" y="connsiteY0"/>
              </a:cxn>
              <a:cxn ang="0">
                <a:pos x="connsiteX1" y="connsiteY1"/>
              </a:cxn>
              <a:cxn ang="0">
                <a:pos x="connsiteX2" y="connsiteY2"/>
              </a:cxn>
              <a:cxn ang="0">
                <a:pos x="connsiteX3" y="connsiteY3"/>
              </a:cxn>
            </a:cxnLst>
            <a:rect l="l" t="t" r="r" b="b"/>
            <a:pathLst>
              <a:path w="342" h="206">
                <a:moveTo>
                  <a:pt x="0" y="0"/>
                </a:moveTo>
                <a:lnTo>
                  <a:pt x="227" y="0"/>
                </a:lnTo>
                <a:lnTo>
                  <a:pt x="227" y="2"/>
                </a:lnTo>
                <a:lnTo>
                  <a:pt x="229" y="1"/>
                </a:lnTo>
                <a:lnTo>
                  <a:pt x="342" y="197"/>
                </a:lnTo>
                <a:lnTo>
                  <a:pt x="328" y="206"/>
                </a:lnTo>
                <a:lnTo>
                  <a:pt x="219" y="17"/>
                </a:lnTo>
                <a:lnTo>
                  <a:pt x="0" y="17"/>
                </a:lnTo>
                <a:lnTo>
                  <a:pt x="0" y="0"/>
                </a:lnTo>
                <a:close/>
              </a:path>
            </a:pathLst>
          </a:custGeom>
          <a:solidFill>
            <a:schemeClr val="accent1">
              <a:alpha val="60000"/>
            </a:schemeClr>
          </a:solidFill>
          <a:ln w="1621"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19" name="任意多边形: 形状 109"/>
          <p:cNvSpPr/>
          <p:nvPr>
            <p:custDataLst>
              <p:tags r:id="rId9"/>
            </p:custDataLst>
          </p:nvPr>
        </p:nvSpPr>
        <p:spPr>
          <a:xfrm rot="10800000" flipH="1">
            <a:off x="1160038" y="2546134"/>
            <a:ext cx="210620" cy="126865"/>
          </a:xfrm>
          <a:custGeom>
            <a:avLst/>
            <a:gdLst>
              <a:gd name="connsiteX0" fmla="*/ -131 w 59230"/>
              <a:gd name="connsiteY0" fmla="*/ -324 h 8343"/>
              <a:gd name="connsiteX1" fmla="*/ 59099 w 59230"/>
              <a:gd name="connsiteY1" fmla="*/ -324 h 8343"/>
              <a:gd name="connsiteX2" fmla="*/ 59099 w 59230"/>
              <a:gd name="connsiteY2" fmla="*/ 8019 h 8343"/>
              <a:gd name="connsiteX3" fmla="*/ -131 w 59230"/>
              <a:gd name="connsiteY3" fmla="*/ 8019 h 8343"/>
            </a:gdLst>
            <a:ahLst/>
            <a:cxnLst>
              <a:cxn ang="0">
                <a:pos x="connsiteX0" y="connsiteY0"/>
              </a:cxn>
              <a:cxn ang="0">
                <a:pos x="connsiteX1" y="connsiteY1"/>
              </a:cxn>
              <a:cxn ang="0">
                <a:pos x="connsiteX2" y="connsiteY2"/>
              </a:cxn>
              <a:cxn ang="0">
                <a:pos x="connsiteX3" y="connsiteY3"/>
              </a:cxn>
            </a:cxnLst>
            <a:rect l="l" t="t" r="r" b="b"/>
            <a:pathLst>
              <a:path w="342" h="206">
                <a:moveTo>
                  <a:pt x="0" y="0"/>
                </a:moveTo>
                <a:lnTo>
                  <a:pt x="227" y="0"/>
                </a:lnTo>
                <a:lnTo>
                  <a:pt x="227" y="2"/>
                </a:lnTo>
                <a:lnTo>
                  <a:pt x="229" y="1"/>
                </a:lnTo>
                <a:lnTo>
                  <a:pt x="342" y="197"/>
                </a:lnTo>
                <a:lnTo>
                  <a:pt x="328" y="206"/>
                </a:lnTo>
                <a:lnTo>
                  <a:pt x="219" y="17"/>
                </a:lnTo>
                <a:lnTo>
                  <a:pt x="0" y="17"/>
                </a:lnTo>
                <a:lnTo>
                  <a:pt x="0" y="0"/>
                </a:lnTo>
                <a:close/>
              </a:path>
            </a:pathLst>
          </a:custGeom>
          <a:solidFill>
            <a:schemeClr val="accent1">
              <a:alpha val="60000"/>
            </a:schemeClr>
          </a:solidFill>
          <a:ln w="1621"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pic>
        <p:nvPicPr>
          <p:cNvPr id="11" name="图形 1"/>
          <p:cNvPicPr>
            <a:picLocks noChangeAspect="1"/>
          </p:cNvPicPr>
          <p:nvPr>
            <p:custDataLst>
              <p:tags r:id="rId10"/>
            </p:custDataLst>
          </p:nvPr>
        </p:nvPicPr>
        <p:blipFill>
          <a:blip r:embed="rId11">
            <a:extLst>
              <a:ext uri="{96DAC541-7B7A-43D3-8B79-37D633B846F1}">
                <asvg:svgBlip xmlns:asvg="http://schemas.microsoft.com/office/drawing/2016/SVG/main" r:embed="rId12"/>
              </a:ext>
            </a:extLst>
          </a:blip>
          <a:stretch>
            <a:fillRect/>
          </a:stretch>
        </p:blipFill>
        <p:spPr>
          <a:xfrm>
            <a:off x="959271" y="2178473"/>
            <a:ext cx="281924" cy="242028"/>
          </a:xfrm>
          <a:prstGeom prst="rect">
            <a:avLst/>
          </a:prstGeom>
        </p:spPr>
      </p:pic>
      <p:sp>
        <p:nvSpPr>
          <p:cNvPr id="22" name="六边形 21"/>
          <p:cNvSpPr/>
          <p:nvPr>
            <p:custDataLst>
              <p:tags r:id="rId13"/>
            </p:custDataLst>
          </p:nvPr>
        </p:nvSpPr>
        <p:spPr>
          <a:xfrm>
            <a:off x="739413" y="3631259"/>
            <a:ext cx="718695" cy="620159"/>
          </a:xfrm>
          <a:prstGeom prst="hexagon">
            <a:avLst>
              <a:gd name="adj" fmla="val 31644"/>
              <a:gd name="vf" fmla="val 115470"/>
            </a:avLst>
          </a:prstGeom>
          <a:gradFill>
            <a:gsLst>
              <a:gs pos="0">
                <a:schemeClr val="accent2">
                  <a:alpha val="0"/>
                </a:schemeClr>
              </a:gs>
              <a:gs pos="100000">
                <a:schemeClr val="accent2">
                  <a:alpha val="25000"/>
                </a:schemeClr>
              </a:gs>
            </a:gsLst>
            <a:lin ang="16200000" scaled="0"/>
          </a:gra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olidFill>
                <a:schemeClr val="lt1"/>
              </a:solidFill>
              <a:latin typeface="MiSans Normal" panose="00000500000000000000" charset="-122"/>
              <a:ea typeface="MiSans Normal" panose="00000500000000000000" charset="-122"/>
              <a:sym typeface="MiSans Normal" panose="00000500000000000000" charset="-122"/>
            </a:endParaRPr>
          </a:p>
        </p:txBody>
      </p:sp>
      <p:sp>
        <p:nvSpPr>
          <p:cNvPr id="24" name="等腰三角形 23"/>
          <p:cNvSpPr/>
          <p:nvPr>
            <p:custDataLst>
              <p:tags r:id="rId14"/>
            </p:custDataLst>
          </p:nvPr>
        </p:nvSpPr>
        <p:spPr>
          <a:xfrm rot="10800000" flipV="1">
            <a:off x="1065813" y="4195376"/>
            <a:ext cx="64664" cy="5604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iSans Normal" panose="00000500000000000000" charset="-122"/>
              <a:ea typeface="MiSans Normal" panose="00000500000000000000" charset="-122"/>
              <a:sym typeface="MiSans Normal" panose="00000500000000000000" charset="-122"/>
            </a:endParaRPr>
          </a:p>
        </p:txBody>
      </p:sp>
      <p:sp>
        <p:nvSpPr>
          <p:cNvPr id="25" name="流程图: 手动操作 24"/>
          <p:cNvSpPr/>
          <p:nvPr>
            <p:custDataLst>
              <p:tags r:id="rId15"/>
            </p:custDataLst>
          </p:nvPr>
        </p:nvSpPr>
        <p:spPr>
          <a:xfrm>
            <a:off x="975283" y="3631259"/>
            <a:ext cx="246339" cy="51731"/>
          </a:xfrm>
          <a:prstGeom prst="flowChartManualOperati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iSans Normal" panose="00000500000000000000" charset="-122"/>
              <a:ea typeface="MiSans Normal" panose="00000500000000000000" charset="-122"/>
              <a:sym typeface="MiSans Normal" panose="00000500000000000000" charset="-122"/>
            </a:endParaRPr>
          </a:p>
        </p:txBody>
      </p:sp>
      <p:sp>
        <p:nvSpPr>
          <p:cNvPr id="30" name="任意多边形: 形状 109"/>
          <p:cNvSpPr/>
          <p:nvPr>
            <p:custDataLst>
              <p:tags r:id="rId16"/>
            </p:custDataLst>
          </p:nvPr>
        </p:nvSpPr>
        <p:spPr>
          <a:xfrm rot="10800000" flipV="1">
            <a:off x="827480" y="3568442"/>
            <a:ext cx="210620" cy="126865"/>
          </a:xfrm>
          <a:custGeom>
            <a:avLst/>
            <a:gdLst>
              <a:gd name="connsiteX0" fmla="*/ -131 w 59230"/>
              <a:gd name="connsiteY0" fmla="*/ -324 h 8343"/>
              <a:gd name="connsiteX1" fmla="*/ 59099 w 59230"/>
              <a:gd name="connsiteY1" fmla="*/ -324 h 8343"/>
              <a:gd name="connsiteX2" fmla="*/ 59099 w 59230"/>
              <a:gd name="connsiteY2" fmla="*/ 8019 h 8343"/>
              <a:gd name="connsiteX3" fmla="*/ -131 w 59230"/>
              <a:gd name="connsiteY3" fmla="*/ 8019 h 8343"/>
            </a:gdLst>
            <a:ahLst/>
            <a:cxnLst>
              <a:cxn ang="0">
                <a:pos x="connsiteX0" y="connsiteY0"/>
              </a:cxn>
              <a:cxn ang="0">
                <a:pos x="connsiteX1" y="connsiteY1"/>
              </a:cxn>
              <a:cxn ang="0">
                <a:pos x="connsiteX2" y="connsiteY2"/>
              </a:cxn>
              <a:cxn ang="0">
                <a:pos x="connsiteX3" y="connsiteY3"/>
              </a:cxn>
            </a:cxnLst>
            <a:rect l="l" t="t" r="r" b="b"/>
            <a:pathLst>
              <a:path w="342" h="206">
                <a:moveTo>
                  <a:pt x="0" y="0"/>
                </a:moveTo>
                <a:lnTo>
                  <a:pt x="227" y="0"/>
                </a:lnTo>
                <a:lnTo>
                  <a:pt x="227" y="2"/>
                </a:lnTo>
                <a:lnTo>
                  <a:pt x="229" y="1"/>
                </a:lnTo>
                <a:lnTo>
                  <a:pt x="342" y="197"/>
                </a:lnTo>
                <a:lnTo>
                  <a:pt x="328" y="206"/>
                </a:lnTo>
                <a:lnTo>
                  <a:pt x="219" y="17"/>
                </a:lnTo>
                <a:lnTo>
                  <a:pt x="0" y="17"/>
                </a:lnTo>
                <a:lnTo>
                  <a:pt x="0" y="0"/>
                </a:lnTo>
                <a:close/>
              </a:path>
            </a:pathLst>
          </a:custGeom>
          <a:solidFill>
            <a:schemeClr val="accent2">
              <a:alpha val="60000"/>
            </a:schemeClr>
          </a:solidFill>
          <a:ln w="1621"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12" name="任意多边形: 形状 109"/>
          <p:cNvSpPr/>
          <p:nvPr>
            <p:custDataLst>
              <p:tags r:id="rId17"/>
            </p:custDataLst>
          </p:nvPr>
        </p:nvSpPr>
        <p:spPr>
          <a:xfrm rot="10800000" flipH="1">
            <a:off x="1160038" y="4187985"/>
            <a:ext cx="210620" cy="126865"/>
          </a:xfrm>
          <a:custGeom>
            <a:avLst/>
            <a:gdLst>
              <a:gd name="connsiteX0" fmla="*/ -131 w 59230"/>
              <a:gd name="connsiteY0" fmla="*/ -324 h 8343"/>
              <a:gd name="connsiteX1" fmla="*/ 59099 w 59230"/>
              <a:gd name="connsiteY1" fmla="*/ -324 h 8343"/>
              <a:gd name="connsiteX2" fmla="*/ 59099 w 59230"/>
              <a:gd name="connsiteY2" fmla="*/ 8019 h 8343"/>
              <a:gd name="connsiteX3" fmla="*/ -131 w 59230"/>
              <a:gd name="connsiteY3" fmla="*/ 8019 h 8343"/>
            </a:gdLst>
            <a:ahLst/>
            <a:cxnLst>
              <a:cxn ang="0">
                <a:pos x="connsiteX0" y="connsiteY0"/>
              </a:cxn>
              <a:cxn ang="0">
                <a:pos x="connsiteX1" y="connsiteY1"/>
              </a:cxn>
              <a:cxn ang="0">
                <a:pos x="connsiteX2" y="connsiteY2"/>
              </a:cxn>
              <a:cxn ang="0">
                <a:pos x="connsiteX3" y="connsiteY3"/>
              </a:cxn>
            </a:cxnLst>
            <a:rect l="l" t="t" r="r" b="b"/>
            <a:pathLst>
              <a:path w="342" h="206">
                <a:moveTo>
                  <a:pt x="0" y="0"/>
                </a:moveTo>
                <a:lnTo>
                  <a:pt x="227" y="0"/>
                </a:lnTo>
                <a:lnTo>
                  <a:pt x="227" y="2"/>
                </a:lnTo>
                <a:lnTo>
                  <a:pt x="229" y="1"/>
                </a:lnTo>
                <a:lnTo>
                  <a:pt x="342" y="197"/>
                </a:lnTo>
                <a:lnTo>
                  <a:pt x="328" y="206"/>
                </a:lnTo>
                <a:lnTo>
                  <a:pt x="219" y="17"/>
                </a:lnTo>
                <a:lnTo>
                  <a:pt x="0" y="17"/>
                </a:lnTo>
                <a:lnTo>
                  <a:pt x="0" y="0"/>
                </a:lnTo>
                <a:close/>
              </a:path>
            </a:pathLst>
          </a:custGeom>
          <a:solidFill>
            <a:schemeClr val="accent2">
              <a:alpha val="60000"/>
            </a:schemeClr>
          </a:solidFill>
          <a:ln w="1621"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pic>
        <p:nvPicPr>
          <p:cNvPr id="13" name="图形 2"/>
          <p:cNvPicPr>
            <a:picLocks noChangeAspect="1"/>
          </p:cNvPicPr>
          <p:nvPr>
            <p:custDataLst>
              <p:tags r:id="rId18"/>
            </p:custDataLst>
          </p:nvPr>
        </p:nvPicPr>
        <p:blipFill>
          <a:blip r:embed="rId19">
            <a:extLst>
              <a:ext uri="{96DAC541-7B7A-43D3-8B79-37D633B846F1}">
                <asvg:svgBlip xmlns:asvg="http://schemas.microsoft.com/office/drawing/2016/SVG/main" r:embed="rId20"/>
              </a:ext>
            </a:extLst>
          </a:blip>
          <a:stretch>
            <a:fillRect/>
          </a:stretch>
        </p:blipFill>
        <p:spPr>
          <a:xfrm>
            <a:off x="959271" y="3801233"/>
            <a:ext cx="279595" cy="279595"/>
          </a:xfrm>
          <a:prstGeom prst="rect">
            <a:avLst/>
          </a:prstGeom>
        </p:spPr>
      </p:pic>
      <p:sp>
        <p:nvSpPr>
          <p:cNvPr id="36" name="六边形 35"/>
          <p:cNvSpPr/>
          <p:nvPr>
            <p:custDataLst>
              <p:tags r:id="rId21"/>
            </p:custDataLst>
          </p:nvPr>
        </p:nvSpPr>
        <p:spPr>
          <a:xfrm>
            <a:off x="739413" y="5273110"/>
            <a:ext cx="718695" cy="620159"/>
          </a:xfrm>
          <a:prstGeom prst="hexagon">
            <a:avLst>
              <a:gd name="adj" fmla="val 31644"/>
              <a:gd name="vf" fmla="val 115470"/>
            </a:avLst>
          </a:prstGeom>
          <a:gradFill>
            <a:gsLst>
              <a:gs pos="0">
                <a:schemeClr val="accent3">
                  <a:alpha val="0"/>
                </a:schemeClr>
              </a:gs>
              <a:gs pos="100000">
                <a:schemeClr val="accent3">
                  <a:alpha val="25000"/>
                </a:schemeClr>
              </a:gs>
            </a:gsLst>
            <a:lin ang="16200000" scaled="0"/>
          </a:gra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olidFill>
                <a:schemeClr val="lt1"/>
              </a:solidFill>
              <a:latin typeface="MiSans Normal" panose="00000500000000000000" charset="-122"/>
              <a:ea typeface="MiSans Normal" panose="00000500000000000000" charset="-122"/>
              <a:sym typeface="MiSans Normal" panose="00000500000000000000" charset="-122"/>
            </a:endParaRPr>
          </a:p>
        </p:txBody>
      </p:sp>
      <p:sp>
        <p:nvSpPr>
          <p:cNvPr id="37" name="等腰三角形 36"/>
          <p:cNvSpPr/>
          <p:nvPr>
            <p:custDataLst>
              <p:tags r:id="rId22"/>
            </p:custDataLst>
          </p:nvPr>
        </p:nvSpPr>
        <p:spPr>
          <a:xfrm rot="10800000" flipV="1">
            <a:off x="1065813" y="5837227"/>
            <a:ext cx="64664" cy="56042"/>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iSans Normal" panose="00000500000000000000" charset="-122"/>
              <a:ea typeface="MiSans Normal" panose="00000500000000000000" charset="-122"/>
              <a:sym typeface="MiSans Normal" panose="00000500000000000000" charset="-122"/>
            </a:endParaRPr>
          </a:p>
        </p:txBody>
      </p:sp>
      <p:sp>
        <p:nvSpPr>
          <p:cNvPr id="38" name="流程图: 手动操作 37"/>
          <p:cNvSpPr/>
          <p:nvPr>
            <p:custDataLst>
              <p:tags r:id="rId23"/>
            </p:custDataLst>
          </p:nvPr>
        </p:nvSpPr>
        <p:spPr>
          <a:xfrm>
            <a:off x="975283" y="5273110"/>
            <a:ext cx="246339" cy="51731"/>
          </a:xfrm>
          <a:prstGeom prst="flowChartManualOperati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MiSans Normal" panose="00000500000000000000" charset="-122"/>
              <a:ea typeface="MiSans Normal" panose="00000500000000000000" charset="-122"/>
              <a:sym typeface="MiSans Normal" panose="00000500000000000000" charset="-122"/>
            </a:endParaRPr>
          </a:p>
        </p:txBody>
      </p:sp>
      <p:sp>
        <p:nvSpPr>
          <p:cNvPr id="42" name="任意多边形: 形状 109"/>
          <p:cNvSpPr/>
          <p:nvPr>
            <p:custDataLst>
              <p:tags r:id="rId24"/>
            </p:custDataLst>
          </p:nvPr>
        </p:nvSpPr>
        <p:spPr>
          <a:xfrm rot="10800000" flipV="1">
            <a:off x="827480" y="5210294"/>
            <a:ext cx="210620" cy="126865"/>
          </a:xfrm>
          <a:custGeom>
            <a:avLst/>
            <a:gdLst>
              <a:gd name="connsiteX0" fmla="*/ -131 w 59230"/>
              <a:gd name="connsiteY0" fmla="*/ -324 h 8343"/>
              <a:gd name="connsiteX1" fmla="*/ 59099 w 59230"/>
              <a:gd name="connsiteY1" fmla="*/ -324 h 8343"/>
              <a:gd name="connsiteX2" fmla="*/ 59099 w 59230"/>
              <a:gd name="connsiteY2" fmla="*/ 8019 h 8343"/>
              <a:gd name="connsiteX3" fmla="*/ -131 w 59230"/>
              <a:gd name="connsiteY3" fmla="*/ 8019 h 8343"/>
            </a:gdLst>
            <a:ahLst/>
            <a:cxnLst>
              <a:cxn ang="0">
                <a:pos x="connsiteX0" y="connsiteY0"/>
              </a:cxn>
              <a:cxn ang="0">
                <a:pos x="connsiteX1" y="connsiteY1"/>
              </a:cxn>
              <a:cxn ang="0">
                <a:pos x="connsiteX2" y="connsiteY2"/>
              </a:cxn>
              <a:cxn ang="0">
                <a:pos x="connsiteX3" y="connsiteY3"/>
              </a:cxn>
            </a:cxnLst>
            <a:rect l="l" t="t" r="r" b="b"/>
            <a:pathLst>
              <a:path w="342" h="206">
                <a:moveTo>
                  <a:pt x="0" y="0"/>
                </a:moveTo>
                <a:lnTo>
                  <a:pt x="227" y="0"/>
                </a:lnTo>
                <a:lnTo>
                  <a:pt x="227" y="2"/>
                </a:lnTo>
                <a:lnTo>
                  <a:pt x="229" y="1"/>
                </a:lnTo>
                <a:lnTo>
                  <a:pt x="342" y="197"/>
                </a:lnTo>
                <a:lnTo>
                  <a:pt x="328" y="206"/>
                </a:lnTo>
                <a:lnTo>
                  <a:pt x="219" y="17"/>
                </a:lnTo>
                <a:lnTo>
                  <a:pt x="0" y="17"/>
                </a:lnTo>
                <a:lnTo>
                  <a:pt x="0" y="0"/>
                </a:lnTo>
                <a:close/>
              </a:path>
            </a:pathLst>
          </a:custGeom>
          <a:solidFill>
            <a:schemeClr val="accent3">
              <a:alpha val="60000"/>
            </a:schemeClr>
          </a:solidFill>
          <a:ln w="1621"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43" name="任意多边形: 形状 109"/>
          <p:cNvSpPr/>
          <p:nvPr>
            <p:custDataLst>
              <p:tags r:id="rId25"/>
            </p:custDataLst>
          </p:nvPr>
        </p:nvSpPr>
        <p:spPr>
          <a:xfrm rot="10800000" flipH="1">
            <a:off x="1160038" y="5829837"/>
            <a:ext cx="210620" cy="126865"/>
          </a:xfrm>
          <a:custGeom>
            <a:avLst/>
            <a:gdLst>
              <a:gd name="connsiteX0" fmla="*/ -131 w 59230"/>
              <a:gd name="connsiteY0" fmla="*/ -324 h 8343"/>
              <a:gd name="connsiteX1" fmla="*/ 59099 w 59230"/>
              <a:gd name="connsiteY1" fmla="*/ -324 h 8343"/>
              <a:gd name="connsiteX2" fmla="*/ 59099 w 59230"/>
              <a:gd name="connsiteY2" fmla="*/ 8019 h 8343"/>
              <a:gd name="connsiteX3" fmla="*/ -131 w 59230"/>
              <a:gd name="connsiteY3" fmla="*/ 8019 h 8343"/>
            </a:gdLst>
            <a:ahLst/>
            <a:cxnLst>
              <a:cxn ang="0">
                <a:pos x="connsiteX0" y="connsiteY0"/>
              </a:cxn>
              <a:cxn ang="0">
                <a:pos x="connsiteX1" y="connsiteY1"/>
              </a:cxn>
              <a:cxn ang="0">
                <a:pos x="connsiteX2" y="connsiteY2"/>
              </a:cxn>
              <a:cxn ang="0">
                <a:pos x="connsiteX3" y="connsiteY3"/>
              </a:cxn>
            </a:cxnLst>
            <a:rect l="l" t="t" r="r" b="b"/>
            <a:pathLst>
              <a:path w="342" h="206">
                <a:moveTo>
                  <a:pt x="0" y="0"/>
                </a:moveTo>
                <a:lnTo>
                  <a:pt x="227" y="0"/>
                </a:lnTo>
                <a:lnTo>
                  <a:pt x="227" y="2"/>
                </a:lnTo>
                <a:lnTo>
                  <a:pt x="229" y="1"/>
                </a:lnTo>
                <a:lnTo>
                  <a:pt x="342" y="197"/>
                </a:lnTo>
                <a:lnTo>
                  <a:pt x="328" y="206"/>
                </a:lnTo>
                <a:lnTo>
                  <a:pt x="219" y="17"/>
                </a:lnTo>
                <a:lnTo>
                  <a:pt x="0" y="17"/>
                </a:lnTo>
                <a:lnTo>
                  <a:pt x="0" y="0"/>
                </a:lnTo>
                <a:close/>
              </a:path>
            </a:pathLst>
          </a:custGeom>
          <a:solidFill>
            <a:schemeClr val="accent3">
              <a:alpha val="60000"/>
            </a:schemeClr>
          </a:solidFill>
          <a:ln w="1621"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pic>
        <p:nvPicPr>
          <p:cNvPr id="17" name="图形 3"/>
          <p:cNvPicPr>
            <a:picLocks noChangeAspect="1"/>
          </p:cNvPicPr>
          <p:nvPr>
            <p:custDataLst>
              <p:tags r:id="rId26"/>
            </p:custDataLst>
          </p:nvPr>
        </p:nvPicPr>
        <p:blipFill>
          <a:blip r:embed="rId27">
            <a:extLst>
              <a:ext uri="{96DAC541-7B7A-43D3-8B79-37D633B846F1}">
                <asvg:svgBlip xmlns:asvg="http://schemas.microsoft.com/office/drawing/2016/SVG/main" r:embed="rId28"/>
              </a:ext>
            </a:extLst>
          </a:blip>
          <a:stretch>
            <a:fillRect/>
          </a:stretch>
        </p:blipFill>
        <p:spPr>
          <a:xfrm>
            <a:off x="959271" y="5453554"/>
            <a:ext cx="283328" cy="259272"/>
          </a:xfrm>
          <a:prstGeom prst="rect">
            <a:avLst/>
          </a:prstGeom>
        </p:spPr>
      </p:pic>
      <p:cxnSp>
        <p:nvCxnSpPr>
          <p:cNvPr id="47" name="直接连接符 46"/>
          <p:cNvCxnSpPr/>
          <p:nvPr>
            <p:custDataLst>
              <p:tags r:id="rId29"/>
            </p:custDataLst>
          </p:nvPr>
        </p:nvCxnSpPr>
        <p:spPr>
          <a:xfrm flipV="1">
            <a:off x="1533858" y="2935350"/>
            <a:ext cx="4054745" cy="13549"/>
          </a:xfrm>
          <a:prstGeom prst="line">
            <a:avLst/>
          </a:prstGeom>
          <a:gradFill flip="none" rotWithShape="1">
            <a:gsLst>
              <a:gs pos="43000">
                <a:srgbClr val="65B4D5">
                  <a:alpha val="16000"/>
                </a:srgbClr>
              </a:gs>
              <a:gs pos="0">
                <a:srgbClr val="65B4D5">
                  <a:alpha val="30000"/>
                </a:srgbClr>
              </a:gs>
              <a:gs pos="100000">
                <a:srgbClr val="65B4D5">
                  <a:alpha val="0"/>
                </a:srgbClr>
              </a:gs>
            </a:gsLst>
            <a:path path="circle">
              <a:fillToRect l="100000" t="100000"/>
            </a:path>
            <a:tileRect r="-100000" b="-100000"/>
          </a:gradFill>
          <a:ln w="6350">
            <a:solidFill>
              <a:schemeClr val="accent1">
                <a:alpha val="60000"/>
              </a:schemeClr>
            </a:solidFill>
            <a:round/>
            <a:tailEnd type="oval"/>
          </a:ln>
          <a:effectLst/>
        </p:spPr>
        <p:style>
          <a:lnRef idx="2">
            <a:schemeClr val="accent1">
              <a:shade val="50000"/>
            </a:schemeClr>
          </a:lnRef>
          <a:fillRef idx="1">
            <a:schemeClr val="accent1"/>
          </a:fillRef>
          <a:effectRef idx="0">
            <a:schemeClr val="accent1"/>
          </a:effectRef>
          <a:fontRef idx="minor">
            <a:schemeClr val="lt1"/>
          </a:fontRef>
        </p:style>
      </p:cxnSp>
      <p:cxnSp>
        <p:nvCxnSpPr>
          <p:cNvPr id="49" name="直接连接符 48"/>
          <p:cNvCxnSpPr/>
          <p:nvPr>
            <p:custDataLst>
              <p:tags r:id="rId30"/>
            </p:custDataLst>
          </p:nvPr>
        </p:nvCxnSpPr>
        <p:spPr>
          <a:xfrm flipH="1" flipV="1">
            <a:off x="1298604" y="2671151"/>
            <a:ext cx="237717" cy="277748"/>
          </a:xfrm>
          <a:prstGeom prst="line">
            <a:avLst/>
          </a:prstGeom>
          <a:gradFill flip="none" rotWithShape="1">
            <a:gsLst>
              <a:gs pos="43000">
                <a:srgbClr val="65B4D5">
                  <a:alpha val="16000"/>
                </a:srgbClr>
              </a:gs>
              <a:gs pos="0">
                <a:srgbClr val="65B4D5">
                  <a:alpha val="30000"/>
                </a:srgbClr>
              </a:gs>
              <a:gs pos="100000">
                <a:srgbClr val="65B4D5">
                  <a:alpha val="0"/>
                </a:srgbClr>
              </a:gs>
            </a:gsLst>
            <a:path path="circle">
              <a:fillToRect l="100000" t="100000"/>
            </a:path>
            <a:tileRect r="-100000" b="-100000"/>
          </a:gradFill>
          <a:ln w="6350">
            <a:solidFill>
              <a:schemeClr val="accent1">
                <a:alpha val="60000"/>
              </a:schemeClr>
            </a:solidFill>
            <a:round/>
          </a:ln>
          <a:effectLst/>
        </p:spPr>
        <p:style>
          <a:lnRef idx="2">
            <a:schemeClr val="accent1">
              <a:shade val="50000"/>
            </a:schemeClr>
          </a:lnRef>
          <a:fillRef idx="1">
            <a:schemeClr val="accent1"/>
          </a:fillRef>
          <a:effectRef idx="0">
            <a:schemeClr val="accent1"/>
          </a:effectRef>
          <a:fontRef idx="minor">
            <a:schemeClr val="lt1"/>
          </a:fontRef>
        </p:style>
      </p:cxnSp>
      <p:cxnSp>
        <p:nvCxnSpPr>
          <p:cNvPr id="53" name="直接连接符 52"/>
          <p:cNvCxnSpPr/>
          <p:nvPr>
            <p:custDataLst>
              <p:tags r:id="rId31"/>
            </p:custDataLst>
          </p:nvPr>
        </p:nvCxnSpPr>
        <p:spPr>
          <a:xfrm flipV="1">
            <a:off x="1536321" y="4578433"/>
            <a:ext cx="4054745" cy="13549"/>
          </a:xfrm>
          <a:prstGeom prst="line">
            <a:avLst/>
          </a:prstGeom>
          <a:gradFill flip="none" rotWithShape="1">
            <a:gsLst>
              <a:gs pos="43000">
                <a:srgbClr val="65B4D5">
                  <a:alpha val="16000"/>
                </a:srgbClr>
              </a:gs>
              <a:gs pos="0">
                <a:srgbClr val="65B4D5">
                  <a:alpha val="30000"/>
                </a:srgbClr>
              </a:gs>
              <a:gs pos="100000">
                <a:srgbClr val="65B4D5">
                  <a:alpha val="0"/>
                </a:srgbClr>
              </a:gs>
            </a:gsLst>
            <a:path path="circle">
              <a:fillToRect l="100000" t="100000"/>
            </a:path>
            <a:tileRect r="-100000" b="-100000"/>
          </a:gradFill>
          <a:ln w="6350">
            <a:solidFill>
              <a:schemeClr val="accent2">
                <a:alpha val="60000"/>
              </a:schemeClr>
            </a:solidFill>
            <a:round/>
            <a:tailEnd type="oval"/>
          </a:ln>
          <a:effectLst/>
        </p:spPr>
        <p:style>
          <a:lnRef idx="2">
            <a:schemeClr val="accent1">
              <a:shade val="50000"/>
            </a:schemeClr>
          </a:lnRef>
          <a:fillRef idx="1">
            <a:schemeClr val="accent1"/>
          </a:fillRef>
          <a:effectRef idx="0">
            <a:schemeClr val="accent1"/>
          </a:effectRef>
          <a:fontRef idx="minor">
            <a:schemeClr val="lt1"/>
          </a:fontRef>
        </p:style>
      </p:cxnSp>
      <p:cxnSp>
        <p:nvCxnSpPr>
          <p:cNvPr id="54" name="直接连接符 53"/>
          <p:cNvCxnSpPr/>
          <p:nvPr>
            <p:custDataLst>
              <p:tags r:id="rId32"/>
            </p:custDataLst>
          </p:nvPr>
        </p:nvCxnSpPr>
        <p:spPr>
          <a:xfrm flipH="1" flipV="1">
            <a:off x="1301067" y="4314234"/>
            <a:ext cx="237717" cy="277748"/>
          </a:xfrm>
          <a:prstGeom prst="line">
            <a:avLst/>
          </a:prstGeom>
          <a:gradFill flip="none" rotWithShape="1">
            <a:gsLst>
              <a:gs pos="43000">
                <a:srgbClr val="65B4D5">
                  <a:alpha val="16000"/>
                </a:srgbClr>
              </a:gs>
              <a:gs pos="0">
                <a:srgbClr val="65B4D5">
                  <a:alpha val="30000"/>
                </a:srgbClr>
              </a:gs>
              <a:gs pos="100000">
                <a:srgbClr val="65B4D5">
                  <a:alpha val="0"/>
                </a:srgbClr>
              </a:gs>
            </a:gsLst>
            <a:path path="circle">
              <a:fillToRect l="100000" t="100000"/>
            </a:path>
            <a:tileRect r="-100000" b="-100000"/>
          </a:gradFill>
          <a:ln w="6350">
            <a:solidFill>
              <a:schemeClr val="accent2">
                <a:alpha val="60000"/>
              </a:schemeClr>
            </a:solidFill>
            <a:round/>
          </a:ln>
          <a:effectLst/>
        </p:spPr>
        <p:style>
          <a:lnRef idx="2">
            <a:schemeClr val="accent1">
              <a:shade val="50000"/>
            </a:schemeClr>
          </a:lnRef>
          <a:fillRef idx="1">
            <a:schemeClr val="accent1"/>
          </a:fillRef>
          <a:effectRef idx="0">
            <a:schemeClr val="accent1"/>
          </a:effectRef>
          <a:fontRef idx="minor">
            <a:schemeClr val="lt1"/>
          </a:fontRef>
        </p:style>
      </p:cxnSp>
      <p:cxnSp>
        <p:nvCxnSpPr>
          <p:cNvPr id="56" name="直接连接符 55"/>
          <p:cNvCxnSpPr/>
          <p:nvPr>
            <p:custDataLst>
              <p:tags r:id="rId33"/>
            </p:custDataLst>
          </p:nvPr>
        </p:nvCxnSpPr>
        <p:spPr>
          <a:xfrm flipV="1">
            <a:off x="1533858" y="6221516"/>
            <a:ext cx="4054745" cy="13549"/>
          </a:xfrm>
          <a:prstGeom prst="line">
            <a:avLst/>
          </a:prstGeom>
          <a:gradFill flip="none" rotWithShape="1">
            <a:gsLst>
              <a:gs pos="43000">
                <a:srgbClr val="65B4D5">
                  <a:alpha val="16000"/>
                </a:srgbClr>
              </a:gs>
              <a:gs pos="0">
                <a:srgbClr val="65B4D5">
                  <a:alpha val="30000"/>
                </a:srgbClr>
              </a:gs>
              <a:gs pos="100000">
                <a:srgbClr val="65B4D5">
                  <a:alpha val="0"/>
                </a:srgbClr>
              </a:gs>
            </a:gsLst>
            <a:path path="circle">
              <a:fillToRect l="100000" t="100000"/>
            </a:path>
            <a:tileRect r="-100000" b="-100000"/>
          </a:gradFill>
          <a:ln w="6350">
            <a:solidFill>
              <a:schemeClr val="accent3">
                <a:alpha val="60000"/>
              </a:schemeClr>
            </a:solidFill>
            <a:round/>
            <a:tailEnd type="oval"/>
          </a:ln>
          <a:effectLst/>
        </p:spPr>
        <p:style>
          <a:lnRef idx="2">
            <a:schemeClr val="accent1">
              <a:shade val="50000"/>
            </a:schemeClr>
          </a:lnRef>
          <a:fillRef idx="1">
            <a:schemeClr val="accent1"/>
          </a:fillRef>
          <a:effectRef idx="0">
            <a:schemeClr val="accent1"/>
          </a:effectRef>
          <a:fontRef idx="minor">
            <a:schemeClr val="lt1"/>
          </a:fontRef>
        </p:style>
      </p:cxnSp>
      <p:cxnSp>
        <p:nvCxnSpPr>
          <p:cNvPr id="57" name="直接连接符 56"/>
          <p:cNvCxnSpPr/>
          <p:nvPr>
            <p:custDataLst>
              <p:tags r:id="rId34"/>
            </p:custDataLst>
          </p:nvPr>
        </p:nvCxnSpPr>
        <p:spPr>
          <a:xfrm flipH="1" flipV="1">
            <a:off x="1298604" y="5957317"/>
            <a:ext cx="237717" cy="277748"/>
          </a:xfrm>
          <a:prstGeom prst="line">
            <a:avLst/>
          </a:prstGeom>
          <a:gradFill flip="none" rotWithShape="1">
            <a:gsLst>
              <a:gs pos="43000">
                <a:srgbClr val="65B4D5">
                  <a:alpha val="16000"/>
                </a:srgbClr>
              </a:gs>
              <a:gs pos="0">
                <a:srgbClr val="65B4D5">
                  <a:alpha val="30000"/>
                </a:srgbClr>
              </a:gs>
              <a:gs pos="100000">
                <a:srgbClr val="65B4D5">
                  <a:alpha val="0"/>
                </a:srgbClr>
              </a:gs>
            </a:gsLst>
            <a:path path="circle">
              <a:fillToRect l="100000" t="100000"/>
            </a:path>
            <a:tileRect r="-100000" b="-100000"/>
          </a:gradFill>
          <a:ln w="6350">
            <a:solidFill>
              <a:schemeClr val="accent3">
                <a:alpha val="60000"/>
              </a:schemeClr>
            </a:solidFill>
            <a:round/>
          </a:ln>
          <a:effectLst/>
        </p:spPr>
        <p:style>
          <a:lnRef idx="2">
            <a:schemeClr val="accent1">
              <a:shade val="50000"/>
            </a:schemeClr>
          </a:lnRef>
          <a:fillRef idx="1">
            <a:schemeClr val="accent1"/>
          </a:fillRef>
          <a:effectRef idx="0">
            <a:schemeClr val="accent1"/>
          </a:effectRef>
          <a:fontRef idx="minor">
            <a:schemeClr val="lt1"/>
          </a:fontRef>
        </p:style>
      </p:cxnSp>
      <p:sp>
        <p:nvSpPr>
          <p:cNvPr id="2" name="文本框 1"/>
          <p:cNvSpPr txBox="1"/>
          <p:nvPr/>
        </p:nvSpPr>
        <p:spPr>
          <a:xfrm>
            <a:off x="7467600" y="1143000"/>
            <a:ext cx="2621280" cy="414020"/>
          </a:xfrm>
          <a:prstGeom prst="rect">
            <a:avLst/>
          </a:prstGeom>
          <a:noFill/>
        </p:spPr>
        <p:txBody>
          <a:bodyPr wrap="square" rtlCol="0">
            <a:spAutoFit/>
          </a:bodyPr>
          <a:p>
            <a:pPr>
              <a:lnSpc>
                <a:spcPct val="150000"/>
              </a:lnSpc>
              <a:spcBef>
                <a:spcPct val="0"/>
              </a:spcBef>
              <a:spcAft>
                <a:spcPct val="0"/>
              </a:spcAft>
            </a:pPr>
            <a:r>
              <a:rPr lang="zh-CN" altLang="en-US" sz="1400" b="1">
                <a:solidFill>
                  <a:schemeClr val="tx1">
                    <a:lumMod val="85000"/>
                    <a:lumOff val="15000"/>
                  </a:schemeClr>
                </a:solidFill>
                <a:latin typeface="+mn-ea"/>
                <a:cs typeface="+mn-ea"/>
                <a:sym typeface="+mn-ea"/>
              </a:rPr>
              <a:t>表</a:t>
            </a:r>
            <a:r>
              <a:rPr lang="en-US" altLang="zh-CN" sz="1400" b="1">
                <a:solidFill>
                  <a:schemeClr val="tx1">
                    <a:lumMod val="85000"/>
                    <a:lumOff val="15000"/>
                  </a:schemeClr>
                </a:solidFill>
                <a:latin typeface="+mn-ea"/>
                <a:cs typeface="+mn-ea"/>
                <a:sym typeface="+mn-ea"/>
              </a:rPr>
              <a:t>4—11  5</a:t>
            </a:r>
            <a:r>
              <a:rPr lang="zh-CN" altLang="en-US" sz="1400" b="1">
                <a:solidFill>
                  <a:schemeClr val="tx1">
                    <a:lumMod val="85000"/>
                    <a:lumOff val="15000"/>
                  </a:schemeClr>
                </a:solidFill>
                <a:latin typeface="+mn-ea"/>
                <a:cs typeface="+mn-ea"/>
                <a:sym typeface="+mn-ea"/>
              </a:rPr>
              <a:t>项指标评分表</a:t>
            </a:r>
            <a:endParaRPr lang="zh-CN" altLang="en-US" sz="1400" b="1">
              <a:solidFill>
                <a:schemeClr val="tx1">
                  <a:lumMod val="85000"/>
                  <a:lumOff val="15000"/>
                </a:schemeClr>
              </a:solidFill>
              <a:latin typeface="+mn-ea"/>
              <a:cs typeface="+mn-ea"/>
            </a:endParaRPr>
          </a:p>
        </p:txBody>
      </p:sp>
    </p:spTree>
    <p:custDataLst>
      <p:tags r:id="rId35"/>
    </p:custData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p:txBody>
          <a:bodyPr/>
          <a:lstStyle/>
          <a:p>
            <a:pPr algn="l"/>
            <a:r>
              <a:rPr lang="zh-CN" altLang="en-US" sz="3600">
                <a:solidFill>
                  <a:schemeClr val="bg1">
                    <a:lumMod val="25000"/>
                  </a:schemeClr>
                </a:solidFill>
              </a:rPr>
              <a:t>（</a:t>
            </a:r>
            <a:r>
              <a:rPr lang="en-US" altLang="zh-CN" sz="3600">
                <a:solidFill>
                  <a:schemeClr val="bg1">
                    <a:lumMod val="25000"/>
                  </a:schemeClr>
                </a:solidFill>
              </a:rPr>
              <a:t>2</a:t>
            </a:r>
            <a:r>
              <a:rPr lang="zh-CN" altLang="en-US" sz="3600">
                <a:solidFill>
                  <a:schemeClr val="bg1">
                    <a:lumMod val="25000"/>
                  </a:schemeClr>
                </a:solidFill>
              </a:rPr>
              <a:t>）专家咨询法</a:t>
            </a:r>
            <a:endParaRPr lang="zh-CN" altLang="en-US" sz="3600">
              <a:solidFill>
                <a:schemeClr val="bg1">
                  <a:lumMod val="25000"/>
                </a:schemeClr>
              </a:solidFill>
            </a:endParaRPr>
          </a:p>
        </p:txBody>
      </p:sp>
      <p:sp>
        <p:nvSpPr>
          <p:cNvPr id="4" name="矩形: 圆角 9"/>
          <p:cNvSpPr/>
          <p:nvPr>
            <p:custDataLst>
              <p:tags r:id="rId2"/>
            </p:custDataLst>
          </p:nvPr>
        </p:nvSpPr>
        <p:spPr>
          <a:xfrm>
            <a:off x="2186305" y="1795145"/>
            <a:ext cx="2806065" cy="2063750"/>
          </a:xfrm>
          <a:custGeom>
            <a:avLst/>
            <a:gdLst>
              <a:gd name="connsiteX0" fmla="*/ 0 w 1086416"/>
              <a:gd name="connsiteY0" fmla="*/ 119051 h 714292"/>
              <a:gd name="connsiteX1" fmla="*/ 119051 w 1086416"/>
              <a:gd name="connsiteY1" fmla="*/ 0 h 714292"/>
              <a:gd name="connsiteX2" fmla="*/ 967365 w 1086416"/>
              <a:gd name="connsiteY2" fmla="*/ 0 h 714292"/>
              <a:gd name="connsiteX3" fmla="*/ 1086416 w 1086416"/>
              <a:gd name="connsiteY3" fmla="*/ 119051 h 714292"/>
              <a:gd name="connsiteX4" fmla="*/ 1086416 w 1086416"/>
              <a:gd name="connsiteY4" fmla="*/ 595241 h 714292"/>
              <a:gd name="connsiteX5" fmla="*/ 967365 w 1086416"/>
              <a:gd name="connsiteY5" fmla="*/ 714292 h 714292"/>
              <a:gd name="connsiteX6" fmla="*/ 119051 w 1086416"/>
              <a:gd name="connsiteY6" fmla="*/ 714292 h 714292"/>
              <a:gd name="connsiteX7" fmla="*/ 0 w 1086416"/>
              <a:gd name="connsiteY7" fmla="*/ 595241 h 714292"/>
              <a:gd name="connsiteX8" fmla="*/ 0 w 1086416"/>
              <a:gd name="connsiteY8" fmla="*/ 119051 h 714292"/>
              <a:gd name="connsiteX0-1" fmla="*/ 0 w 1086416"/>
              <a:gd name="connsiteY0-2" fmla="*/ 595241 h 714292"/>
              <a:gd name="connsiteX1-3" fmla="*/ 119051 w 1086416"/>
              <a:gd name="connsiteY1-4" fmla="*/ 0 h 714292"/>
              <a:gd name="connsiteX2-5" fmla="*/ 967365 w 1086416"/>
              <a:gd name="connsiteY2-6" fmla="*/ 0 h 714292"/>
              <a:gd name="connsiteX3-7" fmla="*/ 1086416 w 1086416"/>
              <a:gd name="connsiteY3-8" fmla="*/ 119051 h 714292"/>
              <a:gd name="connsiteX4-9" fmla="*/ 1086416 w 1086416"/>
              <a:gd name="connsiteY4-10" fmla="*/ 595241 h 714292"/>
              <a:gd name="connsiteX5-11" fmla="*/ 967365 w 1086416"/>
              <a:gd name="connsiteY5-12" fmla="*/ 714292 h 714292"/>
              <a:gd name="connsiteX6-13" fmla="*/ 119051 w 1086416"/>
              <a:gd name="connsiteY6-14" fmla="*/ 714292 h 714292"/>
              <a:gd name="connsiteX7-15" fmla="*/ 0 w 1086416"/>
              <a:gd name="connsiteY7-16" fmla="*/ 595241 h 714292"/>
              <a:gd name="connsiteX0-17" fmla="*/ 0 w 2987643"/>
              <a:gd name="connsiteY0-18" fmla="*/ 2080009 h 2082206"/>
              <a:gd name="connsiteX1-19" fmla="*/ 2020278 w 2987643"/>
              <a:gd name="connsiteY1-20" fmla="*/ 0 h 2082206"/>
              <a:gd name="connsiteX2-21" fmla="*/ 2868592 w 2987643"/>
              <a:gd name="connsiteY2-22" fmla="*/ 0 h 2082206"/>
              <a:gd name="connsiteX3-23" fmla="*/ 2987643 w 2987643"/>
              <a:gd name="connsiteY3-24" fmla="*/ 119051 h 2082206"/>
              <a:gd name="connsiteX4-25" fmla="*/ 2987643 w 2987643"/>
              <a:gd name="connsiteY4-26" fmla="*/ 595241 h 2082206"/>
              <a:gd name="connsiteX5-27" fmla="*/ 2868592 w 2987643"/>
              <a:gd name="connsiteY5-28" fmla="*/ 714292 h 2082206"/>
              <a:gd name="connsiteX6-29" fmla="*/ 2020278 w 2987643"/>
              <a:gd name="connsiteY6-30" fmla="*/ 714292 h 2082206"/>
              <a:gd name="connsiteX7-31" fmla="*/ 0 w 2987643"/>
              <a:gd name="connsiteY7-32" fmla="*/ 2080009 h 2082206"/>
              <a:gd name="connsiteX0-33" fmla="*/ 3 w 2987646"/>
              <a:gd name="connsiteY0-34" fmla="*/ 2080009 h 2080017"/>
              <a:gd name="connsiteX1-35" fmla="*/ 2020281 w 2987646"/>
              <a:gd name="connsiteY1-36" fmla="*/ 0 h 2080017"/>
              <a:gd name="connsiteX2-37" fmla="*/ 2868595 w 2987646"/>
              <a:gd name="connsiteY2-38" fmla="*/ 0 h 2080017"/>
              <a:gd name="connsiteX3-39" fmla="*/ 2987646 w 2987646"/>
              <a:gd name="connsiteY3-40" fmla="*/ 119051 h 2080017"/>
              <a:gd name="connsiteX4-41" fmla="*/ 2987646 w 2987646"/>
              <a:gd name="connsiteY4-42" fmla="*/ 595241 h 2080017"/>
              <a:gd name="connsiteX5-43" fmla="*/ 2868595 w 2987646"/>
              <a:gd name="connsiteY5-44" fmla="*/ 714292 h 2080017"/>
              <a:gd name="connsiteX6-45" fmla="*/ 2020281 w 2987646"/>
              <a:gd name="connsiteY6-46" fmla="*/ 714292 h 2080017"/>
              <a:gd name="connsiteX7-47" fmla="*/ 3 w 2987646"/>
              <a:gd name="connsiteY7-48" fmla="*/ 2080009 h 2080017"/>
              <a:gd name="connsiteX0-49" fmla="*/ 4 w 2985265"/>
              <a:gd name="connsiteY0-50" fmla="*/ 2170497 h 2170504"/>
              <a:gd name="connsiteX1-51" fmla="*/ 2017900 w 2985265"/>
              <a:gd name="connsiteY1-52" fmla="*/ 0 h 2170504"/>
              <a:gd name="connsiteX2-53" fmla="*/ 2866214 w 2985265"/>
              <a:gd name="connsiteY2-54" fmla="*/ 0 h 2170504"/>
              <a:gd name="connsiteX3-55" fmla="*/ 2985265 w 2985265"/>
              <a:gd name="connsiteY3-56" fmla="*/ 119051 h 2170504"/>
              <a:gd name="connsiteX4-57" fmla="*/ 2985265 w 2985265"/>
              <a:gd name="connsiteY4-58" fmla="*/ 595241 h 2170504"/>
              <a:gd name="connsiteX5-59" fmla="*/ 2866214 w 2985265"/>
              <a:gd name="connsiteY5-60" fmla="*/ 714292 h 2170504"/>
              <a:gd name="connsiteX6-61" fmla="*/ 2017900 w 2985265"/>
              <a:gd name="connsiteY6-62" fmla="*/ 714292 h 2170504"/>
              <a:gd name="connsiteX7-63" fmla="*/ 4 w 2985265"/>
              <a:gd name="connsiteY7-64" fmla="*/ 2170497 h 2170504"/>
              <a:gd name="connsiteX0-65" fmla="*/ 4 w 2968597"/>
              <a:gd name="connsiteY0-66" fmla="*/ 2384809 h 2384815"/>
              <a:gd name="connsiteX1-67" fmla="*/ 2001232 w 2968597"/>
              <a:gd name="connsiteY1-68" fmla="*/ 0 h 2384815"/>
              <a:gd name="connsiteX2-69" fmla="*/ 2849546 w 2968597"/>
              <a:gd name="connsiteY2-70" fmla="*/ 0 h 2384815"/>
              <a:gd name="connsiteX3-71" fmla="*/ 2968597 w 2968597"/>
              <a:gd name="connsiteY3-72" fmla="*/ 119051 h 2384815"/>
              <a:gd name="connsiteX4-73" fmla="*/ 2968597 w 2968597"/>
              <a:gd name="connsiteY4-74" fmla="*/ 595241 h 2384815"/>
              <a:gd name="connsiteX5-75" fmla="*/ 2849546 w 2968597"/>
              <a:gd name="connsiteY5-76" fmla="*/ 714292 h 2384815"/>
              <a:gd name="connsiteX6-77" fmla="*/ 2001232 w 2968597"/>
              <a:gd name="connsiteY6-78" fmla="*/ 714292 h 2384815"/>
              <a:gd name="connsiteX7-79" fmla="*/ 4 w 2968597"/>
              <a:gd name="connsiteY7-80" fmla="*/ 2384809 h 2384815"/>
              <a:gd name="connsiteX0-81" fmla="*/ 4 w 2947166"/>
              <a:gd name="connsiteY0-82" fmla="*/ 2180022 h 2180029"/>
              <a:gd name="connsiteX1-83" fmla="*/ 1979801 w 2947166"/>
              <a:gd name="connsiteY1-84" fmla="*/ 0 h 2180029"/>
              <a:gd name="connsiteX2-85" fmla="*/ 2828115 w 2947166"/>
              <a:gd name="connsiteY2-86" fmla="*/ 0 h 2180029"/>
              <a:gd name="connsiteX3-87" fmla="*/ 2947166 w 2947166"/>
              <a:gd name="connsiteY3-88" fmla="*/ 119051 h 2180029"/>
              <a:gd name="connsiteX4-89" fmla="*/ 2947166 w 2947166"/>
              <a:gd name="connsiteY4-90" fmla="*/ 595241 h 2180029"/>
              <a:gd name="connsiteX5-91" fmla="*/ 2828115 w 2947166"/>
              <a:gd name="connsiteY5-92" fmla="*/ 714292 h 2180029"/>
              <a:gd name="connsiteX6-93" fmla="*/ 1979801 w 2947166"/>
              <a:gd name="connsiteY6-94" fmla="*/ 714292 h 2180029"/>
              <a:gd name="connsiteX7-95" fmla="*/ 4 w 2947166"/>
              <a:gd name="connsiteY7-96" fmla="*/ 2180022 h 218002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2947166" h="2180029">
                <a:moveTo>
                  <a:pt x="4" y="2180022"/>
                </a:moveTo>
                <a:cubicBezTo>
                  <a:pt x="-2377" y="2176185"/>
                  <a:pt x="1306375" y="693336"/>
                  <a:pt x="1979801" y="0"/>
                </a:cubicBezTo>
                <a:lnTo>
                  <a:pt x="2828115" y="0"/>
                </a:lnTo>
                <a:cubicBezTo>
                  <a:pt x="2893865" y="0"/>
                  <a:pt x="2947166" y="53301"/>
                  <a:pt x="2947166" y="119051"/>
                </a:cubicBezTo>
                <a:lnTo>
                  <a:pt x="2947166" y="595241"/>
                </a:lnTo>
                <a:cubicBezTo>
                  <a:pt x="2947166" y="660991"/>
                  <a:pt x="2893865" y="714292"/>
                  <a:pt x="2828115" y="714292"/>
                </a:cubicBezTo>
                <a:lnTo>
                  <a:pt x="1979801" y="714292"/>
                </a:lnTo>
                <a:cubicBezTo>
                  <a:pt x="1914051" y="714292"/>
                  <a:pt x="2385" y="2183859"/>
                  <a:pt x="4" y="218002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solidFill>
                <a:schemeClr val="accent1"/>
              </a:solidFill>
            </a:endParaRPr>
          </a:p>
        </p:txBody>
      </p:sp>
      <p:sp>
        <p:nvSpPr>
          <p:cNvPr id="16" name="任意多边形: 形状 43"/>
          <p:cNvSpPr/>
          <p:nvPr>
            <p:custDataLst>
              <p:tags r:id="rId3"/>
            </p:custDataLst>
          </p:nvPr>
        </p:nvSpPr>
        <p:spPr>
          <a:xfrm>
            <a:off x="2170112" y="3566795"/>
            <a:ext cx="2963545" cy="714375"/>
          </a:xfrm>
          <a:custGeom>
            <a:avLst/>
            <a:gdLst>
              <a:gd name="connsiteX0" fmla="*/ 2020280 w 2987645"/>
              <a:gd name="connsiteY0" fmla="*/ 0 h 714292"/>
              <a:gd name="connsiteX1" fmla="*/ 2868594 w 2987645"/>
              <a:gd name="connsiteY1" fmla="*/ 0 h 714292"/>
              <a:gd name="connsiteX2" fmla="*/ 2987645 w 2987645"/>
              <a:gd name="connsiteY2" fmla="*/ 119051 h 714292"/>
              <a:gd name="connsiteX3" fmla="*/ 2987645 w 2987645"/>
              <a:gd name="connsiteY3" fmla="*/ 595241 h 714292"/>
              <a:gd name="connsiteX4" fmla="*/ 2868594 w 2987645"/>
              <a:gd name="connsiteY4" fmla="*/ 714292 h 714292"/>
              <a:gd name="connsiteX5" fmla="*/ 2020280 w 2987645"/>
              <a:gd name="connsiteY5" fmla="*/ 714292 h 714292"/>
              <a:gd name="connsiteX6" fmla="*/ 1901229 w 2987645"/>
              <a:gd name="connsiteY6" fmla="*/ 595241 h 714292"/>
              <a:gd name="connsiteX7" fmla="*/ 1901229 w 2987645"/>
              <a:gd name="connsiteY7" fmla="*/ 576960 h 714292"/>
              <a:gd name="connsiteX8" fmla="*/ 0 w 2987645"/>
              <a:gd name="connsiteY8" fmla="*/ 357146 h 714292"/>
              <a:gd name="connsiteX9" fmla="*/ 1901229 w 2987645"/>
              <a:gd name="connsiteY9" fmla="*/ 137332 h 714292"/>
              <a:gd name="connsiteX10" fmla="*/ 1901229 w 2987645"/>
              <a:gd name="connsiteY10" fmla="*/ 119051 h 714292"/>
              <a:gd name="connsiteX11" fmla="*/ 2020280 w 2987645"/>
              <a:gd name="connsiteY11" fmla="*/ 0 h 714292"/>
              <a:gd name="connsiteX0-1" fmla="*/ 2020280 w 2987645"/>
              <a:gd name="connsiteY0-2" fmla="*/ 0 h 714292"/>
              <a:gd name="connsiteX1-3" fmla="*/ 2868594 w 2987645"/>
              <a:gd name="connsiteY1-4" fmla="*/ 0 h 714292"/>
              <a:gd name="connsiteX2-5" fmla="*/ 2987645 w 2987645"/>
              <a:gd name="connsiteY2-6" fmla="*/ 119051 h 714292"/>
              <a:gd name="connsiteX3-7" fmla="*/ 2987645 w 2987645"/>
              <a:gd name="connsiteY3-8" fmla="*/ 595241 h 714292"/>
              <a:gd name="connsiteX4-9" fmla="*/ 2868594 w 2987645"/>
              <a:gd name="connsiteY4-10" fmla="*/ 714292 h 714292"/>
              <a:gd name="connsiteX5-11" fmla="*/ 2020280 w 2987645"/>
              <a:gd name="connsiteY5-12" fmla="*/ 714292 h 714292"/>
              <a:gd name="connsiteX6-13" fmla="*/ 1901229 w 2987645"/>
              <a:gd name="connsiteY6-14" fmla="*/ 595241 h 714292"/>
              <a:gd name="connsiteX7-15" fmla="*/ 1901229 w 2987645"/>
              <a:gd name="connsiteY7-16" fmla="*/ 576960 h 714292"/>
              <a:gd name="connsiteX8-17" fmla="*/ 0 w 2987645"/>
              <a:gd name="connsiteY8-18" fmla="*/ 357146 h 714292"/>
              <a:gd name="connsiteX9-19" fmla="*/ 1901229 w 2987645"/>
              <a:gd name="connsiteY9-20" fmla="*/ 137332 h 714292"/>
              <a:gd name="connsiteX10-21" fmla="*/ 2020280 w 2987645"/>
              <a:gd name="connsiteY10-22" fmla="*/ 0 h 714292"/>
              <a:gd name="connsiteX0-23" fmla="*/ 2020280 w 2987645"/>
              <a:gd name="connsiteY0-24" fmla="*/ 0 h 714292"/>
              <a:gd name="connsiteX1-25" fmla="*/ 2868594 w 2987645"/>
              <a:gd name="connsiteY1-26" fmla="*/ 0 h 714292"/>
              <a:gd name="connsiteX2-27" fmla="*/ 2987645 w 2987645"/>
              <a:gd name="connsiteY2-28" fmla="*/ 119051 h 714292"/>
              <a:gd name="connsiteX3-29" fmla="*/ 2987645 w 2987645"/>
              <a:gd name="connsiteY3-30" fmla="*/ 595241 h 714292"/>
              <a:gd name="connsiteX4-31" fmla="*/ 2868594 w 2987645"/>
              <a:gd name="connsiteY4-32" fmla="*/ 714292 h 714292"/>
              <a:gd name="connsiteX5-33" fmla="*/ 2020280 w 2987645"/>
              <a:gd name="connsiteY5-34" fmla="*/ 714292 h 714292"/>
              <a:gd name="connsiteX6-35" fmla="*/ 1901229 w 2987645"/>
              <a:gd name="connsiteY6-36" fmla="*/ 576960 h 714292"/>
              <a:gd name="connsiteX7-37" fmla="*/ 0 w 2987645"/>
              <a:gd name="connsiteY7-38" fmla="*/ 357146 h 714292"/>
              <a:gd name="connsiteX8-39" fmla="*/ 1901229 w 2987645"/>
              <a:gd name="connsiteY8-40" fmla="*/ 137332 h 714292"/>
              <a:gd name="connsiteX9-41" fmla="*/ 2020280 w 2987645"/>
              <a:gd name="connsiteY9-42" fmla="*/ 0 h 714292"/>
              <a:gd name="connsiteX0-43" fmla="*/ 2020280 w 2987645"/>
              <a:gd name="connsiteY0-44" fmla="*/ 0 h 714292"/>
              <a:gd name="connsiteX1-45" fmla="*/ 2868594 w 2987645"/>
              <a:gd name="connsiteY1-46" fmla="*/ 0 h 714292"/>
              <a:gd name="connsiteX2-47" fmla="*/ 2987645 w 2987645"/>
              <a:gd name="connsiteY2-48" fmla="*/ 119051 h 714292"/>
              <a:gd name="connsiteX3-49" fmla="*/ 2987645 w 2987645"/>
              <a:gd name="connsiteY3-50" fmla="*/ 595241 h 714292"/>
              <a:gd name="connsiteX4-51" fmla="*/ 2868594 w 2987645"/>
              <a:gd name="connsiteY4-52" fmla="*/ 714292 h 714292"/>
              <a:gd name="connsiteX5-53" fmla="*/ 2020280 w 2987645"/>
              <a:gd name="connsiteY5-54" fmla="*/ 714292 h 714292"/>
              <a:gd name="connsiteX6-55" fmla="*/ 1901229 w 2987645"/>
              <a:gd name="connsiteY6-56" fmla="*/ 576960 h 714292"/>
              <a:gd name="connsiteX7-57" fmla="*/ 0 w 2987645"/>
              <a:gd name="connsiteY7-58" fmla="*/ 357146 h 714292"/>
              <a:gd name="connsiteX8-59" fmla="*/ 1901229 w 2987645"/>
              <a:gd name="connsiteY8-60" fmla="*/ 137332 h 714292"/>
              <a:gd name="connsiteX9-61" fmla="*/ 2020280 w 2987645"/>
              <a:gd name="connsiteY9-62" fmla="*/ 0 h 714292"/>
              <a:gd name="connsiteX0-63" fmla="*/ 2020280 w 2987645"/>
              <a:gd name="connsiteY0-64" fmla="*/ 0 h 714296"/>
              <a:gd name="connsiteX1-65" fmla="*/ 2868594 w 2987645"/>
              <a:gd name="connsiteY1-66" fmla="*/ 0 h 714296"/>
              <a:gd name="connsiteX2-67" fmla="*/ 2987645 w 2987645"/>
              <a:gd name="connsiteY2-68" fmla="*/ 119051 h 714296"/>
              <a:gd name="connsiteX3-69" fmla="*/ 2987645 w 2987645"/>
              <a:gd name="connsiteY3-70" fmla="*/ 595241 h 714296"/>
              <a:gd name="connsiteX4-71" fmla="*/ 2868594 w 2987645"/>
              <a:gd name="connsiteY4-72" fmla="*/ 714292 h 714296"/>
              <a:gd name="connsiteX5-73" fmla="*/ 2020280 w 2987645"/>
              <a:gd name="connsiteY5-74" fmla="*/ 714292 h 714296"/>
              <a:gd name="connsiteX6-75" fmla="*/ 1901229 w 2987645"/>
              <a:gd name="connsiteY6-76" fmla="*/ 576960 h 714296"/>
              <a:gd name="connsiteX7-77" fmla="*/ 0 w 2987645"/>
              <a:gd name="connsiteY7-78" fmla="*/ 357146 h 714296"/>
              <a:gd name="connsiteX8-79" fmla="*/ 1901229 w 2987645"/>
              <a:gd name="connsiteY8-80" fmla="*/ 137332 h 714296"/>
              <a:gd name="connsiteX9-81" fmla="*/ 2020280 w 2987645"/>
              <a:gd name="connsiteY9-82" fmla="*/ 0 h 714296"/>
              <a:gd name="connsiteX0-83" fmla="*/ 2020280 w 2987645"/>
              <a:gd name="connsiteY0-84" fmla="*/ 0 h 714296"/>
              <a:gd name="connsiteX1-85" fmla="*/ 2868594 w 2987645"/>
              <a:gd name="connsiteY1-86" fmla="*/ 0 h 714296"/>
              <a:gd name="connsiteX2-87" fmla="*/ 2987645 w 2987645"/>
              <a:gd name="connsiteY2-88" fmla="*/ 119051 h 714296"/>
              <a:gd name="connsiteX3-89" fmla="*/ 2987645 w 2987645"/>
              <a:gd name="connsiteY3-90" fmla="*/ 595241 h 714296"/>
              <a:gd name="connsiteX4-91" fmla="*/ 2868594 w 2987645"/>
              <a:gd name="connsiteY4-92" fmla="*/ 714292 h 714296"/>
              <a:gd name="connsiteX5-93" fmla="*/ 2020280 w 2987645"/>
              <a:gd name="connsiteY5-94" fmla="*/ 714292 h 714296"/>
              <a:gd name="connsiteX6-95" fmla="*/ 1901229 w 2987645"/>
              <a:gd name="connsiteY6-96" fmla="*/ 576960 h 714296"/>
              <a:gd name="connsiteX7-97" fmla="*/ 0 w 2987645"/>
              <a:gd name="connsiteY7-98" fmla="*/ 357146 h 714296"/>
              <a:gd name="connsiteX8-99" fmla="*/ 1901229 w 2987645"/>
              <a:gd name="connsiteY8-100" fmla="*/ 137332 h 714296"/>
              <a:gd name="connsiteX9-101" fmla="*/ 2020280 w 2987645"/>
              <a:gd name="connsiteY9-102" fmla="*/ 0 h 714296"/>
              <a:gd name="connsiteX0-103" fmla="*/ 1918680 w 2886045"/>
              <a:gd name="connsiteY0-104" fmla="*/ 0 h 714300"/>
              <a:gd name="connsiteX1-105" fmla="*/ 2766994 w 2886045"/>
              <a:gd name="connsiteY1-106" fmla="*/ 0 h 714300"/>
              <a:gd name="connsiteX2-107" fmla="*/ 2886045 w 2886045"/>
              <a:gd name="connsiteY2-108" fmla="*/ 119051 h 714300"/>
              <a:gd name="connsiteX3-109" fmla="*/ 2886045 w 2886045"/>
              <a:gd name="connsiteY3-110" fmla="*/ 595241 h 714300"/>
              <a:gd name="connsiteX4-111" fmla="*/ 2766994 w 2886045"/>
              <a:gd name="connsiteY4-112" fmla="*/ 714292 h 714300"/>
              <a:gd name="connsiteX5-113" fmla="*/ 1918680 w 2886045"/>
              <a:gd name="connsiteY5-114" fmla="*/ 714292 h 714300"/>
              <a:gd name="connsiteX6-115" fmla="*/ 1799629 w 2886045"/>
              <a:gd name="connsiteY6-116" fmla="*/ 576960 h 714300"/>
              <a:gd name="connsiteX7-117" fmla="*/ 0 w 2886045"/>
              <a:gd name="connsiteY7-118" fmla="*/ 357146 h 714300"/>
              <a:gd name="connsiteX8-119" fmla="*/ 1799629 w 2886045"/>
              <a:gd name="connsiteY8-120" fmla="*/ 137332 h 714300"/>
              <a:gd name="connsiteX9-121" fmla="*/ 1918680 w 2886045"/>
              <a:gd name="connsiteY9-122" fmla="*/ 0 h 714300"/>
              <a:gd name="connsiteX0-123" fmla="*/ 2001230 w 2968595"/>
              <a:gd name="connsiteY0-124" fmla="*/ 0 h 714300"/>
              <a:gd name="connsiteX1-125" fmla="*/ 2849544 w 2968595"/>
              <a:gd name="connsiteY1-126" fmla="*/ 0 h 714300"/>
              <a:gd name="connsiteX2-127" fmla="*/ 2968595 w 2968595"/>
              <a:gd name="connsiteY2-128" fmla="*/ 119051 h 714300"/>
              <a:gd name="connsiteX3-129" fmla="*/ 2968595 w 2968595"/>
              <a:gd name="connsiteY3-130" fmla="*/ 595241 h 714300"/>
              <a:gd name="connsiteX4-131" fmla="*/ 2849544 w 2968595"/>
              <a:gd name="connsiteY4-132" fmla="*/ 714292 h 714300"/>
              <a:gd name="connsiteX5-133" fmla="*/ 2001230 w 2968595"/>
              <a:gd name="connsiteY5-134" fmla="*/ 714292 h 714300"/>
              <a:gd name="connsiteX6-135" fmla="*/ 1882179 w 2968595"/>
              <a:gd name="connsiteY6-136" fmla="*/ 576960 h 714300"/>
              <a:gd name="connsiteX7-137" fmla="*/ 0 w 2968595"/>
              <a:gd name="connsiteY7-138" fmla="*/ 357146 h 714300"/>
              <a:gd name="connsiteX8-139" fmla="*/ 1882179 w 2968595"/>
              <a:gd name="connsiteY8-140" fmla="*/ 137332 h 714300"/>
              <a:gd name="connsiteX9-141" fmla="*/ 2001230 w 2968595"/>
              <a:gd name="connsiteY9-142" fmla="*/ 0 h 714300"/>
              <a:gd name="connsiteX0-143" fmla="*/ 1982180 w 2949545"/>
              <a:gd name="connsiteY0-144" fmla="*/ 0 h 714300"/>
              <a:gd name="connsiteX1-145" fmla="*/ 2830494 w 2949545"/>
              <a:gd name="connsiteY1-146" fmla="*/ 0 h 714300"/>
              <a:gd name="connsiteX2-147" fmla="*/ 2949545 w 2949545"/>
              <a:gd name="connsiteY2-148" fmla="*/ 119051 h 714300"/>
              <a:gd name="connsiteX3-149" fmla="*/ 2949545 w 2949545"/>
              <a:gd name="connsiteY3-150" fmla="*/ 595241 h 714300"/>
              <a:gd name="connsiteX4-151" fmla="*/ 2830494 w 2949545"/>
              <a:gd name="connsiteY4-152" fmla="*/ 714292 h 714300"/>
              <a:gd name="connsiteX5-153" fmla="*/ 1982180 w 2949545"/>
              <a:gd name="connsiteY5-154" fmla="*/ 714292 h 714300"/>
              <a:gd name="connsiteX6-155" fmla="*/ 1863129 w 2949545"/>
              <a:gd name="connsiteY6-156" fmla="*/ 576960 h 714300"/>
              <a:gd name="connsiteX7-157" fmla="*/ 0 w 2949545"/>
              <a:gd name="connsiteY7-158" fmla="*/ 357146 h 714300"/>
              <a:gd name="connsiteX8-159" fmla="*/ 1863129 w 2949545"/>
              <a:gd name="connsiteY8-160" fmla="*/ 137332 h 714300"/>
              <a:gd name="connsiteX9-161" fmla="*/ 1982180 w 2949545"/>
              <a:gd name="connsiteY9-162" fmla="*/ 0 h 714300"/>
              <a:gd name="connsiteX0-163" fmla="*/ 1982180 w 2949545"/>
              <a:gd name="connsiteY0-164" fmla="*/ 0 h 714296"/>
              <a:gd name="connsiteX1-165" fmla="*/ 2830494 w 2949545"/>
              <a:gd name="connsiteY1-166" fmla="*/ 0 h 714296"/>
              <a:gd name="connsiteX2-167" fmla="*/ 2949545 w 2949545"/>
              <a:gd name="connsiteY2-168" fmla="*/ 119051 h 714296"/>
              <a:gd name="connsiteX3-169" fmla="*/ 2949545 w 2949545"/>
              <a:gd name="connsiteY3-170" fmla="*/ 595241 h 714296"/>
              <a:gd name="connsiteX4-171" fmla="*/ 2830494 w 2949545"/>
              <a:gd name="connsiteY4-172" fmla="*/ 714292 h 714296"/>
              <a:gd name="connsiteX5-173" fmla="*/ 1982180 w 2949545"/>
              <a:gd name="connsiteY5-174" fmla="*/ 714292 h 714296"/>
              <a:gd name="connsiteX6-175" fmla="*/ 1863129 w 2949545"/>
              <a:gd name="connsiteY6-176" fmla="*/ 576960 h 714296"/>
              <a:gd name="connsiteX7-177" fmla="*/ 0 w 2949545"/>
              <a:gd name="connsiteY7-178" fmla="*/ 357146 h 714296"/>
              <a:gd name="connsiteX8-179" fmla="*/ 1863129 w 2949545"/>
              <a:gd name="connsiteY8-180" fmla="*/ 137332 h 714296"/>
              <a:gd name="connsiteX9-181" fmla="*/ 1982180 w 2949545"/>
              <a:gd name="connsiteY9-182" fmla="*/ 0 h 714296"/>
              <a:gd name="connsiteX0-183" fmla="*/ 2010755 w 2978120"/>
              <a:gd name="connsiteY0-184" fmla="*/ 0 h 714300"/>
              <a:gd name="connsiteX1-185" fmla="*/ 2859069 w 2978120"/>
              <a:gd name="connsiteY1-186" fmla="*/ 0 h 714300"/>
              <a:gd name="connsiteX2-187" fmla="*/ 2978120 w 2978120"/>
              <a:gd name="connsiteY2-188" fmla="*/ 119051 h 714300"/>
              <a:gd name="connsiteX3-189" fmla="*/ 2978120 w 2978120"/>
              <a:gd name="connsiteY3-190" fmla="*/ 595241 h 714300"/>
              <a:gd name="connsiteX4-191" fmla="*/ 2859069 w 2978120"/>
              <a:gd name="connsiteY4-192" fmla="*/ 714292 h 714300"/>
              <a:gd name="connsiteX5-193" fmla="*/ 2010755 w 2978120"/>
              <a:gd name="connsiteY5-194" fmla="*/ 714292 h 714300"/>
              <a:gd name="connsiteX6-195" fmla="*/ 1891704 w 2978120"/>
              <a:gd name="connsiteY6-196" fmla="*/ 576960 h 714300"/>
              <a:gd name="connsiteX7-197" fmla="*/ 0 w 2978120"/>
              <a:gd name="connsiteY7-198" fmla="*/ 357146 h 714300"/>
              <a:gd name="connsiteX8-199" fmla="*/ 1891704 w 2978120"/>
              <a:gd name="connsiteY8-200" fmla="*/ 137332 h 714300"/>
              <a:gd name="connsiteX9-201" fmla="*/ 2010755 w 2978120"/>
              <a:gd name="connsiteY9-202" fmla="*/ 0 h 714300"/>
              <a:gd name="connsiteX0-203" fmla="*/ 2010755 w 2978120"/>
              <a:gd name="connsiteY0-204" fmla="*/ 0 h 714296"/>
              <a:gd name="connsiteX1-205" fmla="*/ 2859069 w 2978120"/>
              <a:gd name="connsiteY1-206" fmla="*/ 0 h 714296"/>
              <a:gd name="connsiteX2-207" fmla="*/ 2978120 w 2978120"/>
              <a:gd name="connsiteY2-208" fmla="*/ 119051 h 714296"/>
              <a:gd name="connsiteX3-209" fmla="*/ 2978120 w 2978120"/>
              <a:gd name="connsiteY3-210" fmla="*/ 595241 h 714296"/>
              <a:gd name="connsiteX4-211" fmla="*/ 2859069 w 2978120"/>
              <a:gd name="connsiteY4-212" fmla="*/ 714292 h 714296"/>
              <a:gd name="connsiteX5-213" fmla="*/ 2010755 w 2978120"/>
              <a:gd name="connsiteY5-214" fmla="*/ 714292 h 714296"/>
              <a:gd name="connsiteX6-215" fmla="*/ 1891704 w 2978120"/>
              <a:gd name="connsiteY6-216" fmla="*/ 576960 h 714296"/>
              <a:gd name="connsiteX7-217" fmla="*/ 0 w 2978120"/>
              <a:gd name="connsiteY7-218" fmla="*/ 357146 h 714296"/>
              <a:gd name="connsiteX8-219" fmla="*/ 1891704 w 2978120"/>
              <a:gd name="connsiteY8-220" fmla="*/ 137332 h 714296"/>
              <a:gd name="connsiteX9-221" fmla="*/ 2010755 w 2978120"/>
              <a:gd name="connsiteY9-222" fmla="*/ 0 h 714296"/>
              <a:gd name="connsiteX0-223" fmla="*/ 1996468 w 2963833"/>
              <a:gd name="connsiteY0-224" fmla="*/ 0 h 714300"/>
              <a:gd name="connsiteX1-225" fmla="*/ 2844782 w 2963833"/>
              <a:gd name="connsiteY1-226" fmla="*/ 0 h 714300"/>
              <a:gd name="connsiteX2-227" fmla="*/ 2963833 w 2963833"/>
              <a:gd name="connsiteY2-228" fmla="*/ 119051 h 714300"/>
              <a:gd name="connsiteX3-229" fmla="*/ 2963833 w 2963833"/>
              <a:gd name="connsiteY3-230" fmla="*/ 595241 h 714300"/>
              <a:gd name="connsiteX4-231" fmla="*/ 2844782 w 2963833"/>
              <a:gd name="connsiteY4-232" fmla="*/ 714292 h 714300"/>
              <a:gd name="connsiteX5-233" fmla="*/ 1996468 w 2963833"/>
              <a:gd name="connsiteY5-234" fmla="*/ 714292 h 714300"/>
              <a:gd name="connsiteX6-235" fmla="*/ 1877417 w 2963833"/>
              <a:gd name="connsiteY6-236" fmla="*/ 576960 h 714300"/>
              <a:gd name="connsiteX7-237" fmla="*/ 0 w 2963833"/>
              <a:gd name="connsiteY7-238" fmla="*/ 357146 h 714300"/>
              <a:gd name="connsiteX8-239" fmla="*/ 1877417 w 2963833"/>
              <a:gd name="connsiteY8-240" fmla="*/ 137332 h 714300"/>
              <a:gd name="connsiteX9-241" fmla="*/ 1996468 w 2963833"/>
              <a:gd name="connsiteY9-242" fmla="*/ 0 h 714300"/>
              <a:gd name="connsiteX0-243" fmla="*/ 1996468 w 2963833"/>
              <a:gd name="connsiteY0-244" fmla="*/ 0 h 714296"/>
              <a:gd name="connsiteX1-245" fmla="*/ 2844782 w 2963833"/>
              <a:gd name="connsiteY1-246" fmla="*/ 0 h 714296"/>
              <a:gd name="connsiteX2-247" fmla="*/ 2963833 w 2963833"/>
              <a:gd name="connsiteY2-248" fmla="*/ 119051 h 714296"/>
              <a:gd name="connsiteX3-249" fmla="*/ 2963833 w 2963833"/>
              <a:gd name="connsiteY3-250" fmla="*/ 595241 h 714296"/>
              <a:gd name="connsiteX4-251" fmla="*/ 2844782 w 2963833"/>
              <a:gd name="connsiteY4-252" fmla="*/ 714292 h 714296"/>
              <a:gd name="connsiteX5-253" fmla="*/ 1996468 w 2963833"/>
              <a:gd name="connsiteY5-254" fmla="*/ 714292 h 714296"/>
              <a:gd name="connsiteX6-255" fmla="*/ 1877417 w 2963833"/>
              <a:gd name="connsiteY6-256" fmla="*/ 576960 h 714296"/>
              <a:gd name="connsiteX7-257" fmla="*/ 0 w 2963833"/>
              <a:gd name="connsiteY7-258" fmla="*/ 357146 h 714296"/>
              <a:gd name="connsiteX8-259" fmla="*/ 1877417 w 2963833"/>
              <a:gd name="connsiteY8-260" fmla="*/ 137332 h 714296"/>
              <a:gd name="connsiteX9-261" fmla="*/ 1996468 w 2963833"/>
              <a:gd name="connsiteY9-262" fmla="*/ 0 h 714296"/>
              <a:gd name="connsiteX0-263" fmla="*/ 1996468 w 2963833"/>
              <a:gd name="connsiteY0-264" fmla="*/ 0 h 714296"/>
              <a:gd name="connsiteX1-265" fmla="*/ 2844782 w 2963833"/>
              <a:gd name="connsiteY1-266" fmla="*/ 0 h 714296"/>
              <a:gd name="connsiteX2-267" fmla="*/ 2963833 w 2963833"/>
              <a:gd name="connsiteY2-268" fmla="*/ 119051 h 714296"/>
              <a:gd name="connsiteX3-269" fmla="*/ 2963833 w 2963833"/>
              <a:gd name="connsiteY3-270" fmla="*/ 595241 h 714296"/>
              <a:gd name="connsiteX4-271" fmla="*/ 2844782 w 2963833"/>
              <a:gd name="connsiteY4-272" fmla="*/ 714292 h 714296"/>
              <a:gd name="connsiteX5-273" fmla="*/ 1996468 w 2963833"/>
              <a:gd name="connsiteY5-274" fmla="*/ 714292 h 714296"/>
              <a:gd name="connsiteX6-275" fmla="*/ 1877417 w 2963833"/>
              <a:gd name="connsiteY6-276" fmla="*/ 576960 h 714296"/>
              <a:gd name="connsiteX7-277" fmla="*/ 0 w 2963833"/>
              <a:gd name="connsiteY7-278" fmla="*/ 357146 h 714296"/>
              <a:gd name="connsiteX8-279" fmla="*/ 1996468 w 2963833"/>
              <a:gd name="connsiteY8-280" fmla="*/ 0 h 714296"/>
              <a:gd name="connsiteX0-281" fmla="*/ 1996468 w 2963833"/>
              <a:gd name="connsiteY0-282" fmla="*/ 0 h 714292"/>
              <a:gd name="connsiteX1-283" fmla="*/ 2844782 w 2963833"/>
              <a:gd name="connsiteY1-284" fmla="*/ 0 h 714292"/>
              <a:gd name="connsiteX2-285" fmla="*/ 2963833 w 2963833"/>
              <a:gd name="connsiteY2-286" fmla="*/ 119051 h 714292"/>
              <a:gd name="connsiteX3-287" fmla="*/ 2963833 w 2963833"/>
              <a:gd name="connsiteY3-288" fmla="*/ 595241 h 714292"/>
              <a:gd name="connsiteX4-289" fmla="*/ 2844782 w 2963833"/>
              <a:gd name="connsiteY4-290" fmla="*/ 714292 h 714292"/>
              <a:gd name="connsiteX5-291" fmla="*/ 1996468 w 2963833"/>
              <a:gd name="connsiteY5-292" fmla="*/ 714292 h 714292"/>
              <a:gd name="connsiteX6-293" fmla="*/ 0 w 2963833"/>
              <a:gd name="connsiteY6-294" fmla="*/ 357146 h 714292"/>
              <a:gd name="connsiteX7-295" fmla="*/ 1996468 w 2963833"/>
              <a:gd name="connsiteY7-296" fmla="*/ 0 h 714292"/>
              <a:gd name="connsiteX0-297" fmla="*/ 1996468 w 2963833"/>
              <a:gd name="connsiteY0-298" fmla="*/ 0 h 714292"/>
              <a:gd name="connsiteX1-299" fmla="*/ 2844782 w 2963833"/>
              <a:gd name="connsiteY1-300" fmla="*/ 0 h 714292"/>
              <a:gd name="connsiteX2-301" fmla="*/ 2963833 w 2963833"/>
              <a:gd name="connsiteY2-302" fmla="*/ 119051 h 714292"/>
              <a:gd name="connsiteX3-303" fmla="*/ 2963833 w 2963833"/>
              <a:gd name="connsiteY3-304" fmla="*/ 595241 h 714292"/>
              <a:gd name="connsiteX4-305" fmla="*/ 2844782 w 2963833"/>
              <a:gd name="connsiteY4-306" fmla="*/ 714292 h 714292"/>
              <a:gd name="connsiteX5-307" fmla="*/ 1996468 w 2963833"/>
              <a:gd name="connsiteY5-308" fmla="*/ 714292 h 714292"/>
              <a:gd name="connsiteX6-309" fmla="*/ 0 w 2963833"/>
              <a:gd name="connsiteY6-310" fmla="*/ 357146 h 714292"/>
              <a:gd name="connsiteX7-311" fmla="*/ 1996468 w 2963833"/>
              <a:gd name="connsiteY7-312" fmla="*/ 0 h 71429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2963833" h="714292">
                <a:moveTo>
                  <a:pt x="1996468" y="0"/>
                </a:moveTo>
                <a:lnTo>
                  <a:pt x="2844782" y="0"/>
                </a:lnTo>
                <a:cubicBezTo>
                  <a:pt x="2910532" y="0"/>
                  <a:pt x="2963833" y="53301"/>
                  <a:pt x="2963833" y="119051"/>
                </a:cubicBezTo>
                <a:lnTo>
                  <a:pt x="2963833" y="595241"/>
                </a:lnTo>
                <a:cubicBezTo>
                  <a:pt x="2963833" y="660991"/>
                  <a:pt x="2910532" y="714292"/>
                  <a:pt x="2844782" y="714292"/>
                </a:cubicBezTo>
                <a:lnTo>
                  <a:pt x="1996468" y="714292"/>
                </a:lnTo>
                <a:cubicBezTo>
                  <a:pt x="1522338" y="654768"/>
                  <a:pt x="0" y="358720"/>
                  <a:pt x="0" y="357146"/>
                </a:cubicBezTo>
                <a:cubicBezTo>
                  <a:pt x="0" y="355572"/>
                  <a:pt x="1330979" y="119049"/>
                  <a:pt x="19964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p>
            <a:pPr algn="ctr"/>
            <a:endParaRPr lang="zh-CN" altLang="en-US" dirty="0">
              <a:solidFill>
                <a:schemeClr val="accent3"/>
              </a:solidFill>
            </a:endParaRPr>
          </a:p>
        </p:txBody>
      </p:sp>
      <p:sp>
        <p:nvSpPr>
          <p:cNvPr id="18" name="矩形: 圆角 9"/>
          <p:cNvSpPr/>
          <p:nvPr>
            <p:custDataLst>
              <p:tags r:id="rId4"/>
            </p:custDataLst>
          </p:nvPr>
        </p:nvSpPr>
        <p:spPr>
          <a:xfrm>
            <a:off x="2177097" y="2639695"/>
            <a:ext cx="2956560" cy="1260475"/>
          </a:xfrm>
          <a:custGeom>
            <a:avLst/>
            <a:gdLst>
              <a:gd name="connsiteX0" fmla="*/ 0 w 1086416"/>
              <a:gd name="connsiteY0" fmla="*/ 119051 h 714292"/>
              <a:gd name="connsiteX1" fmla="*/ 119051 w 1086416"/>
              <a:gd name="connsiteY1" fmla="*/ 0 h 714292"/>
              <a:gd name="connsiteX2" fmla="*/ 967365 w 1086416"/>
              <a:gd name="connsiteY2" fmla="*/ 0 h 714292"/>
              <a:gd name="connsiteX3" fmla="*/ 1086416 w 1086416"/>
              <a:gd name="connsiteY3" fmla="*/ 119051 h 714292"/>
              <a:gd name="connsiteX4" fmla="*/ 1086416 w 1086416"/>
              <a:gd name="connsiteY4" fmla="*/ 595241 h 714292"/>
              <a:gd name="connsiteX5" fmla="*/ 967365 w 1086416"/>
              <a:gd name="connsiteY5" fmla="*/ 714292 h 714292"/>
              <a:gd name="connsiteX6" fmla="*/ 119051 w 1086416"/>
              <a:gd name="connsiteY6" fmla="*/ 714292 h 714292"/>
              <a:gd name="connsiteX7" fmla="*/ 0 w 1086416"/>
              <a:gd name="connsiteY7" fmla="*/ 595241 h 714292"/>
              <a:gd name="connsiteX8" fmla="*/ 0 w 1086416"/>
              <a:gd name="connsiteY8" fmla="*/ 119051 h 714292"/>
              <a:gd name="connsiteX0-1" fmla="*/ 0 w 1086416"/>
              <a:gd name="connsiteY0-2" fmla="*/ 595241 h 714292"/>
              <a:gd name="connsiteX1-3" fmla="*/ 119051 w 1086416"/>
              <a:gd name="connsiteY1-4" fmla="*/ 0 h 714292"/>
              <a:gd name="connsiteX2-5" fmla="*/ 967365 w 1086416"/>
              <a:gd name="connsiteY2-6" fmla="*/ 0 h 714292"/>
              <a:gd name="connsiteX3-7" fmla="*/ 1086416 w 1086416"/>
              <a:gd name="connsiteY3-8" fmla="*/ 119051 h 714292"/>
              <a:gd name="connsiteX4-9" fmla="*/ 1086416 w 1086416"/>
              <a:gd name="connsiteY4-10" fmla="*/ 595241 h 714292"/>
              <a:gd name="connsiteX5-11" fmla="*/ 967365 w 1086416"/>
              <a:gd name="connsiteY5-12" fmla="*/ 714292 h 714292"/>
              <a:gd name="connsiteX6-13" fmla="*/ 119051 w 1086416"/>
              <a:gd name="connsiteY6-14" fmla="*/ 714292 h 714292"/>
              <a:gd name="connsiteX7-15" fmla="*/ 0 w 1086416"/>
              <a:gd name="connsiteY7-16" fmla="*/ 595241 h 714292"/>
              <a:gd name="connsiteX0-17" fmla="*/ 0 w 2987643"/>
              <a:gd name="connsiteY0-18" fmla="*/ 2080009 h 2082206"/>
              <a:gd name="connsiteX1-19" fmla="*/ 2020278 w 2987643"/>
              <a:gd name="connsiteY1-20" fmla="*/ 0 h 2082206"/>
              <a:gd name="connsiteX2-21" fmla="*/ 2868592 w 2987643"/>
              <a:gd name="connsiteY2-22" fmla="*/ 0 h 2082206"/>
              <a:gd name="connsiteX3-23" fmla="*/ 2987643 w 2987643"/>
              <a:gd name="connsiteY3-24" fmla="*/ 119051 h 2082206"/>
              <a:gd name="connsiteX4-25" fmla="*/ 2987643 w 2987643"/>
              <a:gd name="connsiteY4-26" fmla="*/ 595241 h 2082206"/>
              <a:gd name="connsiteX5-27" fmla="*/ 2868592 w 2987643"/>
              <a:gd name="connsiteY5-28" fmla="*/ 714292 h 2082206"/>
              <a:gd name="connsiteX6-29" fmla="*/ 2020278 w 2987643"/>
              <a:gd name="connsiteY6-30" fmla="*/ 714292 h 2082206"/>
              <a:gd name="connsiteX7-31" fmla="*/ 0 w 2987643"/>
              <a:gd name="connsiteY7-32" fmla="*/ 2080009 h 2082206"/>
              <a:gd name="connsiteX0-33" fmla="*/ 0 w 2951429"/>
              <a:gd name="connsiteY0-34" fmla="*/ 1210876 h 1216223"/>
              <a:gd name="connsiteX1-35" fmla="*/ 1984064 w 2951429"/>
              <a:gd name="connsiteY1-36" fmla="*/ 0 h 1216223"/>
              <a:gd name="connsiteX2-37" fmla="*/ 2832378 w 2951429"/>
              <a:gd name="connsiteY2-38" fmla="*/ 0 h 1216223"/>
              <a:gd name="connsiteX3-39" fmla="*/ 2951429 w 2951429"/>
              <a:gd name="connsiteY3-40" fmla="*/ 119051 h 1216223"/>
              <a:gd name="connsiteX4-41" fmla="*/ 2951429 w 2951429"/>
              <a:gd name="connsiteY4-42" fmla="*/ 595241 h 1216223"/>
              <a:gd name="connsiteX5-43" fmla="*/ 2832378 w 2951429"/>
              <a:gd name="connsiteY5-44" fmla="*/ 714292 h 1216223"/>
              <a:gd name="connsiteX6-45" fmla="*/ 1984064 w 2951429"/>
              <a:gd name="connsiteY6-46" fmla="*/ 714292 h 1216223"/>
              <a:gd name="connsiteX7-47" fmla="*/ 0 w 2951429"/>
              <a:gd name="connsiteY7-48" fmla="*/ 1210876 h 1216223"/>
              <a:gd name="connsiteX0-49" fmla="*/ 0 w 2987643"/>
              <a:gd name="connsiteY0-50" fmla="*/ 1219930 h 1225198"/>
              <a:gd name="connsiteX1-51" fmla="*/ 2020278 w 2987643"/>
              <a:gd name="connsiteY1-52" fmla="*/ 0 h 1225198"/>
              <a:gd name="connsiteX2-53" fmla="*/ 2868592 w 2987643"/>
              <a:gd name="connsiteY2-54" fmla="*/ 0 h 1225198"/>
              <a:gd name="connsiteX3-55" fmla="*/ 2987643 w 2987643"/>
              <a:gd name="connsiteY3-56" fmla="*/ 119051 h 1225198"/>
              <a:gd name="connsiteX4-57" fmla="*/ 2987643 w 2987643"/>
              <a:gd name="connsiteY4-58" fmla="*/ 595241 h 1225198"/>
              <a:gd name="connsiteX5-59" fmla="*/ 2868592 w 2987643"/>
              <a:gd name="connsiteY5-60" fmla="*/ 714292 h 1225198"/>
              <a:gd name="connsiteX6-61" fmla="*/ 2020278 w 2987643"/>
              <a:gd name="connsiteY6-62" fmla="*/ 714292 h 1225198"/>
              <a:gd name="connsiteX7-63" fmla="*/ 0 w 2987643"/>
              <a:gd name="connsiteY7-64" fmla="*/ 1219930 h 1225198"/>
              <a:gd name="connsiteX0-65" fmla="*/ 0 w 2987643"/>
              <a:gd name="connsiteY0-66" fmla="*/ 1219930 h 1219933"/>
              <a:gd name="connsiteX1-67" fmla="*/ 2020278 w 2987643"/>
              <a:gd name="connsiteY1-68" fmla="*/ 0 h 1219933"/>
              <a:gd name="connsiteX2-69" fmla="*/ 2868592 w 2987643"/>
              <a:gd name="connsiteY2-70" fmla="*/ 0 h 1219933"/>
              <a:gd name="connsiteX3-71" fmla="*/ 2987643 w 2987643"/>
              <a:gd name="connsiteY3-72" fmla="*/ 119051 h 1219933"/>
              <a:gd name="connsiteX4-73" fmla="*/ 2987643 w 2987643"/>
              <a:gd name="connsiteY4-74" fmla="*/ 595241 h 1219933"/>
              <a:gd name="connsiteX5-75" fmla="*/ 2868592 w 2987643"/>
              <a:gd name="connsiteY5-76" fmla="*/ 714292 h 1219933"/>
              <a:gd name="connsiteX6-77" fmla="*/ 2020278 w 2987643"/>
              <a:gd name="connsiteY6-78" fmla="*/ 714292 h 1219933"/>
              <a:gd name="connsiteX7-79" fmla="*/ 0 w 2987643"/>
              <a:gd name="connsiteY7-80" fmla="*/ 1219930 h 1219933"/>
              <a:gd name="connsiteX0-81" fmla="*/ 0 w 2987643"/>
              <a:gd name="connsiteY0-82" fmla="*/ 1265174 h 1265176"/>
              <a:gd name="connsiteX1-83" fmla="*/ 2020278 w 2987643"/>
              <a:gd name="connsiteY1-84" fmla="*/ 0 h 1265176"/>
              <a:gd name="connsiteX2-85" fmla="*/ 2868592 w 2987643"/>
              <a:gd name="connsiteY2-86" fmla="*/ 0 h 1265176"/>
              <a:gd name="connsiteX3-87" fmla="*/ 2987643 w 2987643"/>
              <a:gd name="connsiteY3-88" fmla="*/ 119051 h 1265176"/>
              <a:gd name="connsiteX4-89" fmla="*/ 2987643 w 2987643"/>
              <a:gd name="connsiteY4-90" fmla="*/ 595241 h 1265176"/>
              <a:gd name="connsiteX5-91" fmla="*/ 2868592 w 2987643"/>
              <a:gd name="connsiteY5-92" fmla="*/ 714292 h 1265176"/>
              <a:gd name="connsiteX6-93" fmla="*/ 2020278 w 2987643"/>
              <a:gd name="connsiteY6-94" fmla="*/ 714292 h 1265176"/>
              <a:gd name="connsiteX7-95" fmla="*/ 0 w 2987643"/>
              <a:gd name="connsiteY7-96" fmla="*/ 1265174 h 1265176"/>
              <a:gd name="connsiteX0-97" fmla="*/ 0 w 2968593"/>
              <a:gd name="connsiteY0-98" fmla="*/ 1362805 h 1362807"/>
              <a:gd name="connsiteX1-99" fmla="*/ 2001228 w 2968593"/>
              <a:gd name="connsiteY1-100" fmla="*/ 0 h 1362807"/>
              <a:gd name="connsiteX2-101" fmla="*/ 2849542 w 2968593"/>
              <a:gd name="connsiteY2-102" fmla="*/ 0 h 1362807"/>
              <a:gd name="connsiteX3-103" fmla="*/ 2968593 w 2968593"/>
              <a:gd name="connsiteY3-104" fmla="*/ 119051 h 1362807"/>
              <a:gd name="connsiteX4-105" fmla="*/ 2968593 w 2968593"/>
              <a:gd name="connsiteY4-106" fmla="*/ 595241 h 1362807"/>
              <a:gd name="connsiteX5-107" fmla="*/ 2849542 w 2968593"/>
              <a:gd name="connsiteY5-108" fmla="*/ 714292 h 1362807"/>
              <a:gd name="connsiteX6-109" fmla="*/ 2001228 w 2968593"/>
              <a:gd name="connsiteY6-110" fmla="*/ 714292 h 1362807"/>
              <a:gd name="connsiteX7-111" fmla="*/ 0 w 2968593"/>
              <a:gd name="connsiteY7-112" fmla="*/ 1362805 h 1362807"/>
              <a:gd name="connsiteX0-113" fmla="*/ 0 w 2954306"/>
              <a:gd name="connsiteY0-114" fmla="*/ 1262792 h 1262794"/>
              <a:gd name="connsiteX1-115" fmla="*/ 1986941 w 2954306"/>
              <a:gd name="connsiteY1-116" fmla="*/ 0 h 1262794"/>
              <a:gd name="connsiteX2-117" fmla="*/ 2835255 w 2954306"/>
              <a:gd name="connsiteY2-118" fmla="*/ 0 h 1262794"/>
              <a:gd name="connsiteX3-119" fmla="*/ 2954306 w 2954306"/>
              <a:gd name="connsiteY3-120" fmla="*/ 119051 h 1262794"/>
              <a:gd name="connsiteX4-121" fmla="*/ 2954306 w 2954306"/>
              <a:gd name="connsiteY4-122" fmla="*/ 595241 h 1262794"/>
              <a:gd name="connsiteX5-123" fmla="*/ 2835255 w 2954306"/>
              <a:gd name="connsiteY5-124" fmla="*/ 714292 h 1262794"/>
              <a:gd name="connsiteX6-125" fmla="*/ 1986941 w 2954306"/>
              <a:gd name="connsiteY6-126" fmla="*/ 714292 h 1262794"/>
              <a:gd name="connsiteX7-127" fmla="*/ 0 w 2954306"/>
              <a:gd name="connsiteY7-128" fmla="*/ 1262792 h 1262794"/>
              <a:gd name="connsiteX0-129" fmla="*/ 0 w 2951925"/>
              <a:gd name="connsiteY0-130" fmla="*/ 1272317 h 1272319"/>
              <a:gd name="connsiteX1-131" fmla="*/ 1984560 w 2951925"/>
              <a:gd name="connsiteY1-132" fmla="*/ 0 h 1272319"/>
              <a:gd name="connsiteX2-133" fmla="*/ 2832874 w 2951925"/>
              <a:gd name="connsiteY2-134" fmla="*/ 0 h 1272319"/>
              <a:gd name="connsiteX3-135" fmla="*/ 2951925 w 2951925"/>
              <a:gd name="connsiteY3-136" fmla="*/ 119051 h 1272319"/>
              <a:gd name="connsiteX4-137" fmla="*/ 2951925 w 2951925"/>
              <a:gd name="connsiteY4-138" fmla="*/ 595241 h 1272319"/>
              <a:gd name="connsiteX5-139" fmla="*/ 2832874 w 2951925"/>
              <a:gd name="connsiteY5-140" fmla="*/ 714292 h 1272319"/>
              <a:gd name="connsiteX6-141" fmla="*/ 1984560 w 2951925"/>
              <a:gd name="connsiteY6-142" fmla="*/ 714292 h 1272319"/>
              <a:gd name="connsiteX7-143" fmla="*/ 0 w 2951925"/>
              <a:gd name="connsiteY7-144" fmla="*/ 1272317 h 1272319"/>
              <a:gd name="connsiteX0-145" fmla="*/ 0 w 2956688"/>
              <a:gd name="connsiteY0-146" fmla="*/ 1260411 h 1260413"/>
              <a:gd name="connsiteX1-147" fmla="*/ 1989323 w 2956688"/>
              <a:gd name="connsiteY1-148" fmla="*/ 0 h 1260413"/>
              <a:gd name="connsiteX2-149" fmla="*/ 2837637 w 2956688"/>
              <a:gd name="connsiteY2-150" fmla="*/ 0 h 1260413"/>
              <a:gd name="connsiteX3-151" fmla="*/ 2956688 w 2956688"/>
              <a:gd name="connsiteY3-152" fmla="*/ 119051 h 1260413"/>
              <a:gd name="connsiteX4-153" fmla="*/ 2956688 w 2956688"/>
              <a:gd name="connsiteY4-154" fmla="*/ 595241 h 1260413"/>
              <a:gd name="connsiteX5-155" fmla="*/ 2837637 w 2956688"/>
              <a:gd name="connsiteY5-156" fmla="*/ 714292 h 1260413"/>
              <a:gd name="connsiteX6-157" fmla="*/ 1989323 w 2956688"/>
              <a:gd name="connsiteY6-158" fmla="*/ 714292 h 1260413"/>
              <a:gd name="connsiteX7-159" fmla="*/ 0 w 2956688"/>
              <a:gd name="connsiteY7-160" fmla="*/ 1260411 h 12604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2956688" h="1260413">
                <a:moveTo>
                  <a:pt x="0" y="1260411"/>
                </a:moveTo>
                <a:cubicBezTo>
                  <a:pt x="0" y="1258954"/>
                  <a:pt x="1315897" y="406643"/>
                  <a:pt x="1989323" y="0"/>
                </a:cubicBezTo>
                <a:lnTo>
                  <a:pt x="2837637" y="0"/>
                </a:lnTo>
                <a:cubicBezTo>
                  <a:pt x="2903387" y="0"/>
                  <a:pt x="2956688" y="53301"/>
                  <a:pt x="2956688" y="119051"/>
                </a:cubicBezTo>
                <a:lnTo>
                  <a:pt x="2956688" y="595241"/>
                </a:lnTo>
                <a:cubicBezTo>
                  <a:pt x="2956688" y="660991"/>
                  <a:pt x="2903387" y="714292"/>
                  <a:pt x="2837637" y="714292"/>
                </a:cubicBezTo>
                <a:lnTo>
                  <a:pt x="1989323" y="714292"/>
                </a:lnTo>
                <a:cubicBezTo>
                  <a:pt x="1923573" y="714292"/>
                  <a:pt x="0" y="1261868"/>
                  <a:pt x="0" y="126041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solidFill>
                <a:schemeClr val="accent2"/>
              </a:solidFill>
            </a:endParaRPr>
          </a:p>
        </p:txBody>
      </p:sp>
      <p:pic>
        <p:nvPicPr>
          <p:cNvPr id="20" name="图片 6" descr="343435383038363b343532323338363bb9d8bcfcb5e3"/>
          <p:cNvPicPr>
            <a:picLocks noChangeAspect="1"/>
          </p:cNvPicPr>
          <p:nvPr>
            <p:custDataLst>
              <p:tags r:id="rId5"/>
            </p:custDataLst>
          </p:nvPr>
        </p:nvPicPr>
        <p:blipFill>
          <a:blip r:embed="rId6">
            <a:extLst>
              <a:ext uri="{96DAC541-7B7A-43D3-8B79-37D633B846F1}">
                <asvg:svgBlip xmlns:asvg="http://schemas.microsoft.com/office/drawing/2016/SVG/main" r:embed="rId7"/>
              </a:ext>
            </a:extLst>
          </a:blip>
          <a:stretch>
            <a:fillRect/>
          </a:stretch>
        </p:blipFill>
        <p:spPr>
          <a:xfrm>
            <a:off x="4426902" y="3695065"/>
            <a:ext cx="474980" cy="474980"/>
          </a:xfrm>
          <a:prstGeom prst="rect">
            <a:avLst/>
          </a:prstGeom>
        </p:spPr>
      </p:pic>
      <p:sp>
        <p:nvSpPr>
          <p:cNvPr id="21" name="矩形: 圆角 9"/>
          <p:cNvSpPr/>
          <p:nvPr>
            <p:custDataLst>
              <p:tags r:id="rId8"/>
            </p:custDataLst>
          </p:nvPr>
        </p:nvSpPr>
        <p:spPr>
          <a:xfrm flipV="1">
            <a:off x="2174240" y="3947795"/>
            <a:ext cx="2854325" cy="1219200"/>
          </a:xfrm>
          <a:custGeom>
            <a:avLst/>
            <a:gdLst>
              <a:gd name="connsiteX0" fmla="*/ 0 w 1086416"/>
              <a:gd name="connsiteY0" fmla="*/ 119051 h 714292"/>
              <a:gd name="connsiteX1" fmla="*/ 119051 w 1086416"/>
              <a:gd name="connsiteY1" fmla="*/ 0 h 714292"/>
              <a:gd name="connsiteX2" fmla="*/ 967365 w 1086416"/>
              <a:gd name="connsiteY2" fmla="*/ 0 h 714292"/>
              <a:gd name="connsiteX3" fmla="*/ 1086416 w 1086416"/>
              <a:gd name="connsiteY3" fmla="*/ 119051 h 714292"/>
              <a:gd name="connsiteX4" fmla="*/ 1086416 w 1086416"/>
              <a:gd name="connsiteY4" fmla="*/ 595241 h 714292"/>
              <a:gd name="connsiteX5" fmla="*/ 967365 w 1086416"/>
              <a:gd name="connsiteY5" fmla="*/ 714292 h 714292"/>
              <a:gd name="connsiteX6" fmla="*/ 119051 w 1086416"/>
              <a:gd name="connsiteY6" fmla="*/ 714292 h 714292"/>
              <a:gd name="connsiteX7" fmla="*/ 0 w 1086416"/>
              <a:gd name="connsiteY7" fmla="*/ 595241 h 714292"/>
              <a:gd name="connsiteX8" fmla="*/ 0 w 1086416"/>
              <a:gd name="connsiteY8" fmla="*/ 119051 h 714292"/>
              <a:gd name="connsiteX0-1" fmla="*/ 0 w 1086416"/>
              <a:gd name="connsiteY0-2" fmla="*/ 595241 h 714292"/>
              <a:gd name="connsiteX1-3" fmla="*/ 119051 w 1086416"/>
              <a:gd name="connsiteY1-4" fmla="*/ 0 h 714292"/>
              <a:gd name="connsiteX2-5" fmla="*/ 967365 w 1086416"/>
              <a:gd name="connsiteY2-6" fmla="*/ 0 h 714292"/>
              <a:gd name="connsiteX3-7" fmla="*/ 1086416 w 1086416"/>
              <a:gd name="connsiteY3-8" fmla="*/ 119051 h 714292"/>
              <a:gd name="connsiteX4-9" fmla="*/ 1086416 w 1086416"/>
              <a:gd name="connsiteY4-10" fmla="*/ 595241 h 714292"/>
              <a:gd name="connsiteX5-11" fmla="*/ 967365 w 1086416"/>
              <a:gd name="connsiteY5-12" fmla="*/ 714292 h 714292"/>
              <a:gd name="connsiteX6-13" fmla="*/ 119051 w 1086416"/>
              <a:gd name="connsiteY6-14" fmla="*/ 714292 h 714292"/>
              <a:gd name="connsiteX7-15" fmla="*/ 0 w 1086416"/>
              <a:gd name="connsiteY7-16" fmla="*/ 595241 h 714292"/>
              <a:gd name="connsiteX0-17" fmla="*/ 0 w 2987643"/>
              <a:gd name="connsiteY0-18" fmla="*/ 2080009 h 2082206"/>
              <a:gd name="connsiteX1-19" fmla="*/ 2020278 w 2987643"/>
              <a:gd name="connsiteY1-20" fmla="*/ 0 h 2082206"/>
              <a:gd name="connsiteX2-21" fmla="*/ 2868592 w 2987643"/>
              <a:gd name="connsiteY2-22" fmla="*/ 0 h 2082206"/>
              <a:gd name="connsiteX3-23" fmla="*/ 2987643 w 2987643"/>
              <a:gd name="connsiteY3-24" fmla="*/ 119051 h 2082206"/>
              <a:gd name="connsiteX4-25" fmla="*/ 2987643 w 2987643"/>
              <a:gd name="connsiteY4-26" fmla="*/ 595241 h 2082206"/>
              <a:gd name="connsiteX5-27" fmla="*/ 2868592 w 2987643"/>
              <a:gd name="connsiteY5-28" fmla="*/ 714292 h 2082206"/>
              <a:gd name="connsiteX6-29" fmla="*/ 2020278 w 2987643"/>
              <a:gd name="connsiteY6-30" fmla="*/ 714292 h 2082206"/>
              <a:gd name="connsiteX7-31" fmla="*/ 0 w 2987643"/>
              <a:gd name="connsiteY7-32" fmla="*/ 2080009 h 2082206"/>
              <a:gd name="connsiteX0-33" fmla="*/ 0 w 2951429"/>
              <a:gd name="connsiteY0-34" fmla="*/ 1210876 h 1216223"/>
              <a:gd name="connsiteX1-35" fmla="*/ 1984064 w 2951429"/>
              <a:gd name="connsiteY1-36" fmla="*/ 0 h 1216223"/>
              <a:gd name="connsiteX2-37" fmla="*/ 2832378 w 2951429"/>
              <a:gd name="connsiteY2-38" fmla="*/ 0 h 1216223"/>
              <a:gd name="connsiteX3-39" fmla="*/ 2951429 w 2951429"/>
              <a:gd name="connsiteY3-40" fmla="*/ 119051 h 1216223"/>
              <a:gd name="connsiteX4-41" fmla="*/ 2951429 w 2951429"/>
              <a:gd name="connsiteY4-42" fmla="*/ 595241 h 1216223"/>
              <a:gd name="connsiteX5-43" fmla="*/ 2832378 w 2951429"/>
              <a:gd name="connsiteY5-44" fmla="*/ 714292 h 1216223"/>
              <a:gd name="connsiteX6-45" fmla="*/ 1984064 w 2951429"/>
              <a:gd name="connsiteY6-46" fmla="*/ 714292 h 1216223"/>
              <a:gd name="connsiteX7-47" fmla="*/ 0 w 2951429"/>
              <a:gd name="connsiteY7-48" fmla="*/ 1210876 h 1216223"/>
              <a:gd name="connsiteX0-49" fmla="*/ 0 w 2987643"/>
              <a:gd name="connsiteY0-50" fmla="*/ 1219930 h 1225198"/>
              <a:gd name="connsiteX1-51" fmla="*/ 2020278 w 2987643"/>
              <a:gd name="connsiteY1-52" fmla="*/ 0 h 1225198"/>
              <a:gd name="connsiteX2-53" fmla="*/ 2868592 w 2987643"/>
              <a:gd name="connsiteY2-54" fmla="*/ 0 h 1225198"/>
              <a:gd name="connsiteX3-55" fmla="*/ 2987643 w 2987643"/>
              <a:gd name="connsiteY3-56" fmla="*/ 119051 h 1225198"/>
              <a:gd name="connsiteX4-57" fmla="*/ 2987643 w 2987643"/>
              <a:gd name="connsiteY4-58" fmla="*/ 595241 h 1225198"/>
              <a:gd name="connsiteX5-59" fmla="*/ 2868592 w 2987643"/>
              <a:gd name="connsiteY5-60" fmla="*/ 714292 h 1225198"/>
              <a:gd name="connsiteX6-61" fmla="*/ 2020278 w 2987643"/>
              <a:gd name="connsiteY6-62" fmla="*/ 714292 h 1225198"/>
              <a:gd name="connsiteX7-63" fmla="*/ 0 w 2987643"/>
              <a:gd name="connsiteY7-64" fmla="*/ 1219930 h 1225198"/>
              <a:gd name="connsiteX0-65" fmla="*/ 0 w 2987643"/>
              <a:gd name="connsiteY0-66" fmla="*/ 1219930 h 1219940"/>
              <a:gd name="connsiteX1-67" fmla="*/ 2020278 w 2987643"/>
              <a:gd name="connsiteY1-68" fmla="*/ 0 h 1219940"/>
              <a:gd name="connsiteX2-69" fmla="*/ 2868592 w 2987643"/>
              <a:gd name="connsiteY2-70" fmla="*/ 0 h 1219940"/>
              <a:gd name="connsiteX3-71" fmla="*/ 2987643 w 2987643"/>
              <a:gd name="connsiteY3-72" fmla="*/ 119051 h 1219940"/>
              <a:gd name="connsiteX4-73" fmla="*/ 2987643 w 2987643"/>
              <a:gd name="connsiteY4-74" fmla="*/ 595241 h 1219940"/>
              <a:gd name="connsiteX5-75" fmla="*/ 2868592 w 2987643"/>
              <a:gd name="connsiteY5-76" fmla="*/ 714292 h 1219940"/>
              <a:gd name="connsiteX6-77" fmla="*/ 2020278 w 2987643"/>
              <a:gd name="connsiteY6-78" fmla="*/ 714292 h 1219940"/>
              <a:gd name="connsiteX7-79" fmla="*/ 0 w 2987643"/>
              <a:gd name="connsiteY7-80" fmla="*/ 1219930 h 1219940"/>
              <a:gd name="connsiteX0-81" fmla="*/ 0 w 2987643"/>
              <a:gd name="connsiteY0-82" fmla="*/ 1265173 h 1265182"/>
              <a:gd name="connsiteX1-83" fmla="*/ 2020278 w 2987643"/>
              <a:gd name="connsiteY1-84" fmla="*/ 0 h 1265182"/>
              <a:gd name="connsiteX2-85" fmla="*/ 2868592 w 2987643"/>
              <a:gd name="connsiteY2-86" fmla="*/ 0 h 1265182"/>
              <a:gd name="connsiteX3-87" fmla="*/ 2987643 w 2987643"/>
              <a:gd name="connsiteY3-88" fmla="*/ 119051 h 1265182"/>
              <a:gd name="connsiteX4-89" fmla="*/ 2987643 w 2987643"/>
              <a:gd name="connsiteY4-90" fmla="*/ 595241 h 1265182"/>
              <a:gd name="connsiteX5-91" fmla="*/ 2868592 w 2987643"/>
              <a:gd name="connsiteY5-92" fmla="*/ 714292 h 1265182"/>
              <a:gd name="connsiteX6-93" fmla="*/ 2020278 w 2987643"/>
              <a:gd name="connsiteY6-94" fmla="*/ 714292 h 1265182"/>
              <a:gd name="connsiteX7-95" fmla="*/ 0 w 2987643"/>
              <a:gd name="connsiteY7-96" fmla="*/ 1265173 h 1265182"/>
              <a:gd name="connsiteX0-97" fmla="*/ 0 w 2973355"/>
              <a:gd name="connsiteY0-98" fmla="*/ 1388998 h 1389006"/>
              <a:gd name="connsiteX1-99" fmla="*/ 2005990 w 2973355"/>
              <a:gd name="connsiteY1-100" fmla="*/ 0 h 1389006"/>
              <a:gd name="connsiteX2-101" fmla="*/ 2854304 w 2973355"/>
              <a:gd name="connsiteY2-102" fmla="*/ 0 h 1389006"/>
              <a:gd name="connsiteX3-103" fmla="*/ 2973355 w 2973355"/>
              <a:gd name="connsiteY3-104" fmla="*/ 119051 h 1389006"/>
              <a:gd name="connsiteX4-105" fmla="*/ 2973355 w 2973355"/>
              <a:gd name="connsiteY4-106" fmla="*/ 595241 h 1389006"/>
              <a:gd name="connsiteX5-107" fmla="*/ 2854304 w 2973355"/>
              <a:gd name="connsiteY5-108" fmla="*/ 714292 h 1389006"/>
              <a:gd name="connsiteX6-109" fmla="*/ 2005990 w 2973355"/>
              <a:gd name="connsiteY6-110" fmla="*/ 714292 h 1389006"/>
              <a:gd name="connsiteX7-111" fmla="*/ 0 w 2973355"/>
              <a:gd name="connsiteY7-112" fmla="*/ 1388998 h 1389006"/>
              <a:gd name="connsiteX0-113" fmla="*/ 0 w 2951923"/>
              <a:gd name="connsiteY0-114" fmla="*/ 1272317 h 1272326"/>
              <a:gd name="connsiteX1-115" fmla="*/ 1984558 w 2951923"/>
              <a:gd name="connsiteY1-116" fmla="*/ 0 h 1272326"/>
              <a:gd name="connsiteX2-117" fmla="*/ 2832872 w 2951923"/>
              <a:gd name="connsiteY2-118" fmla="*/ 0 h 1272326"/>
              <a:gd name="connsiteX3-119" fmla="*/ 2951923 w 2951923"/>
              <a:gd name="connsiteY3-120" fmla="*/ 119051 h 1272326"/>
              <a:gd name="connsiteX4-121" fmla="*/ 2951923 w 2951923"/>
              <a:gd name="connsiteY4-122" fmla="*/ 595241 h 1272326"/>
              <a:gd name="connsiteX5-123" fmla="*/ 2832872 w 2951923"/>
              <a:gd name="connsiteY5-124" fmla="*/ 714292 h 1272326"/>
              <a:gd name="connsiteX6-125" fmla="*/ 1984558 w 2951923"/>
              <a:gd name="connsiteY6-126" fmla="*/ 714292 h 1272326"/>
              <a:gd name="connsiteX7-127" fmla="*/ 0 w 2951923"/>
              <a:gd name="connsiteY7-128" fmla="*/ 1272317 h 1272326"/>
              <a:gd name="connsiteX0-129" fmla="*/ 0 w 2961448"/>
              <a:gd name="connsiteY0-130" fmla="*/ 1260410 h 1260419"/>
              <a:gd name="connsiteX1-131" fmla="*/ 1994083 w 2961448"/>
              <a:gd name="connsiteY1-132" fmla="*/ 0 h 1260419"/>
              <a:gd name="connsiteX2-133" fmla="*/ 2842397 w 2961448"/>
              <a:gd name="connsiteY2-134" fmla="*/ 0 h 1260419"/>
              <a:gd name="connsiteX3-135" fmla="*/ 2961448 w 2961448"/>
              <a:gd name="connsiteY3-136" fmla="*/ 119051 h 1260419"/>
              <a:gd name="connsiteX4-137" fmla="*/ 2961448 w 2961448"/>
              <a:gd name="connsiteY4-138" fmla="*/ 595241 h 1260419"/>
              <a:gd name="connsiteX5-139" fmla="*/ 2842397 w 2961448"/>
              <a:gd name="connsiteY5-140" fmla="*/ 714292 h 1260419"/>
              <a:gd name="connsiteX6-141" fmla="*/ 1994083 w 2961448"/>
              <a:gd name="connsiteY6-142" fmla="*/ 714292 h 1260419"/>
              <a:gd name="connsiteX7-143" fmla="*/ 0 w 2961448"/>
              <a:gd name="connsiteY7-144" fmla="*/ 1260410 h 1260419"/>
              <a:gd name="connsiteX0-145" fmla="*/ 0 w 2959067"/>
              <a:gd name="connsiteY0-146" fmla="*/ 1274698 h 1274707"/>
              <a:gd name="connsiteX1-147" fmla="*/ 1991702 w 2959067"/>
              <a:gd name="connsiteY1-148" fmla="*/ 0 h 1274707"/>
              <a:gd name="connsiteX2-149" fmla="*/ 2840016 w 2959067"/>
              <a:gd name="connsiteY2-150" fmla="*/ 0 h 1274707"/>
              <a:gd name="connsiteX3-151" fmla="*/ 2959067 w 2959067"/>
              <a:gd name="connsiteY3-152" fmla="*/ 119051 h 1274707"/>
              <a:gd name="connsiteX4-153" fmla="*/ 2959067 w 2959067"/>
              <a:gd name="connsiteY4-154" fmla="*/ 595241 h 1274707"/>
              <a:gd name="connsiteX5-155" fmla="*/ 2840016 w 2959067"/>
              <a:gd name="connsiteY5-156" fmla="*/ 714292 h 1274707"/>
              <a:gd name="connsiteX6-157" fmla="*/ 1991702 w 2959067"/>
              <a:gd name="connsiteY6-158" fmla="*/ 714292 h 1274707"/>
              <a:gd name="connsiteX7-159" fmla="*/ 0 w 2959067"/>
              <a:gd name="connsiteY7-160" fmla="*/ 1274698 h 12747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2959067" h="1274707">
                <a:moveTo>
                  <a:pt x="0" y="1274698"/>
                </a:moveTo>
                <a:cubicBezTo>
                  <a:pt x="0" y="1278004"/>
                  <a:pt x="1318276" y="406643"/>
                  <a:pt x="1991702" y="0"/>
                </a:cubicBezTo>
                <a:lnTo>
                  <a:pt x="2840016" y="0"/>
                </a:lnTo>
                <a:cubicBezTo>
                  <a:pt x="2905766" y="0"/>
                  <a:pt x="2959067" y="53301"/>
                  <a:pt x="2959067" y="119051"/>
                </a:cubicBezTo>
                <a:lnTo>
                  <a:pt x="2959067" y="595241"/>
                </a:lnTo>
                <a:cubicBezTo>
                  <a:pt x="2959067" y="660991"/>
                  <a:pt x="2905766" y="714292"/>
                  <a:pt x="2840016" y="714292"/>
                </a:cubicBezTo>
                <a:lnTo>
                  <a:pt x="1991702" y="714292"/>
                </a:lnTo>
                <a:cubicBezTo>
                  <a:pt x="1925952" y="714292"/>
                  <a:pt x="0" y="1271392"/>
                  <a:pt x="0" y="127469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solidFill>
                <a:schemeClr val="accent4"/>
              </a:solidFill>
            </a:endParaRPr>
          </a:p>
        </p:txBody>
      </p:sp>
      <p:pic>
        <p:nvPicPr>
          <p:cNvPr id="22" name="图片 15" descr="343435383038363b343532323430353bcdf8c2e7d3aacffa"/>
          <p:cNvPicPr>
            <a:picLocks noChangeAspect="1"/>
          </p:cNvPicPr>
          <p:nvPr>
            <p:custDataLst>
              <p:tags r:id="rId9"/>
            </p:custDataLst>
          </p:nvPr>
        </p:nvPicPr>
        <p:blipFill>
          <a:blip r:embed="rId10">
            <a:extLst>
              <a:ext uri="{96DAC541-7B7A-43D3-8B79-37D633B846F1}">
                <asvg:svgBlip xmlns:asvg="http://schemas.microsoft.com/office/drawing/2016/SVG/main" r:embed="rId11"/>
              </a:ext>
            </a:extLst>
          </a:blip>
          <a:stretch>
            <a:fillRect/>
          </a:stretch>
        </p:blipFill>
        <p:spPr>
          <a:xfrm flipH="1">
            <a:off x="4421187" y="5603240"/>
            <a:ext cx="474980" cy="474980"/>
          </a:xfrm>
          <a:prstGeom prst="rect">
            <a:avLst/>
          </a:prstGeom>
        </p:spPr>
      </p:pic>
      <p:pic>
        <p:nvPicPr>
          <p:cNvPr id="23" name="图片 17" descr="343435383038363b343532323430323bcdc6b9e3b7bdb0b8"/>
          <p:cNvPicPr>
            <a:picLocks noChangeAspect="1"/>
          </p:cNvPicPr>
          <p:nvPr>
            <p:custDataLst>
              <p:tags r:id="rId12"/>
            </p:custDataLst>
          </p:nvPr>
        </p:nvPicPr>
        <p:blipFill>
          <a:blip r:embed="rId13">
            <a:extLst>
              <a:ext uri="{96DAC541-7B7A-43D3-8B79-37D633B846F1}">
                <asvg:svgBlip xmlns:asvg="http://schemas.microsoft.com/office/drawing/2016/SVG/main" r:embed="rId14"/>
              </a:ext>
            </a:extLst>
          </a:blip>
          <a:stretch>
            <a:fillRect/>
          </a:stretch>
        </p:blipFill>
        <p:spPr>
          <a:xfrm>
            <a:off x="4421187" y="2755265"/>
            <a:ext cx="474980" cy="474980"/>
          </a:xfrm>
          <a:prstGeom prst="rect">
            <a:avLst/>
          </a:prstGeom>
        </p:spPr>
      </p:pic>
      <p:pic>
        <p:nvPicPr>
          <p:cNvPr id="24" name="图片 3" descr="343439383331313b343532303031393bd2b5bca8b9dcc0ed"/>
          <p:cNvPicPr>
            <a:picLocks noChangeAspect="1"/>
          </p:cNvPicPr>
          <p:nvPr>
            <p:custDataLst>
              <p:tags r:id="rId15"/>
            </p:custDataLst>
          </p:nvPr>
        </p:nvPicPr>
        <p:blipFill>
          <a:blip r:embed="rId16">
            <a:extLst>
              <a:ext uri="{96DAC541-7B7A-43D3-8B79-37D633B846F1}">
                <asvg:svgBlip xmlns:asvg="http://schemas.microsoft.com/office/drawing/2016/SVG/main" r:embed="rId17"/>
              </a:ext>
            </a:extLst>
          </a:blip>
          <a:stretch>
            <a:fillRect/>
          </a:stretch>
        </p:blipFill>
        <p:spPr>
          <a:xfrm>
            <a:off x="1071562" y="3484245"/>
            <a:ext cx="686435" cy="686435"/>
          </a:xfrm>
          <a:prstGeom prst="rect">
            <a:avLst/>
          </a:prstGeom>
        </p:spPr>
      </p:pic>
      <p:sp>
        <p:nvSpPr>
          <p:cNvPr id="25" name="矩形 1"/>
          <p:cNvSpPr/>
          <p:nvPr>
            <p:custDataLst>
              <p:tags r:id="rId18"/>
            </p:custDataLst>
          </p:nvPr>
        </p:nvSpPr>
        <p:spPr>
          <a:xfrm>
            <a:off x="5504497" y="1631315"/>
            <a:ext cx="5467984" cy="742950"/>
          </a:xfrm>
          <a:prstGeom prst="rect">
            <a:avLst/>
          </a:prstGeom>
          <a:noFill/>
        </p:spPr>
        <p:txBody>
          <a:bodyPr wrap="square" lIns="0" tIns="0" rIns="0" bIns="0" rtlCol="0" anchor="ctr">
            <a:noAutofit/>
          </a:bodyPr>
          <a:p>
            <a:pPr algn="just">
              <a:lnSpc>
                <a:spcPct val="140000"/>
              </a:lnSpc>
              <a:spcBef>
                <a:spcPct val="0"/>
              </a:spcBef>
              <a:spcAft>
                <a:spcPct val="0"/>
              </a:spcAft>
            </a:pPr>
            <a:r>
              <a:rPr lang="zh-CN" altLang="en-US" sz="1400" b="1" kern="0">
                <a:solidFill>
                  <a:schemeClr val="bg1">
                    <a:lumMod val="25000"/>
                  </a:schemeClr>
                </a:solidFill>
                <a:latin typeface="+mn-ea"/>
                <a:cs typeface="+mn-ea"/>
              </a:rPr>
              <a:t>第一步</a:t>
            </a:r>
            <a:r>
              <a:rPr lang="en-US" altLang="zh-CN" sz="1400" b="1" kern="0">
                <a:solidFill>
                  <a:schemeClr val="bg1">
                    <a:lumMod val="25000"/>
                  </a:schemeClr>
                </a:solidFill>
                <a:latin typeface="+mn-ea"/>
                <a:cs typeface="+mn-ea"/>
              </a:rPr>
              <a:t>,</a:t>
            </a:r>
            <a:r>
              <a:rPr lang="zh-CN" altLang="en-US" sz="1400" b="1" kern="0">
                <a:solidFill>
                  <a:schemeClr val="bg1">
                    <a:lumMod val="25000"/>
                  </a:schemeClr>
                </a:solidFill>
                <a:latin typeface="+mn-ea"/>
                <a:cs typeface="+mn-ea"/>
              </a:rPr>
              <a:t>请一些专家</a:t>
            </a:r>
            <a:r>
              <a:rPr lang="en-US" altLang="zh-CN" sz="1400" b="1" kern="0">
                <a:solidFill>
                  <a:schemeClr val="bg1">
                    <a:lumMod val="25000"/>
                  </a:schemeClr>
                </a:solidFill>
                <a:latin typeface="+mn-ea"/>
                <a:cs typeface="+mn-ea"/>
              </a:rPr>
              <a:t>(</a:t>
            </a:r>
            <a:r>
              <a:rPr lang="zh-CN" altLang="en-US" sz="1400" b="1" kern="0">
                <a:solidFill>
                  <a:schemeClr val="bg1">
                    <a:lumMod val="25000"/>
                  </a:schemeClr>
                </a:solidFill>
                <a:latin typeface="+mn-ea"/>
                <a:cs typeface="+mn-ea"/>
              </a:rPr>
              <a:t>比如</a:t>
            </a:r>
            <a:r>
              <a:rPr lang="en-US" altLang="zh-CN" sz="1400" b="1" kern="0">
                <a:solidFill>
                  <a:schemeClr val="bg1">
                    <a:lumMod val="25000"/>
                  </a:schemeClr>
                </a:solidFill>
                <a:latin typeface="+mn-ea"/>
                <a:cs typeface="+mn-ea"/>
              </a:rPr>
              <a:t>10</a:t>
            </a:r>
            <a:r>
              <a:rPr lang="zh-CN" altLang="en-US" sz="1400" b="1" kern="0">
                <a:solidFill>
                  <a:schemeClr val="bg1">
                    <a:lumMod val="25000"/>
                  </a:schemeClr>
                </a:solidFill>
                <a:latin typeface="+mn-ea"/>
                <a:cs typeface="+mn-ea"/>
              </a:rPr>
              <a:t>位专家</a:t>
            </a:r>
            <a:r>
              <a:rPr lang="en-US" altLang="zh-CN" sz="1400" b="1" kern="0">
                <a:solidFill>
                  <a:schemeClr val="bg1">
                    <a:lumMod val="25000"/>
                  </a:schemeClr>
                </a:solidFill>
                <a:latin typeface="+mn-ea"/>
                <a:cs typeface="+mn-ea"/>
              </a:rPr>
              <a:t>)</a:t>
            </a:r>
            <a:r>
              <a:rPr lang="zh-CN" altLang="en-US" sz="1400" b="1" kern="0">
                <a:solidFill>
                  <a:schemeClr val="bg1">
                    <a:lumMod val="25000"/>
                  </a:schemeClr>
                </a:solidFill>
                <a:latin typeface="+mn-ea"/>
                <a:cs typeface="+mn-ea"/>
              </a:rPr>
              <a:t>对</a:t>
            </a:r>
            <a:r>
              <a:rPr lang="en-US" altLang="zh-CN" sz="1400" b="1" kern="0">
                <a:solidFill>
                  <a:schemeClr val="bg1">
                    <a:lumMod val="25000"/>
                  </a:schemeClr>
                </a:solidFill>
                <a:latin typeface="+mn-ea"/>
                <a:cs typeface="+mn-ea"/>
              </a:rPr>
              <a:t>A1</a:t>
            </a:r>
            <a:r>
              <a:rPr lang="zh-CN" altLang="en-US" sz="1400" b="1" kern="0">
                <a:solidFill>
                  <a:schemeClr val="bg1">
                    <a:lumMod val="25000"/>
                  </a:schemeClr>
                </a:solidFill>
                <a:latin typeface="+mn-ea"/>
                <a:cs typeface="+mn-ea"/>
              </a:rPr>
              <a:t>、</a:t>
            </a:r>
            <a:r>
              <a:rPr lang="en-US" altLang="zh-CN" sz="1400" b="1" kern="0">
                <a:solidFill>
                  <a:schemeClr val="bg1">
                    <a:lumMod val="25000"/>
                  </a:schemeClr>
                </a:solidFill>
                <a:latin typeface="+mn-ea"/>
                <a:cs typeface="+mn-ea"/>
              </a:rPr>
              <a:t>A2</a:t>
            </a:r>
            <a:r>
              <a:rPr lang="zh-CN" altLang="en-US" sz="1400" b="1" kern="0">
                <a:solidFill>
                  <a:schemeClr val="bg1">
                    <a:lumMod val="25000"/>
                  </a:schemeClr>
                </a:solidFill>
                <a:latin typeface="+mn-ea"/>
                <a:cs typeface="+mn-ea"/>
              </a:rPr>
              <a:t>、</a:t>
            </a:r>
            <a:r>
              <a:rPr lang="en-US" altLang="zh-CN" sz="1400" b="1" kern="0">
                <a:solidFill>
                  <a:schemeClr val="bg1">
                    <a:lumMod val="25000"/>
                  </a:schemeClr>
                </a:solidFill>
                <a:latin typeface="+mn-ea"/>
                <a:cs typeface="+mn-ea"/>
              </a:rPr>
              <a:t>A3</a:t>
            </a:r>
            <a:r>
              <a:rPr lang="zh-CN" altLang="en-US" sz="1400" b="1" kern="0">
                <a:solidFill>
                  <a:schemeClr val="bg1">
                    <a:lumMod val="25000"/>
                  </a:schemeClr>
                </a:solidFill>
                <a:latin typeface="+mn-ea"/>
                <a:cs typeface="+mn-ea"/>
              </a:rPr>
              <a:t>、</a:t>
            </a:r>
            <a:r>
              <a:rPr lang="en-US" altLang="zh-CN" sz="1400" b="1" kern="0">
                <a:solidFill>
                  <a:schemeClr val="bg1">
                    <a:lumMod val="25000"/>
                  </a:schemeClr>
                </a:solidFill>
                <a:latin typeface="+mn-ea"/>
                <a:cs typeface="+mn-ea"/>
              </a:rPr>
              <a:t>A4</a:t>
            </a:r>
            <a:r>
              <a:rPr lang="zh-CN" altLang="en-US" sz="1400" b="1" kern="0">
                <a:solidFill>
                  <a:schemeClr val="bg1">
                    <a:lumMod val="25000"/>
                  </a:schemeClr>
                </a:solidFill>
                <a:latin typeface="+mn-ea"/>
                <a:cs typeface="+mn-ea"/>
              </a:rPr>
              <a:t>、</a:t>
            </a:r>
            <a:r>
              <a:rPr lang="en-US" altLang="zh-CN" sz="1400" b="1" kern="0">
                <a:solidFill>
                  <a:schemeClr val="bg1">
                    <a:lumMod val="25000"/>
                  </a:schemeClr>
                </a:solidFill>
                <a:latin typeface="+mn-ea"/>
                <a:cs typeface="+mn-ea"/>
              </a:rPr>
              <a:t>A5</a:t>
            </a:r>
            <a:r>
              <a:rPr lang="zh-CN" altLang="en-US" sz="1400" b="1" kern="0">
                <a:solidFill>
                  <a:schemeClr val="bg1">
                    <a:lumMod val="25000"/>
                  </a:schemeClr>
                </a:solidFill>
                <a:latin typeface="+mn-ea"/>
                <a:cs typeface="+mn-ea"/>
              </a:rPr>
              <a:t>五项指标的重要性程度进行判断</a:t>
            </a:r>
            <a:r>
              <a:rPr lang="en-US" altLang="zh-CN" sz="1400" b="1" kern="0">
                <a:solidFill>
                  <a:schemeClr val="bg1">
                    <a:lumMod val="25000"/>
                  </a:schemeClr>
                </a:solidFill>
                <a:latin typeface="+mn-ea"/>
                <a:cs typeface="+mn-ea"/>
              </a:rPr>
              <a:t>,</a:t>
            </a:r>
            <a:r>
              <a:rPr lang="zh-CN" altLang="en-US" sz="1400" b="1" kern="0">
                <a:solidFill>
                  <a:schemeClr val="bg1">
                    <a:lumMod val="25000"/>
                  </a:schemeClr>
                </a:solidFill>
                <a:latin typeface="+mn-ea"/>
                <a:cs typeface="+mn-ea"/>
              </a:rPr>
              <a:t>重要性等级分别有很重要、重要、一般、不重要、很不重要五个等级</a:t>
            </a:r>
            <a:r>
              <a:rPr lang="en-US" altLang="zh-CN" sz="1400" b="1" kern="0">
                <a:solidFill>
                  <a:schemeClr val="bg1">
                    <a:lumMod val="25000"/>
                  </a:schemeClr>
                </a:solidFill>
                <a:latin typeface="+mn-ea"/>
                <a:cs typeface="+mn-ea"/>
              </a:rPr>
              <a:t>,</a:t>
            </a:r>
            <a:r>
              <a:rPr lang="zh-CN" altLang="en-US" sz="1400" b="1" kern="0">
                <a:solidFill>
                  <a:schemeClr val="bg1">
                    <a:lumMod val="25000"/>
                  </a:schemeClr>
                </a:solidFill>
                <a:latin typeface="+mn-ea"/>
                <a:cs typeface="+mn-ea"/>
              </a:rPr>
              <a:t>每个专家在每项指标上只能选择一个等级。</a:t>
            </a:r>
            <a:endParaRPr lang="zh-CN" altLang="en-US" sz="1400" b="1" kern="0">
              <a:solidFill>
                <a:schemeClr val="bg1">
                  <a:lumMod val="25000"/>
                </a:schemeClr>
              </a:solidFill>
              <a:latin typeface="+mn-ea"/>
              <a:cs typeface="+mn-ea"/>
            </a:endParaRPr>
          </a:p>
        </p:txBody>
      </p:sp>
      <p:sp>
        <p:nvSpPr>
          <p:cNvPr id="26" name="矩形 2"/>
          <p:cNvSpPr/>
          <p:nvPr>
            <p:custDataLst>
              <p:tags r:id="rId19"/>
            </p:custDataLst>
          </p:nvPr>
        </p:nvSpPr>
        <p:spPr>
          <a:xfrm>
            <a:off x="5504497" y="2578735"/>
            <a:ext cx="5467984" cy="742950"/>
          </a:xfrm>
          <a:prstGeom prst="rect">
            <a:avLst/>
          </a:prstGeom>
          <a:noFill/>
        </p:spPr>
        <p:txBody>
          <a:bodyPr wrap="square" lIns="0" tIns="0" rIns="0" bIns="0" rtlCol="0" anchor="ctr">
            <a:noAutofit/>
          </a:bodyPr>
          <a:p>
            <a:pPr algn="just">
              <a:lnSpc>
                <a:spcPct val="140000"/>
              </a:lnSpc>
              <a:spcBef>
                <a:spcPct val="0"/>
              </a:spcBef>
              <a:spcAft>
                <a:spcPct val="0"/>
              </a:spcAft>
            </a:pPr>
            <a:r>
              <a:rPr lang="zh-CN" altLang="en-US" sz="1400" b="1" kern="0" dirty="0">
                <a:solidFill>
                  <a:schemeClr val="bg1">
                    <a:lumMod val="25000"/>
                  </a:schemeClr>
                </a:solidFill>
                <a:latin typeface="+mn-ea"/>
                <a:cs typeface="+mn-ea"/>
              </a:rPr>
              <a:t>第二步</a:t>
            </a:r>
            <a:r>
              <a:rPr lang="en-US" altLang="zh-CN" sz="1400" b="1" kern="0" dirty="0">
                <a:solidFill>
                  <a:schemeClr val="bg1">
                    <a:lumMod val="25000"/>
                  </a:schemeClr>
                </a:solidFill>
                <a:latin typeface="+mn-ea"/>
                <a:cs typeface="+mn-ea"/>
              </a:rPr>
              <a:t>,</a:t>
            </a:r>
            <a:r>
              <a:rPr lang="zh-CN" altLang="en-US" sz="1400" b="1" kern="0" dirty="0">
                <a:solidFill>
                  <a:schemeClr val="bg1">
                    <a:lumMod val="25000"/>
                  </a:schemeClr>
                </a:solidFill>
                <a:latin typeface="+mn-ea"/>
                <a:cs typeface="+mn-ea"/>
              </a:rPr>
              <a:t>将收回的专家咨询表进行统计</a:t>
            </a:r>
            <a:r>
              <a:rPr lang="en-US" altLang="zh-CN" sz="1400" b="1" kern="0" dirty="0">
                <a:solidFill>
                  <a:schemeClr val="bg1">
                    <a:lumMod val="25000"/>
                  </a:schemeClr>
                </a:solidFill>
                <a:latin typeface="+mn-ea"/>
                <a:cs typeface="+mn-ea"/>
              </a:rPr>
              <a:t>,</a:t>
            </a:r>
            <a:r>
              <a:rPr lang="zh-CN" altLang="en-US" sz="1400" b="1" kern="0" dirty="0">
                <a:solidFill>
                  <a:schemeClr val="bg1">
                    <a:lumMod val="25000"/>
                  </a:schemeClr>
                </a:solidFill>
                <a:latin typeface="+mn-ea"/>
                <a:cs typeface="+mn-ea"/>
              </a:rPr>
              <a:t>并赋予各重要性等级相应的分值</a:t>
            </a:r>
            <a:r>
              <a:rPr lang="en-US" altLang="zh-CN" sz="1400" b="1" kern="0" dirty="0">
                <a:solidFill>
                  <a:schemeClr val="bg1">
                    <a:lumMod val="25000"/>
                  </a:schemeClr>
                </a:solidFill>
                <a:latin typeface="+mn-ea"/>
                <a:cs typeface="+mn-ea"/>
              </a:rPr>
              <a:t>,</a:t>
            </a:r>
            <a:r>
              <a:rPr lang="zh-CN" altLang="en-US" sz="1400" b="1" kern="0" dirty="0">
                <a:solidFill>
                  <a:schemeClr val="bg1">
                    <a:lumMod val="25000"/>
                  </a:schemeClr>
                </a:solidFill>
                <a:latin typeface="+mn-ea"/>
                <a:cs typeface="+mn-ea"/>
              </a:rPr>
              <a:t>分别为</a:t>
            </a:r>
            <a:r>
              <a:rPr lang="en-US" altLang="zh-CN" sz="1400" b="1" kern="0" dirty="0">
                <a:solidFill>
                  <a:schemeClr val="bg1">
                    <a:lumMod val="25000"/>
                  </a:schemeClr>
                </a:solidFill>
                <a:latin typeface="+mn-ea"/>
                <a:cs typeface="+mn-ea"/>
              </a:rPr>
              <a:t>5</a:t>
            </a:r>
            <a:r>
              <a:rPr lang="zh-CN" altLang="en-US" sz="1400" b="1" kern="0" dirty="0">
                <a:solidFill>
                  <a:schemeClr val="bg1">
                    <a:lumMod val="25000"/>
                  </a:schemeClr>
                </a:solidFill>
                <a:latin typeface="+mn-ea"/>
                <a:cs typeface="+mn-ea"/>
              </a:rPr>
              <a:t>、</a:t>
            </a:r>
            <a:r>
              <a:rPr lang="en-US" altLang="zh-CN" sz="1400" b="1" kern="0" dirty="0">
                <a:solidFill>
                  <a:schemeClr val="bg1">
                    <a:lumMod val="25000"/>
                  </a:schemeClr>
                </a:solidFill>
                <a:latin typeface="+mn-ea"/>
                <a:cs typeface="+mn-ea"/>
              </a:rPr>
              <a:t>4</a:t>
            </a:r>
            <a:r>
              <a:rPr lang="zh-CN" altLang="en-US" sz="1400" b="1" kern="0" dirty="0">
                <a:solidFill>
                  <a:schemeClr val="bg1">
                    <a:lumMod val="25000"/>
                  </a:schemeClr>
                </a:solidFill>
                <a:latin typeface="+mn-ea"/>
                <a:cs typeface="+mn-ea"/>
              </a:rPr>
              <a:t>、</a:t>
            </a:r>
            <a:r>
              <a:rPr lang="en-US" altLang="zh-CN" sz="1400" b="1" kern="0" dirty="0">
                <a:solidFill>
                  <a:schemeClr val="bg1">
                    <a:lumMod val="25000"/>
                  </a:schemeClr>
                </a:solidFill>
                <a:latin typeface="+mn-ea"/>
                <a:cs typeface="+mn-ea"/>
              </a:rPr>
              <a:t>3</a:t>
            </a:r>
            <a:r>
              <a:rPr lang="zh-CN" altLang="en-US" sz="1400" b="1" kern="0" dirty="0">
                <a:solidFill>
                  <a:schemeClr val="bg1">
                    <a:lumMod val="25000"/>
                  </a:schemeClr>
                </a:solidFill>
                <a:latin typeface="+mn-ea"/>
                <a:cs typeface="+mn-ea"/>
              </a:rPr>
              <a:t>、</a:t>
            </a:r>
            <a:r>
              <a:rPr lang="en-US" altLang="zh-CN" sz="1400" b="1" kern="0" dirty="0">
                <a:solidFill>
                  <a:schemeClr val="bg1">
                    <a:lumMod val="25000"/>
                  </a:schemeClr>
                </a:solidFill>
                <a:latin typeface="+mn-ea"/>
                <a:cs typeface="+mn-ea"/>
              </a:rPr>
              <a:t>2</a:t>
            </a:r>
            <a:r>
              <a:rPr lang="zh-CN" altLang="en-US" sz="1400" b="1" kern="0" dirty="0">
                <a:solidFill>
                  <a:schemeClr val="bg1">
                    <a:lumMod val="25000"/>
                  </a:schemeClr>
                </a:solidFill>
                <a:latin typeface="+mn-ea"/>
                <a:cs typeface="+mn-ea"/>
              </a:rPr>
              <a:t>、</a:t>
            </a:r>
            <a:r>
              <a:rPr lang="en-US" altLang="zh-CN" sz="1400" b="1" kern="0" dirty="0">
                <a:solidFill>
                  <a:schemeClr val="bg1">
                    <a:lumMod val="25000"/>
                  </a:schemeClr>
                </a:solidFill>
                <a:latin typeface="+mn-ea"/>
                <a:cs typeface="+mn-ea"/>
              </a:rPr>
              <a:t>1</a:t>
            </a:r>
            <a:r>
              <a:rPr lang="zh-CN" altLang="en-US" sz="1400" b="1" kern="0" dirty="0">
                <a:solidFill>
                  <a:schemeClr val="bg1">
                    <a:lumMod val="25000"/>
                  </a:schemeClr>
                </a:solidFill>
                <a:latin typeface="+mn-ea"/>
                <a:cs typeface="+mn-ea"/>
              </a:rPr>
              <a:t>。</a:t>
            </a:r>
            <a:endParaRPr lang="zh-CN" altLang="en-US" sz="1400" b="1" kern="0" dirty="0">
              <a:solidFill>
                <a:schemeClr val="bg1">
                  <a:lumMod val="25000"/>
                </a:schemeClr>
              </a:solidFill>
              <a:latin typeface="+mn-ea"/>
              <a:cs typeface="+mn-ea"/>
            </a:endParaRPr>
          </a:p>
        </p:txBody>
      </p:sp>
      <p:sp>
        <p:nvSpPr>
          <p:cNvPr id="27" name="矩形 4"/>
          <p:cNvSpPr/>
          <p:nvPr>
            <p:custDataLst>
              <p:tags r:id="rId20"/>
            </p:custDataLst>
          </p:nvPr>
        </p:nvSpPr>
        <p:spPr>
          <a:xfrm>
            <a:off x="5504497" y="3509645"/>
            <a:ext cx="5467984" cy="742950"/>
          </a:xfrm>
          <a:prstGeom prst="rect">
            <a:avLst/>
          </a:prstGeom>
          <a:noFill/>
        </p:spPr>
        <p:txBody>
          <a:bodyPr wrap="square" lIns="0" tIns="0" rIns="0" bIns="0" rtlCol="0" anchor="ctr">
            <a:noAutofit/>
          </a:bodyPr>
          <a:p>
            <a:pPr algn="just">
              <a:lnSpc>
                <a:spcPct val="140000"/>
              </a:lnSpc>
              <a:spcBef>
                <a:spcPct val="0"/>
              </a:spcBef>
              <a:spcAft>
                <a:spcPct val="0"/>
              </a:spcAft>
            </a:pPr>
            <a:r>
              <a:rPr lang="zh-CN" altLang="en-US" sz="1400" b="1" kern="0">
                <a:solidFill>
                  <a:schemeClr val="bg1">
                    <a:lumMod val="25000"/>
                  </a:schemeClr>
                </a:solidFill>
                <a:latin typeface="+mn-ea"/>
                <a:cs typeface="+mn-ea"/>
              </a:rPr>
              <a:t>第三步</a:t>
            </a:r>
            <a:r>
              <a:rPr lang="en-US" altLang="zh-CN" sz="1400" b="1" kern="0">
                <a:solidFill>
                  <a:schemeClr val="bg1">
                    <a:lumMod val="25000"/>
                  </a:schemeClr>
                </a:solidFill>
                <a:latin typeface="+mn-ea"/>
                <a:cs typeface="+mn-ea"/>
              </a:rPr>
              <a:t>,</a:t>
            </a:r>
            <a:r>
              <a:rPr lang="zh-CN" altLang="en-US" sz="1400" b="1" kern="0">
                <a:solidFill>
                  <a:schemeClr val="bg1">
                    <a:lumMod val="25000"/>
                  </a:schemeClr>
                </a:solidFill>
                <a:latin typeface="+mn-ea"/>
                <a:cs typeface="+mn-ea"/>
              </a:rPr>
              <a:t>将专家认定最多的各项指标的重要度及其等级分作为确定权重的依据</a:t>
            </a:r>
            <a:r>
              <a:rPr lang="en-US" altLang="zh-CN" sz="1400" b="1" kern="0">
                <a:solidFill>
                  <a:schemeClr val="bg1">
                    <a:lumMod val="25000"/>
                  </a:schemeClr>
                </a:solidFill>
                <a:latin typeface="+mn-ea"/>
                <a:cs typeface="+mn-ea"/>
              </a:rPr>
              <a:t>,</a:t>
            </a:r>
            <a:r>
              <a:rPr lang="zh-CN" altLang="en-US" sz="1400" b="1" kern="0">
                <a:solidFill>
                  <a:schemeClr val="bg1">
                    <a:lumMod val="25000"/>
                  </a:schemeClr>
                </a:solidFill>
                <a:latin typeface="+mn-ea"/>
                <a:cs typeface="+mn-ea"/>
              </a:rPr>
              <a:t>计算出第一轮专家咨询结果的权重。</a:t>
            </a:r>
            <a:endParaRPr lang="zh-CN" altLang="en-US" sz="1400" b="1" kern="0">
              <a:solidFill>
                <a:schemeClr val="bg1">
                  <a:lumMod val="25000"/>
                </a:schemeClr>
              </a:solidFill>
              <a:latin typeface="+mn-ea"/>
              <a:cs typeface="+mn-ea"/>
            </a:endParaRPr>
          </a:p>
        </p:txBody>
      </p:sp>
      <p:sp>
        <p:nvSpPr>
          <p:cNvPr id="29" name="矩形 7"/>
          <p:cNvSpPr/>
          <p:nvPr>
            <p:custDataLst>
              <p:tags r:id="rId21"/>
            </p:custDataLst>
          </p:nvPr>
        </p:nvSpPr>
        <p:spPr>
          <a:xfrm>
            <a:off x="5504497" y="4430395"/>
            <a:ext cx="5467984" cy="742950"/>
          </a:xfrm>
          <a:prstGeom prst="rect">
            <a:avLst/>
          </a:prstGeom>
          <a:noFill/>
        </p:spPr>
        <p:txBody>
          <a:bodyPr wrap="square" lIns="0" tIns="0" rIns="0" bIns="0" rtlCol="0" anchor="ctr">
            <a:noAutofit/>
          </a:bodyPr>
          <a:p>
            <a:pPr algn="just">
              <a:lnSpc>
                <a:spcPct val="140000"/>
              </a:lnSpc>
              <a:spcBef>
                <a:spcPct val="0"/>
              </a:spcBef>
              <a:spcAft>
                <a:spcPct val="0"/>
              </a:spcAft>
            </a:pPr>
            <a:r>
              <a:rPr lang="zh-CN" altLang="en-US" sz="1400" b="1" kern="0">
                <a:solidFill>
                  <a:schemeClr val="bg1">
                    <a:lumMod val="25000"/>
                  </a:schemeClr>
                </a:solidFill>
                <a:latin typeface="+mn-ea"/>
                <a:cs typeface="+mn-ea"/>
              </a:rPr>
              <a:t>第四步</a:t>
            </a:r>
            <a:r>
              <a:rPr lang="en-US" altLang="zh-CN" sz="1400" b="1" kern="0">
                <a:solidFill>
                  <a:schemeClr val="bg1">
                    <a:lumMod val="25000"/>
                  </a:schemeClr>
                </a:solidFill>
                <a:latin typeface="+mn-ea"/>
                <a:cs typeface="+mn-ea"/>
              </a:rPr>
              <a:t>,</a:t>
            </a:r>
            <a:r>
              <a:rPr lang="zh-CN" altLang="en-US" sz="1400" b="1" kern="0">
                <a:solidFill>
                  <a:schemeClr val="bg1">
                    <a:lumMod val="25000"/>
                  </a:schemeClr>
                </a:solidFill>
                <a:latin typeface="+mn-ea"/>
                <a:cs typeface="+mn-ea"/>
              </a:rPr>
              <a:t>将第一轮权重的值反馈给专家</a:t>
            </a:r>
            <a:r>
              <a:rPr lang="en-US" altLang="zh-CN" sz="1400" b="1" kern="0">
                <a:solidFill>
                  <a:schemeClr val="bg1">
                    <a:lumMod val="25000"/>
                  </a:schemeClr>
                </a:solidFill>
                <a:latin typeface="+mn-ea"/>
                <a:cs typeface="+mn-ea"/>
              </a:rPr>
              <a:t>,</a:t>
            </a:r>
            <a:r>
              <a:rPr lang="zh-CN" altLang="en-US" sz="1400" b="1" kern="0">
                <a:solidFill>
                  <a:schemeClr val="bg1">
                    <a:lumMod val="25000"/>
                  </a:schemeClr>
                </a:solidFill>
                <a:latin typeface="+mn-ea"/>
                <a:cs typeface="+mn-ea"/>
              </a:rPr>
              <a:t>进行第二次咨询。</a:t>
            </a:r>
            <a:endParaRPr lang="zh-CN" altLang="en-US" sz="1400" b="1" kern="0">
              <a:solidFill>
                <a:schemeClr val="bg1">
                  <a:lumMod val="25000"/>
                </a:schemeClr>
              </a:solidFill>
              <a:latin typeface="+mn-ea"/>
              <a:cs typeface="+mn-ea"/>
            </a:endParaRPr>
          </a:p>
        </p:txBody>
      </p:sp>
      <p:pic>
        <p:nvPicPr>
          <p:cNvPr id="30" name="图片 3" descr="343435383038363b343532323337393bc9cfcad0cdcbb3f6"/>
          <p:cNvPicPr>
            <a:picLocks noChangeAspect="1"/>
          </p:cNvPicPr>
          <p:nvPr>
            <p:custDataLst>
              <p:tags r:id="rId22"/>
            </p:custDataLst>
          </p:nvPr>
        </p:nvPicPr>
        <p:blipFill>
          <a:blip r:embed="rId23">
            <a:extLst>
              <a:ext uri="{96DAC541-7B7A-43D3-8B79-37D633B846F1}">
                <asvg:svgBlip xmlns:asvg="http://schemas.microsoft.com/office/drawing/2016/SVG/main" r:embed="rId24"/>
              </a:ext>
            </a:extLst>
          </a:blip>
          <a:stretch>
            <a:fillRect/>
          </a:stretch>
        </p:blipFill>
        <p:spPr>
          <a:xfrm>
            <a:off x="4421187" y="4635500"/>
            <a:ext cx="474980" cy="474980"/>
          </a:xfrm>
          <a:prstGeom prst="rect">
            <a:avLst/>
          </a:prstGeom>
        </p:spPr>
      </p:pic>
      <p:pic>
        <p:nvPicPr>
          <p:cNvPr id="31" name="图片 21" descr="343435383038363b343532323430383bd3aacffab2bcbed6"/>
          <p:cNvPicPr>
            <a:picLocks noChangeAspect="1"/>
          </p:cNvPicPr>
          <p:nvPr>
            <p:custDataLst>
              <p:tags r:id="rId25"/>
            </p:custDataLst>
          </p:nvPr>
        </p:nvPicPr>
        <p:blipFill>
          <a:blip r:embed="rId26">
            <a:extLst>
              <a:ext uri="{96DAC541-7B7A-43D3-8B79-37D633B846F1}">
                <asvg:svgBlip xmlns:asvg="http://schemas.microsoft.com/office/drawing/2016/SVG/main" r:embed="rId27"/>
              </a:ext>
            </a:extLst>
          </a:blip>
          <a:stretch>
            <a:fillRect/>
          </a:stretch>
        </p:blipFill>
        <p:spPr>
          <a:xfrm>
            <a:off x="4421187" y="1804035"/>
            <a:ext cx="476250" cy="476250"/>
          </a:xfrm>
          <a:prstGeom prst="rect">
            <a:avLst/>
          </a:prstGeom>
        </p:spPr>
      </p:pic>
      <p:sp>
        <p:nvSpPr>
          <p:cNvPr id="32" name="矩形 8"/>
          <p:cNvSpPr/>
          <p:nvPr>
            <p:custDataLst>
              <p:tags r:id="rId28"/>
            </p:custDataLst>
          </p:nvPr>
        </p:nvSpPr>
        <p:spPr>
          <a:xfrm>
            <a:off x="712470" y="4191000"/>
            <a:ext cx="1822450" cy="1173480"/>
          </a:xfrm>
          <a:prstGeom prst="rect">
            <a:avLst/>
          </a:prstGeom>
          <a:noFill/>
        </p:spPr>
        <p:txBody>
          <a:bodyPr wrap="square" lIns="0" tIns="0" rIns="0" bIns="0" rtlCol="0" anchor="t" anchorCtr="0">
            <a:noAutofit/>
          </a:bodyPr>
          <a:p>
            <a:pPr algn="ctr">
              <a:spcBef>
                <a:spcPct val="0"/>
              </a:spcBef>
              <a:spcAft>
                <a:spcPct val="0"/>
              </a:spcAft>
            </a:pPr>
            <a:r>
              <a:rPr lang="zh-CN" altLang="en-US" sz="2000" b="1" kern="0">
                <a:solidFill>
                  <a:schemeClr val="accent1"/>
                </a:solidFill>
                <a:latin typeface="+mn-ea"/>
                <a:cs typeface="+mn-ea"/>
              </a:rPr>
              <a:t>具体方法如下</a:t>
            </a:r>
            <a:r>
              <a:rPr lang="en-US" altLang="zh-CN" sz="2000" b="1" kern="0">
                <a:solidFill>
                  <a:schemeClr val="accent1"/>
                </a:solidFill>
                <a:latin typeface="+mn-ea"/>
                <a:cs typeface="+mn-ea"/>
              </a:rPr>
              <a:t>:</a:t>
            </a:r>
            <a:endParaRPr lang="en-US" altLang="zh-CN" sz="2000" b="1" kern="0">
              <a:solidFill>
                <a:schemeClr val="accent1"/>
              </a:solidFill>
              <a:latin typeface="+mn-ea"/>
              <a:cs typeface="+mn-ea"/>
            </a:endParaRPr>
          </a:p>
        </p:txBody>
      </p:sp>
    </p:spTree>
    <p:custDataLst>
      <p:tags r:id="rId29"/>
    </p:custData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p:txBody>
          <a:bodyPr/>
          <a:lstStyle/>
          <a:p>
            <a:pPr algn="l"/>
            <a:r>
              <a:rPr lang="zh-CN" altLang="en-US" sz="4000">
                <a:solidFill>
                  <a:schemeClr val="bg1">
                    <a:lumMod val="25000"/>
                  </a:schemeClr>
                </a:solidFill>
              </a:rPr>
              <a:t>（</a:t>
            </a:r>
            <a:r>
              <a:rPr lang="en-US" altLang="zh-CN" sz="4000">
                <a:solidFill>
                  <a:schemeClr val="bg1">
                    <a:lumMod val="25000"/>
                  </a:schemeClr>
                </a:solidFill>
              </a:rPr>
              <a:t>2</a:t>
            </a:r>
            <a:r>
              <a:rPr lang="zh-CN" altLang="en-US" sz="4000">
                <a:solidFill>
                  <a:schemeClr val="bg1">
                    <a:lumMod val="25000"/>
                  </a:schemeClr>
                </a:solidFill>
              </a:rPr>
              <a:t>）专家咨询法</a:t>
            </a:r>
            <a:endParaRPr lang="zh-CN" altLang="en-US" sz="4000">
              <a:solidFill>
                <a:schemeClr val="bg1">
                  <a:lumMod val="25000"/>
                </a:schemeClr>
              </a:solidFill>
            </a:endParaRPr>
          </a:p>
        </p:txBody>
      </p:sp>
      <p:sp>
        <p:nvSpPr>
          <p:cNvPr id="3" name="矩形: 圆角 2"/>
          <p:cNvSpPr/>
          <p:nvPr>
            <p:custDataLst>
              <p:tags r:id="rId2"/>
            </p:custDataLst>
          </p:nvPr>
        </p:nvSpPr>
        <p:spPr>
          <a:xfrm>
            <a:off x="5483860" y="1668780"/>
            <a:ext cx="6248400" cy="4634865"/>
          </a:xfrm>
          <a:prstGeom prst="roundRect">
            <a:avLst>
              <a:gd name="adj" fmla="val 4773"/>
            </a:avLst>
          </a:prstGeom>
          <a:solidFill>
            <a:srgbClr val="FFFFFF"/>
          </a:solidFill>
          <a:ln w="6350">
            <a:solidFill>
              <a:schemeClr val="accent1">
                <a:lumMod val="60000"/>
                <a:lumOff val="40000"/>
              </a:schemeClr>
            </a:solidFill>
          </a:ln>
          <a:effectLst>
            <a:outerShdw blurRad="457200" dist="38100" dir="5400000" algn="t" rotWithShape="0">
              <a:schemeClr val="accent1">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圆角矩形 13"/>
          <p:cNvSpPr/>
          <p:nvPr>
            <p:custDataLst>
              <p:tags r:id="rId3"/>
            </p:custDataLst>
          </p:nvPr>
        </p:nvSpPr>
        <p:spPr>
          <a:xfrm>
            <a:off x="6544310" y="1598930"/>
            <a:ext cx="4127500" cy="111125"/>
          </a:xfrm>
          <a:prstGeom prst="roundRect">
            <a:avLst>
              <a:gd name="adj" fmla="val 50000"/>
            </a:avLst>
          </a:prstGeom>
          <a:gradFill>
            <a:gsLst>
              <a:gs pos="0">
                <a:schemeClr val="accent1">
                  <a:lumMod val="60000"/>
                  <a:lumOff val="40000"/>
                </a:schemeClr>
              </a:gs>
              <a:gs pos="100000">
                <a:schemeClr val="accent1"/>
              </a:gs>
            </a:gsLst>
            <a:lin ang="10800000" scaled="0"/>
          </a:gradFill>
          <a:ln>
            <a:noFill/>
          </a:ln>
          <a:effectLst>
            <a:outerShdw blurRad="114300" dist="12700" dir="5400000" algn="t"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5" name="矩形: 圆角 2"/>
          <p:cNvSpPr/>
          <p:nvPr>
            <p:custDataLst>
              <p:tags r:id="rId4"/>
            </p:custDataLst>
          </p:nvPr>
        </p:nvSpPr>
        <p:spPr>
          <a:xfrm>
            <a:off x="608330" y="1668780"/>
            <a:ext cx="4685665" cy="4634230"/>
          </a:xfrm>
          <a:prstGeom prst="roundRect">
            <a:avLst>
              <a:gd name="adj" fmla="val 4773"/>
            </a:avLst>
          </a:prstGeom>
          <a:solidFill>
            <a:srgbClr val="FFFFFF"/>
          </a:solidFill>
          <a:ln w="6350">
            <a:solidFill>
              <a:schemeClr val="accent1">
                <a:lumMod val="60000"/>
                <a:lumOff val="40000"/>
              </a:schemeClr>
            </a:solidFill>
          </a:ln>
          <a:effectLst>
            <a:outerShdw blurRad="457200" dist="38100" dir="5400000" algn="t" rotWithShape="0">
              <a:schemeClr val="accent1">
                <a:alpha val="2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custDataLst>
              <p:tags r:id="rId5"/>
            </p:custDataLst>
          </p:nvPr>
        </p:nvSpPr>
        <p:spPr>
          <a:xfrm>
            <a:off x="915670" y="2546350"/>
            <a:ext cx="4071620" cy="3394075"/>
          </a:xfrm>
          <a:prstGeom prst="rect">
            <a:avLst/>
          </a:prstGeom>
          <a:noFill/>
        </p:spPr>
        <p:txBody>
          <a:bodyPr wrap="square" lIns="0" tIns="0" rIns="0" bIns="0" rtlCol="0" anchor="t">
            <a:normAutofit/>
          </a:bodyPr>
          <a:lstStyle/>
          <a:p>
            <a:pPr>
              <a:lnSpc>
                <a:spcPct val="200000"/>
              </a:lnSpc>
              <a:spcBef>
                <a:spcPct val="0"/>
              </a:spcBef>
              <a:spcAft>
                <a:spcPct val="0"/>
              </a:spcAft>
            </a:pPr>
            <a:r>
              <a:rPr lang="en-US" altLang="zh-CN" b="1" kern="0">
                <a:solidFill>
                  <a:schemeClr val="bg1">
                    <a:lumMod val="25000"/>
                  </a:schemeClr>
                </a:solidFill>
                <a:latin typeface="+mn-ea"/>
                <a:cs typeface="+mn-ea"/>
                <a:sym typeface="+mn-ea"/>
              </a:rPr>
              <a:t>    </a:t>
            </a:r>
            <a:r>
              <a:rPr lang="zh-CN" altLang="en-US" b="1" kern="0">
                <a:solidFill>
                  <a:schemeClr val="bg1">
                    <a:lumMod val="25000"/>
                  </a:schemeClr>
                </a:solidFill>
                <a:latin typeface="+mn-ea"/>
                <a:cs typeface="+mn-ea"/>
                <a:sym typeface="+mn-ea"/>
              </a:rPr>
              <a:t>第二轮时要求每位专家对每项指标再进行赋值</a:t>
            </a:r>
            <a:r>
              <a:rPr lang="en-US" altLang="zh-CN" b="1" kern="0">
                <a:solidFill>
                  <a:schemeClr val="bg1">
                    <a:lumMod val="25000"/>
                  </a:schemeClr>
                </a:solidFill>
                <a:latin typeface="+mn-ea"/>
                <a:cs typeface="+mn-ea"/>
                <a:sym typeface="+mn-ea"/>
              </a:rPr>
              <a:t>,</a:t>
            </a:r>
            <a:r>
              <a:rPr lang="zh-CN" altLang="en-US" b="1" kern="0">
                <a:solidFill>
                  <a:schemeClr val="bg1">
                    <a:lumMod val="25000"/>
                  </a:schemeClr>
                </a:solidFill>
                <a:latin typeface="+mn-ea"/>
                <a:cs typeface="+mn-ea"/>
                <a:sym typeface="+mn-ea"/>
              </a:rPr>
              <a:t>井对五项指标的权重赋值总和进行归一化处理</a:t>
            </a:r>
            <a:r>
              <a:rPr lang="en-US" altLang="zh-CN" b="1" kern="0">
                <a:solidFill>
                  <a:schemeClr val="bg1">
                    <a:lumMod val="25000"/>
                  </a:schemeClr>
                </a:solidFill>
                <a:latin typeface="+mn-ea"/>
                <a:cs typeface="+mn-ea"/>
                <a:sym typeface="+mn-ea"/>
              </a:rPr>
              <a:t>,</a:t>
            </a:r>
            <a:r>
              <a:rPr lang="zh-CN" altLang="en-US" b="1" kern="0">
                <a:solidFill>
                  <a:schemeClr val="bg1">
                    <a:lumMod val="25000"/>
                  </a:schemeClr>
                </a:solidFill>
                <a:latin typeface="+mn-ea"/>
                <a:cs typeface="+mn-ea"/>
                <a:sym typeface="+mn-ea"/>
              </a:rPr>
              <a:t>取专家赋值的平均值作为第二轮专家咨询的结果。</a:t>
            </a:r>
            <a:endParaRPr lang="zh-CN" altLang="en-US" b="1" kern="0">
              <a:solidFill>
                <a:schemeClr val="bg1">
                  <a:lumMod val="25000"/>
                </a:schemeClr>
              </a:solidFill>
              <a:latin typeface="+mn-ea"/>
              <a:cs typeface="+mn-ea"/>
            </a:endParaRPr>
          </a:p>
          <a:p>
            <a:pPr>
              <a:lnSpc>
                <a:spcPct val="150000"/>
              </a:lnSpc>
              <a:spcBef>
                <a:spcPct val="0"/>
              </a:spcBef>
              <a:spcAft>
                <a:spcPct val="0"/>
              </a:spcAft>
            </a:pPr>
            <a:endParaRPr lang="zh-CN" altLang="en-US" b="1" kern="0" dirty="0">
              <a:ln>
                <a:noFill/>
                <a:prstDash val="sysDot"/>
              </a:ln>
              <a:solidFill>
                <a:schemeClr val="bg1">
                  <a:lumMod val="25000"/>
                </a:schemeClr>
              </a:solidFill>
              <a:latin typeface="+mn-ea"/>
              <a:cs typeface="+mn-ea"/>
              <a:sym typeface="MiSans Normal" panose="00000500000000000000" charset="-122"/>
            </a:endParaRPr>
          </a:p>
        </p:txBody>
      </p:sp>
      <p:sp>
        <p:nvSpPr>
          <p:cNvPr id="18" name="圆角矩形 17"/>
          <p:cNvSpPr/>
          <p:nvPr>
            <p:custDataLst>
              <p:tags r:id="rId6"/>
            </p:custDataLst>
          </p:nvPr>
        </p:nvSpPr>
        <p:spPr>
          <a:xfrm>
            <a:off x="1372870" y="1598930"/>
            <a:ext cx="3156585" cy="107315"/>
          </a:xfrm>
          <a:prstGeom prst="roundRect">
            <a:avLst>
              <a:gd name="adj" fmla="val 50000"/>
            </a:avLst>
          </a:prstGeom>
          <a:gradFill>
            <a:gsLst>
              <a:gs pos="0">
                <a:schemeClr val="accent1">
                  <a:lumMod val="60000"/>
                  <a:lumOff val="40000"/>
                </a:schemeClr>
              </a:gs>
              <a:gs pos="100000">
                <a:schemeClr val="accent1"/>
              </a:gs>
            </a:gsLst>
            <a:lin ang="10800000" scaled="0"/>
          </a:gradFill>
          <a:ln>
            <a:noFill/>
          </a:ln>
          <a:effectLst>
            <a:outerShdw blurRad="114300" dist="12700" dir="5400000" algn="t"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4" name="表格 3"/>
          <p:cNvGraphicFramePr>
            <a:graphicFrameLocks noGrp="1"/>
          </p:cNvGraphicFramePr>
          <p:nvPr/>
        </p:nvGraphicFramePr>
        <p:xfrm>
          <a:off x="5771198" y="2039303"/>
          <a:ext cx="5673725" cy="3893820"/>
        </p:xfrm>
        <a:graphic>
          <a:graphicData uri="http://schemas.openxmlformats.org/drawingml/2006/table">
            <a:tbl>
              <a:tblPr firstRow="1" bandRow="1">
                <a:tableStyleId>{5C22544A-7EE6-4342-B048-85BDC9FD1C3A}</a:tableStyleId>
              </a:tblPr>
              <a:tblGrid>
                <a:gridCol w="754380"/>
                <a:gridCol w="939165"/>
                <a:gridCol w="931545"/>
                <a:gridCol w="930910"/>
                <a:gridCol w="939800"/>
                <a:gridCol w="1177925"/>
              </a:tblGrid>
              <a:tr h="986155">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指标</a:t>
                      </a:r>
                      <a:endParaRPr lang="zh-CN" sz="1600" b="1"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cs typeface="微软雅黑" panose="020B0503020204020204" charset="-122"/>
                        </a:rPr>
                        <a:t>很重要（</a:t>
                      </a:r>
                      <a:r>
                        <a:rPr lang="en-US" sz="1600" b="1" kern="100" spc="120" dirty="0">
                          <a:latin typeface="微软雅黑" panose="020B0503020204020204" charset="-122"/>
                          <a:ea typeface="微软雅黑" panose="020B0503020204020204" charset="-122"/>
                          <a:cs typeface="微软雅黑" panose="020B0503020204020204" charset="-122"/>
                        </a:rPr>
                        <a:t>5</a:t>
                      </a:r>
                      <a:r>
                        <a:rPr lang="zh-CN" sz="1600" b="1" kern="100" spc="120" dirty="0">
                          <a:latin typeface="微软雅黑" panose="020B0503020204020204" charset="-122"/>
                          <a:ea typeface="微软雅黑" panose="020B0503020204020204" charset="-122"/>
                          <a:cs typeface="微软雅黑" panose="020B0503020204020204" charset="-122"/>
                        </a:rPr>
                        <a:t>）</a:t>
                      </a:r>
                      <a:endParaRPr lang="zh-CN" sz="1600" b="1" kern="100" spc="120" dirty="0">
                        <a:latin typeface="微软雅黑" panose="020B0503020204020204" charset="-122"/>
                        <a:ea typeface="微软雅黑" panose="020B0503020204020204" charset="-122"/>
                        <a:cs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cs typeface="微软雅黑" panose="020B0503020204020204" charset="-122"/>
                        </a:rPr>
                        <a:t>重要（</a:t>
                      </a:r>
                      <a:r>
                        <a:rPr lang="en-US" sz="1600" b="1" kern="100" spc="120" dirty="0">
                          <a:latin typeface="微软雅黑" panose="020B0503020204020204" charset="-122"/>
                          <a:ea typeface="微软雅黑" panose="020B0503020204020204" charset="-122"/>
                          <a:cs typeface="微软雅黑" panose="020B0503020204020204" charset="-122"/>
                        </a:rPr>
                        <a:t>4</a:t>
                      </a:r>
                      <a:r>
                        <a:rPr lang="zh-CN" sz="1600" b="1" kern="100" spc="120" dirty="0">
                          <a:latin typeface="微软雅黑" panose="020B0503020204020204" charset="-122"/>
                          <a:ea typeface="微软雅黑" panose="020B0503020204020204" charset="-122"/>
                          <a:cs typeface="微软雅黑" panose="020B0503020204020204" charset="-122"/>
                        </a:rPr>
                        <a:t>）</a:t>
                      </a:r>
                      <a:endParaRPr lang="zh-CN" sz="1600" b="1" kern="100" spc="120" dirty="0">
                        <a:latin typeface="微软雅黑" panose="020B0503020204020204" charset="-122"/>
                        <a:ea typeface="微软雅黑" panose="020B0503020204020204" charset="-122"/>
                        <a:cs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cs typeface="微软雅黑" panose="020B0503020204020204" charset="-122"/>
                        </a:rPr>
                        <a:t>一般（</a:t>
                      </a:r>
                      <a:r>
                        <a:rPr lang="en-US" sz="1600" b="1" kern="100" spc="120" dirty="0">
                          <a:latin typeface="微软雅黑" panose="020B0503020204020204" charset="-122"/>
                          <a:ea typeface="微软雅黑" panose="020B0503020204020204" charset="-122"/>
                          <a:cs typeface="微软雅黑" panose="020B0503020204020204" charset="-122"/>
                        </a:rPr>
                        <a:t>3</a:t>
                      </a:r>
                      <a:r>
                        <a:rPr lang="zh-CN" sz="1600" b="1" kern="100" spc="120" dirty="0">
                          <a:latin typeface="微软雅黑" panose="020B0503020204020204" charset="-122"/>
                          <a:ea typeface="微软雅黑" panose="020B0503020204020204" charset="-122"/>
                          <a:cs typeface="微软雅黑" panose="020B0503020204020204" charset="-122"/>
                        </a:rPr>
                        <a:t>）</a:t>
                      </a:r>
                      <a:endParaRPr lang="zh-CN" sz="1600" b="1" kern="100" spc="120" dirty="0">
                        <a:latin typeface="微软雅黑" panose="020B0503020204020204" charset="-122"/>
                        <a:ea typeface="微软雅黑" panose="020B0503020204020204" charset="-122"/>
                        <a:cs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cs typeface="微软雅黑" panose="020B0503020204020204" charset="-122"/>
                        </a:rPr>
                        <a:t>不重要（</a:t>
                      </a:r>
                      <a:r>
                        <a:rPr lang="en-US" sz="1600" b="1" kern="100" spc="120" dirty="0">
                          <a:latin typeface="微软雅黑" panose="020B0503020204020204" charset="-122"/>
                          <a:ea typeface="微软雅黑" panose="020B0503020204020204" charset="-122"/>
                          <a:cs typeface="微软雅黑" panose="020B0503020204020204" charset="-122"/>
                        </a:rPr>
                        <a:t>2</a:t>
                      </a:r>
                      <a:r>
                        <a:rPr lang="zh-CN" sz="1600" b="1" kern="100" spc="120" dirty="0">
                          <a:latin typeface="微软雅黑" panose="020B0503020204020204" charset="-122"/>
                          <a:ea typeface="微软雅黑" panose="020B0503020204020204" charset="-122"/>
                          <a:cs typeface="微软雅黑" panose="020B0503020204020204" charset="-122"/>
                        </a:rPr>
                        <a:t>）</a:t>
                      </a:r>
                      <a:endParaRPr lang="zh-CN" sz="1600" b="1" kern="100" spc="120" dirty="0">
                        <a:latin typeface="微软雅黑" panose="020B0503020204020204" charset="-122"/>
                        <a:ea typeface="微软雅黑" panose="020B0503020204020204" charset="-122"/>
                        <a:cs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cs typeface="微软雅黑" panose="020B0503020204020204" charset="-122"/>
                        </a:rPr>
                        <a:t>很不重要（</a:t>
                      </a:r>
                      <a:r>
                        <a:rPr lang="en-US" sz="1600" b="1" kern="100" spc="120" dirty="0">
                          <a:latin typeface="微软雅黑" panose="020B0503020204020204" charset="-122"/>
                          <a:ea typeface="微软雅黑" panose="020B0503020204020204" charset="-122"/>
                          <a:cs typeface="微软雅黑" panose="020B0503020204020204" charset="-122"/>
                        </a:rPr>
                        <a:t>1</a:t>
                      </a:r>
                      <a:r>
                        <a:rPr lang="zh-CN" sz="1600" b="1" kern="100" spc="120" dirty="0">
                          <a:latin typeface="微软雅黑" panose="020B0503020204020204" charset="-122"/>
                          <a:ea typeface="微软雅黑" panose="020B0503020204020204" charset="-122"/>
                          <a:cs typeface="微软雅黑" panose="020B0503020204020204" charset="-122"/>
                        </a:rPr>
                        <a:t>）</a:t>
                      </a:r>
                      <a:endParaRPr lang="zh-CN" sz="1600" b="1" kern="100" spc="120" dirty="0">
                        <a:latin typeface="微软雅黑" panose="020B0503020204020204" charset="-122"/>
                        <a:ea typeface="微软雅黑" panose="020B0503020204020204" charset="-122"/>
                        <a:cs typeface="微软雅黑" panose="020B0503020204020204" charset="-122"/>
                      </a:endParaRPr>
                    </a:p>
                  </a:txBody>
                  <a:tcPr marL="76200" marR="76200" marT="107950" marB="107950" anchor="ctr"/>
                </a:tc>
              </a:tr>
              <a:tr h="581660">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rPr>
                        <a:t>A</a:t>
                      </a:r>
                      <a:r>
                        <a:rPr lang="en-US" sz="1400" b="0" kern="100" spc="120" baseline="-25000">
                          <a:latin typeface="微软雅黑" panose="020B0503020204020204" charset="-122"/>
                          <a:ea typeface="微软雅黑" panose="020B0503020204020204" charset="-122"/>
                        </a:rPr>
                        <a:t>1</a:t>
                      </a:r>
                      <a:endParaRPr lang="en-US" sz="1400" b="0" kern="100" spc="120" baseline="-2500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7</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3</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76200" marR="76200" marT="107950" marB="107950" anchor="ctr"/>
                </a:tc>
              </a:tr>
              <a:tr h="581660">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rPr>
                        <a:t>A</a:t>
                      </a:r>
                      <a:r>
                        <a:rPr lang="en-US" sz="1400" b="0" kern="100" spc="120" baseline="-25000">
                          <a:latin typeface="微软雅黑" panose="020B0503020204020204" charset="-122"/>
                          <a:ea typeface="微软雅黑" panose="020B0503020204020204" charset="-122"/>
                        </a:rPr>
                        <a:t>2</a:t>
                      </a:r>
                      <a:endParaRPr lang="en-US" sz="1400" b="0" kern="100" spc="120" baseline="-2500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3</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5</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76200" marR="76200" marT="107950" marB="107950" anchor="ctr"/>
                </a:tc>
              </a:tr>
              <a:tr h="581025">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rPr>
                        <a:t>A</a:t>
                      </a:r>
                      <a:r>
                        <a:rPr lang="en-US" sz="1400" b="0" kern="100" spc="120" baseline="-25000">
                          <a:latin typeface="微软雅黑" panose="020B0503020204020204" charset="-122"/>
                          <a:ea typeface="微软雅黑" panose="020B0503020204020204" charset="-122"/>
                        </a:rPr>
                        <a:t>3</a:t>
                      </a:r>
                      <a:endParaRPr lang="en-US" sz="1400" b="0" kern="100" spc="120" baseline="-2500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3</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4</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1</a:t>
                      </a:r>
                      <a:endParaRPr lang="en-US" sz="1400" b="0" kern="100" spc="120" dirty="0">
                        <a:latin typeface="微软雅黑" panose="020B0503020204020204" charset="-122"/>
                        <a:ea typeface="微软雅黑" panose="020B0503020204020204" charset="-122"/>
                      </a:endParaRPr>
                    </a:p>
                  </a:txBody>
                  <a:tcPr marL="76200" marR="76200" marT="107950" marB="107950" anchor="ctr"/>
                </a:tc>
              </a:tr>
              <a:tr h="582295">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rPr>
                        <a:t>A</a:t>
                      </a:r>
                      <a:r>
                        <a:rPr lang="en-US" sz="1400" b="0" kern="100" spc="120" baseline="-25000">
                          <a:latin typeface="微软雅黑" panose="020B0503020204020204" charset="-122"/>
                          <a:ea typeface="微软雅黑" panose="020B0503020204020204" charset="-122"/>
                        </a:rPr>
                        <a:t>4</a:t>
                      </a:r>
                      <a:endParaRPr lang="en-US" sz="1400" b="0" kern="100" spc="120" baseline="-2500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0</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5</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4</a:t>
                      </a:r>
                      <a:endParaRPr lang="en-US" sz="1400" b="0" kern="100" spc="120" dirty="0">
                        <a:latin typeface="微软雅黑" panose="020B0503020204020204" charset="-122"/>
                        <a:ea typeface="微软雅黑" panose="020B0503020204020204" charset="-122"/>
                      </a:endParaRPr>
                    </a:p>
                  </a:txBody>
                  <a:tcPr marL="76200" marR="76200" marT="107950" marB="107950" anchor="ctr"/>
                </a:tc>
              </a:tr>
              <a:tr h="581025">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rPr>
                        <a:t>A</a:t>
                      </a:r>
                      <a:r>
                        <a:rPr lang="en-US" sz="1400" b="0" kern="100" spc="120" baseline="-25000">
                          <a:latin typeface="微软雅黑" panose="020B0503020204020204" charset="-122"/>
                          <a:ea typeface="微软雅黑" panose="020B0503020204020204" charset="-122"/>
                        </a:rPr>
                        <a:t>5</a:t>
                      </a:r>
                      <a:endParaRPr lang="en-US" sz="1400" b="0" kern="100" spc="120" baseline="-2500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0</a:t>
                      </a:r>
                      <a:endParaRPr lang="en-US" sz="1400" b="0" kern="100" spc="120" dirty="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1</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3</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a:latin typeface="微软雅黑" panose="020B0503020204020204" charset="-122"/>
                          <a:ea typeface="微软雅黑" panose="020B0503020204020204" charset="-122"/>
                        </a:rPr>
                        <a:t>4</a:t>
                      </a:r>
                      <a:endParaRPr lang="en-US" sz="1400" b="0" kern="100" spc="120">
                        <a:latin typeface="微软雅黑" panose="020B0503020204020204" charset="-122"/>
                        <a:ea typeface="微软雅黑" panose="020B0503020204020204" charset="-122"/>
                      </a:endParaRPr>
                    </a:p>
                  </a:txBody>
                  <a:tcPr marL="76200" marR="76200" marT="107950" marB="107950" anchor="ctr"/>
                </a:tc>
                <a:tc>
                  <a:txBody>
                    <a:bodyPr/>
                    <a:p>
                      <a:pPr algn="ctr">
                        <a:lnSpc>
                          <a:spcPct val="120000"/>
                        </a:lnSpc>
                        <a:spcBef>
                          <a:spcPts val="0"/>
                        </a:spcBef>
                        <a:spcAft>
                          <a:spcPts val="0"/>
                        </a:spcAft>
                      </a:pPr>
                      <a:r>
                        <a:rPr lang="en-US" sz="1400" b="0" kern="100" spc="120" dirty="0">
                          <a:latin typeface="微软雅黑" panose="020B0503020204020204" charset="-122"/>
                          <a:ea typeface="微软雅黑" panose="020B0503020204020204" charset="-122"/>
                        </a:rPr>
                        <a:t>2</a:t>
                      </a:r>
                      <a:endParaRPr lang="en-US" sz="1400" b="0" kern="100" spc="120" dirty="0">
                        <a:latin typeface="微软雅黑" panose="020B0503020204020204" charset="-122"/>
                        <a:ea typeface="微软雅黑" panose="020B0503020204020204" charset="-122"/>
                      </a:endParaRPr>
                    </a:p>
                  </a:txBody>
                  <a:tcPr marL="76200" marR="76200" marT="107950" marB="107950" anchor="ctr"/>
                </a:tc>
              </a:tr>
            </a:tbl>
          </a:graphicData>
        </a:graphic>
      </p:graphicFrame>
    </p:spTree>
    <p:custDataLst>
      <p:tags r:id="rId7"/>
    </p:custData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矩形 2"/>
          <p:cNvSpPr/>
          <p:nvPr/>
        </p:nvSpPr>
        <p:spPr>
          <a:xfrm>
            <a:off x="442595" y="643255"/>
            <a:ext cx="8225790" cy="1168400"/>
          </a:xfrm>
          <a:prstGeom prst="rect">
            <a:avLst/>
          </a:prstGeom>
          <a:solidFill>
            <a:schemeClr val="tx2">
              <a:lumMod val="85000"/>
              <a:lumOff val="15000"/>
            </a:schemeClr>
          </a:solidFill>
        </p:spPr>
        <p:txBody>
          <a:bodyPr wrap="square">
            <a:spAutoFit/>
          </a:bodyPr>
          <a:lstStyle/>
          <a:p>
            <a:pPr marR="0" lvl="0" indent="0" algn="l" defTabSz="914400" rtl="0" fontAlgn="base">
              <a:spcBef>
                <a:spcPts val="1200"/>
              </a:spcBef>
              <a:spcAft>
                <a:spcPts val="1200"/>
              </a:spcAft>
              <a:buClrTx/>
              <a:buSzTx/>
              <a:buFont typeface="Arial" panose="020B0604020202020204" pitchFamily="34" charset="0"/>
              <a:buNone/>
              <a:defRPr/>
            </a:pPr>
            <a:r>
              <a:rPr kumimoji="0" lang="zh-CN" altLang="en-US" sz="3200" b="1" i="0" u="none" strike="noStrike" kern="1200" cap="none" spc="0" normalizeH="0" baseline="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mn-cs"/>
              </a:rPr>
              <a:t>三、幼儿园教育评价准则的设计</a:t>
            </a:r>
            <a:endParaRPr kumimoji="0" lang="zh-CN" altLang="en-US" sz="3200" b="1" i="0" u="none" strike="noStrike" kern="1200" cap="none" spc="0" normalizeH="0" baseline="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kumimoji="0" lang="zh-CN" altLang="en-US" sz="28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rPr>
              <a:t>（四）</a:t>
            </a:r>
            <a:r>
              <a:rPr kumimoji="0" lang="zh-CN" altLang="en-US" sz="24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rPr>
              <a:t>评价标准编制</a:t>
            </a:r>
            <a:endParaRPr kumimoji="0" lang="zh-CN" altLang="en-US" sz="24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endParaRPr>
          </a:p>
        </p:txBody>
      </p:sp>
      <p:graphicFrame>
        <p:nvGraphicFramePr>
          <p:cNvPr id="4" name="图示 3"/>
          <p:cNvGraphicFramePr/>
          <p:nvPr/>
        </p:nvGraphicFramePr>
        <p:xfrm>
          <a:off x="3167041" y="2000240"/>
          <a:ext cx="6096000" cy="4064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600"/>
              </a:spcAft>
            </a:pPr>
            <a:r>
              <a:rPr lang="zh-CN" altLang="en-US" sz="2800" b="1" noProof="0" dirty="0">
                <a:ln>
                  <a:noFill/>
                </a:ln>
                <a:solidFill>
                  <a:schemeClr val="bg1">
                    <a:lumMod val="25000"/>
                  </a:schemeClr>
                </a:solidFill>
                <a:effectLst/>
                <a:uLnTx/>
                <a:uFillTx/>
                <a:latin typeface="Calibri" panose="020F0502020204030204" pitchFamily="34" charset="0"/>
                <a:ea typeface="宋体" panose="02010600030101010101" pitchFamily="2" charset="-122"/>
                <a:sym typeface="+mn-ea"/>
              </a:rPr>
              <a:t>（四）评价标准编制</a:t>
            </a:r>
            <a:endParaRPr kumimoji="0" lang="zh-CN" altLang="en-US" sz="28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Calibri" panose="020F0502020204030204" pitchFamily="34" charset="0"/>
                <a:sym typeface="+mn-ea"/>
              </a:rPr>
              <a:t>1.评价标准的含义</a:t>
            </a:r>
            <a:endParaRPr lang="zh-CN" altLang="en-US" sz="2400" dirty="0">
              <a:solidFill>
                <a:schemeClr val="bg1">
                  <a:lumMod val="25000"/>
                </a:schemeClr>
              </a:solidFill>
              <a:latin typeface="Calibri" panose="020F0502020204030204" pitchFamily="34" charset="0"/>
            </a:endParaRPr>
          </a:p>
          <a:p>
            <a:pPr>
              <a:lnSpc>
                <a:spcPct val="200000"/>
              </a:lnSpc>
            </a:pPr>
            <a:r>
              <a:rPr lang="en-US" altLang="zh-CN" sz="2400" dirty="0">
                <a:solidFill>
                  <a:schemeClr val="bg1">
                    <a:lumMod val="25000"/>
                  </a:schemeClr>
                </a:solidFill>
                <a:latin typeface="Calibri" panose="020F0502020204030204" pitchFamily="34" charset="0"/>
                <a:sym typeface="+mn-ea"/>
              </a:rPr>
              <a:t>        </a:t>
            </a:r>
            <a:r>
              <a:rPr lang="en-US" altLang="zh-CN" sz="20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在评价指标体系中，评价标准是指对评价对象的各项指标达到要求的程度在数量和质量上进行价值判断的尺度。比如在具体的评价中，某一指标能被认定为是合格的、良 好的或是优秀的那些规定和要求，就是标准的体现。</a:t>
            </a:r>
            <a:endParaRPr lang="zh-CN" altLang="en-US" sz="2000" dirty="0">
              <a:solidFill>
                <a:schemeClr val="bg1">
                  <a:lumMod val="25000"/>
                </a:schemeClr>
              </a:solidFill>
              <a:latin typeface="Calibri" panose="020F0502020204030204" pitchFamily="34" charset="0"/>
            </a:endParaRPr>
          </a:p>
          <a:p>
            <a:pPr lvl="0" indent="0" fontAlgn="auto">
              <a:lnSpc>
                <a:spcPct val="200000"/>
              </a:lnSpc>
              <a:spcAft>
                <a:spcPts val="600"/>
              </a:spcAft>
            </a:pPr>
            <a:endParaRPr lang="zh-CN" altLang="en-US" sz="2000" dirty="0">
              <a:solidFill>
                <a:schemeClr val="bg1">
                  <a:lumMod val="25000"/>
                </a:schemeClr>
              </a:solidFill>
              <a:latin typeface="宋体" panose="02010600030101010101" pitchFamily="2" charset="-122"/>
            </a:endParaRPr>
          </a:p>
          <a:p>
            <a:pPr>
              <a:lnSpc>
                <a:spcPct val="150000"/>
              </a:lnSpc>
            </a:pPr>
            <a:endParaRPr lang="en-US" altLang="zh-CN" sz="20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564640"/>
            <a:ext cx="9763125" cy="3862070"/>
          </a:xfrm>
          <a:prstGeom prst="rect">
            <a:avLst/>
          </a:prstGeom>
          <a:noFill/>
        </p:spPr>
        <p:txBody>
          <a:bodyPr wrap="square" rtlCol="0"/>
          <a:lstStyle/>
          <a:p>
            <a:pPr lvl="0" indent="0" fontAlgn="auto">
              <a:lnSpc>
                <a:spcPct val="200000"/>
              </a:lnSpc>
              <a:spcAft>
                <a:spcPts val="600"/>
              </a:spcAft>
            </a:pPr>
            <a:r>
              <a:rPr lang="zh-CN" altLang="en-US" sz="2800" b="1" noProof="0" dirty="0">
                <a:ln>
                  <a:noFill/>
                </a:ln>
                <a:solidFill>
                  <a:schemeClr val="bg1">
                    <a:lumMod val="25000"/>
                  </a:schemeClr>
                </a:solidFill>
                <a:effectLst/>
                <a:uLnTx/>
                <a:uFillTx/>
                <a:latin typeface="Calibri" panose="020F0502020204030204" pitchFamily="34" charset="0"/>
                <a:ea typeface="宋体" panose="02010600030101010101" pitchFamily="2" charset="-122"/>
                <a:sym typeface="+mn-ea"/>
              </a:rPr>
              <a:t>（四）评价标准编制</a:t>
            </a:r>
            <a:endParaRPr kumimoji="0" lang="zh-CN" altLang="en-US" sz="28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Calibri" panose="020F0502020204030204" pitchFamily="34" charset="0"/>
                <a:sym typeface="+mn-ea"/>
              </a:rPr>
              <a:t>1.评价标准的含义</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一般说来，评价标准主要由以下几个要素组成：</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1</a:t>
            </a:r>
            <a:r>
              <a:rPr lang="zh-CN" altLang="en-US" sz="2000" dirty="0">
                <a:solidFill>
                  <a:schemeClr val="bg1">
                    <a:lumMod val="25000"/>
                  </a:schemeClr>
                </a:solidFill>
                <a:latin typeface="宋体" panose="02010600030101010101" pitchFamily="2" charset="-122"/>
                <a:sym typeface="+mn-ea"/>
              </a:rPr>
              <a:t>）强度。它是指达到指标要求的程度或各种规范化行为优劣的程度。</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）频率。它是指达到指标要求的数量和各种规范化行为的相对次数</a:t>
            </a:r>
            <a:endParaRPr lang="zh-CN" altLang="en-US" sz="2000" dirty="0">
              <a:solidFill>
                <a:schemeClr val="bg1">
                  <a:lumMod val="25000"/>
                </a:schemeClr>
              </a:solidFill>
              <a:latin typeface="宋体" panose="02010600030101010101" pitchFamily="2" charset="-122"/>
            </a:endParaRPr>
          </a:p>
          <a:p>
            <a:pPr>
              <a:lnSpc>
                <a:spcPct val="150000"/>
              </a:lnSpc>
            </a:pPr>
            <a:endParaRPr lang="en-US" altLang="zh-CN" sz="20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58850" y="1271270"/>
            <a:ext cx="10157460" cy="4155440"/>
          </a:xfrm>
          <a:prstGeom prst="rect">
            <a:avLst/>
          </a:prstGeom>
          <a:noFill/>
        </p:spPr>
        <p:txBody>
          <a:bodyPr wrap="square" rtlCol="0"/>
          <a:lstStyle/>
          <a:p>
            <a:pPr lvl="0" indent="0" fontAlgn="auto">
              <a:lnSpc>
                <a:spcPct val="200000"/>
              </a:lnSpc>
              <a:spcAft>
                <a:spcPts val="600"/>
              </a:spcAft>
            </a:pPr>
            <a:r>
              <a:rPr lang="zh-CN" altLang="en-US" sz="2800" b="1" noProof="0" dirty="0">
                <a:ln>
                  <a:noFill/>
                </a:ln>
                <a:solidFill>
                  <a:schemeClr val="bg1">
                    <a:lumMod val="25000"/>
                  </a:schemeClr>
                </a:solidFill>
                <a:effectLst/>
                <a:uLnTx/>
                <a:uFillTx/>
                <a:latin typeface="Calibri" panose="020F0502020204030204" pitchFamily="34" charset="0"/>
                <a:ea typeface="宋体" panose="02010600030101010101" pitchFamily="2" charset="-122"/>
                <a:sym typeface="+mn-ea"/>
              </a:rPr>
              <a:t>（四）评价标准编制</a:t>
            </a:r>
            <a:endParaRPr kumimoji="0" lang="zh-CN" altLang="en-US" sz="28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Calibri" panose="020F0502020204030204" pitchFamily="34" charset="0"/>
                <a:sym typeface="+mn-ea"/>
              </a:rPr>
              <a:t>1.评价标准的含义</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en-US" altLang="zh-CN" dirty="0">
                <a:solidFill>
                  <a:schemeClr val="bg1">
                    <a:lumMod val="25000"/>
                  </a:schemeClr>
                </a:solidFill>
                <a:latin typeface="宋体" panose="02010600030101010101" pitchFamily="2" charset="-122"/>
                <a:sym typeface="+mn-ea"/>
              </a:rPr>
              <a:t> </a:t>
            </a:r>
            <a:r>
              <a:rPr lang="zh-CN" altLang="en-US" dirty="0">
                <a:solidFill>
                  <a:schemeClr val="bg1">
                    <a:lumMod val="25000"/>
                  </a:schemeClr>
                </a:solidFill>
                <a:latin typeface="宋体" panose="02010600030101010101" pitchFamily="2" charset="-122"/>
                <a:sym typeface="+mn-ea"/>
              </a:rPr>
              <a:t>一般说来，评价标准主要由以下几个要素组成：</a:t>
            </a:r>
            <a:endParaRPr lang="zh-CN" altLang="en-US" dirty="0">
              <a:solidFill>
                <a:schemeClr val="bg1">
                  <a:lumMod val="25000"/>
                </a:schemeClr>
              </a:solidFill>
              <a:latin typeface="宋体" panose="02010600030101010101" pitchFamily="2" charset="-122"/>
            </a:endParaRPr>
          </a:p>
          <a:p>
            <a:pPr>
              <a:lnSpc>
                <a:spcPct val="150000"/>
              </a:lnSpc>
            </a:pPr>
            <a:r>
              <a:rPr lang="en-US" altLang="zh-CN" dirty="0">
                <a:solidFill>
                  <a:schemeClr val="bg1">
                    <a:lumMod val="25000"/>
                  </a:schemeClr>
                </a:solidFill>
                <a:latin typeface="宋体" panose="02010600030101010101" pitchFamily="2" charset="-122"/>
                <a:sym typeface="+mn-ea"/>
              </a:rPr>
              <a:t>  </a:t>
            </a:r>
            <a:r>
              <a:rPr lang="zh-CN" altLang="en-US" dirty="0">
                <a:solidFill>
                  <a:schemeClr val="bg1">
                    <a:lumMod val="25000"/>
                  </a:schemeClr>
                </a:solidFill>
                <a:latin typeface="宋体" panose="02010600030101010101" pitchFamily="2" charset="-122"/>
                <a:sym typeface="+mn-ea"/>
              </a:rPr>
              <a:t>（</a:t>
            </a:r>
            <a:r>
              <a:rPr lang="en-US" altLang="zh-CN" dirty="0">
                <a:solidFill>
                  <a:schemeClr val="bg1">
                    <a:lumMod val="25000"/>
                  </a:schemeClr>
                </a:solidFill>
                <a:latin typeface="宋体" panose="02010600030101010101" pitchFamily="2" charset="-122"/>
                <a:sym typeface="+mn-ea"/>
              </a:rPr>
              <a:t>1</a:t>
            </a:r>
            <a:r>
              <a:rPr lang="zh-CN" altLang="en-US" dirty="0">
                <a:solidFill>
                  <a:schemeClr val="bg1">
                    <a:lumMod val="25000"/>
                  </a:schemeClr>
                </a:solidFill>
                <a:latin typeface="宋体" panose="02010600030101010101" pitchFamily="2" charset="-122"/>
                <a:sym typeface="+mn-ea"/>
              </a:rPr>
              <a:t>）强度。它是指达到指标要求的程度或各种规范化行为优劣的程度。</a:t>
            </a:r>
            <a:endParaRPr lang="zh-CN" altLang="en-US" dirty="0">
              <a:solidFill>
                <a:schemeClr val="bg1">
                  <a:lumMod val="25000"/>
                </a:schemeClr>
              </a:solidFill>
              <a:latin typeface="宋体" panose="02010600030101010101" pitchFamily="2" charset="-122"/>
            </a:endParaRPr>
          </a:p>
          <a:p>
            <a:pPr>
              <a:lnSpc>
                <a:spcPct val="150000"/>
              </a:lnSpc>
            </a:pPr>
            <a:r>
              <a:rPr lang="en-US" altLang="zh-CN" dirty="0">
                <a:solidFill>
                  <a:schemeClr val="bg1">
                    <a:lumMod val="25000"/>
                  </a:schemeClr>
                </a:solidFill>
                <a:latin typeface="宋体" panose="02010600030101010101" pitchFamily="2" charset="-122"/>
                <a:sym typeface="+mn-ea"/>
              </a:rPr>
              <a:t>  </a:t>
            </a:r>
            <a:r>
              <a:rPr lang="zh-CN" altLang="en-US" dirty="0">
                <a:solidFill>
                  <a:schemeClr val="bg1">
                    <a:lumMod val="25000"/>
                  </a:schemeClr>
                </a:solidFill>
                <a:latin typeface="宋体" panose="02010600030101010101" pitchFamily="2" charset="-122"/>
                <a:sym typeface="+mn-ea"/>
              </a:rPr>
              <a:t>（</a:t>
            </a:r>
            <a:r>
              <a:rPr lang="en-US" altLang="zh-CN" dirty="0">
                <a:solidFill>
                  <a:schemeClr val="bg1">
                    <a:lumMod val="25000"/>
                  </a:schemeClr>
                </a:solidFill>
                <a:latin typeface="宋体" panose="02010600030101010101" pitchFamily="2" charset="-122"/>
                <a:sym typeface="+mn-ea"/>
              </a:rPr>
              <a:t>2</a:t>
            </a:r>
            <a:r>
              <a:rPr lang="zh-CN" altLang="en-US" dirty="0">
                <a:solidFill>
                  <a:schemeClr val="bg1">
                    <a:lumMod val="25000"/>
                  </a:schemeClr>
                </a:solidFill>
                <a:latin typeface="宋体" panose="02010600030101010101" pitchFamily="2" charset="-122"/>
                <a:sym typeface="+mn-ea"/>
              </a:rPr>
              <a:t>）频率。它是指达到指标要求的数量和各种规范化行为的相对次数</a:t>
            </a:r>
            <a:endParaRPr lang="zh-CN" altLang="en-US" dirty="0">
              <a:solidFill>
                <a:schemeClr val="bg1">
                  <a:lumMod val="25000"/>
                </a:schemeClr>
              </a:solidFill>
              <a:latin typeface="宋体" panose="02010600030101010101" pitchFamily="2" charset="-122"/>
            </a:endParaRPr>
          </a:p>
          <a:p>
            <a:pPr>
              <a:lnSpc>
                <a:spcPct val="150000"/>
              </a:lnSpc>
            </a:pPr>
            <a:r>
              <a:rPr lang="en-US" altLang="zh-CN" dirty="0">
                <a:solidFill>
                  <a:schemeClr val="bg1">
                    <a:lumMod val="25000"/>
                  </a:schemeClr>
                </a:solidFill>
                <a:latin typeface="宋体" panose="02010600030101010101" pitchFamily="2" charset="-122"/>
                <a:sym typeface="+mn-ea"/>
              </a:rPr>
              <a:t>  </a:t>
            </a:r>
            <a:r>
              <a:rPr lang="zh-CN" altLang="en-US" dirty="0">
                <a:solidFill>
                  <a:schemeClr val="bg1">
                    <a:lumMod val="25000"/>
                  </a:schemeClr>
                </a:solidFill>
                <a:latin typeface="宋体" panose="02010600030101010101" pitchFamily="2" charset="-122"/>
                <a:sym typeface="+mn-ea"/>
              </a:rPr>
              <a:t>（</a:t>
            </a:r>
            <a:r>
              <a:rPr lang="en-US" altLang="zh-CN" dirty="0">
                <a:solidFill>
                  <a:schemeClr val="bg1">
                    <a:lumMod val="25000"/>
                  </a:schemeClr>
                </a:solidFill>
                <a:latin typeface="宋体" panose="02010600030101010101" pitchFamily="2" charset="-122"/>
                <a:sym typeface="+mn-ea"/>
              </a:rPr>
              <a:t>3</a:t>
            </a:r>
            <a:r>
              <a:rPr lang="zh-CN" altLang="en-US" dirty="0">
                <a:solidFill>
                  <a:schemeClr val="bg1">
                    <a:lumMod val="25000"/>
                  </a:schemeClr>
                </a:solidFill>
                <a:latin typeface="宋体" panose="02010600030101010101" pitchFamily="2" charset="-122"/>
                <a:sym typeface="+mn-ea"/>
              </a:rPr>
              <a:t>）标号。它是指不同强度和频率的标记符号。通常用数字（如1、2、3</a:t>
            </a:r>
            <a:r>
              <a:rPr lang="en-US" altLang="zh-CN" dirty="0">
                <a:solidFill>
                  <a:schemeClr val="bg1">
                    <a:lumMod val="25000"/>
                  </a:schemeClr>
                </a:solidFill>
                <a:latin typeface="宋体" panose="02010600030101010101" pitchFamily="2" charset="-122"/>
                <a:sym typeface="+mn-ea"/>
              </a:rPr>
              <a:t>)</a:t>
            </a:r>
            <a:r>
              <a:rPr lang="zh-CN" altLang="en-US" dirty="0">
                <a:solidFill>
                  <a:schemeClr val="bg1">
                    <a:lumMod val="25000"/>
                  </a:schemeClr>
                </a:solidFill>
                <a:latin typeface="宋体" panose="02010600030101010101" pitchFamily="2" charset="-122"/>
                <a:sym typeface="+mn-ea"/>
              </a:rPr>
              <a:t>、字母 </a:t>
            </a:r>
            <a:r>
              <a:rPr lang="en-US" altLang="zh-CN" dirty="0">
                <a:solidFill>
                  <a:schemeClr val="bg1">
                    <a:lumMod val="25000"/>
                  </a:schemeClr>
                </a:solidFill>
                <a:latin typeface="宋体" panose="02010600030101010101" pitchFamily="2" charset="-122"/>
                <a:sym typeface="+mn-ea"/>
              </a:rPr>
              <a:t>(</a:t>
            </a:r>
            <a:r>
              <a:rPr lang="zh-CN" altLang="en-US" dirty="0">
                <a:solidFill>
                  <a:schemeClr val="bg1">
                    <a:lumMod val="25000"/>
                  </a:schemeClr>
                </a:solidFill>
                <a:latin typeface="宋体" panose="02010600030101010101" pitchFamily="2" charset="-122"/>
                <a:sym typeface="+mn-ea"/>
              </a:rPr>
              <a:t>如</a:t>
            </a:r>
            <a:r>
              <a:rPr lang="en-US" altLang="zh-CN" dirty="0">
                <a:solidFill>
                  <a:schemeClr val="bg1">
                    <a:lumMod val="25000"/>
                  </a:schemeClr>
                </a:solidFill>
                <a:latin typeface="宋体" panose="02010600030101010101" pitchFamily="2" charset="-122"/>
                <a:sym typeface="+mn-ea"/>
              </a:rPr>
              <a:t>A</a:t>
            </a:r>
            <a:r>
              <a:rPr lang="zh-CN" altLang="en-US" dirty="0">
                <a:solidFill>
                  <a:schemeClr val="bg1">
                    <a:lumMod val="25000"/>
                  </a:schemeClr>
                </a:solidFill>
                <a:latin typeface="宋体" panose="02010600030101010101" pitchFamily="2" charset="-122"/>
                <a:sym typeface="+mn-ea"/>
              </a:rPr>
              <a:t>、</a:t>
            </a:r>
            <a:r>
              <a:rPr lang="en-US" altLang="zh-CN" dirty="0">
                <a:solidFill>
                  <a:schemeClr val="bg1">
                    <a:lumMod val="25000"/>
                  </a:schemeClr>
                </a:solidFill>
                <a:latin typeface="宋体" panose="02010600030101010101" pitchFamily="2" charset="-122"/>
                <a:sym typeface="+mn-ea"/>
              </a:rPr>
              <a:t>B</a:t>
            </a:r>
            <a:r>
              <a:rPr lang="zh-CN" altLang="en-US" dirty="0">
                <a:solidFill>
                  <a:schemeClr val="bg1">
                    <a:lumMod val="25000"/>
                  </a:schemeClr>
                </a:solidFill>
                <a:latin typeface="宋体" panose="02010600030101010101" pitchFamily="2" charset="-122"/>
                <a:sym typeface="+mn-ea"/>
              </a:rPr>
              <a:t>、</a:t>
            </a:r>
            <a:r>
              <a:rPr lang="en-US" altLang="zh-CN" dirty="0">
                <a:solidFill>
                  <a:schemeClr val="bg1">
                    <a:lumMod val="25000"/>
                  </a:schemeClr>
                </a:solidFill>
                <a:latin typeface="宋体" panose="02010600030101010101" pitchFamily="2" charset="-122"/>
                <a:sym typeface="+mn-ea"/>
              </a:rPr>
              <a:t>C)</a:t>
            </a:r>
            <a:r>
              <a:rPr lang="zh-CN" altLang="en-US" dirty="0">
                <a:solidFill>
                  <a:schemeClr val="bg1">
                    <a:lumMod val="25000"/>
                  </a:schemeClr>
                </a:solidFill>
                <a:latin typeface="宋体" panose="02010600030101010101" pitchFamily="2" charset="-122"/>
                <a:sym typeface="+mn-ea"/>
              </a:rPr>
              <a:t>和汉字（如甲、乙、丙）来表示。标号本身并没有什么意义，只有当我 们赋予它某种意义时，比如表示等级或分类时，它在评价标准中才具有实际意义。标号是评价标准的辅助部分。</a:t>
            </a:r>
            <a:endParaRPr lang="zh-CN" altLang="en-US" dirty="0">
              <a:solidFill>
                <a:schemeClr val="bg1">
                  <a:lumMod val="25000"/>
                </a:schemeClr>
              </a:solidFill>
              <a:latin typeface="宋体" panose="02010600030101010101" pitchFamily="2" charset="-122"/>
            </a:endParaRPr>
          </a:p>
          <a:p>
            <a:pPr>
              <a:lnSpc>
                <a:spcPct val="150000"/>
              </a:lnSpc>
            </a:pPr>
            <a:r>
              <a:rPr lang="en-US" altLang="zh-CN" dirty="0">
                <a:solidFill>
                  <a:schemeClr val="bg1">
                    <a:lumMod val="25000"/>
                  </a:schemeClr>
                </a:solidFill>
                <a:latin typeface="宋体" panose="02010600030101010101" pitchFamily="2" charset="-122"/>
                <a:sym typeface="+mn-ea"/>
              </a:rPr>
              <a:t>   (4)</a:t>
            </a:r>
            <a:r>
              <a:rPr lang="zh-CN" altLang="en-US" dirty="0">
                <a:solidFill>
                  <a:schemeClr val="bg1">
                    <a:lumMod val="25000"/>
                  </a:schemeClr>
                </a:solidFill>
                <a:latin typeface="宋体" panose="02010600030101010101" pitchFamily="2" charset="-122"/>
                <a:sym typeface="+mn-ea"/>
              </a:rPr>
              <a:t>标度。它是指达到标准的程度或等级。标度可以用分数来加以表示，比如在百分制中，不同的分数段表示不同的等级。 </a:t>
            </a:r>
            <a:endParaRPr lang="zh-CN" altLang="en-US" dirty="0">
              <a:solidFill>
                <a:schemeClr val="bg1">
                  <a:lumMod val="25000"/>
                </a:schemeClr>
              </a:solidFill>
              <a:latin typeface="宋体" panose="02010600030101010101" pitchFamily="2" charset="-122"/>
            </a:endParaRPr>
          </a:p>
          <a:p>
            <a:pPr>
              <a:lnSpc>
                <a:spcPct val="150000"/>
              </a:lnSpc>
            </a:pPr>
            <a:endParaRPr lang="en-US" altLang="zh-CN" sz="20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271270"/>
            <a:ext cx="10292715" cy="4155440"/>
          </a:xfrm>
          <a:prstGeom prst="rect">
            <a:avLst/>
          </a:prstGeom>
          <a:noFill/>
        </p:spPr>
        <p:txBody>
          <a:bodyPr wrap="square" rtlCol="0"/>
          <a:lstStyle/>
          <a:p>
            <a:pPr lvl="0" indent="0" fontAlgn="auto">
              <a:lnSpc>
                <a:spcPct val="200000"/>
              </a:lnSpc>
              <a:spcAft>
                <a:spcPts val="600"/>
              </a:spcAft>
            </a:pPr>
            <a:r>
              <a:rPr lang="zh-CN" altLang="en-US" sz="2800" b="1" noProof="0" dirty="0">
                <a:ln>
                  <a:noFill/>
                </a:ln>
                <a:solidFill>
                  <a:schemeClr val="bg1">
                    <a:lumMod val="25000"/>
                  </a:schemeClr>
                </a:solidFill>
                <a:effectLst/>
                <a:uLnTx/>
                <a:uFillTx/>
                <a:latin typeface="Calibri" panose="020F0502020204030204" pitchFamily="34" charset="0"/>
                <a:ea typeface="宋体" panose="02010600030101010101" pitchFamily="2" charset="-122"/>
                <a:sym typeface="+mn-ea"/>
              </a:rPr>
              <a:t>（四）评价标准编制</a:t>
            </a:r>
            <a:endParaRPr kumimoji="0" lang="zh-CN" altLang="en-US" sz="28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Calibri" panose="020F0502020204030204" pitchFamily="34" charset="0"/>
                <a:sym typeface="+mn-ea"/>
              </a:rPr>
              <a:t> </a:t>
            </a:r>
            <a:r>
              <a:rPr lang="en-US" altLang="zh-CN" sz="2400" dirty="0">
                <a:solidFill>
                  <a:schemeClr val="bg1">
                    <a:lumMod val="25000"/>
                  </a:schemeClr>
                </a:solidFill>
                <a:latin typeface="Calibri" panose="020F0502020204030204" pitchFamily="34" charset="0"/>
                <a:sym typeface="+mn-ea"/>
              </a:rPr>
              <a:t>2.</a:t>
            </a:r>
            <a:r>
              <a:rPr lang="zh-CN" altLang="en-US" sz="2400" dirty="0">
                <a:solidFill>
                  <a:schemeClr val="bg1">
                    <a:lumMod val="25000"/>
                  </a:schemeClr>
                </a:solidFill>
                <a:latin typeface="Calibri" panose="020F0502020204030204" pitchFamily="34" charset="0"/>
                <a:sym typeface="+mn-ea"/>
              </a:rPr>
              <a:t>标准编制的要求</a:t>
            </a:r>
            <a:endParaRPr lang="zh-CN" altLang="en-US" sz="2400" dirty="0">
              <a:solidFill>
                <a:schemeClr val="bg1">
                  <a:lumMod val="25000"/>
                </a:schemeClr>
              </a:solidFill>
              <a:latin typeface="Calibri" panose="020F0502020204030204" pitchFamily="34" charset="0"/>
            </a:endParaRPr>
          </a:p>
          <a:p>
            <a:pPr>
              <a:lnSpc>
                <a:spcPct val="150000"/>
              </a:lnSpc>
            </a:pPr>
            <a:r>
              <a:rPr lang="en-US" altLang="zh-CN" sz="2000" dirty="0">
                <a:solidFill>
                  <a:schemeClr val="bg1">
                    <a:lumMod val="25000"/>
                  </a:schemeClr>
                </a:solidFill>
                <a:latin typeface="Calibri" panose="020F0502020204030204" pitchFamily="34" charset="0"/>
                <a:sym typeface="+mn-ea"/>
              </a:rPr>
              <a:t>    </a:t>
            </a:r>
            <a:r>
              <a:rPr lang="zh-CN" altLang="en-US" dirty="0">
                <a:solidFill>
                  <a:schemeClr val="bg1">
                    <a:lumMod val="25000"/>
                  </a:schemeClr>
                </a:solidFill>
                <a:latin typeface="Calibri" panose="020F0502020204030204" pitchFamily="34" charset="0"/>
                <a:sym typeface="+mn-ea"/>
              </a:rPr>
              <a:t>（</a:t>
            </a:r>
            <a:r>
              <a:rPr lang="en-US" altLang="zh-CN" dirty="0">
                <a:solidFill>
                  <a:schemeClr val="bg1">
                    <a:lumMod val="25000"/>
                  </a:schemeClr>
                </a:solidFill>
                <a:latin typeface="Calibri" panose="020F0502020204030204" pitchFamily="34" charset="0"/>
                <a:sym typeface="+mn-ea"/>
              </a:rPr>
              <a:t>1</a:t>
            </a:r>
            <a:r>
              <a:rPr lang="zh-CN" altLang="en-US" dirty="0">
                <a:solidFill>
                  <a:schemeClr val="bg1">
                    <a:lumMod val="25000"/>
                  </a:schemeClr>
                </a:solidFill>
                <a:latin typeface="Calibri" panose="020F0502020204030204" pitchFamily="34" charset="0"/>
                <a:sym typeface="+mn-ea"/>
              </a:rPr>
              <a:t>）与目标的一致性。与指标一样，标准也是目标的具体化。因此，标准应体现目标的基本方向，应与目标思想相一致。</a:t>
            </a:r>
            <a:endParaRPr lang="zh-CN" altLang="en-US" dirty="0">
              <a:solidFill>
                <a:schemeClr val="bg1">
                  <a:lumMod val="25000"/>
                </a:schemeClr>
              </a:solidFill>
              <a:latin typeface="Calibri" panose="020F0502020204030204" pitchFamily="34" charset="0"/>
            </a:endParaRPr>
          </a:p>
          <a:p>
            <a:pPr>
              <a:lnSpc>
                <a:spcPct val="150000"/>
              </a:lnSpc>
            </a:pPr>
            <a:r>
              <a:rPr lang="en-US" altLang="zh-CN" dirty="0">
                <a:solidFill>
                  <a:schemeClr val="bg1">
                    <a:lumMod val="25000"/>
                  </a:schemeClr>
                </a:solidFill>
                <a:latin typeface="Calibri" panose="020F0502020204030204" pitchFamily="34" charset="0"/>
                <a:sym typeface="+mn-ea"/>
              </a:rPr>
              <a:t>     </a:t>
            </a:r>
            <a:r>
              <a:rPr lang="zh-CN" altLang="en-US" dirty="0">
                <a:solidFill>
                  <a:schemeClr val="bg1">
                    <a:lumMod val="25000"/>
                  </a:schemeClr>
                </a:solidFill>
                <a:latin typeface="Calibri" panose="020F0502020204030204" pitchFamily="34" charset="0"/>
                <a:sym typeface="+mn-ea"/>
              </a:rPr>
              <a:t>（</a:t>
            </a:r>
            <a:r>
              <a:rPr lang="en-US" altLang="zh-CN" dirty="0">
                <a:solidFill>
                  <a:schemeClr val="bg1">
                    <a:lumMod val="25000"/>
                  </a:schemeClr>
                </a:solidFill>
                <a:latin typeface="Calibri" panose="020F0502020204030204" pitchFamily="34" charset="0"/>
                <a:sym typeface="+mn-ea"/>
              </a:rPr>
              <a:t>2</a:t>
            </a:r>
            <a:r>
              <a:rPr lang="zh-CN" altLang="en-US" dirty="0">
                <a:solidFill>
                  <a:schemeClr val="bg1">
                    <a:lumMod val="25000"/>
                  </a:schemeClr>
                </a:solidFill>
                <a:latin typeface="Calibri" panose="020F0502020204030204" pitchFamily="34" charset="0"/>
                <a:sym typeface="+mn-ea"/>
              </a:rPr>
              <a:t>）切实可行的评价标准是用来作为判断各项指标达到要求程度的一种尺度，根据这种尺度，运用一定的评价方法，评价者应该可以直接获得明确的评价结论。因此，标准不但要契合实际，立足于实际情况，而且要具有较明确的规定性和直接的可测性，便于操作。</a:t>
            </a:r>
            <a:endParaRPr lang="zh-CN" altLang="en-US" dirty="0">
              <a:solidFill>
                <a:schemeClr val="bg1">
                  <a:lumMod val="25000"/>
                </a:schemeClr>
              </a:solidFill>
              <a:latin typeface="Calibri" panose="020F0502020204030204" pitchFamily="34" charset="0"/>
            </a:endParaRPr>
          </a:p>
          <a:p>
            <a:pPr>
              <a:lnSpc>
                <a:spcPct val="150000"/>
              </a:lnSpc>
            </a:pPr>
            <a:r>
              <a:rPr lang="en-US" altLang="zh-CN" dirty="0">
                <a:solidFill>
                  <a:schemeClr val="bg1">
                    <a:lumMod val="25000"/>
                  </a:schemeClr>
                </a:solidFill>
                <a:latin typeface="宋体" panose="02010600030101010101" pitchFamily="2" charset="-122"/>
                <a:sym typeface="+mn-ea"/>
              </a:rPr>
              <a:t>  </a:t>
            </a:r>
            <a:r>
              <a:rPr lang="zh-CN" altLang="en-US" dirty="0">
                <a:solidFill>
                  <a:schemeClr val="bg1">
                    <a:lumMod val="25000"/>
                  </a:schemeClr>
                </a:solidFill>
                <a:latin typeface="宋体" panose="02010600030101010101" pitchFamily="2" charset="-122"/>
                <a:sym typeface="+mn-ea"/>
              </a:rPr>
              <a:t>（</a:t>
            </a:r>
            <a:r>
              <a:rPr lang="en-US" altLang="zh-CN" dirty="0">
                <a:solidFill>
                  <a:schemeClr val="bg1">
                    <a:lumMod val="25000"/>
                  </a:schemeClr>
                </a:solidFill>
                <a:latin typeface="宋体" panose="02010600030101010101" pitchFamily="2" charset="-122"/>
                <a:sym typeface="+mn-ea"/>
              </a:rPr>
              <a:t>3</a:t>
            </a:r>
            <a:r>
              <a:rPr lang="zh-CN" altLang="en-US" dirty="0">
                <a:solidFill>
                  <a:schemeClr val="bg1">
                    <a:lumMod val="25000"/>
                  </a:schemeClr>
                </a:solidFill>
                <a:latin typeface="宋体" panose="02010600030101010101" pitchFamily="2" charset="-122"/>
                <a:sym typeface="+mn-ea"/>
              </a:rPr>
              <a:t>）有利于实际工作的改进与发展。评价的真正目的在于“增值”，即通过评价，使 评价对象在原有基础上得到改进，并对其产生激励作用。从这个角度上来说，标准应能体现一定的先进性，通过评价发现实践与标准所存在的距离，增强进一步改进的意识与行动。</a:t>
            </a:r>
            <a:endParaRPr lang="en-US" altLang="zh-CN" sz="20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en-US" altLang="zh-CN" b="1" kern="0" dirty="0">
                <a:uFillTx/>
                <a:latin typeface="微软雅黑" panose="020B0503020204020204" charset="-122"/>
                <a:cs typeface="+mn-ea"/>
                <a:sym typeface="+mn-ea"/>
              </a:rPr>
              <a:t>  </a:t>
            </a:r>
            <a:r>
              <a:rPr lang="zh-CN" altLang="en-US" b="1" kern="0" dirty="0">
                <a:uFillTx/>
                <a:latin typeface="微软雅黑" panose="020B0503020204020204" charset="-122"/>
                <a:cs typeface="+mn-ea"/>
                <a:sym typeface="+mn-ea"/>
              </a:rPr>
              <a:t>分析:</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9523730" cy="3608705"/>
          </a:xfrm>
          <a:prstGeom prst="rect">
            <a:avLst/>
          </a:prstGeom>
          <a:noFill/>
        </p:spPr>
        <p:txBody>
          <a:bodyPr wrap="square" rtlCol="0"/>
          <a:lstStyle/>
          <a:p>
            <a:pPr marL="0" lvl="0" indent="0" fontAlgn="auto">
              <a:lnSpc>
                <a:spcPct val="200000"/>
              </a:lnSpc>
            </a:pPr>
            <a:r>
              <a:rPr lang="en-US" altLang="zh-CN" sz="1400" b="1" dirty="0">
                <a:solidFill>
                  <a:srgbClr val="000000"/>
                </a:solidFill>
                <a:latin typeface="Calibri" panose="020F0502020204030204" pitchFamily="34" charset="0"/>
                <a:sym typeface="+mn-ea"/>
              </a:rPr>
              <a:t>            </a:t>
            </a:r>
            <a:r>
              <a:rPr lang="zh-CN" altLang="en-US" sz="2000" b="1"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传统的观念里，评价是为了让家长知道孩子用功的程度、检测孩子在团体中的位置、了解自己是否比“常人”优秀，这种评价需要“标准化”的工具，需要标准划一的测评方式，有客观而公正的测评标准，这样得出的结论才能与他人做比较，比较的结果才能取信于人。但殊不知在孩子成长的过程中，我们更应该重视的是：尊重孩子的成长步调，容许孩子以多元的方式成长，强调孩子将现在的自己与过去的自己比较。</a:t>
            </a: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2080895"/>
            <a:ext cx="3347085" cy="340868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038600" y="1755775"/>
            <a:ext cx="7651115" cy="4665345"/>
          </a:xfrm>
          <a:prstGeom prst="rect">
            <a:avLst/>
          </a:prstGeom>
          <a:noFill/>
        </p:spPr>
        <p:txBody>
          <a:bodyPr wrap="square" lIns="0" tIns="0" rIns="0" bIns="0" rtlCol="0" anchor="t" anchorCtr="0"/>
          <a:lstStyle/>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20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比如：</a:t>
            </a:r>
            <a:endParaRPr kumimoji="0" lang="en-US" altLang="zh-CN" sz="20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000" b="1"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sym typeface="+mn-ea"/>
              </a:rPr>
              <a:t>    </a:t>
            </a:r>
            <a:r>
              <a:rPr lang="zh-CN" altLang="en-US" sz="2000" b="1"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sym typeface="+mn-ea"/>
              </a:rPr>
              <a:t>有的幼儿园或教育行政部门将学历作为评价教师指标之一，同时确立的标准是学历越高则越好，于是有的教师不停地忙于攻读学历，读完了大专读本科、读完了本科读研究生，而真正放在儿童身上的时间和精力就受到了很大的影响。</a:t>
            </a:r>
            <a:endParaRPr kumimoji="0" lang="en-US" altLang="zh-CN" sz="2000" b="1"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000" b="1"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sym typeface="+mn-ea"/>
              </a:rPr>
              <a:t>      </a:t>
            </a:r>
            <a:r>
              <a:rPr lang="zh-CN" altLang="en-US" sz="2000" b="1"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sym typeface="+mn-ea"/>
              </a:rPr>
              <a:t>由此可见，如何编制有效而恰当的评价标准是非常重要的。</a:t>
            </a:r>
            <a:endParaRPr lang="zh-CN" altLang="en-US" sz="2000" b="1" kern="0" dirty="0">
              <a:ln>
                <a:noFill/>
                <a:prstDash val="sysDot"/>
              </a:ln>
              <a:solidFill>
                <a:schemeClr val="bg1">
                  <a:lumMod val="25000"/>
                </a:schemeClr>
              </a:solidFill>
              <a:latin typeface="Calibri" panose="020F0502020204030204" pitchFamily="34" charset="0"/>
              <a:cs typeface="Times New Roman" panose="02020603050405020304" pitchFamily="18" charset="0"/>
              <a:sym typeface="+mn-ea"/>
            </a:endParaRPr>
          </a:p>
        </p:txBody>
      </p:sp>
      <p:sp>
        <p:nvSpPr>
          <p:cNvPr id="8" name="任意多边形: 形状 7"/>
          <p:cNvSpPr/>
          <p:nvPr>
            <p:custDataLst>
              <p:tags r:id="rId4"/>
            </p:custDataLst>
          </p:nvPr>
        </p:nvSpPr>
        <p:spPr>
          <a:xfrm rot="16200000" flipH="1">
            <a:off x="8397635" y="-22248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5"/>
            </p:custDataLst>
          </p:nvPr>
        </p:nvSpPr>
        <p:spPr>
          <a:xfrm>
            <a:off x="685840" y="228670"/>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r>
              <a:rPr lang="zh-CN" altLang="en-US">
                <a:sym typeface="+mn-ea"/>
              </a:rPr>
              <a:t>案例</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7"/>
    </p:custData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271270"/>
            <a:ext cx="10292715" cy="4155440"/>
          </a:xfrm>
          <a:prstGeom prst="rect">
            <a:avLst/>
          </a:prstGeom>
          <a:noFill/>
        </p:spPr>
        <p:txBody>
          <a:bodyPr wrap="square" rtlCol="0"/>
          <a:lstStyle/>
          <a:p>
            <a:pPr lvl="0" indent="0" fontAlgn="auto">
              <a:lnSpc>
                <a:spcPct val="200000"/>
              </a:lnSpc>
              <a:spcAft>
                <a:spcPts val="600"/>
              </a:spcAft>
            </a:pPr>
            <a:r>
              <a:rPr lang="zh-CN" altLang="en-US" sz="2800" b="1" noProof="0" dirty="0">
                <a:ln>
                  <a:noFill/>
                </a:ln>
                <a:solidFill>
                  <a:schemeClr val="bg1">
                    <a:lumMod val="25000"/>
                  </a:schemeClr>
                </a:solidFill>
                <a:effectLst/>
                <a:uLnTx/>
                <a:uFillTx/>
                <a:latin typeface="Calibri" panose="020F0502020204030204" pitchFamily="34" charset="0"/>
                <a:ea typeface="宋体" panose="02010600030101010101" pitchFamily="2" charset="-122"/>
                <a:sym typeface="+mn-ea"/>
              </a:rPr>
              <a:t>（四）评价标准编制</a:t>
            </a:r>
            <a:endParaRPr kumimoji="0" lang="zh-CN" altLang="en-US" sz="28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宋体" panose="02010600030101010101" pitchFamily="2" charset="-122"/>
                <a:sym typeface="+mn-ea"/>
              </a:rPr>
              <a:t>3</a:t>
            </a:r>
            <a:r>
              <a:rPr lang="zh-CN" altLang="en-US" sz="2400" b="1" dirty="0">
                <a:solidFill>
                  <a:schemeClr val="bg1">
                    <a:lumMod val="25000"/>
                  </a:schemeClr>
                </a:solidFill>
                <a:latin typeface="宋体" panose="02010600030101010101" pitchFamily="2" charset="-122"/>
                <a:sym typeface="+mn-ea"/>
              </a:rPr>
              <a:t>.标准的表现形式</a:t>
            </a:r>
            <a:endParaRPr lang="zh-CN" altLang="en-US" sz="2400" dirty="0">
              <a:solidFill>
                <a:schemeClr val="bg1">
                  <a:lumMod val="25000"/>
                </a:schemeClr>
              </a:solidFill>
              <a:latin typeface="宋体" panose="02010600030101010101" pitchFamily="2" charset="-122"/>
            </a:endParaRPr>
          </a:p>
          <a:p>
            <a:pPr>
              <a:lnSpc>
                <a:spcPct val="200000"/>
              </a:lnSpc>
            </a:pPr>
            <a:r>
              <a:rPr lang="en-US" altLang="zh-CN" sz="24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标准的表现形式有多种，按手段来分，可以分为定量标准和定性标准，按属性来分， 可以分为绝对标准和相对标准。</a:t>
            </a:r>
            <a:endParaRPr lang="zh-CN" altLang="en-US" sz="2000" dirty="0">
              <a:solidFill>
                <a:schemeClr val="bg1">
                  <a:lumMod val="25000"/>
                </a:schemeClr>
              </a:solidFill>
              <a:latin typeface="宋体" panose="02010600030101010101" pitchFamily="2" charset="-122"/>
            </a:endParaRPr>
          </a:p>
          <a:p>
            <a:pPr>
              <a:lnSpc>
                <a:spcPct val="200000"/>
              </a:lnSpc>
            </a:pPr>
            <a:r>
              <a:rPr lang="en-US" altLang="zh-CN" sz="2000" dirty="0">
                <a:solidFill>
                  <a:schemeClr val="bg1">
                    <a:lumMod val="25000"/>
                  </a:schemeClr>
                </a:solidFill>
                <a:latin typeface="宋体" panose="02010600030101010101" pitchFamily="2" charset="-122"/>
                <a:sym typeface="+mn-ea"/>
              </a:rPr>
              <a:t>    (1)</a:t>
            </a:r>
            <a:r>
              <a:rPr lang="zh-CN" altLang="en-US" sz="2000" dirty="0">
                <a:solidFill>
                  <a:schemeClr val="bg1">
                    <a:lumMod val="25000"/>
                  </a:schemeClr>
                </a:solidFill>
                <a:latin typeface="宋体" panose="02010600030101010101" pitchFamily="2" charset="-122"/>
                <a:sym typeface="+mn-ea"/>
              </a:rPr>
              <a:t>定量标准和定性标准。定量标准用分数作为衡量的尺度， 定性标准用文字作为衡量的尺度。但是，通常在评价指标体系中，这两种形式都是以各 种不同的组合方式来呈现的，以此来全面地体现标准的等级关系。</a:t>
            </a: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直角三角形 11"/>
          <p:cNvSpPr/>
          <p:nvPr>
            <p:custDataLst>
              <p:tags r:id="rId1"/>
            </p:custDataLst>
          </p:nvPr>
        </p:nvSpPr>
        <p:spPr>
          <a:xfrm flipH="1">
            <a:off x="8953500" y="3619500"/>
            <a:ext cx="3238500" cy="3238500"/>
          </a:xfrm>
          <a:prstGeom prst="rtTriangle">
            <a:avLst/>
          </a:prstGeom>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 name="圆角矩形 12"/>
          <p:cNvSpPr/>
          <p:nvPr>
            <p:custDataLst>
              <p:tags r:id="rId2"/>
            </p:custDataLst>
          </p:nvPr>
        </p:nvSpPr>
        <p:spPr>
          <a:xfrm>
            <a:off x="552768" y="583248"/>
            <a:ext cx="11086465" cy="5691505"/>
          </a:xfrm>
          <a:prstGeom prst="roundRect">
            <a:avLst>
              <a:gd name="adj" fmla="val 3025"/>
            </a:avLst>
          </a:prstGeom>
          <a:solidFill>
            <a:srgbClr val="FFFFFF"/>
          </a:solidFill>
          <a:ln>
            <a:noFill/>
          </a:ln>
          <a:effectLst>
            <a:outerShdw blurRad="342900" dist="38100" dir="5400000" algn="t" rotWithShape="0">
              <a:schemeClr val="accent1">
                <a:alpha val="32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7" name="标题 16"/>
          <p:cNvSpPr>
            <a:spLocks noGrp="1"/>
          </p:cNvSpPr>
          <p:nvPr>
            <p:ph type="title"/>
            <p:custDataLst>
              <p:tags r:id="rId3"/>
            </p:custDataLst>
          </p:nvPr>
        </p:nvSpPr>
        <p:spPr>
          <a:xfrm>
            <a:off x="1052830" y="811530"/>
            <a:ext cx="10087610" cy="763270"/>
          </a:xfrm>
        </p:spPr>
        <p:txBody>
          <a:bodyPr/>
          <a:lstStyle/>
          <a:p>
            <a:pPr algn="l"/>
            <a:r>
              <a:rPr lang="zh-CN" altLang="en-US" sz="3200">
                <a:solidFill>
                  <a:schemeClr val="bg1">
                    <a:lumMod val="25000"/>
                  </a:schemeClr>
                </a:solidFill>
                <a:sym typeface="+mn-ea"/>
              </a:rPr>
              <a:t>表</a:t>
            </a:r>
            <a:r>
              <a:rPr lang="en-US" altLang="zh-CN" sz="3200">
                <a:solidFill>
                  <a:schemeClr val="bg1">
                    <a:lumMod val="25000"/>
                  </a:schemeClr>
                </a:solidFill>
                <a:sym typeface="+mn-ea"/>
              </a:rPr>
              <a:t>4—16</a:t>
            </a:r>
            <a:r>
              <a:rPr lang="zh-CN" altLang="en-US" sz="3200">
                <a:solidFill>
                  <a:schemeClr val="bg1">
                    <a:lumMod val="25000"/>
                  </a:schemeClr>
                </a:solidFill>
                <a:sym typeface="+mn-ea"/>
              </a:rPr>
              <a:t>形容词加数字式评价标准示意表</a:t>
            </a:r>
            <a:endParaRPr lang="zh-CN" altLang="en-US" sz="3200">
              <a:solidFill>
                <a:schemeClr val="bg1">
                  <a:lumMod val="25000"/>
                </a:schemeClr>
              </a:solidFill>
              <a:sym typeface="+mn-ea"/>
            </a:endParaRPr>
          </a:p>
        </p:txBody>
      </p:sp>
      <p:graphicFrame>
        <p:nvGraphicFramePr>
          <p:cNvPr id="2" name="表格 1"/>
          <p:cNvGraphicFramePr>
            <a:graphicFrameLocks noGrp="1"/>
          </p:cNvGraphicFramePr>
          <p:nvPr/>
        </p:nvGraphicFramePr>
        <p:xfrm>
          <a:off x="1050925" y="1724025"/>
          <a:ext cx="10090150" cy="4084320"/>
        </p:xfrm>
        <a:graphic>
          <a:graphicData uri="http://schemas.openxmlformats.org/drawingml/2006/table">
            <a:tbl>
              <a:tblPr firstRow="1" bandRow="1">
                <a:tableStyleId>{5C22544A-7EE6-4342-B048-85BDC9FD1C3A}</a:tableStyleId>
              </a:tblPr>
              <a:tblGrid>
                <a:gridCol w="1996440"/>
                <a:gridCol w="1591945"/>
                <a:gridCol w="1625600"/>
                <a:gridCol w="1624965"/>
                <a:gridCol w="1626235"/>
                <a:gridCol w="1624965"/>
              </a:tblGrid>
              <a:tr h="758825">
                <a:tc rowSpan="2">
                  <a:txBody>
                    <a:bodyPr/>
                    <a:p>
                      <a:pPr algn="ctr">
                        <a:lnSpc>
                          <a:spcPct val="120000"/>
                        </a:lnSpc>
                        <a:spcBef>
                          <a:spcPts val="0"/>
                        </a:spcBef>
                        <a:spcAft>
                          <a:spcPts val="0"/>
                        </a:spcAft>
                      </a:pPr>
                      <a:r>
                        <a:rPr lang="zh-CN" sz="1900" b="1" kern="100" spc="130" dirty="0">
                          <a:latin typeface="微软雅黑" panose="020B0503020204020204" charset="-122"/>
                          <a:ea typeface="微软雅黑" panose="020B0503020204020204" charset="-122"/>
                        </a:rPr>
                        <a:t>指标标准</a:t>
                      </a:r>
                      <a:endParaRPr lang="zh-CN" sz="1900" b="1"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900" b="1" kern="100" spc="130">
                          <a:latin typeface="微软雅黑" panose="020B0503020204020204" charset="-122"/>
                          <a:ea typeface="微软雅黑" panose="020B0503020204020204" charset="-122"/>
                        </a:rPr>
                        <a:t>很好</a:t>
                      </a:r>
                      <a:endParaRPr lang="zh-CN" sz="1900" b="1"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900" b="1" kern="100" spc="130">
                          <a:latin typeface="微软雅黑" panose="020B0503020204020204" charset="-122"/>
                          <a:ea typeface="微软雅黑" panose="020B0503020204020204" charset="-122"/>
                        </a:rPr>
                        <a:t>较好</a:t>
                      </a:r>
                      <a:endParaRPr lang="zh-CN" sz="1900" b="1"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900" b="1" kern="100" spc="130">
                          <a:latin typeface="微软雅黑" panose="020B0503020204020204" charset="-122"/>
                          <a:ea typeface="微软雅黑" panose="020B0503020204020204" charset="-122"/>
                        </a:rPr>
                        <a:t>一般</a:t>
                      </a:r>
                      <a:endParaRPr lang="zh-CN" sz="1900" b="1"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900" b="1" kern="100" spc="130">
                          <a:latin typeface="微软雅黑" panose="020B0503020204020204" charset="-122"/>
                          <a:ea typeface="微软雅黑" panose="020B0503020204020204" charset="-122"/>
                        </a:rPr>
                        <a:t>不太好</a:t>
                      </a:r>
                      <a:endParaRPr lang="zh-CN" sz="1900" b="1"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900" b="1" kern="100" spc="130">
                          <a:latin typeface="微软雅黑" panose="020B0503020204020204" charset="-122"/>
                          <a:ea typeface="微软雅黑" panose="020B0503020204020204" charset="-122"/>
                        </a:rPr>
                        <a:t>不好</a:t>
                      </a:r>
                      <a:endParaRPr lang="zh-CN" sz="1900" b="1" kern="100" spc="130">
                        <a:latin typeface="微软雅黑" panose="020B0503020204020204" charset="-122"/>
                        <a:ea typeface="微软雅黑" panose="020B0503020204020204" charset="-122"/>
                      </a:endParaRPr>
                    </a:p>
                  </a:txBody>
                  <a:tcPr marL="215900" marR="215900" marT="133350" marB="133350" anchor="ctr"/>
                </a:tc>
              </a:tr>
              <a:tr h="1187450">
                <a:tc vMerge="1">
                  <a:tcPr/>
                </a:tc>
                <a:tc>
                  <a:txBody>
                    <a:bodyPr/>
                    <a:p>
                      <a:pPr algn="ctr">
                        <a:lnSpc>
                          <a:spcPct val="120000"/>
                        </a:lnSpc>
                        <a:spcBef>
                          <a:spcPts val="0"/>
                        </a:spcBef>
                        <a:spcAft>
                          <a:spcPts val="0"/>
                        </a:spcAft>
                      </a:pPr>
                      <a:r>
                        <a:rPr lang="en-US" sz="1900" b="1" kern="100" spc="130" dirty="0">
                          <a:latin typeface="微软雅黑" panose="020B0503020204020204" charset="-122"/>
                          <a:ea typeface="微软雅黑" panose="020B0503020204020204" charset="-122"/>
                        </a:rPr>
                        <a:t>100</a:t>
                      </a:r>
                      <a:r>
                        <a:rPr lang="zh-CN" sz="1900" b="1" kern="100" spc="130" dirty="0">
                          <a:latin typeface="微软雅黑" panose="020B0503020204020204" charset="-122"/>
                          <a:ea typeface="微软雅黑" panose="020B0503020204020204" charset="-122"/>
                        </a:rPr>
                        <a:t>—</a:t>
                      </a:r>
                      <a:r>
                        <a:rPr lang="en-US" sz="1900" b="1" kern="100" spc="130" dirty="0">
                          <a:latin typeface="微软雅黑" panose="020B0503020204020204" charset="-122"/>
                          <a:ea typeface="微软雅黑" panose="020B0503020204020204" charset="-122"/>
                        </a:rPr>
                        <a:t>90</a:t>
                      </a:r>
                      <a:endParaRPr lang="en-US" sz="1900" b="1"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900" b="1" kern="100" spc="130">
                          <a:latin typeface="微软雅黑" panose="020B0503020204020204" charset="-122"/>
                          <a:ea typeface="微软雅黑" panose="020B0503020204020204" charset="-122"/>
                        </a:rPr>
                        <a:t>89</a:t>
                      </a:r>
                      <a:r>
                        <a:rPr lang="zh-CN" sz="1900" b="1" kern="100" spc="130">
                          <a:latin typeface="微软雅黑" panose="020B0503020204020204" charset="-122"/>
                          <a:ea typeface="微软雅黑" panose="020B0503020204020204" charset="-122"/>
                        </a:rPr>
                        <a:t>—</a:t>
                      </a:r>
                      <a:r>
                        <a:rPr lang="en-US" sz="1900" b="1" kern="100" spc="130">
                          <a:latin typeface="微软雅黑" panose="020B0503020204020204" charset="-122"/>
                          <a:ea typeface="微软雅黑" panose="020B0503020204020204" charset="-122"/>
                        </a:rPr>
                        <a:t>80</a:t>
                      </a:r>
                      <a:endParaRPr lang="en-US" sz="1900" b="1"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900" b="1" kern="100" spc="130">
                          <a:latin typeface="微软雅黑" panose="020B0503020204020204" charset="-122"/>
                          <a:ea typeface="微软雅黑" panose="020B0503020204020204" charset="-122"/>
                        </a:rPr>
                        <a:t>79</a:t>
                      </a:r>
                      <a:r>
                        <a:rPr lang="zh-CN" sz="1900" b="1" kern="100" spc="130">
                          <a:latin typeface="微软雅黑" panose="020B0503020204020204" charset="-122"/>
                          <a:ea typeface="微软雅黑" panose="020B0503020204020204" charset="-122"/>
                        </a:rPr>
                        <a:t>—</a:t>
                      </a:r>
                      <a:r>
                        <a:rPr lang="en-US" sz="1900" b="1" kern="100" spc="130">
                          <a:latin typeface="微软雅黑" panose="020B0503020204020204" charset="-122"/>
                          <a:ea typeface="微软雅黑" panose="020B0503020204020204" charset="-122"/>
                        </a:rPr>
                        <a:t>70</a:t>
                      </a:r>
                      <a:endParaRPr lang="en-US" sz="1900" b="1"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900" b="1" kern="100" spc="130">
                          <a:latin typeface="微软雅黑" panose="020B0503020204020204" charset="-122"/>
                          <a:ea typeface="微软雅黑" panose="020B0503020204020204" charset="-122"/>
                        </a:rPr>
                        <a:t>69</a:t>
                      </a:r>
                      <a:r>
                        <a:rPr lang="zh-CN" sz="1900" b="1" kern="100" spc="130">
                          <a:latin typeface="微软雅黑" panose="020B0503020204020204" charset="-122"/>
                          <a:ea typeface="微软雅黑" panose="020B0503020204020204" charset="-122"/>
                        </a:rPr>
                        <a:t>—</a:t>
                      </a:r>
                      <a:r>
                        <a:rPr lang="en-US" sz="1900" b="1" kern="100" spc="130">
                          <a:latin typeface="微软雅黑" panose="020B0503020204020204" charset="-122"/>
                          <a:ea typeface="微软雅黑" panose="020B0503020204020204" charset="-122"/>
                        </a:rPr>
                        <a:t>60</a:t>
                      </a:r>
                      <a:endParaRPr lang="en-US" sz="1900" b="1"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900" b="1" kern="100" spc="130">
                          <a:latin typeface="微软雅黑" panose="020B0503020204020204" charset="-122"/>
                          <a:ea typeface="微软雅黑" panose="020B0503020204020204" charset="-122"/>
                        </a:rPr>
                        <a:t>59</a:t>
                      </a:r>
                      <a:r>
                        <a:rPr lang="zh-CN" sz="1900" b="1" kern="100" spc="130">
                          <a:latin typeface="微软雅黑" panose="020B0503020204020204" charset="-122"/>
                          <a:ea typeface="微软雅黑" panose="020B0503020204020204" charset="-122"/>
                        </a:rPr>
                        <a:t>—</a:t>
                      </a:r>
                      <a:r>
                        <a:rPr lang="en-US" sz="1900" b="1" kern="100" spc="130">
                          <a:latin typeface="微软雅黑" panose="020B0503020204020204" charset="-122"/>
                          <a:ea typeface="微软雅黑" panose="020B0503020204020204" charset="-122"/>
                        </a:rPr>
                        <a:t>50</a:t>
                      </a:r>
                      <a:endParaRPr lang="en-US" sz="1900" b="1" kern="100" spc="130">
                        <a:latin typeface="微软雅黑" panose="020B0503020204020204" charset="-122"/>
                        <a:ea typeface="微软雅黑" panose="020B0503020204020204" charset="-122"/>
                      </a:endParaRPr>
                    </a:p>
                  </a:txBody>
                  <a:tcPr marL="215900" marR="215900" marT="133350" marB="133350" anchor="ctr"/>
                </a:tc>
              </a:tr>
              <a:tr h="711835">
                <a:tc>
                  <a:txBody>
                    <a:bodyPr/>
                    <a:p>
                      <a:pPr algn="ctr">
                        <a:lnSpc>
                          <a:spcPct val="120000"/>
                        </a:lnSpc>
                        <a:spcBef>
                          <a:spcPts val="0"/>
                        </a:spcBef>
                        <a:spcAft>
                          <a:spcPts val="0"/>
                        </a:spcAft>
                      </a:pPr>
                      <a:r>
                        <a:rPr lang="zh-CN" sz="1700" b="0" kern="100" spc="130" dirty="0">
                          <a:latin typeface="微软雅黑" panose="020B0503020204020204" charset="-122"/>
                          <a:ea typeface="微软雅黑" panose="020B0503020204020204" charset="-122"/>
                        </a:rPr>
                        <a:t>全面育儿</a:t>
                      </a:r>
                      <a:endParaRPr lang="zh-CN" sz="17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r>
              <a:tr h="713105">
                <a:tc>
                  <a:txBody>
                    <a:bodyPr/>
                    <a:p>
                      <a:pPr algn="ctr">
                        <a:lnSpc>
                          <a:spcPct val="120000"/>
                        </a:lnSpc>
                        <a:spcBef>
                          <a:spcPts val="0"/>
                        </a:spcBef>
                        <a:spcAft>
                          <a:spcPts val="0"/>
                        </a:spcAft>
                      </a:pPr>
                      <a:r>
                        <a:rPr lang="zh-CN" sz="1700" b="0" kern="100" spc="130">
                          <a:latin typeface="微软雅黑" panose="020B0503020204020204" charset="-122"/>
                          <a:ea typeface="微软雅黑" panose="020B0503020204020204" charset="-122"/>
                        </a:rPr>
                        <a:t>保教工作</a:t>
                      </a:r>
                      <a:endParaRPr lang="zh-CN" sz="17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r>
              <a:tr h="713105">
                <a:tc>
                  <a:txBody>
                    <a:bodyPr/>
                    <a:p>
                      <a:pPr algn="ctr">
                        <a:lnSpc>
                          <a:spcPct val="120000"/>
                        </a:lnSpc>
                        <a:spcBef>
                          <a:spcPts val="0"/>
                        </a:spcBef>
                        <a:spcAft>
                          <a:spcPts val="0"/>
                        </a:spcAft>
                      </a:pPr>
                      <a:r>
                        <a:rPr lang="zh-CN" sz="1700" b="0" kern="100" spc="130">
                          <a:latin typeface="微软雅黑" panose="020B0503020204020204" charset="-122"/>
                          <a:ea typeface="微软雅黑" panose="020B0503020204020204" charset="-122"/>
                        </a:rPr>
                        <a:t>自我提高</a:t>
                      </a:r>
                      <a:endParaRPr lang="zh-CN" sz="17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en-US" sz="1700" b="0" kern="100" spc="130" dirty="0">
                        <a:latin typeface="微软雅黑" panose="020B0503020204020204" charset="-122"/>
                        <a:ea typeface="微软雅黑" panose="020B0503020204020204" charset="-122"/>
                      </a:endParaRPr>
                    </a:p>
                  </a:txBody>
                  <a:tcPr marL="215900" marR="215900" marT="133350" marB="133350" anchor="ctr"/>
                </a:tc>
              </a:tr>
            </a:tbl>
          </a:graphicData>
        </a:graphic>
      </p:graphicFrame>
    </p:spTree>
    <p:custDataLst>
      <p:tags r:id="rId4"/>
    </p:custData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noAutofit/>
          </a:bodyPr>
          <a:lstStyle/>
          <a:p>
            <a:r>
              <a:rPr lang="zh-CN" altLang="en-US" sz="3200">
                <a:solidFill>
                  <a:schemeClr val="tx1">
                    <a:lumMod val="85000"/>
                    <a:lumOff val="15000"/>
                  </a:schemeClr>
                </a:solidFill>
              </a:rPr>
              <a:t>表</a:t>
            </a:r>
            <a:r>
              <a:rPr lang="en-US" altLang="zh-CN" sz="3200">
                <a:solidFill>
                  <a:schemeClr val="tx1">
                    <a:lumMod val="85000"/>
                    <a:lumOff val="15000"/>
                  </a:schemeClr>
                </a:solidFill>
              </a:rPr>
              <a:t>4—18  </a:t>
            </a:r>
            <a:r>
              <a:rPr lang="zh-CN" altLang="en-US" sz="3200">
                <a:solidFill>
                  <a:schemeClr val="tx1">
                    <a:lumMod val="85000"/>
                    <a:lumOff val="15000"/>
                  </a:schemeClr>
                </a:solidFill>
              </a:rPr>
              <a:t>数字加描述性语言评价标准示意表</a:t>
            </a:r>
            <a:endParaRPr lang="zh-CN" altLang="en-US" sz="3200">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2"/>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201420"/>
                <a:gridCol w="1201420"/>
                <a:gridCol w="3488690"/>
                <a:gridCol w="4303395"/>
              </a:tblGrid>
              <a:tr h="485140">
                <a:tc rowSpan="2">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一级指标</a:t>
                      </a:r>
                      <a:endParaRPr lang="zh-CN" sz="1400" b="1" kern="100" spc="120" dirty="0">
                        <a:latin typeface="微软雅黑" panose="020B0503020204020204" charset="-122"/>
                        <a:ea typeface="微软雅黑" panose="020B0503020204020204" charset="-122"/>
                      </a:endParaRPr>
                    </a:p>
                  </a:txBody>
                  <a:tcPr marL="177800" marR="177800" marT="107950" marB="107950" anchor="ctr"/>
                </a:tc>
                <a:tc rowSpan="2">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二级指标</a:t>
                      </a:r>
                      <a:endParaRPr lang="zh-CN" sz="1400" b="1" kern="100" spc="120" dirty="0">
                        <a:latin typeface="微软雅黑" panose="020B0503020204020204" charset="-122"/>
                        <a:ea typeface="微软雅黑" panose="020B0503020204020204" charset="-122"/>
                      </a:endParaRPr>
                    </a:p>
                  </a:txBody>
                  <a:tcPr marL="177800" marR="177800" marT="107950" marB="107950" anchor="ctr"/>
                </a:tc>
                <a:tc gridSpan="2">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标准</a:t>
                      </a:r>
                      <a:endParaRPr lang="zh-CN" sz="1400" b="1" kern="100" spc="120">
                        <a:latin typeface="微软雅黑" panose="020B0503020204020204" charset="-122"/>
                        <a:ea typeface="微软雅黑" panose="020B0503020204020204" charset="-122"/>
                      </a:endParaRPr>
                    </a:p>
                  </a:txBody>
                  <a:tcPr marL="177800" marR="177800" marT="107950" marB="107950" anchor="ctr"/>
                </a:tc>
                <a:tc hMerge="1">
                  <a:tcPr/>
                </a:tc>
              </a:tr>
              <a:tr h="485140">
                <a:tc vMerge="1">
                  <a:tcPr/>
                </a:tc>
                <a:tc vMerge="1">
                  <a:tcPr/>
                </a:tc>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cs typeface="微软雅黑" panose="020B0503020204020204" charset="-122"/>
                        </a:rPr>
                        <a:t>合格（</a:t>
                      </a:r>
                      <a:r>
                        <a:rPr lang="en-US" sz="1400" b="1" kern="100" spc="120" dirty="0">
                          <a:latin typeface="微软雅黑" panose="020B0503020204020204" charset="-122"/>
                          <a:ea typeface="微软雅黑" panose="020B0503020204020204" charset="-122"/>
                          <a:cs typeface="微软雅黑" panose="020B0503020204020204" charset="-122"/>
                        </a:rPr>
                        <a:t>3</a:t>
                      </a:r>
                      <a:r>
                        <a:rPr lang="zh-CN" sz="1400" b="1" kern="100" spc="120" dirty="0">
                          <a:latin typeface="微软雅黑" panose="020B0503020204020204" charset="-122"/>
                          <a:ea typeface="微软雅黑" panose="020B0503020204020204" charset="-122"/>
                          <a:cs typeface="微软雅黑" panose="020B0503020204020204" charset="-122"/>
                        </a:rPr>
                        <a:t>）</a:t>
                      </a:r>
                      <a:endParaRPr lang="zh-CN" sz="1400" b="1" kern="100" spc="120" dirty="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cs typeface="微软雅黑" panose="020B0503020204020204" charset="-122"/>
                        </a:rPr>
                        <a:t>优秀（</a:t>
                      </a:r>
                      <a:r>
                        <a:rPr lang="en-US" sz="1400" b="1" kern="100" spc="120">
                          <a:latin typeface="微软雅黑" panose="020B0503020204020204" charset="-122"/>
                          <a:ea typeface="微软雅黑" panose="020B0503020204020204" charset="-122"/>
                          <a:cs typeface="微软雅黑" panose="020B0503020204020204" charset="-122"/>
                        </a:rPr>
                        <a:t>5</a:t>
                      </a:r>
                      <a:r>
                        <a:rPr lang="zh-CN" sz="1400" b="1" kern="100" spc="120">
                          <a:latin typeface="微软雅黑" panose="020B0503020204020204" charset="-122"/>
                          <a:ea typeface="微软雅黑" panose="020B0503020204020204" charset="-122"/>
                          <a:cs typeface="微软雅黑" panose="020B0503020204020204" charset="-122"/>
                        </a:rPr>
                        <a:t>）</a:t>
                      </a:r>
                      <a:endParaRPr lang="zh-CN" sz="1400" b="1" kern="100" spc="12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r>
              <a:tr h="1347470">
                <a:tc rowSpan="3">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自我提高</a:t>
                      </a:r>
                      <a:endParaRPr lang="zh-CN" sz="12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学习进修</a:t>
                      </a:r>
                      <a:endParaRPr lang="zh-CN" sz="12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能关心幼儿教育信息，阅读有关的专业书报、期刊</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能参加业务学习和教研活动</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完成规定的进修任务</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主动关心国内外学前教育信息和专业理论，能做摘记</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积极投入教研活动，在教研活动中起到指导和骨干作用</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认真进修，虚心好学，联系实际，改进工作</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r>
              <a:tr h="897890">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研究总结</a:t>
                      </a:r>
                      <a:endParaRPr lang="zh-CN" sz="12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定期记录和总结保教工作中的成功经验和不足之处</a:t>
                      </a:r>
                      <a:endParaRPr lang="zh-CN" sz="12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积极投入教改实践，开展专题研究，有一定质量的专题研究总结</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能积累个人业务资料</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r>
              <a:tr h="1122680">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言行修养</a:t>
                      </a:r>
                      <a:endParaRPr lang="zh-CN" sz="12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(1)</a:t>
                      </a:r>
                      <a:r>
                        <a:rPr lang="zh-CN" sz="1200" b="0" kern="100" spc="120">
                          <a:latin typeface="微软雅黑" panose="020B0503020204020204" charset="-122"/>
                          <a:ea typeface="微软雅黑" panose="020B0503020204020204" charset="-122"/>
                          <a:cs typeface="微软雅黑" panose="020B0503020204020204" charset="-122"/>
                        </a:rPr>
                        <a:t>按时完成园内规定的工作</a:t>
                      </a:r>
                      <a:endParaRPr lang="zh-CN" sz="1200" b="0" kern="100" spc="12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(2)</a:t>
                      </a:r>
                      <a:r>
                        <a:rPr lang="zh-CN" sz="1200" b="0" kern="100" spc="120">
                          <a:latin typeface="微软雅黑" panose="020B0503020204020204" charset="-122"/>
                          <a:ea typeface="微软雅黑" panose="020B0503020204020204" charset="-122"/>
                          <a:cs typeface="微软雅黑" panose="020B0503020204020204" charset="-122"/>
                        </a:rPr>
                        <a:t>在幼儿面前能恰当控制个人的情绪、情感</a:t>
                      </a:r>
                      <a:endParaRPr lang="zh-CN" sz="1200" b="0" kern="100" spc="12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(3)</a:t>
                      </a:r>
                      <a:r>
                        <a:rPr lang="zh-CN" sz="1200" b="0" kern="100" spc="120">
                          <a:latin typeface="微软雅黑" panose="020B0503020204020204" charset="-122"/>
                          <a:ea typeface="微软雅黑" panose="020B0503020204020204" charset="-122"/>
                          <a:cs typeface="微软雅黑" panose="020B0503020204020204" charset="-122"/>
                        </a:rPr>
                        <a:t>仪表端庄、大方，举止文明</a:t>
                      </a:r>
                      <a:endParaRPr lang="zh-CN" sz="1200" b="0" kern="100" spc="12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工作主动、积极、有责任心</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严以律己，能以自己的言行教育幼儿</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态度宽容，待人诚恳，人际关系和谐</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r>
            </a:tbl>
          </a:graphicData>
        </a:graphic>
      </p:graphicFrame>
    </p:spTree>
    <p:custDataLst>
      <p:tags r:id="rId7"/>
    </p:custData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271270"/>
            <a:ext cx="10292715" cy="4155440"/>
          </a:xfrm>
          <a:prstGeom prst="rect">
            <a:avLst/>
          </a:prstGeom>
          <a:noFill/>
        </p:spPr>
        <p:txBody>
          <a:bodyPr wrap="square" rtlCol="0"/>
          <a:lstStyle/>
          <a:p>
            <a:pPr lvl="0" indent="0" fontAlgn="auto">
              <a:lnSpc>
                <a:spcPct val="200000"/>
              </a:lnSpc>
              <a:spcAft>
                <a:spcPts val="600"/>
              </a:spcAft>
            </a:pPr>
            <a:r>
              <a:rPr lang="zh-CN" altLang="en-US" sz="2800" b="1" noProof="0" dirty="0">
                <a:ln>
                  <a:noFill/>
                </a:ln>
                <a:solidFill>
                  <a:schemeClr val="bg1">
                    <a:lumMod val="25000"/>
                  </a:schemeClr>
                </a:solidFill>
                <a:effectLst/>
                <a:uLnTx/>
                <a:uFillTx/>
                <a:latin typeface="Calibri" panose="020F0502020204030204" pitchFamily="34" charset="0"/>
                <a:ea typeface="宋体" panose="02010600030101010101" pitchFamily="2" charset="-122"/>
                <a:sym typeface="+mn-ea"/>
              </a:rPr>
              <a:t>（四）评价标准编制</a:t>
            </a:r>
            <a:endParaRPr kumimoji="0" lang="zh-CN" altLang="en-US" sz="28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宋体" panose="02010600030101010101" pitchFamily="2" charset="-122"/>
                <a:sym typeface="+mn-ea"/>
              </a:rPr>
              <a:t>3.标准的表现形式</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）绝对标准和相对标准</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绝对标准是指不论在什么条件下、不论针对什么评价对象都用同一个尺度来进行衡量。我们通常比较熟悉的百分制就是一种绝对标准。</a:t>
            </a: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3600" b="1" kern="0" dirty="0">
                <a:uFillTx/>
                <a:latin typeface="微软雅黑" panose="020B0503020204020204" charset="-122"/>
                <a:cs typeface="+mn-ea"/>
                <a:sym typeface="+mn-ea"/>
              </a:rPr>
              <a:t>三、幼儿园教育评价准则的设计</a:t>
            </a:r>
            <a:endParaRPr lang="en-US" altLang="zh-CN" sz="36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271270"/>
            <a:ext cx="10292715" cy="4155440"/>
          </a:xfrm>
          <a:prstGeom prst="rect">
            <a:avLst/>
          </a:prstGeom>
          <a:noFill/>
        </p:spPr>
        <p:txBody>
          <a:bodyPr wrap="square" rtlCol="0"/>
          <a:lstStyle/>
          <a:p>
            <a:pPr lvl="0" indent="0" fontAlgn="auto">
              <a:lnSpc>
                <a:spcPct val="200000"/>
              </a:lnSpc>
              <a:spcAft>
                <a:spcPts val="600"/>
              </a:spcAft>
            </a:pPr>
            <a:r>
              <a:rPr lang="zh-CN" altLang="en-US" sz="2800" b="1" noProof="0" dirty="0">
                <a:ln>
                  <a:noFill/>
                </a:ln>
                <a:solidFill>
                  <a:schemeClr val="bg1">
                    <a:lumMod val="25000"/>
                  </a:schemeClr>
                </a:solidFill>
                <a:effectLst/>
                <a:uLnTx/>
                <a:uFillTx/>
                <a:latin typeface="Calibri" panose="020F0502020204030204" pitchFamily="34" charset="0"/>
                <a:ea typeface="宋体" panose="02010600030101010101" pitchFamily="2" charset="-122"/>
                <a:sym typeface="+mn-ea"/>
              </a:rPr>
              <a:t>（四）评价标准编制</a:t>
            </a:r>
            <a:endParaRPr kumimoji="0" lang="zh-CN" altLang="en-US" sz="2800" b="1"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宋体" panose="02010600030101010101" pitchFamily="2" charset="-122"/>
                <a:sym typeface="+mn-ea"/>
              </a:rPr>
              <a:t>3.标准的表现形式</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相对标准是指根据不同的对象、条件采用不同的衡量尺度。采用这类标准，可以“区分评价对象的相对优良程度，以便择优选择或择优扶植。一般说来，这类标准是建立在同类水平的参考组数据资料上的</a:t>
            </a:r>
            <a:r>
              <a:rPr lang="en-US" altLang="zh-CN" sz="2400" dirty="0">
                <a:solidFill>
                  <a:schemeClr val="bg1">
                    <a:lumMod val="25000"/>
                  </a:schemeClr>
                </a:solidFill>
                <a:latin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sym typeface="+mn-ea"/>
              </a:rPr>
              <a:t>。高考的录取采用的就是一种相对标准。</a:t>
            </a: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pic>
        <p:nvPicPr>
          <p:cNvPr id="67589" name="图片 2"/>
          <p:cNvPicPr>
            <a:picLocks noChangeAspect="1"/>
          </p:cNvPicPr>
          <p:nvPr/>
        </p:nvPicPr>
        <p:blipFill>
          <a:blip r:embed="rId11"/>
          <a:stretch>
            <a:fillRect/>
          </a:stretch>
        </p:blipFill>
        <p:spPr>
          <a:xfrm>
            <a:off x="5029200" y="4648200"/>
            <a:ext cx="4276090" cy="1661795"/>
          </a:xfrm>
          <a:prstGeom prst="rect">
            <a:avLst/>
          </a:prstGeom>
          <a:noFill/>
          <a:ln w="9525">
            <a:noFill/>
          </a:ln>
        </p:spPr>
      </p:pic>
    </p:spTree>
    <p:custDataLst>
      <p:tags r:id="rId12"/>
    </p:custData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任务二  </a:t>
            </a:r>
            <a:r>
              <a:rPr lang="zh-CN" altLang="en-US" sz="3600" dirty="0">
                <a:latin typeface="隶书" panose="02010509060101010101" pitchFamily="49" charset="-122"/>
                <a:ea typeface="隶书" panose="02010509060101010101" pitchFamily="49" charset="-122"/>
                <a:sym typeface="+mn-ea"/>
              </a:rPr>
              <a:t>幼儿园教育评价资料的收集</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标题 50"/>
          <p:cNvSpPr>
            <a:spLocks noGrp="1"/>
          </p:cNvSpPr>
          <p:nvPr>
            <p:ph type="title"/>
            <p:custDataLst>
              <p:tags r:id="rId1"/>
            </p:custDataLst>
          </p:nvPr>
        </p:nvSpPr>
        <p:spPr/>
        <p:txBody>
          <a:bodyPr/>
          <a:lstStyle/>
          <a:p>
            <a:pPr algn="l"/>
            <a:r>
              <a:rPr lang="zh-CN" altLang="en-US" sz="4000" b="1">
                <a:solidFill>
                  <a:schemeClr val="bg1">
                    <a:lumMod val="25000"/>
                  </a:schemeClr>
                </a:solidFill>
              </a:rPr>
              <a:t>一、信息采集的内容</a:t>
            </a:r>
            <a:endParaRPr lang="zh-CN" altLang="en-US" sz="4000" b="1">
              <a:solidFill>
                <a:schemeClr val="bg1">
                  <a:lumMod val="25000"/>
                </a:schemeClr>
              </a:solidFill>
            </a:endParaRPr>
          </a:p>
        </p:txBody>
      </p:sp>
      <p:sp>
        <p:nvSpPr>
          <p:cNvPr id="10" name="圆角矩形 9"/>
          <p:cNvSpPr/>
          <p:nvPr>
            <p:custDataLst>
              <p:tags r:id="rId2"/>
            </p:custDataLst>
          </p:nvPr>
        </p:nvSpPr>
        <p:spPr>
          <a:xfrm>
            <a:off x="695960" y="1470066"/>
            <a:ext cx="10800715" cy="1462577"/>
          </a:xfrm>
          <a:prstGeom prst="roundRect">
            <a:avLst>
              <a:gd name="adj" fmla="val 17281"/>
            </a:avLst>
          </a:prstGeom>
          <a:solidFill>
            <a:schemeClr val="lt1">
              <a:lumMod val="100000"/>
              <a:alpha val="10000"/>
            </a:schemeClr>
          </a:solidFill>
          <a:ln>
            <a:gradFill>
              <a:gsLst>
                <a:gs pos="0">
                  <a:schemeClr val="accent1">
                    <a:alpha val="70000"/>
                  </a:schemeClr>
                </a:gs>
                <a:gs pos="100000">
                  <a:schemeClr val="accent1">
                    <a:alpha val="60000"/>
                  </a:schemeClr>
                </a:gs>
              </a:gsLst>
              <a:lin ang="10740000" scaled="1"/>
            </a:gradFill>
          </a:ln>
          <a:effectLst/>
        </p:spPr>
        <p:style>
          <a:lnRef idx="2">
            <a:schemeClr val="accent1">
              <a:lumMod val="75000"/>
            </a:schemeClr>
          </a:lnRef>
          <a:fillRef idx="1">
            <a:schemeClr val="accent1"/>
          </a:fillRef>
          <a:effectRef idx="0">
            <a:srgbClr val="FFFFFF"/>
          </a:effectRef>
          <a:fontRef idx="minor">
            <a:schemeClr val="lt1"/>
          </a:fontRef>
        </p:style>
        <p:txBody>
          <a:bodyPr lIns="1007745" tIns="0" rIns="179705" bIns="71755" rtlCol="0" anchor="ctr">
            <a:noAutofit/>
          </a:bodyPr>
          <a:p>
            <a:pPr indent="0" algn="l" fontAlgn="auto">
              <a:lnSpc>
                <a:spcPct val="150000"/>
              </a:lnSpc>
              <a:spcAft>
                <a:spcPts val="0"/>
              </a:spcAft>
            </a:pPr>
            <a:r>
              <a:rPr lang="zh-CN" altLang="en-US" sz="2000" b="1" dirty="0">
                <a:solidFill>
                  <a:schemeClr val="bg1">
                    <a:lumMod val="25000"/>
                  </a:schemeClr>
                </a:solidFill>
                <a:sym typeface="+mn-ea"/>
              </a:rPr>
              <a:t>非数据型数据包括文字型资料和非文字型资料。</a:t>
            </a:r>
            <a:endParaRPr lang="zh-CN" altLang="en-US" sz="2000" b="1" dirty="0">
              <a:solidFill>
                <a:schemeClr val="bg1">
                  <a:lumMod val="25000"/>
                </a:schemeClr>
              </a:solidFill>
              <a:sym typeface="+mn-ea"/>
            </a:endParaRPr>
          </a:p>
        </p:txBody>
      </p:sp>
      <p:sp>
        <p:nvSpPr>
          <p:cNvPr id="11" name="椭圆 10"/>
          <p:cNvSpPr>
            <a:spLocks noChangeAspect="1"/>
          </p:cNvSpPr>
          <p:nvPr>
            <p:custDataLst>
              <p:tags r:id="rId3"/>
            </p:custDataLst>
          </p:nvPr>
        </p:nvSpPr>
        <p:spPr>
          <a:xfrm>
            <a:off x="1020483" y="1942562"/>
            <a:ext cx="517586" cy="517586"/>
          </a:xfrm>
          <a:prstGeom prst="ellipse">
            <a:avLst/>
          </a:prstGeom>
          <a:gradFill>
            <a:gsLst>
              <a:gs pos="0">
                <a:schemeClr val="accent1">
                  <a:alpha val="100000"/>
                </a:schemeClr>
              </a:gs>
              <a:gs pos="100000">
                <a:schemeClr val="accent1">
                  <a:alpha val="59000"/>
                </a:schemeClr>
              </a:gs>
            </a:gsLst>
            <a:lin ang="27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2400" b="1" dirty="0">
                <a:solidFill>
                  <a:srgbClr val="FFFFFF"/>
                </a:solidFill>
                <a:sym typeface="+mn-ea"/>
              </a:rPr>
              <a:t>1</a:t>
            </a:r>
            <a:endParaRPr lang="en-US" altLang="zh-CN" sz="2400" b="1" dirty="0">
              <a:solidFill>
                <a:srgbClr val="FFFFFF"/>
              </a:solidFill>
              <a:sym typeface="+mn-ea"/>
            </a:endParaRPr>
          </a:p>
        </p:txBody>
      </p:sp>
      <p:sp>
        <p:nvSpPr>
          <p:cNvPr id="2" name="圆角矩形 15"/>
          <p:cNvSpPr/>
          <p:nvPr>
            <p:custDataLst>
              <p:tags r:id="rId4"/>
            </p:custDataLst>
          </p:nvPr>
        </p:nvSpPr>
        <p:spPr>
          <a:xfrm>
            <a:off x="695960" y="3088237"/>
            <a:ext cx="10800715" cy="1462577"/>
          </a:xfrm>
          <a:prstGeom prst="roundRect">
            <a:avLst>
              <a:gd name="adj" fmla="val 17281"/>
            </a:avLst>
          </a:prstGeom>
          <a:solidFill>
            <a:schemeClr val="lt1">
              <a:lumMod val="100000"/>
              <a:alpha val="10000"/>
            </a:schemeClr>
          </a:solidFill>
          <a:ln>
            <a:gradFill>
              <a:gsLst>
                <a:gs pos="0">
                  <a:schemeClr val="accent2">
                    <a:alpha val="70000"/>
                  </a:schemeClr>
                </a:gs>
                <a:gs pos="100000">
                  <a:schemeClr val="accent2">
                    <a:alpha val="60000"/>
                  </a:schemeClr>
                </a:gs>
              </a:gsLst>
              <a:lin ang="10740000" scaled="1"/>
            </a:gradFill>
          </a:ln>
          <a:effectLst/>
        </p:spPr>
        <p:style>
          <a:lnRef idx="2">
            <a:schemeClr val="accent1">
              <a:lumMod val="75000"/>
            </a:schemeClr>
          </a:lnRef>
          <a:fillRef idx="1">
            <a:schemeClr val="accent1"/>
          </a:fillRef>
          <a:effectRef idx="0">
            <a:srgbClr val="FFFFFF"/>
          </a:effectRef>
          <a:fontRef idx="minor">
            <a:schemeClr val="lt1"/>
          </a:fontRef>
        </p:style>
        <p:txBody>
          <a:bodyPr lIns="1007745" tIns="0" rIns="179705" bIns="71755" rtlCol="0" anchor="ctr">
            <a:noAutofit/>
          </a:bodyPr>
          <a:p>
            <a:pPr indent="0" algn="l" fontAlgn="auto">
              <a:lnSpc>
                <a:spcPct val="150000"/>
              </a:lnSpc>
              <a:spcAft>
                <a:spcPts val="0"/>
              </a:spcAft>
            </a:pPr>
            <a:r>
              <a:rPr lang="zh-CN" altLang="en-US" sz="2000" b="1" dirty="0">
                <a:solidFill>
                  <a:schemeClr val="bg1">
                    <a:lumMod val="25000"/>
                  </a:schemeClr>
                </a:solidFill>
                <a:sym typeface="+mn-ea"/>
              </a:rPr>
              <a:t>数值型数据包括两类</a:t>
            </a:r>
            <a:r>
              <a:rPr lang="en-US" altLang="zh-CN" sz="2000" b="1" dirty="0">
                <a:solidFill>
                  <a:schemeClr val="bg1">
                    <a:lumMod val="25000"/>
                  </a:schemeClr>
                </a:solidFill>
                <a:sym typeface="+mn-ea"/>
              </a:rPr>
              <a:t>:</a:t>
            </a:r>
            <a:r>
              <a:rPr lang="zh-CN" altLang="en-US" sz="2000" b="1" dirty="0">
                <a:solidFill>
                  <a:schemeClr val="bg1">
                    <a:lumMod val="25000"/>
                  </a:schemeClr>
                </a:solidFill>
                <a:sym typeface="+mn-ea"/>
              </a:rPr>
              <a:t>一是统计数据</a:t>
            </a:r>
            <a:r>
              <a:rPr lang="en-US" altLang="zh-CN" sz="2000" b="1" dirty="0">
                <a:solidFill>
                  <a:schemeClr val="bg1">
                    <a:lumMod val="25000"/>
                  </a:schemeClr>
                </a:solidFill>
                <a:sym typeface="+mn-ea"/>
              </a:rPr>
              <a:t>,</a:t>
            </a:r>
            <a:r>
              <a:rPr lang="zh-CN" altLang="en-US" sz="2000" b="1" dirty="0">
                <a:solidFill>
                  <a:schemeClr val="bg1">
                    <a:lumMod val="25000"/>
                  </a:schemeClr>
                </a:solidFill>
                <a:sym typeface="+mn-ea"/>
              </a:rPr>
              <a:t>二是测量数据。</a:t>
            </a:r>
            <a:endParaRPr lang="zh-CN" altLang="en-US" sz="2000" b="1" dirty="0">
              <a:solidFill>
                <a:schemeClr val="bg1">
                  <a:lumMod val="25000"/>
                </a:schemeClr>
              </a:solidFill>
              <a:sym typeface="+mn-ea"/>
            </a:endParaRPr>
          </a:p>
        </p:txBody>
      </p:sp>
      <p:sp>
        <p:nvSpPr>
          <p:cNvPr id="17" name="椭圆 16"/>
          <p:cNvSpPr>
            <a:spLocks noChangeAspect="1"/>
          </p:cNvSpPr>
          <p:nvPr>
            <p:custDataLst>
              <p:tags r:id="rId5"/>
            </p:custDataLst>
          </p:nvPr>
        </p:nvSpPr>
        <p:spPr>
          <a:xfrm>
            <a:off x="1020483" y="3560732"/>
            <a:ext cx="517586" cy="517586"/>
          </a:xfrm>
          <a:prstGeom prst="ellipse">
            <a:avLst/>
          </a:prstGeom>
          <a:gradFill>
            <a:gsLst>
              <a:gs pos="0">
                <a:schemeClr val="accent2">
                  <a:alpha val="100000"/>
                </a:schemeClr>
              </a:gs>
              <a:gs pos="100000">
                <a:schemeClr val="accent2">
                  <a:alpha val="59000"/>
                </a:schemeClr>
              </a:gs>
            </a:gsLst>
            <a:lin ang="27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2400" b="1" dirty="0">
                <a:solidFill>
                  <a:srgbClr val="FFFFFF"/>
                </a:solidFill>
                <a:sym typeface="+mn-ea"/>
              </a:rPr>
              <a:t>2</a:t>
            </a:r>
            <a:endParaRPr lang="en-US" altLang="zh-CN" sz="2400" b="1" dirty="0">
              <a:solidFill>
                <a:srgbClr val="FFFFFF"/>
              </a:solidFill>
              <a:sym typeface="+mn-ea"/>
            </a:endParaRPr>
          </a:p>
        </p:txBody>
      </p:sp>
      <p:sp>
        <p:nvSpPr>
          <p:cNvPr id="3" name="圆角矩形 20"/>
          <p:cNvSpPr/>
          <p:nvPr>
            <p:custDataLst>
              <p:tags r:id="rId6"/>
            </p:custDataLst>
          </p:nvPr>
        </p:nvSpPr>
        <p:spPr>
          <a:xfrm>
            <a:off x="695960" y="4706407"/>
            <a:ext cx="10800715" cy="1462577"/>
          </a:xfrm>
          <a:prstGeom prst="roundRect">
            <a:avLst>
              <a:gd name="adj" fmla="val 17281"/>
            </a:avLst>
          </a:prstGeom>
          <a:solidFill>
            <a:schemeClr val="lt1">
              <a:lumMod val="100000"/>
              <a:alpha val="10000"/>
            </a:schemeClr>
          </a:solidFill>
          <a:ln>
            <a:gradFill>
              <a:gsLst>
                <a:gs pos="0">
                  <a:schemeClr val="accent3">
                    <a:alpha val="70000"/>
                  </a:schemeClr>
                </a:gs>
                <a:gs pos="100000">
                  <a:schemeClr val="accent3">
                    <a:alpha val="60000"/>
                  </a:schemeClr>
                </a:gs>
              </a:gsLst>
              <a:lin ang="10740000" scaled="1"/>
            </a:gradFill>
          </a:ln>
          <a:effectLst/>
        </p:spPr>
        <p:style>
          <a:lnRef idx="2">
            <a:schemeClr val="accent1">
              <a:lumMod val="75000"/>
            </a:schemeClr>
          </a:lnRef>
          <a:fillRef idx="1">
            <a:schemeClr val="accent1"/>
          </a:fillRef>
          <a:effectRef idx="0">
            <a:srgbClr val="FFFFFF"/>
          </a:effectRef>
          <a:fontRef idx="minor">
            <a:schemeClr val="lt1"/>
          </a:fontRef>
        </p:style>
        <p:txBody>
          <a:bodyPr lIns="1007745" tIns="0" rIns="179705" bIns="71755" rtlCol="0" anchor="ctr">
            <a:noAutofit/>
          </a:bodyPr>
          <a:p>
            <a:pPr indent="0" algn="l" fontAlgn="auto">
              <a:lnSpc>
                <a:spcPct val="150000"/>
              </a:lnSpc>
              <a:spcAft>
                <a:spcPts val="0"/>
              </a:spcAft>
            </a:pPr>
            <a:r>
              <a:rPr lang="zh-CN" altLang="en-US" sz="2000" b="1" dirty="0">
                <a:solidFill>
                  <a:schemeClr val="bg1">
                    <a:lumMod val="25000"/>
                  </a:schemeClr>
                </a:solidFill>
                <a:sym typeface="+mn-ea"/>
              </a:rPr>
              <a:t>非数值型数据是指那些说明事物之间不同属性和类别的数据。</a:t>
            </a:r>
            <a:endParaRPr lang="zh-CN" altLang="en-US" sz="2000" b="1" dirty="0">
              <a:solidFill>
                <a:schemeClr val="bg1">
                  <a:lumMod val="25000"/>
                </a:schemeClr>
              </a:solidFill>
              <a:sym typeface="+mn-ea"/>
            </a:endParaRPr>
          </a:p>
        </p:txBody>
      </p:sp>
      <p:sp>
        <p:nvSpPr>
          <p:cNvPr id="22" name="椭圆 21"/>
          <p:cNvSpPr>
            <a:spLocks noChangeAspect="1"/>
          </p:cNvSpPr>
          <p:nvPr>
            <p:custDataLst>
              <p:tags r:id="rId7"/>
            </p:custDataLst>
          </p:nvPr>
        </p:nvSpPr>
        <p:spPr>
          <a:xfrm>
            <a:off x="1020483" y="5178902"/>
            <a:ext cx="517586" cy="517586"/>
          </a:xfrm>
          <a:prstGeom prst="ellipse">
            <a:avLst/>
          </a:prstGeom>
          <a:gradFill>
            <a:gsLst>
              <a:gs pos="0">
                <a:schemeClr val="accent3">
                  <a:alpha val="100000"/>
                </a:schemeClr>
              </a:gs>
              <a:gs pos="100000">
                <a:schemeClr val="accent3">
                  <a:alpha val="59000"/>
                </a:schemeClr>
              </a:gs>
            </a:gsLst>
            <a:lin ang="27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2400" b="1" dirty="0">
                <a:solidFill>
                  <a:srgbClr val="FFFFFF"/>
                </a:solidFill>
                <a:sym typeface="+mn-ea"/>
              </a:rPr>
              <a:t>3</a:t>
            </a:r>
            <a:endParaRPr lang="en-US" altLang="zh-CN" sz="2400" b="1" dirty="0">
              <a:solidFill>
                <a:srgbClr val="FFFFFF"/>
              </a:solidFill>
              <a:sym typeface="+mn-ea"/>
            </a:endParaRPr>
          </a:p>
        </p:txBody>
      </p:sp>
      <p:pic>
        <p:nvPicPr>
          <p:cNvPr id="13317"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9"/>
    </p:custData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标题 50"/>
          <p:cNvSpPr>
            <a:spLocks noGrp="1"/>
          </p:cNvSpPr>
          <p:nvPr>
            <p:ph type="title"/>
            <p:custDataLst>
              <p:tags r:id="rId1"/>
            </p:custDataLst>
          </p:nvPr>
        </p:nvSpPr>
        <p:spPr/>
        <p:txBody>
          <a:bodyPr/>
          <a:lstStyle/>
          <a:p>
            <a:r>
              <a:rPr lang="zh-CN" altLang="en-US" sz="4000" b="1">
                <a:solidFill>
                  <a:schemeClr val="bg1">
                    <a:lumMod val="25000"/>
                  </a:schemeClr>
                </a:solidFill>
              </a:rPr>
              <a:t>二、收集评价资料的过程与要求</a:t>
            </a:r>
            <a:endParaRPr lang="zh-CN" altLang="en-US" sz="4000" b="1">
              <a:solidFill>
                <a:schemeClr val="bg1">
                  <a:lumMod val="25000"/>
                </a:schemeClr>
              </a:solidFill>
            </a:endParaRPr>
          </a:p>
        </p:txBody>
      </p:sp>
      <p:sp>
        <p:nvSpPr>
          <p:cNvPr id="2" name="圆角矩形 43"/>
          <p:cNvSpPr/>
          <p:nvPr>
            <p:custDataLst>
              <p:tags r:id="rId2"/>
            </p:custDataLst>
          </p:nvPr>
        </p:nvSpPr>
        <p:spPr>
          <a:xfrm>
            <a:off x="695960" y="1466891"/>
            <a:ext cx="10800715" cy="1069466"/>
          </a:xfrm>
          <a:prstGeom prst="roundRect">
            <a:avLst>
              <a:gd name="adj" fmla="val 22030"/>
            </a:avLst>
          </a:prstGeom>
          <a:solidFill>
            <a:schemeClr val="lt1">
              <a:lumMod val="100000"/>
              <a:alpha val="10000"/>
            </a:schemeClr>
          </a:solidFill>
          <a:ln>
            <a:gradFill>
              <a:gsLst>
                <a:gs pos="0">
                  <a:schemeClr val="accent1">
                    <a:alpha val="70000"/>
                  </a:schemeClr>
                </a:gs>
                <a:gs pos="100000">
                  <a:schemeClr val="accent1">
                    <a:alpha val="60000"/>
                  </a:schemeClr>
                </a:gs>
              </a:gsLst>
              <a:lin ang="10740000" scaled="1"/>
            </a:gradFill>
          </a:ln>
          <a:effectLst/>
        </p:spPr>
        <p:style>
          <a:lnRef idx="2">
            <a:schemeClr val="accent1">
              <a:lumMod val="75000"/>
            </a:schemeClr>
          </a:lnRef>
          <a:fillRef idx="1">
            <a:schemeClr val="accent1"/>
          </a:fillRef>
          <a:effectRef idx="0">
            <a:srgbClr val="FFFFFF"/>
          </a:effectRef>
          <a:fontRef idx="minor">
            <a:schemeClr val="lt1"/>
          </a:fontRef>
        </p:style>
        <p:txBody>
          <a:bodyPr lIns="972185" tIns="0" rIns="179705" bIns="36195" rtlCol="0" anchor="ctr">
            <a:noAutofit/>
          </a:bodyPr>
          <a:p>
            <a:pPr indent="0" algn="l" fontAlgn="auto">
              <a:lnSpc>
                <a:spcPct val="130000"/>
              </a:lnSpc>
              <a:spcAft>
                <a:spcPts val="0"/>
              </a:spcAft>
            </a:pPr>
            <a:r>
              <a:rPr lang="zh-CN" altLang="en-US" sz="2000" b="1" dirty="0">
                <a:solidFill>
                  <a:schemeClr val="tx1">
                    <a:lumMod val="85000"/>
                    <a:lumOff val="15000"/>
                  </a:schemeClr>
                </a:solidFill>
                <a:sym typeface="+mn-ea"/>
              </a:rPr>
              <a:t>明确评价资料收集的目标</a:t>
            </a:r>
            <a:endParaRPr lang="zh-CN" altLang="en-US" sz="2000" b="1" dirty="0">
              <a:solidFill>
                <a:schemeClr val="tx1">
                  <a:lumMod val="85000"/>
                  <a:lumOff val="15000"/>
                </a:schemeClr>
              </a:solidFill>
              <a:sym typeface="+mn-ea"/>
            </a:endParaRPr>
          </a:p>
        </p:txBody>
      </p:sp>
      <p:sp>
        <p:nvSpPr>
          <p:cNvPr id="3" name="椭圆 44"/>
          <p:cNvSpPr>
            <a:spLocks noChangeAspect="1"/>
          </p:cNvSpPr>
          <p:nvPr>
            <p:custDataLst>
              <p:tags r:id="rId3"/>
            </p:custDataLst>
          </p:nvPr>
        </p:nvSpPr>
        <p:spPr>
          <a:xfrm>
            <a:off x="1020483" y="1783158"/>
            <a:ext cx="436931" cy="436931"/>
          </a:xfrm>
          <a:prstGeom prst="ellipse">
            <a:avLst/>
          </a:prstGeom>
          <a:gradFill>
            <a:gsLst>
              <a:gs pos="0">
                <a:schemeClr val="accent1">
                  <a:alpha val="100000"/>
                </a:schemeClr>
              </a:gs>
              <a:gs pos="100000">
                <a:schemeClr val="accent1">
                  <a:alpha val="59000"/>
                </a:schemeClr>
              </a:gs>
            </a:gsLst>
            <a:lin ang="27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2000" b="1" dirty="0">
                <a:solidFill>
                  <a:srgbClr val="FFFFFF"/>
                </a:solidFill>
                <a:sym typeface="+mn-ea"/>
              </a:rPr>
              <a:t>1</a:t>
            </a:r>
            <a:endParaRPr lang="en-US" altLang="zh-CN" sz="2000" b="1" dirty="0">
              <a:solidFill>
                <a:srgbClr val="FFFFFF"/>
              </a:solidFill>
              <a:sym typeface="+mn-ea"/>
            </a:endParaRPr>
          </a:p>
        </p:txBody>
      </p:sp>
      <p:sp>
        <p:nvSpPr>
          <p:cNvPr id="5" name="圆角矩形 46"/>
          <p:cNvSpPr/>
          <p:nvPr>
            <p:custDataLst>
              <p:tags r:id="rId4"/>
            </p:custDataLst>
          </p:nvPr>
        </p:nvSpPr>
        <p:spPr>
          <a:xfrm>
            <a:off x="695960" y="2678613"/>
            <a:ext cx="10800715" cy="1069466"/>
          </a:xfrm>
          <a:prstGeom prst="roundRect">
            <a:avLst>
              <a:gd name="adj" fmla="val 22030"/>
            </a:avLst>
          </a:prstGeom>
          <a:solidFill>
            <a:schemeClr val="lt1">
              <a:lumMod val="100000"/>
              <a:alpha val="10000"/>
            </a:schemeClr>
          </a:solidFill>
          <a:ln>
            <a:gradFill>
              <a:gsLst>
                <a:gs pos="0">
                  <a:schemeClr val="accent2">
                    <a:alpha val="70000"/>
                  </a:schemeClr>
                </a:gs>
                <a:gs pos="100000">
                  <a:schemeClr val="accent2">
                    <a:alpha val="60000"/>
                  </a:schemeClr>
                </a:gs>
              </a:gsLst>
              <a:lin ang="10740000" scaled="1"/>
            </a:gradFill>
          </a:ln>
          <a:effectLst/>
        </p:spPr>
        <p:style>
          <a:lnRef idx="2">
            <a:schemeClr val="accent1">
              <a:lumMod val="75000"/>
            </a:schemeClr>
          </a:lnRef>
          <a:fillRef idx="1">
            <a:schemeClr val="accent1"/>
          </a:fillRef>
          <a:effectRef idx="0">
            <a:srgbClr val="FFFFFF"/>
          </a:effectRef>
          <a:fontRef idx="minor">
            <a:schemeClr val="lt1"/>
          </a:fontRef>
        </p:style>
        <p:txBody>
          <a:bodyPr lIns="972185" tIns="0" rIns="179705" bIns="36195" rtlCol="0" anchor="ctr">
            <a:noAutofit/>
          </a:bodyPr>
          <a:p>
            <a:pPr indent="0" algn="l" fontAlgn="auto">
              <a:lnSpc>
                <a:spcPct val="130000"/>
              </a:lnSpc>
              <a:spcAft>
                <a:spcPts val="0"/>
              </a:spcAft>
            </a:pPr>
            <a:r>
              <a:rPr lang="zh-CN" altLang="en-US" sz="2000" b="1" dirty="0">
                <a:solidFill>
                  <a:schemeClr val="bg1">
                    <a:lumMod val="25000"/>
                  </a:schemeClr>
                </a:solidFill>
                <a:sym typeface="+mn-ea"/>
              </a:rPr>
              <a:t>选择收集评价资料的方式</a:t>
            </a:r>
            <a:endParaRPr lang="zh-CN" altLang="en-US" sz="2000" b="1" dirty="0">
              <a:solidFill>
                <a:schemeClr val="bg1">
                  <a:lumMod val="25000"/>
                </a:schemeClr>
              </a:solidFill>
              <a:sym typeface="+mn-ea"/>
            </a:endParaRPr>
          </a:p>
        </p:txBody>
      </p:sp>
      <p:sp>
        <p:nvSpPr>
          <p:cNvPr id="6" name="椭圆 47"/>
          <p:cNvSpPr>
            <a:spLocks noChangeAspect="1"/>
          </p:cNvSpPr>
          <p:nvPr>
            <p:custDataLst>
              <p:tags r:id="rId5"/>
            </p:custDataLst>
          </p:nvPr>
        </p:nvSpPr>
        <p:spPr>
          <a:xfrm>
            <a:off x="1020483" y="2994881"/>
            <a:ext cx="436931" cy="436931"/>
          </a:xfrm>
          <a:prstGeom prst="ellipse">
            <a:avLst/>
          </a:prstGeom>
          <a:gradFill>
            <a:gsLst>
              <a:gs pos="0">
                <a:schemeClr val="accent2">
                  <a:alpha val="100000"/>
                </a:schemeClr>
              </a:gs>
              <a:gs pos="100000">
                <a:schemeClr val="accent2">
                  <a:alpha val="59000"/>
                </a:schemeClr>
              </a:gs>
            </a:gsLst>
            <a:lin ang="27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2000" b="1" dirty="0">
                <a:solidFill>
                  <a:srgbClr val="FFFFFF"/>
                </a:solidFill>
                <a:sym typeface="+mn-ea"/>
              </a:rPr>
              <a:t>2</a:t>
            </a:r>
            <a:endParaRPr lang="en-US" altLang="zh-CN" sz="2000" b="1" dirty="0">
              <a:solidFill>
                <a:srgbClr val="FFFFFF"/>
              </a:solidFill>
              <a:sym typeface="+mn-ea"/>
            </a:endParaRPr>
          </a:p>
        </p:txBody>
      </p:sp>
      <p:sp>
        <p:nvSpPr>
          <p:cNvPr id="7" name="圆角矩形 49"/>
          <p:cNvSpPr/>
          <p:nvPr>
            <p:custDataLst>
              <p:tags r:id="rId6"/>
            </p:custDataLst>
          </p:nvPr>
        </p:nvSpPr>
        <p:spPr>
          <a:xfrm>
            <a:off x="695960" y="3890336"/>
            <a:ext cx="10800715" cy="1069466"/>
          </a:xfrm>
          <a:prstGeom prst="roundRect">
            <a:avLst>
              <a:gd name="adj" fmla="val 22030"/>
            </a:avLst>
          </a:prstGeom>
          <a:solidFill>
            <a:schemeClr val="lt1">
              <a:lumMod val="100000"/>
              <a:alpha val="10000"/>
            </a:schemeClr>
          </a:solidFill>
          <a:ln>
            <a:gradFill>
              <a:gsLst>
                <a:gs pos="0">
                  <a:schemeClr val="accent3">
                    <a:alpha val="70000"/>
                  </a:schemeClr>
                </a:gs>
                <a:gs pos="100000">
                  <a:schemeClr val="accent3">
                    <a:alpha val="60000"/>
                  </a:schemeClr>
                </a:gs>
              </a:gsLst>
              <a:lin ang="10740000" scaled="1"/>
            </a:gradFill>
          </a:ln>
          <a:effectLst/>
        </p:spPr>
        <p:style>
          <a:lnRef idx="2">
            <a:schemeClr val="accent1">
              <a:lumMod val="75000"/>
            </a:schemeClr>
          </a:lnRef>
          <a:fillRef idx="1">
            <a:schemeClr val="accent1"/>
          </a:fillRef>
          <a:effectRef idx="0">
            <a:srgbClr val="FFFFFF"/>
          </a:effectRef>
          <a:fontRef idx="minor">
            <a:schemeClr val="lt1"/>
          </a:fontRef>
        </p:style>
        <p:txBody>
          <a:bodyPr lIns="972185" tIns="0" rIns="179705" bIns="36195" rtlCol="0" anchor="ctr">
            <a:noAutofit/>
          </a:bodyPr>
          <a:p>
            <a:pPr indent="0" algn="l" fontAlgn="auto">
              <a:lnSpc>
                <a:spcPct val="130000"/>
              </a:lnSpc>
              <a:spcAft>
                <a:spcPts val="0"/>
              </a:spcAft>
            </a:pPr>
            <a:r>
              <a:rPr lang="zh-CN" altLang="en-US" sz="2000" b="1" dirty="0">
                <a:solidFill>
                  <a:schemeClr val="bg1">
                    <a:lumMod val="25000"/>
                  </a:schemeClr>
                </a:solidFill>
                <a:sym typeface="+mn-ea"/>
              </a:rPr>
              <a:t>准备收集评价资料的工具</a:t>
            </a:r>
            <a:endParaRPr lang="zh-CN" altLang="en-US" sz="2000" b="1" dirty="0">
              <a:solidFill>
                <a:schemeClr val="bg1">
                  <a:lumMod val="25000"/>
                </a:schemeClr>
              </a:solidFill>
              <a:sym typeface="+mn-ea"/>
            </a:endParaRPr>
          </a:p>
        </p:txBody>
      </p:sp>
      <p:sp>
        <p:nvSpPr>
          <p:cNvPr id="8" name="椭圆 51"/>
          <p:cNvSpPr>
            <a:spLocks noChangeAspect="1"/>
          </p:cNvSpPr>
          <p:nvPr>
            <p:custDataLst>
              <p:tags r:id="rId7"/>
            </p:custDataLst>
          </p:nvPr>
        </p:nvSpPr>
        <p:spPr>
          <a:xfrm>
            <a:off x="1020483" y="4206603"/>
            <a:ext cx="436931" cy="436931"/>
          </a:xfrm>
          <a:prstGeom prst="ellipse">
            <a:avLst/>
          </a:prstGeom>
          <a:gradFill>
            <a:gsLst>
              <a:gs pos="0">
                <a:schemeClr val="accent3">
                  <a:alpha val="100000"/>
                </a:schemeClr>
              </a:gs>
              <a:gs pos="100000">
                <a:schemeClr val="accent3">
                  <a:alpha val="59000"/>
                </a:schemeClr>
              </a:gs>
            </a:gsLst>
            <a:lin ang="27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2000" b="1" dirty="0">
                <a:solidFill>
                  <a:srgbClr val="FFFFFF"/>
                </a:solidFill>
                <a:sym typeface="+mn-ea"/>
              </a:rPr>
              <a:t>3</a:t>
            </a:r>
            <a:endParaRPr lang="en-US" altLang="zh-CN" sz="2000" b="1" dirty="0">
              <a:solidFill>
                <a:srgbClr val="FFFFFF"/>
              </a:solidFill>
              <a:sym typeface="+mn-ea"/>
            </a:endParaRPr>
          </a:p>
        </p:txBody>
      </p:sp>
      <p:sp>
        <p:nvSpPr>
          <p:cNvPr id="54" name="圆角矩形 53"/>
          <p:cNvSpPr/>
          <p:nvPr>
            <p:custDataLst>
              <p:tags r:id="rId8"/>
            </p:custDataLst>
          </p:nvPr>
        </p:nvSpPr>
        <p:spPr>
          <a:xfrm>
            <a:off x="695960" y="5102058"/>
            <a:ext cx="10800715" cy="1069466"/>
          </a:xfrm>
          <a:prstGeom prst="roundRect">
            <a:avLst>
              <a:gd name="adj" fmla="val 22030"/>
            </a:avLst>
          </a:prstGeom>
          <a:solidFill>
            <a:schemeClr val="lt1">
              <a:lumMod val="100000"/>
              <a:alpha val="10000"/>
            </a:schemeClr>
          </a:solidFill>
          <a:ln>
            <a:gradFill>
              <a:gsLst>
                <a:gs pos="0">
                  <a:schemeClr val="accent4">
                    <a:alpha val="70000"/>
                  </a:schemeClr>
                </a:gs>
                <a:gs pos="100000">
                  <a:schemeClr val="accent4">
                    <a:alpha val="60000"/>
                  </a:schemeClr>
                </a:gs>
              </a:gsLst>
              <a:lin ang="10740000" scaled="1"/>
            </a:gradFill>
          </a:ln>
          <a:effectLst/>
        </p:spPr>
        <p:style>
          <a:lnRef idx="2">
            <a:schemeClr val="accent1">
              <a:lumMod val="75000"/>
            </a:schemeClr>
          </a:lnRef>
          <a:fillRef idx="1">
            <a:schemeClr val="accent1"/>
          </a:fillRef>
          <a:effectRef idx="0">
            <a:srgbClr val="FFFFFF"/>
          </a:effectRef>
          <a:fontRef idx="minor">
            <a:schemeClr val="lt1"/>
          </a:fontRef>
        </p:style>
        <p:txBody>
          <a:bodyPr lIns="972185" tIns="0" rIns="179705" bIns="36195" rtlCol="0" anchor="ctr">
            <a:noAutofit/>
          </a:bodyPr>
          <a:p>
            <a:pPr indent="0" algn="l" fontAlgn="auto">
              <a:lnSpc>
                <a:spcPct val="130000"/>
              </a:lnSpc>
              <a:spcAft>
                <a:spcPts val="0"/>
              </a:spcAft>
            </a:pPr>
            <a:r>
              <a:rPr lang="zh-CN" altLang="en-US" sz="2000" b="1" dirty="0">
                <a:solidFill>
                  <a:schemeClr val="bg1">
                    <a:lumMod val="25000"/>
                  </a:schemeClr>
                </a:solidFill>
                <a:sym typeface="+mn-ea"/>
              </a:rPr>
              <a:t>培训收集评价资料的人员</a:t>
            </a:r>
            <a:endParaRPr lang="zh-CN" altLang="en-US" sz="2000" b="1" dirty="0">
              <a:solidFill>
                <a:schemeClr val="bg1">
                  <a:lumMod val="25000"/>
                </a:schemeClr>
              </a:solidFill>
              <a:sym typeface="+mn-ea"/>
            </a:endParaRPr>
          </a:p>
        </p:txBody>
      </p:sp>
      <p:sp>
        <p:nvSpPr>
          <p:cNvPr id="55" name="椭圆 54"/>
          <p:cNvSpPr>
            <a:spLocks noChangeAspect="1"/>
          </p:cNvSpPr>
          <p:nvPr>
            <p:custDataLst>
              <p:tags r:id="rId9"/>
            </p:custDataLst>
          </p:nvPr>
        </p:nvSpPr>
        <p:spPr>
          <a:xfrm>
            <a:off x="1020483" y="5418326"/>
            <a:ext cx="436931" cy="436931"/>
          </a:xfrm>
          <a:prstGeom prst="ellipse">
            <a:avLst/>
          </a:prstGeom>
          <a:gradFill>
            <a:gsLst>
              <a:gs pos="0">
                <a:schemeClr val="accent4">
                  <a:alpha val="100000"/>
                </a:schemeClr>
              </a:gs>
              <a:gs pos="100000">
                <a:schemeClr val="accent4">
                  <a:alpha val="59000"/>
                </a:schemeClr>
              </a:gs>
            </a:gsLst>
            <a:lin ang="27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2000" b="1" dirty="0">
                <a:solidFill>
                  <a:srgbClr val="FFFFFF"/>
                </a:solidFill>
                <a:sym typeface="+mn-ea"/>
              </a:rPr>
              <a:t>4</a:t>
            </a:r>
            <a:endParaRPr lang="en-US" altLang="zh-CN" sz="2000" b="1" dirty="0">
              <a:solidFill>
                <a:srgbClr val="FFFFFF"/>
              </a:solidFill>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3600" b="1" kern="0" dirty="0">
                <a:uFillTx/>
                <a:latin typeface="微软雅黑" panose="020B0503020204020204" charset="-122"/>
                <a:cs typeface="+mn-ea"/>
                <a:sym typeface="+mn-ea"/>
              </a:rPr>
              <a:t>一、信息采集的内容</a:t>
            </a:r>
            <a:br>
              <a:rPr kumimoji="0" lang="zh-CN" altLang="en-US" sz="3600" b="1" kern="1200" cap="none" spc="0" normalizeH="0" baseline="0" noProof="0" dirty="0">
                <a:solidFill>
                  <a:srgbClr val="FFC000"/>
                </a:solidFill>
                <a:latin typeface="宋体" panose="02010600030101010101" pitchFamily="2" charset="-122"/>
                <a:ea typeface="宋体" panose="02010600030101010101" pitchFamily="2" charset="-122"/>
                <a:cs typeface="+mn-cs"/>
              </a:rPr>
            </a:b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幼儿园教育评价中，评价对象不同，评价目的不同，所需要的评价信息就有可能不同。通常评价所涉及的信息归纳起来主要有三类信息：非数据型数据、数值型数据和非数值型数据。</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1</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）非数据型数据包括文字型资料和非文字型资料。</a:t>
            </a:r>
            <a:endParaRPr kumimoji="0" lang="en-US" altLang="zh-CN"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4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b="1" noProof="0" dirty="0">
                <a:solidFill>
                  <a:schemeClr val="bg1">
                    <a:lumMod val="25000"/>
                  </a:schemeClr>
                </a:solidFill>
                <a:latin typeface="宋体" panose="02010600030101010101" pitchFamily="2" charset="-122"/>
                <a:ea typeface="宋体" panose="02010600030101010101" pitchFamily="2" charset="-122"/>
                <a:sym typeface="+mn-ea"/>
              </a:rPr>
              <a:t> 如：文字型资料指的是园长计划、总结、教师教案、教学计划、家长意见等书面资料）非文字型资料如幼儿美术绘画作品、录首录像资料等。</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任务一  </a:t>
            </a:r>
            <a:r>
              <a:rPr lang="zh-CN" altLang="en-US" sz="3600" dirty="0">
                <a:latin typeface="隶书" panose="02010509060101010101" pitchFamily="49" charset="-122"/>
                <a:ea typeface="隶书" panose="02010509060101010101" pitchFamily="49" charset="-122"/>
                <a:sym typeface="+mn-ea"/>
              </a:rPr>
              <a:t>幼儿园教育评价方案的设计</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3600" b="1" kern="0" dirty="0">
                <a:uFillTx/>
                <a:latin typeface="微软雅黑" panose="020B0503020204020204" charset="-122"/>
                <a:cs typeface="+mn-ea"/>
                <a:sym typeface="+mn-ea"/>
              </a:rPr>
              <a:t>一、信息采集的内容</a:t>
            </a:r>
            <a:br>
              <a:rPr kumimoji="0" lang="zh-CN" altLang="en-US" sz="3600" b="1" kern="1200" cap="none" spc="0" normalizeH="0" baseline="0" noProof="0" dirty="0">
                <a:solidFill>
                  <a:srgbClr val="FFC000"/>
                </a:solidFill>
                <a:latin typeface="宋体" panose="02010600030101010101" pitchFamily="2" charset="-122"/>
                <a:ea typeface="宋体" panose="02010600030101010101" pitchFamily="2" charset="-122"/>
                <a:cs typeface="+mn-cs"/>
              </a:rPr>
            </a:b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 数值型数据包括两类</a:t>
            </a:r>
            <a:r>
              <a:rPr lang="zh-CN" altLang="en-US" sz="2400" baseline="-25000" noProof="0" dirty="0">
                <a:solidFill>
                  <a:schemeClr val="bg1">
                    <a:lumMod val="25000"/>
                  </a:schemeClr>
                </a:solidFill>
                <a:latin typeface="宋体" panose="02010600030101010101" pitchFamily="2" charset="-122"/>
                <a:ea typeface="宋体" panose="02010600030101010101" pitchFamily="2" charset="-122"/>
                <a:sym typeface="+mn-ea"/>
              </a:rPr>
              <a:t>：</a:t>
            </a:r>
            <a:endParaRPr kumimoji="0" lang="en-US" altLang="zh-CN" sz="2400" kern="1200" cap="none" spc="0" normalizeH="0" baseline="-2500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一是统计数据，指通过计算个数获得的数据，如幼儿数、 教师数等；</a:t>
            </a:r>
            <a:endParaRPr kumimoji="0" lang="en-US" altLang="zh-CN"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二是测量数据，指使用一定工具或依据一定的标准进行测量而获得的数据。</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）非数值型数据是指那些说明事物之间不同属性和类别的数据，</a:t>
            </a:r>
            <a:endParaRPr kumimoji="0" lang="en-US" altLang="zh-CN"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b="1" noProof="0" dirty="0">
                <a:solidFill>
                  <a:schemeClr val="bg1">
                    <a:lumMod val="25000"/>
                  </a:schemeClr>
                </a:solidFill>
                <a:latin typeface="宋体" panose="02010600030101010101" pitchFamily="2" charset="-122"/>
                <a:ea typeface="宋体" panose="02010600030101010101" pitchFamily="2" charset="-122"/>
                <a:sym typeface="+mn-ea"/>
              </a:rPr>
              <a:t>如：幼儿性别、年 龄、教师学历、教龄、职称等。</a:t>
            </a:r>
            <a:endParaRPr kumimoji="0" lang="zh-CN" altLang="en-US" sz="24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400" b="1" kern="1200" cap="none" spc="0" normalizeH="0" baseline="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61912" name="Rectangle 120"/>
          <p:cNvSpPr>
            <a:spLocks noChangeArrowheads="1"/>
          </p:cNvSpPr>
          <p:nvPr/>
        </p:nvSpPr>
        <p:spPr bwMode="auto">
          <a:xfrm>
            <a:off x="4814888" y="2089150"/>
            <a:ext cx="1217613" cy="263525"/>
          </a:xfrm>
          <a:prstGeom prst="rect">
            <a:avLst/>
          </a:prstGeom>
          <a:noFill/>
          <a:ln w="3175">
            <a:solidFill>
              <a:srgbClr val="000000"/>
            </a:solidFill>
            <a:miter lim="800000"/>
          </a:ln>
        </p:spPr>
        <p:txBody>
          <a:bodyPr lIns="35999" tIns="35999" rIns="35999" bIns="35999"/>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教师间的书面交流</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11" name="Rectangle 119"/>
          <p:cNvSpPr>
            <a:spLocks noChangeArrowheads="1"/>
          </p:cNvSpPr>
          <p:nvPr/>
        </p:nvSpPr>
        <p:spPr bwMode="auto">
          <a:xfrm>
            <a:off x="6191250" y="2087880"/>
            <a:ext cx="1543050" cy="260350"/>
          </a:xfrm>
          <a:prstGeom prst="rect">
            <a:avLst/>
          </a:prstGeom>
          <a:noFill/>
          <a:ln w="3175">
            <a:solidFill>
              <a:srgbClr val="000000"/>
            </a:solidFill>
            <a:miter lim="800000"/>
          </a:ln>
        </p:spPr>
        <p:txBody>
          <a:bodyPr lIns="35999" tIns="35999" rIns="35999" bIns="35999"/>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教学日记与记录</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10" name="Rectangle 118"/>
          <p:cNvSpPr>
            <a:spLocks noChangeArrowheads="1"/>
          </p:cNvSpPr>
          <p:nvPr/>
        </p:nvSpPr>
        <p:spPr bwMode="auto">
          <a:xfrm>
            <a:off x="2286000" y="3231198"/>
            <a:ext cx="1077913" cy="476250"/>
          </a:xfrm>
          <a:prstGeom prst="rect">
            <a:avLst/>
          </a:prstGeom>
          <a:noFill/>
          <a:ln w="3175">
            <a:solidFill>
              <a:srgbClr val="000000"/>
            </a:solidFill>
            <a:miter lim="800000"/>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显示幼儿能力的实物样本</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9" name="Rectangle 117"/>
          <p:cNvSpPr>
            <a:spLocks noChangeArrowheads="1"/>
          </p:cNvSpPr>
          <p:nvPr/>
        </p:nvSpPr>
        <p:spPr bwMode="auto">
          <a:xfrm>
            <a:off x="5076825" y="5294313"/>
            <a:ext cx="889000" cy="274638"/>
          </a:xfrm>
          <a:prstGeom prst="rect">
            <a:avLst/>
          </a:prstGeom>
          <a:noFill/>
          <a:ln w="3175">
            <a:solidFill>
              <a:srgbClr val="000000"/>
            </a:solidFill>
            <a:miter lim="800000"/>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其他有关记录</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8" name="Rectangle 116"/>
          <p:cNvSpPr>
            <a:spLocks noChangeArrowheads="1"/>
          </p:cNvSpPr>
          <p:nvPr/>
        </p:nvSpPr>
        <p:spPr bwMode="auto">
          <a:xfrm>
            <a:off x="3733800" y="5334000"/>
            <a:ext cx="1106805" cy="260350"/>
          </a:xfrm>
          <a:prstGeom prst="rect">
            <a:avLst/>
          </a:prstGeom>
          <a:noFill/>
          <a:ln w="3175">
            <a:solidFill>
              <a:srgbClr val="000000"/>
            </a:solidFill>
            <a:miter lim="800000"/>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照片、录像</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7" name="Rectangle 115"/>
          <p:cNvSpPr>
            <a:spLocks noChangeArrowheads="1"/>
          </p:cNvSpPr>
          <p:nvPr/>
        </p:nvSpPr>
        <p:spPr bwMode="auto">
          <a:xfrm>
            <a:off x="4097338" y="2557463"/>
            <a:ext cx="809625" cy="240030"/>
          </a:xfrm>
          <a:prstGeom prst="rect">
            <a:avLst/>
          </a:prstGeom>
          <a:noFill/>
          <a:ln w="3175">
            <a:solidFill>
              <a:srgbClr val="000000"/>
            </a:solidFill>
            <a:miter lim="800000"/>
          </a:ln>
        </p:spPr>
        <p:txBody>
          <a:bodyPr lIns="35999" tIns="35999" rIns="35999" bIns="35999">
            <a:spAutoFit/>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展览解说词</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6" name="AutoShape 114"/>
          <p:cNvSpPr>
            <a:spLocks noChangeArrowheads="1"/>
          </p:cNvSpPr>
          <p:nvPr/>
        </p:nvSpPr>
        <p:spPr bwMode="auto">
          <a:xfrm>
            <a:off x="5519738" y="2552700"/>
            <a:ext cx="981075" cy="469900"/>
          </a:xfrm>
          <a:prstGeom prst="roundRect">
            <a:avLst>
              <a:gd name="adj" fmla="val 16667"/>
            </a:avLst>
          </a:prstGeom>
          <a:noFill/>
          <a:ln w="3175">
            <a:solidFill>
              <a:srgbClr val="000000"/>
            </a:solidFill>
            <a:round/>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对活动项目的描述与记载</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5" name="箭头 111"/>
          <p:cNvSpPr>
            <a:spLocks noChangeShapeType="1"/>
          </p:cNvSpPr>
          <p:nvPr/>
        </p:nvSpPr>
        <p:spPr bwMode="auto">
          <a:xfrm flipH="1" flipV="1">
            <a:off x="5435600" y="2335213"/>
            <a:ext cx="550863" cy="290513"/>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4" name="Rectangle 112"/>
          <p:cNvSpPr>
            <a:spLocks noChangeArrowheads="1"/>
          </p:cNvSpPr>
          <p:nvPr/>
        </p:nvSpPr>
        <p:spPr bwMode="auto">
          <a:xfrm>
            <a:off x="6961188" y="2565400"/>
            <a:ext cx="898525" cy="454025"/>
          </a:xfrm>
          <a:prstGeom prst="rect">
            <a:avLst/>
          </a:prstGeom>
          <a:noFill/>
          <a:ln w="3175">
            <a:solidFill>
              <a:srgbClr val="000000"/>
            </a:solidFill>
            <a:miter lim="800000"/>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对幼儿语言和故事的记载</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3" name="箭头 112"/>
          <p:cNvSpPr>
            <a:spLocks noChangeShapeType="1"/>
          </p:cNvSpPr>
          <p:nvPr/>
        </p:nvSpPr>
        <p:spPr bwMode="auto">
          <a:xfrm flipV="1">
            <a:off x="5965825" y="2325688"/>
            <a:ext cx="534988" cy="320675"/>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2" name="Rectangle 110"/>
          <p:cNvSpPr>
            <a:spLocks noChangeArrowheads="1"/>
          </p:cNvSpPr>
          <p:nvPr/>
        </p:nvSpPr>
        <p:spPr bwMode="auto">
          <a:xfrm>
            <a:off x="8328025" y="3884613"/>
            <a:ext cx="812800" cy="455613"/>
          </a:xfrm>
          <a:prstGeom prst="rect">
            <a:avLst/>
          </a:prstGeom>
          <a:noFill/>
          <a:ln w="3175">
            <a:solidFill>
              <a:srgbClr val="000000"/>
            </a:solidFill>
            <a:miter lim="800000"/>
          </a:ln>
        </p:spPr>
        <p:txBody>
          <a:bodyPr lIns="35999" tIns="35999" rIns="35999" bIns="35999"/>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幼儿日常行为观察手记</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1" name="箭头 113"/>
          <p:cNvSpPr>
            <a:spLocks noChangeShapeType="1"/>
          </p:cNvSpPr>
          <p:nvPr/>
        </p:nvSpPr>
        <p:spPr bwMode="auto">
          <a:xfrm flipH="1" flipV="1">
            <a:off x="4933950" y="2698750"/>
            <a:ext cx="587375" cy="95250"/>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900" name="Rectangle 108"/>
          <p:cNvSpPr>
            <a:spLocks noChangeArrowheads="1"/>
          </p:cNvSpPr>
          <p:nvPr/>
        </p:nvSpPr>
        <p:spPr bwMode="auto">
          <a:xfrm>
            <a:off x="8342313" y="3327400"/>
            <a:ext cx="809625" cy="484188"/>
          </a:xfrm>
          <a:prstGeom prst="rect">
            <a:avLst/>
          </a:prstGeom>
          <a:noFill/>
          <a:ln w="3175">
            <a:solidFill>
              <a:srgbClr val="000000"/>
            </a:solidFill>
            <a:miter lim="800000"/>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幼儿能力特点参照指标</a:t>
            </a:r>
            <a:endParaRPr kumimoji="0" lang="zh-CN" altLang="en-US" sz="1100" b="1"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9" name="Rectangle 107"/>
          <p:cNvSpPr>
            <a:spLocks noChangeArrowheads="1"/>
          </p:cNvSpPr>
          <p:nvPr/>
        </p:nvSpPr>
        <p:spPr bwMode="auto">
          <a:xfrm>
            <a:off x="8385175" y="2720975"/>
            <a:ext cx="823913" cy="469900"/>
          </a:xfrm>
          <a:prstGeom prst="rect">
            <a:avLst/>
          </a:prstGeom>
          <a:noFill/>
          <a:ln w="3175">
            <a:solidFill>
              <a:srgbClr val="000000"/>
            </a:solidFill>
            <a:miter lim="800000"/>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幼儿性格特点参照指标</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8" name="箭头 114"/>
          <p:cNvSpPr>
            <a:spLocks noChangeShapeType="1"/>
          </p:cNvSpPr>
          <p:nvPr/>
        </p:nvSpPr>
        <p:spPr bwMode="auto">
          <a:xfrm>
            <a:off x="6548438" y="2757488"/>
            <a:ext cx="381000" cy="0"/>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7" name="箭头 115"/>
          <p:cNvSpPr>
            <a:spLocks noChangeShapeType="1"/>
          </p:cNvSpPr>
          <p:nvPr/>
        </p:nvSpPr>
        <p:spPr bwMode="auto">
          <a:xfrm flipV="1">
            <a:off x="6018213" y="2974975"/>
            <a:ext cx="6350" cy="190500"/>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6" name="Oval 104"/>
          <p:cNvSpPr>
            <a:spLocks noChangeArrowheads="1"/>
          </p:cNvSpPr>
          <p:nvPr/>
        </p:nvSpPr>
        <p:spPr bwMode="auto">
          <a:xfrm>
            <a:off x="5595938" y="3143250"/>
            <a:ext cx="885825" cy="627063"/>
          </a:xfrm>
          <a:prstGeom prst="ellipse">
            <a:avLst/>
          </a:prstGeom>
          <a:noFill/>
          <a:ln w="3175">
            <a:solidFill>
              <a:srgbClr val="000000"/>
            </a:solidFill>
            <a:round/>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评价信息与方法</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5" name="箭头 116"/>
          <p:cNvSpPr>
            <a:spLocks noChangeShapeType="1"/>
          </p:cNvSpPr>
          <p:nvPr/>
        </p:nvSpPr>
        <p:spPr bwMode="auto">
          <a:xfrm flipH="1">
            <a:off x="5176838" y="3403600"/>
            <a:ext cx="392113" cy="0"/>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4" name="AutoShape 102"/>
          <p:cNvSpPr>
            <a:spLocks noChangeArrowheads="1"/>
          </p:cNvSpPr>
          <p:nvPr/>
        </p:nvSpPr>
        <p:spPr bwMode="auto">
          <a:xfrm>
            <a:off x="6937375" y="3365500"/>
            <a:ext cx="1092200" cy="261938"/>
          </a:xfrm>
          <a:prstGeom prst="roundRect">
            <a:avLst>
              <a:gd name="adj" fmla="val 16667"/>
            </a:avLst>
          </a:prstGeom>
          <a:noFill/>
          <a:ln w="3175">
            <a:solidFill>
              <a:srgbClr val="000000"/>
            </a:solidFill>
            <a:round/>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教师的观察记录</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3" name="箭头 117"/>
          <p:cNvSpPr>
            <a:spLocks noChangeShapeType="1"/>
          </p:cNvSpPr>
          <p:nvPr/>
        </p:nvSpPr>
        <p:spPr bwMode="auto">
          <a:xfrm flipH="1" flipV="1">
            <a:off x="3630930" y="2819083"/>
            <a:ext cx="561975" cy="579438"/>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2" name="AutoShape 100"/>
          <p:cNvSpPr>
            <a:spLocks noChangeArrowheads="1"/>
          </p:cNvSpPr>
          <p:nvPr/>
        </p:nvSpPr>
        <p:spPr bwMode="auto">
          <a:xfrm>
            <a:off x="4211638" y="3194050"/>
            <a:ext cx="958850" cy="454677"/>
          </a:xfrm>
          <a:prstGeom prst="roundRect">
            <a:avLst>
              <a:gd name="adj" fmla="val 16667"/>
            </a:avLst>
          </a:prstGeom>
          <a:noFill/>
          <a:ln w="3175">
            <a:solidFill>
              <a:srgbClr val="000000"/>
            </a:solidFill>
            <a:round/>
          </a:ln>
        </p:spPr>
        <p:txBody>
          <a:bodyPr lIns="35999" tIns="35999" rIns="35999" bIns="35999">
            <a:spAutoFit/>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幼儿活动与发展的个人档案</a:t>
            </a:r>
            <a:endParaRPr kumimoji="0" lang="zh-CN" altLang="en-US" sz="1100" b="1"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1" name="箭头 118"/>
          <p:cNvSpPr>
            <a:spLocks noChangeShapeType="1"/>
          </p:cNvSpPr>
          <p:nvPr/>
        </p:nvSpPr>
        <p:spPr bwMode="auto">
          <a:xfrm flipH="1">
            <a:off x="3695700" y="3467100"/>
            <a:ext cx="496888" cy="4763"/>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90" name="AutoShape 98"/>
          <p:cNvSpPr>
            <a:spLocks noChangeArrowheads="1"/>
          </p:cNvSpPr>
          <p:nvPr/>
        </p:nvSpPr>
        <p:spPr bwMode="auto">
          <a:xfrm>
            <a:off x="4344988" y="3971925"/>
            <a:ext cx="866775" cy="525463"/>
          </a:xfrm>
          <a:prstGeom prst="roundRect">
            <a:avLst>
              <a:gd name="adj" fmla="val 16667"/>
            </a:avLst>
          </a:prstGeom>
          <a:noFill/>
          <a:ln w="3175">
            <a:solidFill>
              <a:srgbClr val="000000"/>
            </a:solidFill>
            <a:round/>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幼儿的集体活动成果</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89" name="箭头 119"/>
          <p:cNvSpPr>
            <a:spLocks noChangeShapeType="1"/>
          </p:cNvSpPr>
          <p:nvPr/>
        </p:nvSpPr>
        <p:spPr bwMode="auto">
          <a:xfrm flipH="1">
            <a:off x="3646488" y="3462338"/>
            <a:ext cx="561975" cy="682625"/>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88" name="AutoShape 96"/>
          <p:cNvSpPr>
            <a:spLocks noChangeArrowheads="1"/>
          </p:cNvSpPr>
          <p:nvPr/>
        </p:nvSpPr>
        <p:spPr bwMode="auto">
          <a:xfrm>
            <a:off x="6391275" y="4044950"/>
            <a:ext cx="1103313" cy="276225"/>
          </a:xfrm>
          <a:prstGeom prst="roundRect">
            <a:avLst>
              <a:gd name="adj" fmla="val 16667"/>
            </a:avLst>
          </a:prstGeom>
          <a:noFill/>
          <a:ln w="3175">
            <a:solidFill>
              <a:srgbClr val="000000"/>
            </a:solidFill>
            <a:round/>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幼儿的自我反馈</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87" name="箭头 120"/>
          <p:cNvSpPr>
            <a:spLocks noChangeShapeType="1"/>
          </p:cNvSpPr>
          <p:nvPr/>
        </p:nvSpPr>
        <p:spPr bwMode="auto">
          <a:xfrm flipH="1">
            <a:off x="5230813" y="3617913"/>
            <a:ext cx="560388" cy="407988"/>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86" name="Rectangle 94"/>
          <p:cNvSpPr>
            <a:spLocks noChangeArrowheads="1"/>
          </p:cNvSpPr>
          <p:nvPr/>
        </p:nvSpPr>
        <p:spPr bwMode="auto">
          <a:xfrm>
            <a:off x="3132138" y="5024438"/>
            <a:ext cx="522288" cy="257175"/>
          </a:xfrm>
          <a:prstGeom prst="rect">
            <a:avLst/>
          </a:prstGeom>
          <a:noFill/>
          <a:ln w="3175">
            <a:solidFill>
              <a:srgbClr val="000000"/>
            </a:solidFill>
            <a:miter lim="800000"/>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概念网</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85" name="箭头 121"/>
          <p:cNvSpPr>
            <a:spLocks noChangeShapeType="1"/>
          </p:cNvSpPr>
          <p:nvPr/>
        </p:nvSpPr>
        <p:spPr bwMode="auto">
          <a:xfrm>
            <a:off x="6532563" y="3409950"/>
            <a:ext cx="365125" cy="1588"/>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84" name="Rectangle 92"/>
          <p:cNvSpPr>
            <a:spLocks noChangeArrowheads="1"/>
          </p:cNvSpPr>
          <p:nvPr/>
        </p:nvSpPr>
        <p:spPr bwMode="auto">
          <a:xfrm>
            <a:off x="3135313" y="4521200"/>
            <a:ext cx="487363" cy="266700"/>
          </a:xfrm>
          <a:prstGeom prst="rect">
            <a:avLst/>
          </a:prstGeom>
          <a:noFill/>
          <a:ln w="3175">
            <a:solidFill>
              <a:srgbClr val="000000"/>
            </a:solidFill>
            <a:miter lim="800000"/>
          </a:ln>
        </p:spPr>
        <p:txBody>
          <a:bodyPr lIns="35999" tIns="35999" rIns="35999" bIns="35999"/>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画图</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83" name="箭头 122"/>
          <p:cNvSpPr>
            <a:spLocks noChangeShapeType="1"/>
          </p:cNvSpPr>
          <p:nvPr/>
        </p:nvSpPr>
        <p:spPr bwMode="auto">
          <a:xfrm>
            <a:off x="6389688" y="3565525"/>
            <a:ext cx="501650" cy="571500"/>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72735" name="Rectangle 90"/>
          <p:cNvSpPr/>
          <p:nvPr/>
        </p:nvSpPr>
        <p:spPr>
          <a:xfrm>
            <a:off x="2514600" y="3954463"/>
            <a:ext cx="873125" cy="446087"/>
          </a:xfrm>
          <a:prstGeom prst="rect">
            <a:avLst/>
          </a:prstGeom>
          <a:noFill/>
          <a:ln w="3175" cap="flat" cmpd="sng">
            <a:solidFill>
              <a:srgbClr val="000000"/>
            </a:solidFill>
            <a:prstDash val="solid"/>
            <a:miter/>
            <a:headEnd type="none" w="med" len="med"/>
            <a:tailEnd type="none" w="med" len="med"/>
          </a:ln>
        </p:spPr>
        <p:txBody>
          <a:bodyPr lIns="35999" tIns="35999" rIns="35999" bIns="35999" anchor="t" anchorCtr="0"/>
          <a:p>
            <a:pPr algn="ctr" eaLnBrk="0" hangingPunct="0"/>
            <a:r>
              <a:rPr lang="zh-CN" altLang="en-US" sz="1000" dirty="0">
                <a:latin typeface="Calibri" panose="020F0502020204030204" pitchFamily="34" charset="0"/>
                <a:cs typeface="Times New Roman" panose="02020603050405020304" pitchFamily="18" charset="0"/>
              </a:rPr>
              <a:t>口语表达与书面创作</a:t>
            </a:r>
            <a:endParaRPr lang="zh-CN" altLang="en-US" dirty="0">
              <a:latin typeface="Arial" panose="020B0604020202020204" pitchFamily="34" charset="0"/>
            </a:endParaRPr>
          </a:p>
        </p:txBody>
      </p:sp>
      <p:sp>
        <p:nvSpPr>
          <p:cNvPr id="161881" name="箭头 123"/>
          <p:cNvSpPr>
            <a:spLocks noChangeShapeType="1"/>
          </p:cNvSpPr>
          <p:nvPr/>
        </p:nvSpPr>
        <p:spPr bwMode="auto">
          <a:xfrm flipH="1">
            <a:off x="3609975" y="4400550"/>
            <a:ext cx="1027113" cy="260350"/>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72737" name="Rectangle 88"/>
          <p:cNvSpPr/>
          <p:nvPr/>
        </p:nvSpPr>
        <p:spPr>
          <a:xfrm>
            <a:off x="2514283" y="2514283"/>
            <a:ext cx="781050" cy="428625"/>
          </a:xfrm>
          <a:prstGeom prst="rect">
            <a:avLst/>
          </a:prstGeom>
          <a:noFill/>
          <a:ln w="3175" cap="flat" cmpd="sng">
            <a:solidFill>
              <a:srgbClr val="000000"/>
            </a:solidFill>
            <a:prstDash val="solid"/>
            <a:miter/>
            <a:headEnd type="none" w="med" len="med"/>
            <a:tailEnd type="none" w="med" len="med"/>
          </a:ln>
        </p:spPr>
        <p:txBody>
          <a:bodyPr lIns="35999" tIns="35999" rIns="35999" bIns="35999" anchor="t" anchorCtr="0"/>
          <a:p>
            <a:pPr algn="ctr" eaLnBrk="0" hangingPunct="0"/>
            <a:r>
              <a:rPr lang="zh-CN" altLang="en-US" sz="1000" dirty="0">
                <a:latin typeface="Calibri" panose="020F0502020204030204" pitchFamily="34" charset="0"/>
                <a:cs typeface="Times New Roman" panose="02020603050405020304" pitchFamily="18" charset="0"/>
              </a:rPr>
              <a:t>音乐、舞蹈动作创作</a:t>
            </a:r>
            <a:endParaRPr lang="zh-CN" altLang="en-US" dirty="0">
              <a:latin typeface="Arial" panose="020B0604020202020204" pitchFamily="34" charset="0"/>
            </a:endParaRPr>
          </a:p>
        </p:txBody>
      </p:sp>
      <p:sp>
        <p:nvSpPr>
          <p:cNvPr id="161879" name="箭头 124"/>
          <p:cNvSpPr>
            <a:spLocks noChangeShapeType="1"/>
          </p:cNvSpPr>
          <p:nvPr/>
        </p:nvSpPr>
        <p:spPr bwMode="auto">
          <a:xfrm flipH="1">
            <a:off x="3690938" y="4400550"/>
            <a:ext cx="941388" cy="735013"/>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78" name="Rectangle 86"/>
          <p:cNvSpPr>
            <a:spLocks noChangeArrowheads="1"/>
          </p:cNvSpPr>
          <p:nvPr/>
        </p:nvSpPr>
        <p:spPr bwMode="auto">
          <a:xfrm>
            <a:off x="5338763" y="4538663"/>
            <a:ext cx="942975" cy="240030"/>
          </a:xfrm>
          <a:prstGeom prst="rect">
            <a:avLst/>
          </a:prstGeom>
          <a:noFill/>
          <a:ln w="3175">
            <a:solidFill>
              <a:srgbClr val="000000"/>
            </a:solidFill>
            <a:miter lim="800000"/>
          </a:ln>
        </p:spPr>
        <p:txBody>
          <a:bodyPr lIns="35999" tIns="35999" rIns="35999" bIns="35999">
            <a:spAutoFit/>
          </a:bodyPr>
          <a:lstStyle/>
          <a:p>
            <a:pPr marL="0" marR="0" lvl="0" indent="0" algn="ctr"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各种建构创设</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77" name="箭头 125"/>
          <p:cNvSpPr>
            <a:spLocks noChangeShapeType="1"/>
          </p:cNvSpPr>
          <p:nvPr/>
        </p:nvSpPr>
        <p:spPr bwMode="auto">
          <a:xfrm flipH="1">
            <a:off x="4478338" y="4405313"/>
            <a:ext cx="149225" cy="889000"/>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76" name="Rectangle 84"/>
          <p:cNvSpPr>
            <a:spLocks noChangeArrowheads="1"/>
          </p:cNvSpPr>
          <p:nvPr/>
        </p:nvSpPr>
        <p:spPr bwMode="auto">
          <a:xfrm>
            <a:off x="6762750" y="4978400"/>
            <a:ext cx="728980" cy="281305"/>
          </a:xfrm>
          <a:prstGeom prst="rect">
            <a:avLst/>
          </a:prstGeom>
          <a:noFill/>
          <a:ln w="3175">
            <a:solidFill>
              <a:srgbClr val="000000"/>
            </a:solidFill>
            <a:miter lim="800000"/>
          </a:ln>
        </p:spPr>
        <p:txBody>
          <a:bodyPr lIns="35999" tIns="35999" rIns="35999" bIns="35999"/>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自我表述</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75" name="箭头 126"/>
          <p:cNvSpPr>
            <a:spLocks noChangeShapeType="1"/>
          </p:cNvSpPr>
          <p:nvPr/>
        </p:nvSpPr>
        <p:spPr bwMode="auto">
          <a:xfrm>
            <a:off x="4637088" y="4425950"/>
            <a:ext cx="688975" cy="809625"/>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74" name="Rectangle 82"/>
          <p:cNvSpPr>
            <a:spLocks noChangeArrowheads="1"/>
          </p:cNvSpPr>
          <p:nvPr/>
        </p:nvSpPr>
        <p:spPr bwMode="auto">
          <a:xfrm>
            <a:off x="7889875" y="5028883"/>
            <a:ext cx="495300" cy="277813"/>
          </a:xfrm>
          <a:prstGeom prst="rect">
            <a:avLst/>
          </a:prstGeom>
          <a:noFill/>
          <a:ln w="3175">
            <a:solidFill>
              <a:srgbClr val="000000"/>
            </a:solidFill>
            <a:miter lim="800000"/>
          </a:ln>
        </p:spPr>
        <p:txBody>
          <a:bodyPr lIns="35999" tIns="35999" rIns="35999" bIns="35999"/>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概念网</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73" name="箭头 127"/>
          <p:cNvSpPr>
            <a:spLocks noChangeShapeType="1"/>
          </p:cNvSpPr>
          <p:nvPr/>
        </p:nvSpPr>
        <p:spPr bwMode="auto">
          <a:xfrm>
            <a:off x="4652963" y="4421188"/>
            <a:ext cx="657225" cy="274638"/>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72" name="Rectangle 80"/>
          <p:cNvSpPr>
            <a:spLocks noChangeArrowheads="1"/>
          </p:cNvSpPr>
          <p:nvPr/>
        </p:nvSpPr>
        <p:spPr bwMode="auto">
          <a:xfrm>
            <a:off x="8172450" y="4408488"/>
            <a:ext cx="365125" cy="268288"/>
          </a:xfrm>
          <a:prstGeom prst="rect">
            <a:avLst/>
          </a:prstGeom>
          <a:noFill/>
          <a:ln w="3175">
            <a:solidFill>
              <a:srgbClr val="000000"/>
            </a:solidFill>
            <a:miter lim="800000"/>
          </a:ln>
        </p:spPr>
        <p:txBody>
          <a:bodyPr lIns="35999" tIns="35999" rIns="35999" bIns="35999"/>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kumimoji="0" lang="zh-CN" altLang="en-US" sz="1100" b="1" i="0" u="none" strike="noStrike" kern="1200" cap="none" spc="0" normalizeH="0" baseline="0" noProof="0">
                <a:ln>
                  <a:noFill/>
                </a:ln>
                <a:solidFill>
                  <a:schemeClr val="tx1">
                    <a:lumMod val="95000"/>
                    <a:lumOff val="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录音</a:t>
            </a: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71" name="箭头 128"/>
          <p:cNvSpPr>
            <a:spLocks noChangeShapeType="1"/>
          </p:cNvSpPr>
          <p:nvPr/>
        </p:nvSpPr>
        <p:spPr bwMode="auto">
          <a:xfrm flipV="1">
            <a:off x="8061325" y="2879725"/>
            <a:ext cx="306388" cy="677863"/>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70" name="箭头 129"/>
          <p:cNvSpPr>
            <a:spLocks noChangeShapeType="1"/>
          </p:cNvSpPr>
          <p:nvPr/>
        </p:nvSpPr>
        <p:spPr bwMode="auto">
          <a:xfrm>
            <a:off x="8045450" y="3454400"/>
            <a:ext cx="265113" cy="4763"/>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69" name="箭头 130"/>
          <p:cNvSpPr>
            <a:spLocks noChangeShapeType="1"/>
          </p:cNvSpPr>
          <p:nvPr/>
        </p:nvSpPr>
        <p:spPr bwMode="auto">
          <a:xfrm>
            <a:off x="8040688" y="3454400"/>
            <a:ext cx="285750" cy="825500"/>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68" name="箭头 131"/>
          <p:cNvSpPr>
            <a:spLocks noChangeShapeType="1"/>
          </p:cNvSpPr>
          <p:nvPr/>
        </p:nvSpPr>
        <p:spPr bwMode="auto">
          <a:xfrm>
            <a:off x="6938963" y="4300538"/>
            <a:ext cx="0" cy="671513"/>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67" name="箭头 132"/>
          <p:cNvSpPr>
            <a:spLocks noChangeShapeType="1"/>
          </p:cNvSpPr>
          <p:nvPr/>
        </p:nvSpPr>
        <p:spPr bwMode="auto">
          <a:xfrm>
            <a:off x="6934200" y="4300538"/>
            <a:ext cx="1063625" cy="677863"/>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161866" name="箭头 133"/>
          <p:cNvSpPr>
            <a:spLocks noChangeShapeType="1"/>
          </p:cNvSpPr>
          <p:nvPr/>
        </p:nvSpPr>
        <p:spPr bwMode="auto">
          <a:xfrm>
            <a:off x="6961188" y="4305300"/>
            <a:ext cx="1184275" cy="269875"/>
          </a:xfrm>
          <a:prstGeom prst="line">
            <a:avLst/>
          </a:prstGeom>
          <a:noFill/>
          <a:ln w="15875">
            <a:solidFill>
              <a:srgbClr val="000000"/>
            </a:solidFill>
            <a:round/>
            <a:tailEnd type="triangle" w="med" len="med"/>
          </a:ln>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100" b="1" i="0" u="none" strike="noStrike" kern="1200" cap="none" spc="0" normalizeH="0" baseline="0" noProof="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p:txBody>
      </p:sp>
      <p:sp>
        <p:nvSpPr>
          <p:cNvPr id="72752" name="Rectangle 121"/>
          <p:cNvSpPr/>
          <p:nvPr/>
        </p:nvSpPr>
        <p:spPr>
          <a:xfrm>
            <a:off x="1524000" y="44450"/>
            <a:ext cx="309880" cy="368300"/>
          </a:xfrm>
          <a:prstGeom prst="rect">
            <a:avLst/>
          </a:prstGeom>
          <a:noFill/>
          <a:ln w="9525">
            <a:noFill/>
          </a:ln>
        </p:spPr>
        <p:txBody>
          <a:bodyPr wrap="none" anchor="ctr" anchorCtr="0">
            <a:spAutoFit/>
          </a:bodyPr>
          <a:p>
            <a:endParaRPr lang="zh-CN" altLang="en-US" dirty="0">
              <a:latin typeface="Arial" panose="020B0604020202020204" pitchFamily="34" charset="0"/>
            </a:endParaRPr>
          </a:p>
        </p:txBody>
      </p:sp>
      <p:sp>
        <p:nvSpPr>
          <p:cNvPr id="100" name="矩形 99"/>
          <p:cNvSpPr/>
          <p:nvPr/>
        </p:nvSpPr>
        <p:spPr>
          <a:xfrm>
            <a:off x="1447800" y="412433"/>
            <a:ext cx="6000750" cy="500063"/>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lstStyle/>
          <a:p>
            <a:pPr marL="0" marR="0" lvl="0" indent="130175" algn="l" defTabSz="914400" rtl="0" eaLnBrk="0" fontAlgn="base" latinLnBrk="0" hangingPunct="0">
              <a:spcBef>
                <a:spcPct val="0"/>
              </a:spcBef>
              <a:spcAft>
                <a:spcPct val="0"/>
              </a:spcAft>
              <a:buClrTx/>
              <a:buSzTx/>
              <a:buFontTx/>
              <a:buNone/>
              <a:defRPr/>
            </a:pPr>
            <a:r>
              <a:rPr kumimoji="0" lang="zh-CN" altLang="en-US" sz="2800" b="1" i="0" u="none" strike="noStrike" kern="1200" cap="none" spc="0" normalizeH="0" baseline="0" noProof="0" dirty="0">
                <a:ln>
                  <a:noFill/>
                </a:ln>
                <a:solidFill>
                  <a:schemeClr val="tx1">
                    <a:lumMod val="95000"/>
                    <a:lumOff val="5000"/>
                  </a:schemeClr>
                </a:solidFill>
                <a:effectLst/>
                <a:uLnTx/>
                <a:uFillTx/>
                <a:latin typeface="宋体" panose="02010600030101010101" pitchFamily="2" charset="-122"/>
                <a:ea typeface="宋体" panose="02010600030101010101" pitchFamily="2" charset="-122"/>
                <a:cs typeface="Times New Roman" panose="02020603050405020304" pitchFamily="18" charset="0"/>
              </a:rPr>
              <a:t>二、收集评价资料的过程与要求</a:t>
            </a:r>
            <a:endParaRPr kumimoji="0" lang="zh-CN" altLang="en-US" sz="2800" b="1"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a:t>
            </a:r>
            <a:r>
              <a:rPr lang="zh-CN" altLang="en-US" sz="2400" b="1" dirty="0">
                <a:solidFill>
                  <a:schemeClr val="bg1">
                    <a:lumMod val="25000"/>
                  </a:schemeClr>
                </a:solidFill>
                <a:latin typeface="宋体" panose="02010600030101010101" pitchFamily="2" charset="-122"/>
                <a:sym typeface="+mn-ea"/>
              </a:rPr>
              <a:t>一</a:t>
            </a:r>
            <a:r>
              <a:rPr lang="zh-CN" altLang="en-US" sz="2400" dirty="0">
                <a:solidFill>
                  <a:schemeClr val="bg1">
                    <a:lumMod val="25000"/>
                  </a:schemeClr>
                </a:solidFill>
                <a:latin typeface="宋体" panose="02010600030101010101" pitchFamily="2" charset="-122"/>
                <a:sym typeface="+mn-ea"/>
              </a:rPr>
              <a:t>）</a:t>
            </a:r>
            <a:r>
              <a:rPr lang="zh-CN" altLang="en-US" sz="2400" b="1" dirty="0">
                <a:solidFill>
                  <a:schemeClr val="bg1">
                    <a:lumMod val="25000"/>
                  </a:schemeClr>
                </a:solidFill>
                <a:latin typeface="宋体" panose="02010600030101010101" pitchFamily="2" charset="-122"/>
                <a:sym typeface="+mn-ea"/>
              </a:rPr>
              <a:t>明确评价资料收集的目标</a:t>
            </a:r>
            <a:endParaRPr kumimoji="0" lang="en-US" altLang="zh-CN" sz="2400" kern="1200" cap="none" spc="0" normalizeH="0" baseline="-25000" noProof="0" dirty="0">
              <a:solidFill>
                <a:schemeClr val="bg1">
                  <a:lumMod val="25000"/>
                </a:schemeClr>
              </a:solidFill>
              <a:latin typeface="宋体" panose="02010600030101010101" pitchFamily="2" charset="-122"/>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ln>
                  <a:noFill/>
                </a:ln>
                <a:effectLst/>
                <a:uLnTx/>
                <a:uFillTx/>
                <a:latin typeface="Arial" panose="020B0604020202020204" pitchFamily="34" charset="0"/>
                <a:ea typeface="宋体" panose="02010600030101010101" pitchFamily="2" charset="-122"/>
                <a:sym typeface="+mn-ea"/>
              </a:rPr>
              <a:t>确定目标时必须注意</a:t>
            </a:r>
            <a:r>
              <a:rPr lang="en-US" sz="2400" noProof="0" dirty="0">
                <a:ln>
                  <a:noFill/>
                </a:ln>
                <a:effectLst/>
                <a:uLnTx/>
                <a:uFillTx/>
                <a:latin typeface="Arial" panose="020B0604020202020204" pitchFamily="34" charset="0"/>
                <a:ea typeface="宋体" panose="02010600030101010101" pitchFamily="2" charset="-122"/>
                <a:sym typeface="+mn-ea"/>
              </a:rPr>
              <a:t>:</a:t>
            </a:r>
            <a:endParaRPr kumimoji="0" lang="en-US" sz="240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ln>
                  <a:noFill/>
                </a:ln>
                <a:effectLst/>
                <a:uLnTx/>
                <a:uFillTx/>
                <a:latin typeface="Arial" panose="020B0604020202020204" pitchFamily="34" charset="0"/>
                <a:ea typeface="宋体" panose="02010600030101010101" pitchFamily="2" charset="-122"/>
                <a:sym typeface="+mn-ea"/>
              </a:rPr>
              <a:t>    </a:t>
            </a:r>
            <a:r>
              <a:rPr lang="zh-CN" altLang="en-US" sz="2400" noProof="0" dirty="0">
                <a:ln>
                  <a:noFill/>
                </a:ln>
                <a:effectLst/>
                <a:uLnTx/>
                <a:uFillTx/>
                <a:latin typeface="Arial" panose="020B0604020202020204" pitchFamily="34" charset="0"/>
                <a:ea typeface="宋体" panose="02010600030101010101" pitchFamily="2" charset="-122"/>
                <a:sym typeface="+mn-ea"/>
              </a:rPr>
              <a:t>①收集的资料必须能切实反映事物的主要方面和特征，必要时注意收集具体事例和证据，避免忽略重要的评价信息</a:t>
            </a:r>
            <a:r>
              <a:rPr lang="en-US" sz="2400" noProof="0" dirty="0">
                <a:ln>
                  <a:noFill/>
                </a:ln>
                <a:effectLst/>
                <a:uLnTx/>
                <a:uFillTx/>
                <a:latin typeface="Arial" panose="020B0604020202020204" pitchFamily="34" charset="0"/>
                <a:ea typeface="宋体" panose="02010600030101010101" pitchFamily="2" charset="-122"/>
                <a:sym typeface="+mn-ea"/>
              </a:rPr>
              <a:t>;</a:t>
            </a:r>
            <a:endParaRPr kumimoji="0" lang="en-US" sz="240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ln>
                  <a:noFill/>
                </a:ln>
                <a:effectLst/>
                <a:uLnTx/>
                <a:uFillTx/>
                <a:latin typeface="Arial" panose="020B0604020202020204" pitchFamily="34" charset="0"/>
                <a:ea typeface="宋体" panose="02010600030101010101" pitchFamily="2" charset="-122"/>
                <a:sym typeface="+mn-ea"/>
              </a:rPr>
              <a:t>    </a:t>
            </a:r>
            <a:r>
              <a:rPr lang="zh-CN" altLang="en-US" sz="2400" noProof="0" dirty="0">
                <a:ln>
                  <a:noFill/>
                </a:ln>
                <a:effectLst/>
                <a:uLnTx/>
                <a:uFillTx/>
                <a:latin typeface="Arial" panose="020B0604020202020204" pitchFamily="34" charset="0"/>
                <a:ea typeface="宋体" panose="02010600030101010101" pitchFamily="2" charset="-122"/>
                <a:sym typeface="+mn-ea"/>
              </a:rPr>
              <a:t>②尽可能明确详尽地规定操作定义，使资料项目既切中目的又便于观察记录，避免模棱两可</a:t>
            </a:r>
            <a:r>
              <a:rPr lang="en-US" sz="2400" noProof="0" dirty="0">
                <a:ln>
                  <a:noFill/>
                </a:ln>
                <a:effectLst/>
                <a:uLnTx/>
                <a:uFillTx/>
                <a:latin typeface="Arial" panose="020B0604020202020204" pitchFamily="34" charset="0"/>
                <a:ea typeface="宋体" panose="02010600030101010101" pitchFamily="2" charset="-122"/>
                <a:sym typeface="+mn-ea"/>
              </a:rPr>
              <a:t>;</a:t>
            </a:r>
            <a:endParaRPr kumimoji="0" lang="en-US" sz="240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ln>
                  <a:noFill/>
                </a:ln>
                <a:effectLst/>
                <a:uLnTx/>
                <a:uFillTx/>
                <a:latin typeface="Arial" panose="020B0604020202020204" pitchFamily="34" charset="0"/>
                <a:ea typeface="宋体" panose="02010600030101010101" pitchFamily="2" charset="-122"/>
                <a:sym typeface="+mn-ea"/>
              </a:rPr>
              <a:t>    </a:t>
            </a:r>
            <a:r>
              <a:rPr lang="zh-CN" altLang="en-US" sz="2400" noProof="0" dirty="0">
                <a:ln>
                  <a:noFill/>
                </a:ln>
                <a:effectLst/>
                <a:uLnTx/>
                <a:uFillTx/>
                <a:latin typeface="Arial" panose="020B0604020202020204" pitchFamily="34" charset="0"/>
                <a:ea typeface="宋体" panose="02010600030101010101" pitchFamily="2" charset="-122"/>
                <a:sym typeface="+mn-ea"/>
              </a:rPr>
              <a:t>③根据指标特性，决定采用量化或质的资料方式，能用数量化处理的尽量收集数据，并尽可能采用质的说明和数据描述相结合的方式。</a:t>
            </a:r>
            <a:endParaRPr kumimoji="0" lang="zh-CN" altLang="en-US" sz="240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400" kern="1200" cap="none" spc="0" normalizeH="0" baseline="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a:t>
            </a:r>
            <a:r>
              <a:rPr lang="zh-CN" altLang="en-US" sz="2400" b="1" dirty="0">
                <a:solidFill>
                  <a:schemeClr val="bg1">
                    <a:lumMod val="25000"/>
                  </a:schemeClr>
                </a:solidFill>
                <a:latin typeface="宋体" panose="02010600030101010101" pitchFamily="2" charset="-122"/>
                <a:sym typeface="+mn-ea"/>
              </a:rPr>
              <a:t>一</a:t>
            </a:r>
            <a:r>
              <a:rPr lang="zh-CN" altLang="en-US" sz="2400" dirty="0">
                <a:solidFill>
                  <a:schemeClr val="bg1">
                    <a:lumMod val="25000"/>
                  </a:schemeClr>
                </a:solidFill>
                <a:latin typeface="宋体" panose="02010600030101010101" pitchFamily="2" charset="-122"/>
                <a:sym typeface="+mn-ea"/>
              </a:rPr>
              <a:t>）</a:t>
            </a:r>
            <a:r>
              <a:rPr lang="zh-CN" altLang="en-US" sz="2400" b="1" dirty="0">
                <a:solidFill>
                  <a:schemeClr val="bg1">
                    <a:lumMod val="25000"/>
                  </a:schemeClr>
                </a:solidFill>
                <a:latin typeface="宋体" panose="02010600030101010101" pitchFamily="2" charset="-122"/>
                <a:sym typeface="+mn-ea"/>
              </a:rPr>
              <a:t>明确评价资料收集的目标</a:t>
            </a:r>
            <a:endParaRPr kumimoji="0" lang="en-US" altLang="zh-CN" sz="2400" kern="1200" cap="none" spc="0" normalizeH="0" baseline="-25000" noProof="0" dirty="0">
              <a:solidFill>
                <a:schemeClr val="bg1">
                  <a:lumMod val="25000"/>
                </a:schemeClr>
              </a:solidFill>
              <a:latin typeface="宋体" panose="02010600030101010101" pitchFamily="2" charset="-122"/>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ln>
                  <a:noFill/>
                </a:ln>
                <a:effectLst/>
                <a:uLnTx/>
                <a:uFillTx/>
                <a:latin typeface="Arial" panose="020B0604020202020204" pitchFamily="34" charset="0"/>
                <a:ea typeface="宋体" panose="02010600030101010101" pitchFamily="2" charset="-122"/>
                <a:sym typeface="+mn-ea"/>
              </a:rPr>
              <a:t>确定目标时必须注意</a:t>
            </a:r>
            <a:r>
              <a:rPr lang="en-US" sz="2400" noProof="0" dirty="0">
                <a:ln>
                  <a:noFill/>
                </a:ln>
                <a:effectLst/>
                <a:uLnTx/>
                <a:uFillTx/>
                <a:latin typeface="Arial" panose="020B0604020202020204" pitchFamily="34" charset="0"/>
                <a:ea typeface="宋体" panose="02010600030101010101" pitchFamily="2" charset="-122"/>
                <a:sym typeface="+mn-ea"/>
              </a:rPr>
              <a:t>:</a:t>
            </a:r>
            <a:endParaRPr kumimoji="0" lang="en-US" sz="240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ln>
                  <a:noFill/>
                </a:ln>
                <a:effectLst/>
                <a:uLnTx/>
                <a:uFillTx/>
                <a:latin typeface="Arial" panose="020B0604020202020204" pitchFamily="34" charset="0"/>
                <a:ea typeface="宋体" panose="02010600030101010101" pitchFamily="2" charset="-122"/>
                <a:sym typeface="+mn-ea"/>
              </a:rPr>
              <a:t>    </a:t>
            </a:r>
            <a:r>
              <a:rPr lang="zh-CN" altLang="en-US" sz="2400" noProof="0" dirty="0">
                <a:ln>
                  <a:noFill/>
                </a:ln>
                <a:effectLst/>
                <a:uLnTx/>
                <a:uFillTx/>
                <a:latin typeface="Arial" panose="020B0604020202020204" pitchFamily="34" charset="0"/>
                <a:ea typeface="宋体" panose="02010600030101010101" pitchFamily="2" charset="-122"/>
                <a:sym typeface="+mn-ea"/>
              </a:rPr>
              <a:t>①收集的资料必须能切实反映事物的主要方面和特征，必要时注意收集具体事例和证据，避免忽略重要的评价信息</a:t>
            </a:r>
            <a:r>
              <a:rPr lang="en-US" sz="2400" noProof="0" dirty="0">
                <a:ln>
                  <a:noFill/>
                </a:ln>
                <a:effectLst/>
                <a:uLnTx/>
                <a:uFillTx/>
                <a:latin typeface="Arial" panose="020B0604020202020204" pitchFamily="34" charset="0"/>
                <a:ea typeface="宋体" panose="02010600030101010101" pitchFamily="2" charset="-122"/>
                <a:sym typeface="+mn-ea"/>
              </a:rPr>
              <a:t>;</a:t>
            </a:r>
            <a:endParaRPr kumimoji="0" lang="en-US" sz="240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ln>
                  <a:noFill/>
                </a:ln>
                <a:effectLst/>
                <a:uLnTx/>
                <a:uFillTx/>
                <a:latin typeface="Arial" panose="020B0604020202020204" pitchFamily="34" charset="0"/>
                <a:ea typeface="宋体" panose="02010600030101010101" pitchFamily="2" charset="-122"/>
                <a:sym typeface="+mn-ea"/>
              </a:rPr>
              <a:t>    </a:t>
            </a:r>
            <a:r>
              <a:rPr lang="zh-CN" altLang="en-US" sz="2400" noProof="0" dirty="0">
                <a:ln>
                  <a:noFill/>
                </a:ln>
                <a:effectLst/>
                <a:uLnTx/>
                <a:uFillTx/>
                <a:latin typeface="Arial" panose="020B0604020202020204" pitchFamily="34" charset="0"/>
                <a:ea typeface="宋体" panose="02010600030101010101" pitchFamily="2" charset="-122"/>
                <a:sym typeface="+mn-ea"/>
              </a:rPr>
              <a:t>②尽可能明确详尽地规定操作定义，使资料项目既切中目的又便于观察记录，避免模棱两可</a:t>
            </a:r>
            <a:r>
              <a:rPr lang="en-US" sz="2400" noProof="0" dirty="0">
                <a:ln>
                  <a:noFill/>
                </a:ln>
                <a:effectLst/>
                <a:uLnTx/>
                <a:uFillTx/>
                <a:latin typeface="Arial" panose="020B0604020202020204" pitchFamily="34" charset="0"/>
                <a:ea typeface="宋体" panose="02010600030101010101" pitchFamily="2" charset="-122"/>
                <a:sym typeface="+mn-ea"/>
              </a:rPr>
              <a:t>;</a:t>
            </a:r>
            <a:endParaRPr kumimoji="0" lang="en-US" sz="240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ln>
                  <a:noFill/>
                </a:ln>
                <a:effectLst/>
                <a:uLnTx/>
                <a:uFillTx/>
                <a:latin typeface="Arial" panose="020B0604020202020204" pitchFamily="34" charset="0"/>
                <a:ea typeface="宋体" panose="02010600030101010101" pitchFamily="2" charset="-122"/>
                <a:sym typeface="+mn-ea"/>
              </a:rPr>
              <a:t>    </a:t>
            </a:r>
            <a:r>
              <a:rPr lang="zh-CN" altLang="en-US" sz="2400" noProof="0" dirty="0">
                <a:ln>
                  <a:noFill/>
                </a:ln>
                <a:effectLst/>
                <a:uLnTx/>
                <a:uFillTx/>
                <a:latin typeface="Arial" panose="020B0604020202020204" pitchFamily="34" charset="0"/>
                <a:ea typeface="宋体" panose="02010600030101010101" pitchFamily="2" charset="-122"/>
                <a:sym typeface="+mn-ea"/>
              </a:rPr>
              <a:t>③根据指标特性，决定采用量化或质的资料方式，能用数量化处理的尽量收集数据，并尽可能采用质的说明和数据描述相结合的方式。</a:t>
            </a:r>
            <a:endParaRPr kumimoji="0" lang="zh-CN" altLang="en-US" sz="2400"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400" kern="1200" cap="none" spc="0" normalizeH="0" baseline="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形状 22"/>
          <p:cNvSpPr/>
          <p:nvPr>
            <p:custDataLst>
              <p:tags r:id="rId1"/>
            </p:custDataLst>
          </p:nvPr>
        </p:nvSpPr>
        <p:spPr>
          <a:xfrm>
            <a:off x="1071880" y="1328420"/>
            <a:ext cx="10175875" cy="5066030"/>
          </a:xfrm>
          <a:custGeom>
            <a:avLst/>
            <a:gdLst>
              <a:gd name="connsiteX0" fmla="*/ 215906 w 10768330"/>
              <a:gd name="connsiteY0" fmla="*/ 0 h 5234940"/>
              <a:gd name="connsiteX1" fmla="*/ 2742639 w 10768330"/>
              <a:gd name="connsiteY1" fmla="*/ 0 h 5234940"/>
              <a:gd name="connsiteX2" fmla="*/ 2895329 w 10768330"/>
              <a:gd name="connsiteY2" fmla="*/ 63259 h 5234940"/>
              <a:gd name="connsiteX3" fmla="*/ 3127406 w 10768330"/>
              <a:gd name="connsiteY3" fmla="*/ 295342 h 5234940"/>
              <a:gd name="connsiteX4" fmla="*/ 3280095 w 10768330"/>
              <a:gd name="connsiteY4" fmla="*/ 358593 h 5234940"/>
              <a:gd name="connsiteX5" fmla="*/ 10552468 w 10768330"/>
              <a:gd name="connsiteY5" fmla="*/ 358593 h 5234940"/>
              <a:gd name="connsiteX6" fmla="*/ 10768330 w 10768330"/>
              <a:gd name="connsiteY6" fmla="*/ 574490 h 5234940"/>
              <a:gd name="connsiteX7" fmla="*/ 10768330 w 10768330"/>
              <a:gd name="connsiteY7" fmla="*/ 5018988 h 5234940"/>
              <a:gd name="connsiteX8" fmla="*/ 10552433 w 10768330"/>
              <a:gd name="connsiteY8" fmla="*/ 5234940 h 5234940"/>
              <a:gd name="connsiteX9" fmla="*/ 3495421 w 10768330"/>
              <a:gd name="connsiteY9" fmla="*/ 5234940 h 5234940"/>
              <a:gd name="connsiteX10" fmla="*/ 3495400 w 10768330"/>
              <a:gd name="connsiteY10" fmla="*/ 5234940 h 5234940"/>
              <a:gd name="connsiteX11" fmla="*/ 1999721 w 10768330"/>
              <a:gd name="connsiteY11" fmla="*/ 5234940 h 5234940"/>
              <a:gd name="connsiteX12" fmla="*/ 1999679 w 10768330"/>
              <a:gd name="connsiteY12" fmla="*/ 5234940 h 5234940"/>
              <a:gd name="connsiteX13" fmla="*/ 215839 w 10768330"/>
              <a:gd name="connsiteY13" fmla="*/ 5234940 h 5234940"/>
              <a:gd name="connsiteX14" fmla="*/ 0 w 10768330"/>
              <a:gd name="connsiteY14" fmla="*/ 5019039 h 5234940"/>
              <a:gd name="connsiteX15" fmla="*/ 0 w 10768330"/>
              <a:gd name="connsiteY15" fmla="*/ 215906 h 5234940"/>
              <a:gd name="connsiteX16" fmla="*/ 215906 w 10768330"/>
              <a:gd name="connsiteY16" fmla="*/ 0 h 5234940"/>
              <a:gd name="connsiteX0-1" fmla="*/ 215906 w 10768330"/>
              <a:gd name="connsiteY0-2" fmla="*/ 0 h 5234940"/>
              <a:gd name="connsiteX1-3" fmla="*/ 2742639 w 10768330"/>
              <a:gd name="connsiteY1-4" fmla="*/ 0 h 5234940"/>
              <a:gd name="connsiteX2-5" fmla="*/ 2895329 w 10768330"/>
              <a:gd name="connsiteY2-6" fmla="*/ 63259 h 5234940"/>
              <a:gd name="connsiteX3-7" fmla="*/ 3127406 w 10768330"/>
              <a:gd name="connsiteY3-8" fmla="*/ 295342 h 5234940"/>
              <a:gd name="connsiteX4-9" fmla="*/ 3280095 w 10768330"/>
              <a:gd name="connsiteY4-10" fmla="*/ 358593 h 5234940"/>
              <a:gd name="connsiteX5-11" fmla="*/ 10552468 w 10768330"/>
              <a:gd name="connsiteY5-12" fmla="*/ 358593 h 5234940"/>
              <a:gd name="connsiteX6-13" fmla="*/ 10768330 w 10768330"/>
              <a:gd name="connsiteY6-14" fmla="*/ 574490 h 5234940"/>
              <a:gd name="connsiteX7-15" fmla="*/ 10768330 w 10768330"/>
              <a:gd name="connsiteY7-16" fmla="*/ 5018988 h 5234940"/>
              <a:gd name="connsiteX8-17" fmla="*/ 10552433 w 10768330"/>
              <a:gd name="connsiteY8-18" fmla="*/ 5234940 h 5234940"/>
              <a:gd name="connsiteX9-19" fmla="*/ 3495421 w 10768330"/>
              <a:gd name="connsiteY9-20" fmla="*/ 5234940 h 5234940"/>
              <a:gd name="connsiteX10-21" fmla="*/ 3495400 w 10768330"/>
              <a:gd name="connsiteY10-22" fmla="*/ 5234940 h 5234940"/>
              <a:gd name="connsiteX11-23" fmla="*/ 1999721 w 10768330"/>
              <a:gd name="connsiteY11-24" fmla="*/ 5234940 h 5234940"/>
              <a:gd name="connsiteX12-25" fmla="*/ 1999679 w 10768330"/>
              <a:gd name="connsiteY12-26" fmla="*/ 5234940 h 5234940"/>
              <a:gd name="connsiteX13-27" fmla="*/ 215839 w 10768330"/>
              <a:gd name="connsiteY13-28" fmla="*/ 5234940 h 5234940"/>
              <a:gd name="connsiteX14-29" fmla="*/ 0 w 10768330"/>
              <a:gd name="connsiteY14-30" fmla="*/ 5019039 h 5234940"/>
              <a:gd name="connsiteX15-31" fmla="*/ 0 w 10768330"/>
              <a:gd name="connsiteY15-32" fmla="*/ 215906 h 5234940"/>
              <a:gd name="connsiteX16-33" fmla="*/ 215906 w 10768330"/>
              <a:gd name="connsiteY16-34" fmla="*/ 0 h 5234940"/>
              <a:gd name="connsiteX0-35" fmla="*/ 215906 w 10768330"/>
              <a:gd name="connsiteY0-36" fmla="*/ 0 h 5234940"/>
              <a:gd name="connsiteX1-37" fmla="*/ 2742639 w 10768330"/>
              <a:gd name="connsiteY1-38" fmla="*/ 0 h 5234940"/>
              <a:gd name="connsiteX2-39" fmla="*/ 2895329 w 10768330"/>
              <a:gd name="connsiteY2-40" fmla="*/ 63259 h 5234940"/>
              <a:gd name="connsiteX3-41" fmla="*/ 3127406 w 10768330"/>
              <a:gd name="connsiteY3-42" fmla="*/ 295342 h 5234940"/>
              <a:gd name="connsiteX4-43" fmla="*/ 3280095 w 10768330"/>
              <a:gd name="connsiteY4-44" fmla="*/ 358593 h 5234940"/>
              <a:gd name="connsiteX5-45" fmla="*/ 10552468 w 10768330"/>
              <a:gd name="connsiteY5-46" fmla="*/ 358593 h 5234940"/>
              <a:gd name="connsiteX6-47" fmla="*/ 10768330 w 10768330"/>
              <a:gd name="connsiteY6-48" fmla="*/ 574490 h 5234940"/>
              <a:gd name="connsiteX7-49" fmla="*/ 10768330 w 10768330"/>
              <a:gd name="connsiteY7-50" fmla="*/ 5018988 h 5234940"/>
              <a:gd name="connsiteX8-51" fmla="*/ 10552433 w 10768330"/>
              <a:gd name="connsiteY8-52" fmla="*/ 5234940 h 5234940"/>
              <a:gd name="connsiteX9-53" fmla="*/ 3495421 w 10768330"/>
              <a:gd name="connsiteY9-54" fmla="*/ 5234940 h 5234940"/>
              <a:gd name="connsiteX10-55" fmla="*/ 3495400 w 10768330"/>
              <a:gd name="connsiteY10-56" fmla="*/ 5234940 h 5234940"/>
              <a:gd name="connsiteX11-57" fmla="*/ 1999721 w 10768330"/>
              <a:gd name="connsiteY11-58" fmla="*/ 5234940 h 5234940"/>
              <a:gd name="connsiteX12-59" fmla="*/ 1999679 w 10768330"/>
              <a:gd name="connsiteY12-60" fmla="*/ 5234940 h 5234940"/>
              <a:gd name="connsiteX13-61" fmla="*/ 215839 w 10768330"/>
              <a:gd name="connsiteY13-62" fmla="*/ 5234940 h 5234940"/>
              <a:gd name="connsiteX14-63" fmla="*/ 0 w 10768330"/>
              <a:gd name="connsiteY14-64" fmla="*/ 5019039 h 5234940"/>
              <a:gd name="connsiteX15-65" fmla="*/ 0 w 10768330"/>
              <a:gd name="connsiteY15-66" fmla="*/ 215906 h 5234940"/>
              <a:gd name="connsiteX16-67" fmla="*/ 215906 w 10768330"/>
              <a:gd name="connsiteY16-68" fmla="*/ 0 h 5234940"/>
              <a:gd name="connsiteX0-69" fmla="*/ 215906 w 10768330"/>
              <a:gd name="connsiteY0-70" fmla="*/ 0 h 5234940"/>
              <a:gd name="connsiteX1-71" fmla="*/ 2742639 w 10768330"/>
              <a:gd name="connsiteY1-72" fmla="*/ 0 h 5234940"/>
              <a:gd name="connsiteX2-73" fmla="*/ 2895329 w 10768330"/>
              <a:gd name="connsiteY2-74" fmla="*/ 63259 h 5234940"/>
              <a:gd name="connsiteX3-75" fmla="*/ 3127406 w 10768330"/>
              <a:gd name="connsiteY3-76" fmla="*/ 295342 h 5234940"/>
              <a:gd name="connsiteX4-77" fmla="*/ 3280095 w 10768330"/>
              <a:gd name="connsiteY4-78" fmla="*/ 358593 h 5234940"/>
              <a:gd name="connsiteX5-79" fmla="*/ 10552468 w 10768330"/>
              <a:gd name="connsiteY5-80" fmla="*/ 358593 h 5234940"/>
              <a:gd name="connsiteX6-81" fmla="*/ 10768330 w 10768330"/>
              <a:gd name="connsiteY6-82" fmla="*/ 574490 h 5234940"/>
              <a:gd name="connsiteX7-83" fmla="*/ 10768330 w 10768330"/>
              <a:gd name="connsiteY7-84" fmla="*/ 5018988 h 5234940"/>
              <a:gd name="connsiteX8-85" fmla="*/ 10552433 w 10768330"/>
              <a:gd name="connsiteY8-86" fmla="*/ 5234940 h 5234940"/>
              <a:gd name="connsiteX9-87" fmla="*/ 3495421 w 10768330"/>
              <a:gd name="connsiteY9-88" fmla="*/ 5234940 h 5234940"/>
              <a:gd name="connsiteX10-89" fmla="*/ 3495400 w 10768330"/>
              <a:gd name="connsiteY10-90" fmla="*/ 5234940 h 5234940"/>
              <a:gd name="connsiteX11-91" fmla="*/ 1999721 w 10768330"/>
              <a:gd name="connsiteY11-92" fmla="*/ 5234940 h 5234940"/>
              <a:gd name="connsiteX12-93" fmla="*/ 1999679 w 10768330"/>
              <a:gd name="connsiteY12-94" fmla="*/ 5234940 h 5234940"/>
              <a:gd name="connsiteX13-95" fmla="*/ 215839 w 10768330"/>
              <a:gd name="connsiteY13-96" fmla="*/ 5234940 h 5234940"/>
              <a:gd name="connsiteX14-97" fmla="*/ 0 w 10768330"/>
              <a:gd name="connsiteY14-98" fmla="*/ 5019039 h 5234940"/>
              <a:gd name="connsiteX15-99" fmla="*/ 0 w 10768330"/>
              <a:gd name="connsiteY15-100" fmla="*/ 215906 h 5234940"/>
              <a:gd name="connsiteX16-101" fmla="*/ 215906 w 10768330"/>
              <a:gd name="connsiteY16-102" fmla="*/ 0 h 5234940"/>
              <a:gd name="connsiteX0-103" fmla="*/ 215906 w 10768330"/>
              <a:gd name="connsiteY0-104" fmla="*/ 0 h 5234940"/>
              <a:gd name="connsiteX1-105" fmla="*/ 2742639 w 10768330"/>
              <a:gd name="connsiteY1-106" fmla="*/ 0 h 5234940"/>
              <a:gd name="connsiteX2-107" fmla="*/ 2895329 w 10768330"/>
              <a:gd name="connsiteY2-108" fmla="*/ 63259 h 5234940"/>
              <a:gd name="connsiteX3-109" fmla="*/ 3127406 w 10768330"/>
              <a:gd name="connsiteY3-110" fmla="*/ 295342 h 5234940"/>
              <a:gd name="connsiteX4-111" fmla="*/ 3280095 w 10768330"/>
              <a:gd name="connsiteY4-112" fmla="*/ 358593 h 5234940"/>
              <a:gd name="connsiteX5-113" fmla="*/ 10552468 w 10768330"/>
              <a:gd name="connsiteY5-114" fmla="*/ 358593 h 5234940"/>
              <a:gd name="connsiteX6-115" fmla="*/ 10768330 w 10768330"/>
              <a:gd name="connsiteY6-116" fmla="*/ 574490 h 5234940"/>
              <a:gd name="connsiteX7-117" fmla="*/ 10768330 w 10768330"/>
              <a:gd name="connsiteY7-118" fmla="*/ 5018988 h 5234940"/>
              <a:gd name="connsiteX8-119" fmla="*/ 10552433 w 10768330"/>
              <a:gd name="connsiteY8-120" fmla="*/ 5234940 h 5234940"/>
              <a:gd name="connsiteX9-121" fmla="*/ 3495421 w 10768330"/>
              <a:gd name="connsiteY9-122" fmla="*/ 5234940 h 5234940"/>
              <a:gd name="connsiteX10-123" fmla="*/ 3495400 w 10768330"/>
              <a:gd name="connsiteY10-124" fmla="*/ 5234940 h 5234940"/>
              <a:gd name="connsiteX11-125" fmla="*/ 1999721 w 10768330"/>
              <a:gd name="connsiteY11-126" fmla="*/ 5234940 h 5234940"/>
              <a:gd name="connsiteX12-127" fmla="*/ 1999679 w 10768330"/>
              <a:gd name="connsiteY12-128" fmla="*/ 5234940 h 5234940"/>
              <a:gd name="connsiteX13-129" fmla="*/ 215839 w 10768330"/>
              <a:gd name="connsiteY13-130" fmla="*/ 5234940 h 5234940"/>
              <a:gd name="connsiteX14-131" fmla="*/ 0 w 10768330"/>
              <a:gd name="connsiteY14-132" fmla="*/ 5019039 h 5234940"/>
              <a:gd name="connsiteX15-133" fmla="*/ 0 w 10768330"/>
              <a:gd name="connsiteY15-134" fmla="*/ 215906 h 5234940"/>
              <a:gd name="connsiteX16-135" fmla="*/ 215906 w 10768330"/>
              <a:gd name="connsiteY16-136" fmla="*/ 0 h 5234940"/>
              <a:gd name="connsiteX0-137" fmla="*/ 215906 w 10768330"/>
              <a:gd name="connsiteY0-138" fmla="*/ 0 h 5234940"/>
              <a:gd name="connsiteX1-139" fmla="*/ 2742639 w 10768330"/>
              <a:gd name="connsiteY1-140" fmla="*/ 0 h 5234940"/>
              <a:gd name="connsiteX2-141" fmla="*/ 2895329 w 10768330"/>
              <a:gd name="connsiteY2-142" fmla="*/ 63259 h 5234940"/>
              <a:gd name="connsiteX3-143" fmla="*/ 3127406 w 10768330"/>
              <a:gd name="connsiteY3-144" fmla="*/ 295342 h 5234940"/>
              <a:gd name="connsiteX4-145" fmla="*/ 3280095 w 10768330"/>
              <a:gd name="connsiteY4-146" fmla="*/ 358593 h 5234940"/>
              <a:gd name="connsiteX5-147" fmla="*/ 10552468 w 10768330"/>
              <a:gd name="connsiteY5-148" fmla="*/ 358593 h 5234940"/>
              <a:gd name="connsiteX6-149" fmla="*/ 10768330 w 10768330"/>
              <a:gd name="connsiteY6-150" fmla="*/ 574490 h 5234940"/>
              <a:gd name="connsiteX7-151" fmla="*/ 10768330 w 10768330"/>
              <a:gd name="connsiteY7-152" fmla="*/ 5018988 h 5234940"/>
              <a:gd name="connsiteX8-153" fmla="*/ 10552433 w 10768330"/>
              <a:gd name="connsiteY8-154" fmla="*/ 5234940 h 5234940"/>
              <a:gd name="connsiteX9-155" fmla="*/ 3495421 w 10768330"/>
              <a:gd name="connsiteY9-156" fmla="*/ 5234940 h 5234940"/>
              <a:gd name="connsiteX10-157" fmla="*/ 3495400 w 10768330"/>
              <a:gd name="connsiteY10-158" fmla="*/ 5234940 h 5234940"/>
              <a:gd name="connsiteX11-159" fmla="*/ 1999721 w 10768330"/>
              <a:gd name="connsiteY11-160" fmla="*/ 5234940 h 5234940"/>
              <a:gd name="connsiteX12-161" fmla="*/ 1999679 w 10768330"/>
              <a:gd name="connsiteY12-162" fmla="*/ 5234940 h 5234940"/>
              <a:gd name="connsiteX13-163" fmla="*/ 215839 w 10768330"/>
              <a:gd name="connsiteY13-164" fmla="*/ 5234940 h 5234940"/>
              <a:gd name="connsiteX14-165" fmla="*/ 0 w 10768330"/>
              <a:gd name="connsiteY14-166" fmla="*/ 5019039 h 5234940"/>
              <a:gd name="connsiteX15-167" fmla="*/ 0 w 10768330"/>
              <a:gd name="connsiteY15-168" fmla="*/ 215906 h 5234940"/>
              <a:gd name="connsiteX16-169" fmla="*/ 215906 w 10768330"/>
              <a:gd name="connsiteY16-170" fmla="*/ 0 h 5234940"/>
              <a:gd name="connsiteX0-171" fmla="*/ 215906 w 10768330"/>
              <a:gd name="connsiteY0-172" fmla="*/ 0 h 5234940"/>
              <a:gd name="connsiteX1-173" fmla="*/ 2742639 w 10768330"/>
              <a:gd name="connsiteY1-174" fmla="*/ 0 h 5234940"/>
              <a:gd name="connsiteX2-175" fmla="*/ 2895329 w 10768330"/>
              <a:gd name="connsiteY2-176" fmla="*/ 63259 h 5234940"/>
              <a:gd name="connsiteX3-177" fmla="*/ 3127406 w 10768330"/>
              <a:gd name="connsiteY3-178" fmla="*/ 295342 h 5234940"/>
              <a:gd name="connsiteX4-179" fmla="*/ 3280095 w 10768330"/>
              <a:gd name="connsiteY4-180" fmla="*/ 358593 h 5234940"/>
              <a:gd name="connsiteX5-181" fmla="*/ 10552468 w 10768330"/>
              <a:gd name="connsiteY5-182" fmla="*/ 358593 h 5234940"/>
              <a:gd name="connsiteX6-183" fmla="*/ 10768330 w 10768330"/>
              <a:gd name="connsiteY6-184" fmla="*/ 574490 h 5234940"/>
              <a:gd name="connsiteX7-185" fmla="*/ 10768330 w 10768330"/>
              <a:gd name="connsiteY7-186" fmla="*/ 5018988 h 5234940"/>
              <a:gd name="connsiteX8-187" fmla="*/ 10552433 w 10768330"/>
              <a:gd name="connsiteY8-188" fmla="*/ 5234940 h 5234940"/>
              <a:gd name="connsiteX9-189" fmla="*/ 3495421 w 10768330"/>
              <a:gd name="connsiteY9-190" fmla="*/ 5234940 h 5234940"/>
              <a:gd name="connsiteX10-191" fmla="*/ 3495400 w 10768330"/>
              <a:gd name="connsiteY10-192" fmla="*/ 5234940 h 5234940"/>
              <a:gd name="connsiteX11-193" fmla="*/ 1999721 w 10768330"/>
              <a:gd name="connsiteY11-194" fmla="*/ 5234940 h 5234940"/>
              <a:gd name="connsiteX12-195" fmla="*/ 1999679 w 10768330"/>
              <a:gd name="connsiteY12-196" fmla="*/ 5234940 h 5234940"/>
              <a:gd name="connsiteX13-197" fmla="*/ 215839 w 10768330"/>
              <a:gd name="connsiteY13-198" fmla="*/ 5234940 h 5234940"/>
              <a:gd name="connsiteX14-199" fmla="*/ 0 w 10768330"/>
              <a:gd name="connsiteY14-200" fmla="*/ 5019039 h 5234940"/>
              <a:gd name="connsiteX15-201" fmla="*/ 0 w 10768330"/>
              <a:gd name="connsiteY15-202" fmla="*/ 215906 h 5234940"/>
              <a:gd name="connsiteX16-203" fmla="*/ 215906 w 10768330"/>
              <a:gd name="connsiteY16-204" fmla="*/ 0 h 5234940"/>
              <a:gd name="connsiteX0-205" fmla="*/ 215906 w 10768330"/>
              <a:gd name="connsiteY0-206" fmla="*/ 0 h 5234940"/>
              <a:gd name="connsiteX1-207" fmla="*/ 2742639 w 10768330"/>
              <a:gd name="connsiteY1-208" fmla="*/ 0 h 5234940"/>
              <a:gd name="connsiteX2-209" fmla="*/ 2895329 w 10768330"/>
              <a:gd name="connsiteY2-210" fmla="*/ 63259 h 5234940"/>
              <a:gd name="connsiteX3-211" fmla="*/ 3127406 w 10768330"/>
              <a:gd name="connsiteY3-212" fmla="*/ 295342 h 5234940"/>
              <a:gd name="connsiteX4-213" fmla="*/ 3280095 w 10768330"/>
              <a:gd name="connsiteY4-214" fmla="*/ 358593 h 5234940"/>
              <a:gd name="connsiteX5-215" fmla="*/ 10552468 w 10768330"/>
              <a:gd name="connsiteY5-216" fmla="*/ 358593 h 5234940"/>
              <a:gd name="connsiteX6-217" fmla="*/ 10768330 w 10768330"/>
              <a:gd name="connsiteY6-218" fmla="*/ 574490 h 5234940"/>
              <a:gd name="connsiteX7-219" fmla="*/ 10768330 w 10768330"/>
              <a:gd name="connsiteY7-220" fmla="*/ 5018988 h 5234940"/>
              <a:gd name="connsiteX8-221" fmla="*/ 10552433 w 10768330"/>
              <a:gd name="connsiteY8-222" fmla="*/ 5234940 h 5234940"/>
              <a:gd name="connsiteX9-223" fmla="*/ 3495421 w 10768330"/>
              <a:gd name="connsiteY9-224" fmla="*/ 5234940 h 5234940"/>
              <a:gd name="connsiteX10-225" fmla="*/ 3495400 w 10768330"/>
              <a:gd name="connsiteY10-226" fmla="*/ 5234940 h 5234940"/>
              <a:gd name="connsiteX11-227" fmla="*/ 1999721 w 10768330"/>
              <a:gd name="connsiteY11-228" fmla="*/ 5234940 h 5234940"/>
              <a:gd name="connsiteX12-229" fmla="*/ 1999679 w 10768330"/>
              <a:gd name="connsiteY12-230" fmla="*/ 5234940 h 5234940"/>
              <a:gd name="connsiteX13-231" fmla="*/ 215839 w 10768330"/>
              <a:gd name="connsiteY13-232" fmla="*/ 5234940 h 5234940"/>
              <a:gd name="connsiteX14-233" fmla="*/ 0 w 10768330"/>
              <a:gd name="connsiteY14-234" fmla="*/ 5019039 h 5234940"/>
              <a:gd name="connsiteX15-235" fmla="*/ 0 w 10768330"/>
              <a:gd name="connsiteY15-236" fmla="*/ 215906 h 5234940"/>
              <a:gd name="connsiteX16-237" fmla="*/ 215906 w 10768330"/>
              <a:gd name="connsiteY16-238" fmla="*/ 0 h 5234940"/>
              <a:gd name="connsiteX0-239" fmla="*/ 215906 w 10768330"/>
              <a:gd name="connsiteY0-240" fmla="*/ 0 h 5234940"/>
              <a:gd name="connsiteX1-241" fmla="*/ 2742639 w 10768330"/>
              <a:gd name="connsiteY1-242" fmla="*/ 0 h 5234940"/>
              <a:gd name="connsiteX2-243" fmla="*/ 2895329 w 10768330"/>
              <a:gd name="connsiteY2-244" fmla="*/ 63259 h 5234940"/>
              <a:gd name="connsiteX3-245" fmla="*/ 3127406 w 10768330"/>
              <a:gd name="connsiteY3-246" fmla="*/ 295342 h 5234940"/>
              <a:gd name="connsiteX4-247" fmla="*/ 3280095 w 10768330"/>
              <a:gd name="connsiteY4-248" fmla="*/ 358593 h 5234940"/>
              <a:gd name="connsiteX5-249" fmla="*/ 10552468 w 10768330"/>
              <a:gd name="connsiteY5-250" fmla="*/ 358593 h 5234940"/>
              <a:gd name="connsiteX6-251" fmla="*/ 10768330 w 10768330"/>
              <a:gd name="connsiteY6-252" fmla="*/ 574490 h 5234940"/>
              <a:gd name="connsiteX7-253" fmla="*/ 10768330 w 10768330"/>
              <a:gd name="connsiteY7-254" fmla="*/ 5018988 h 5234940"/>
              <a:gd name="connsiteX8-255" fmla="*/ 10552433 w 10768330"/>
              <a:gd name="connsiteY8-256" fmla="*/ 5234940 h 5234940"/>
              <a:gd name="connsiteX9-257" fmla="*/ 3495421 w 10768330"/>
              <a:gd name="connsiteY9-258" fmla="*/ 5234940 h 5234940"/>
              <a:gd name="connsiteX10-259" fmla="*/ 3495400 w 10768330"/>
              <a:gd name="connsiteY10-260" fmla="*/ 5234940 h 5234940"/>
              <a:gd name="connsiteX11-261" fmla="*/ 1999721 w 10768330"/>
              <a:gd name="connsiteY11-262" fmla="*/ 5234940 h 5234940"/>
              <a:gd name="connsiteX12-263" fmla="*/ 1999679 w 10768330"/>
              <a:gd name="connsiteY12-264" fmla="*/ 5234940 h 5234940"/>
              <a:gd name="connsiteX13-265" fmla="*/ 215839 w 10768330"/>
              <a:gd name="connsiteY13-266" fmla="*/ 5234940 h 5234940"/>
              <a:gd name="connsiteX14-267" fmla="*/ 0 w 10768330"/>
              <a:gd name="connsiteY14-268" fmla="*/ 5019039 h 5234940"/>
              <a:gd name="connsiteX15-269" fmla="*/ 0 w 10768330"/>
              <a:gd name="connsiteY15-270" fmla="*/ 215906 h 5234940"/>
              <a:gd name="connsiteX16-271" fmla="*/ 215906 w 10768330"/>
              <a:gd name="connsiteY16-272" fmla="*/ 0 h 5234940"/>
              <a:gd name="connsiteX0-273" fmla="*/ 215906 w 10768330"/>
              <a:gd name="connsiteY0-274" fmla="*/ 0 h 5234940"/>
              <a:gd name="connsiteX1-275" fmla="*/ 2742639 w 10768330"/>
              <a:gd name="connsiteY1-276" fmla="*/ 0 h 5234940"/>
              <a:gd name="connsiteX2-277" fmla="*/ 2895329 w 10768330"/>
              <a:gd name="connsiteY2-278" fmla="*/ 63259 h 5234940"/>
              <a:gd name="connsiteX3-279" fmla="*/ 3127406 w 10768330"/>
              <a:gd name="connsiteY3-280" fmla="*/ 295342 h 5234940"/>
              <a:gd name="connsiteX4-281" fmla="*/ 3280095 w 10768330"/>
              <a:gd name="connsiteY4-282" fmla="*/ 358593 h 5234940"/>
              <a:gd name="connsiteX5-283" fmla="*/ 10552468 w 10768330"/>
              <a:gd name="connsiteY5-284" fmla="*/ 358593 h 5234940"/>
              <a:gd name="connsiteX6-285" fmla="*/ 10768330 w 10768330"/>
              <a:gd name="connsiteY6-286" fmla="*/ 574490 h 5234940"/>
              <a:gd name="connsiteX7-287" fmla="*/ 10768330 w 10768330"/>
              <a:gd name="connsiteY7-288" fmla="*/ 5018988 h 5234940"/>
              <a:gd name="connsiteX8-289" fmla="*/ 10552433 w 10768330"/>
              <a:gd name="connsiteY8-290" fmla="*/ 5234940 h 5234940"/>
              <a:gd name="connsiteX9-291" fmla="*/ 3495421 w 10768330"/>
              <a:gd name="connsiteY9-292" fmla="*/ 5234940 h 5234940"/>
              <a:gd name="connsiteX10-293" fmla="*/ 3495400 w 10768330"/>
              <a:gd name="connsiteY10-294" fmla="*/ 5234940 h 5234940"/>
              <a:gd name="connsiteX11-295" fmla="*/ 1999721 w 10768330"/>
              <a:gd name="connsiteY11-296" fmla="*/ 5234940 h 5234940"/>
              <a:gd name="connsiteX12-297" fmla="*/ 1999679 w 10768330"/>
              <a:gd name="connsiteY12-298" fmla="*/ 5234940 h 5234940"/>
              <a:gd name="connsiteX13-299" fmla="*/ 215839 w 10768330"/>
              <a:gd name="connsiteY13-300" fmla="*/ 5234940 h 5234940"/>
              <a:gd name="connsiteX14-301" fmla="*/ 0 w 10768330"/>
              <a:gd name="connsiteY14-302" fmla="*/ 5019039 h 5234940"/>
              <a:gd name="connsiteX15-303" fmla="*/ 0 w 10768330"/>
              <a:gd name="connsiteY15-304" fmla="*/ 215906 h 5234940"/>
              <a:gd name="connsiteX16-305" fmla="*/ 215906 w 10768330"/>
              <a:gd name="connsiteY16-306" fmla="*/ 0 h 5234940"/>
              <a:gd name="connsiteX0-307" fmla="*/ 215906 w 10768330"/>
              <a:gd name="connsiteY0-308" fmla="*/ 0 h 5234940"/>
              <a:gd name="connsiteX1-309" fmla="*/ 2742639 w 10768330"/>
              <a:gd name="connsiteY1-310" fmla="*/ 0 h 5234940"/>
              <a:gd name="connsiteX2-311" fmla="*/ 2895329 w 10768330"/>
              <a:gd name="connsiteY2-312" fmla="*/ 63259 h 5234940"/>
              <a:gd name="connsiteX3-313" fmla="*/ 3127406 w 10768330"/>
              <a:gd name="connsiteY3-314" fmla="*/ 295342 h 5234940"/>
              <a:gd name="connsiteX4-315" fmla="*/ 3280095 w 10768330"/>
              <a:gd name="connsiteY4-316" fmla="*/ 358593 h 5234940"/>
              <a:gd name="connsiteX5-317" fmla="*/ 10552468 w 10768330"/>
              <a:gd name="connsiteY5-318" fmla="*/ 358593 h 5234940"/>
              <a:gd name="connsiteX6-319" fmla="*/ 10768330 w 10768330"/>
              <a:gd name="connsiteY6-320" fmla="*/ 574490 h 5234940"/>
              <a:gd name="connsiteX7-321" fmla="*/ 10768330 w 10768330"/>
              <a:gd name="connsiteY7-322" fmla="*/ 5018988 h 5234940"/>
              <a:gd name="connsiteX8-323" fmla="*/ 10552433 w 10768330"/>
              <a:gd name="connsiteY8-324" fmla="*/ 5234940 h 5234940"/>
              <a:gd name="connsiteX9-325" fmla="*/ 3495421 w 10768330"/>
              <a:gd name="connsiteY9-326" fmla="*/ 5234940 h 5234940"/>
              <a:gd name="connsiteX10-327" fmla="*/ 3495400 w 10768330"/>
              <a:gd name="connsiteY10-328" fmla="*/ 5234940 h 5234940"/>
              <a:gd name="connsiteX11-329" fmla="*/ 1999721 w 10768330"/>
              <a:gd name="connsiteY11-330" fmla="*/ 5234940 h 5234940"/>
              <a:gd name="connsiteX12-331" fmla="*/ 1999679 w 10768330"/>
              <a:gd name="connsiteY12-332" fmla="*/ 5234940 h 5234940"/>
              <a:gd name="connsiteX13-333" fmla="*/ 215839 w 10768330"/>
              <a:gd name="connsiteY13-334" fmla="*/ 5234940 h 5234940"/>
              <a:gd name="connsiteX14-335" fmla="*/ 0 w 10768330"/>
              <a:gd name="connsiteY14-336" fmla="*/ 5019039 h 5234940"/>
              <a:gd name="connsiteX15-337" fmla="*/ 0 w 10768330"/>
              <a:gd name="connsiteY15-338" fmla="*/ 215906 h 5234940"/>
              <a:gd name="connsiteX16-339" fmla="*/ 215906 w 10768330"/>
              <a:gd name="connsiteY16-340" fmla="*/ 0 h 5234940"/>
              <a:gd name="connsiteX0-341" fmla="*/ 215906 w 10768330"/>
              <a:gd name="connsiteY0-342" fmla="*/ 0 h 5234940"/>
              <a:gd name="connsiteX1-343" fmla="*/ 2742639 w 10768330"/>
              <a:gd name="connsiteY1-344" fmla="*/ 0 h 5234940"/>
              <a:gd name="connsiteX2-345" fmla="*/ 2895329 w 10768330"/>
              <a:gd name="connsiteY2-346" fmla="*/ 63259 h 5234940"/>
              <a:gd name="connsiteX3-347" fmla="*/ 3127406 w 10768330"/>
              <a:gd name="connsiteY3-348" fmla="*/ 295342 h 5234940"/>
              <a:gd name="connsiteX4-349" fmla="*/ 3280095 w 10768330"/>
              <a:gd name="connsiteY4-350" fmla="*/ 358593 h 5234940"/>
              <a:gd name="connsiteX5-351" fmla="*/ 10552468 w 10768330"/>
              <a:gd name="connsiteY5-352" fmla="*/ 358593 h 5234940"/>
              <a:gd name="connsiteX6-353" fmla="*/ 10768330 w 10768330"/>
              <a:gd name="connsiteY6-354" fmla="*/ 574490 h 5234940"/>
              <a:gd name="connsiteX7-355" fmla="*/ 10768330 w 10768330"/>
              <a:gd name="connsiteY7-356" fmla="*/ 5018988 h 5234940"/>
              <a:gd name="connsiteX8-357" fmla="*/ 10552433 w 10768330"/>
              <a:gd name="connsiteY8-358" fmla="*/ 5234940 h 5234940"/>
              <a:gd name="connsiteX9-359" fmla="*/ 3495421 w 10768330"/>
              <a:gd name="connsiteY9-360" fmla="*/ 5234940 h 5234940"/>
              <a:gd name="connsiteX10-361" fmla="*/ 3495400 w 10768330"/>
              <a:gd name="connsiteY10-362" fmla="*/ 5234940 h 5234940"/>
              <a:gd name="connsiteX11-363" fmla="*/ 1999721 w 10768330"/>
              <a:gd name="connsiteY11-364" fmla="*/ 5234940 h 5234940"/>
              <a:gd name="connsiteX12-365" fmla="*/ 1999679 w 10768330"/>
              <a:gd name="connsiteY12-366" fmla="*/ 5234940 h 5234940"/>
              <a:gd name="connsiteX13-367" fmla="*/ 215839 w 10768330"/>
              <a:gd name="connsiteY13-368" fmla="*/ 5234940 h 5234940"/>
              <a:gd name="connsiteX14-369" fmla="*/ 0 w 10768330"/>
              <a:gd name="connsiteY14-370" fmla="*/ 5019039 h 5234940"/>
              <a:gd name="connsiteX15-371" fmla="*/ 0 w 10768330"/>
              <a:gd name="connsiteY15-372" fmla="*/ 215906 h 5234940"/>
              <a:gd name="connsiteX16-373" fmla="*/ 215906 w 10768330"/>
              <a:gd name="connsiteY16-374" fmla="*/ 0 h 5234940"/>
              <a:gd name="connsiteX0-375" fmla="*/ 215906 w 10768330"/>
              <a:gd name="connsiteY0-376" fmla="*/ 0 h 5234940"/>
              <a:gd name="connsiteX1-377" fmla="*/ 2742639 w 10768330"/>
              <a:gd name="connsiteY1-378" fmla="*/ 0 h 5234940"/>
              <a:gd name="connsiteX2-379" fmla="*/ 2895329 w 10768330"/>
              <a:gd name="connsiteY2-380" fmla="*/ 63259 h 5234940"/>
              <a:gd name="connsiteX3-381" fmla="*/ 3127406 w 10768330"/>
              <a:gd name="connsiteY3-382" fmla="*/ 295342 h 5234940"/>
              <a:gd name="connsiteX4-383" fmla="*/ 3280095 w 10768330"/>
              <a:gd name="connsiteY4-384" fmla="*/ 358593 h 5234940"/>
              <a:gd name="connsiteX5-385" fmla="*/ 10552468 w 10768330"/>
              <a:gd name="connsiteY5-386" fmla="*/ 358593 h 5234940"/>
              <a:gd name="connsiteX6-387" fmla="*/ 10768330 w 10768330"/>
              <a:gd name="connsiteY6-388" fmla="*/ 574490 h 5234940"/>
              <a:gd name="connsiteX7-389" fmla="*/ 10768330 w 10768330"/>
              <a:gd name="connsiteY7-390" fmla="*/ 5018988 h 5234940"/>
              <a:gd name="connsiteX8-391" fmla="*/ 10552433 w 10768330"/>
              <a:gd name="connsiteY8-392" fmla="*/ 5234940 h 5234940"/>
              <a:gd name="connsiteX9-393" fmla="*/ 3495421 w 10768330"/>
              <a:gd name="connsiteY9-394" fmla="*/ 5234940 h 5234940"/>
              <a:gd name="connsiteX10-395" fmla="*/ 3495400 w 10768330"/>
              <a:gd name="connsiteY10-396" fmla="*/ 5234940 h 5234940"/>
              <a:gd name="connsiteX11-397" fmla="*/ 1999721 w 10768330"/>
              <a:gd name="connsiteY11-398" fmla="*/ 5234940 h 5234940"/>
              <a:gd name="connsiteX12-399" fmla="*/ 1999679 w 10768330"/>
              <a:gd name="connsiteY12-400" fmla="*/ 5234940 h 5234940"/>
              <a:gd name="connsiteX13-401" fmla="*/ 215839 w 10768330"/>
              <a:gd name="connsiteY13-402" fmla="*/ 5234940 h 5234940"/>
              <a:gd name="connsiteX14-403" fmla="*/ 0 w 10768330"/>
              <a:gd name="connsiteY14-404" fmla="*/ 5019039 h 5234940"/>
              <a:gd name="connsiteX15-405" fmla="*/ 0 w 10768330"/>
              <a:gd name="connsiteY15-406" fmla="*/ 215906 h 5234940"/>
              <a:gd name="connsiteX16-407" fmla="*/ 215906 w 10768330"/>
              <a:gd name="connsiteY16-408" fmla="*/ 0 h 5234940"/>
              <a:gd name="connsiteX0-409" fmla="*/ 215906 w 10768330"/>
              <a:gd name="connsiteY0-410" fmla="*/ 0 h 5234940"/>
              <a:gd name="connsiteX1-411" fmla="*/ 2742639 w 10768330"/>
              <a:gd name="connsiteY1-412" fmla="*/ 0 h 5234940"/>
              <a:gd name="connsiteX2-413" fmla="*/ 2895329 w 10768330"/>
              <a:gd name="connsiteY2-414" fmla="*/ 63259 h 5234940"/>
              <a:gd name="connsiteX3-415" fmla="*/ 3127406 w 10768330"/>
              <a:gd name="connsiteY3-416" fmla="*/ 295342 h 5234940"/>
              <a:gd name="connsiteX4-417" fmla="*/ 3280095 w 10768330"/>
              <a:gd name="connsiteY4-418" fmla="*/ 358593 h 5234940"/>
              <a:gd name="connsiteX5-419" fmla="*/ 10552468 w 10768330"/>
              <a:gd name="connsiteY5-420" fmla="*/ 358593 h 5234940"/>
              <a:gd name="connsiteX6-421" fmla="*/ 10768330 w 10768330"/>
              <a:gd name="connsiteY6-422" fmla="*/ 574490 h 5234940"/>
              <a:gd name="connsiteX7-423" fmla="*/ 10768330 w 10768330"/>
              <a:gd name="connsiteY7-424" fmla="*/ 5018988 h 5234940"/>
              <a:gd name="connsiteX8-425" fmla="*/ 10552433 w 10768330"/>
              <a:gd name="connsiteY8-426" fmla="*/ 5234940 h 5234940"/>
              <a:gd name="connsiteX9-427" fmla="*/ 3495421 w 10768330"/>
              <a:gd name="connsiteY9-428" fmla="*/ 5234940 h 5234940"/>
              <a:gd name="connsiteX10-429" fmla="*/ 3495400 w 10768330"/>
              <a:gd name="connsiteY10-430" fmla="*/ 5234940 h 5234940"/>
              <a:gd name="connsiteX11-431" fmla="*/ 1999721 w 10768330"/>
              <a:gd name="connsiteY11-432" fmla="*/ 5234940 h 5234940"/>
              <a:gd name="connsiteX12-433" fmla="*/ 1999679 w 10768330"/>
              <a:gd name="connsiteY12-434" fmla="*/ 5234940 h 5234940"/>
              <a:gd name="connsiteX13-435" fmla="*/ 215839 w 10768330"/>
              <a:gd name="connsiteY13-436" fmla="*/ 5234940 h 5234940"/>
              <a:gd name="connsiteX14-437" fmla="*/ 0 w 10768330"/>
              <a:gd name="connsiteY14-438" fmla="*/ 5019039 h 5234940"/>
              <a:gd name="connsiteX15-439" fmla="*/ 0 w 10768330"/>
              <a:gd name="connsiteY15-440" fmla="*/ 215906 h 5234940"/>
              <a:gd name="connsiteX16-441" fmla="*/ 215906 w 10768330"/>
              <a:gd name="connsiteY16-442" fmla="*/ 0 h 5234940"/>
              <a:gd name="connsiteX0-443" fmla="*/ 215906 w 10768330"/>
              <a:gd name="connsiteY0-444" fmla="*/ 0 h 5234940"/>
              <a:gd name="connsiteX1-445" fmla="*/ 2742639 w 10768330"/>
              <a:gd name="connsiteY1-446" fmla="*/ 0 h 5234940"/>
              <a:gd name="connsiteX2-447" fmla="*/ 2895329 w 10768330"/>
              <a:gd name="connsiteY2-448" fmla="*/ 63259 h 5234940"/>
              <a:gd name="connsiteX3-449" fmla="*/ 3127406 w 10768330"/>
              <a:gd name="connsiteY3-450" fmla="*/ 295342 h 5234940"/>
              <a:gd name="connsiteX4-451" fmla="*/ 3280095 w 10768330"/>
              <a:gd name="connsiteY4-452" fmla="*/ 358593 h 5234940"/>
              <a:gd name="connsiteX5-453" fmla="*/ 10552468 w 10768330"/>
              <a:gd name="connsiteY5-454" fmla="*/ 358593 h 5234940"/>
              <a:gd name="connsiteX6-455" fmla="*/ 10768330 w 10768330"/>
              <a:gd name="connsiteY6-456" fmla="*/ 574490 h 5234940"/>
              <a:gd name="connsiteX7-457" fmla="*/ 10768330 w 10768330"/>
              <a:gd name="connsiteY7-458" fmla="*/ 5018988 h 5234940"/>
              <a:gd name="connsiteX8-459" fmla="*/ 10552433 w 10768330"/>
              <a:gd name="connsiteY8-460" fmla="*/ 5234940 h 5234940"/>
              <a:gd name="connsiteX9-461" fmla="*/ 3495421 w 10768330"/>
              <a:gd name="connsiteY9-462" fmla="*/ 5234940 h 5234940"/>
              <a:gd name="connsiteX10-463" fmla="*/ 3495400 w 10768330"/>
              <a:gd name="connsiteY10-464" fmla="*/ 5234940 h 5234940"/>
              <a:gd name="connsiteX11-465" fmla="*/ 1999721 w 10768330"/>
              <a:gd name="connsiteY11-466" fmla="*/ 5234940 h 5234940"/>
              <a:gd name="connsiteX12-467" fmla="*/ 1999679 w 10768330"/>
              <a:gd name="connsiteY12-468" fmla="*/ 5234940 h 5234940"/>
              <a:gd name="connsiteX13-469" fmla="*/ 215839 w 10768330"/>
              <a:gd name="connsiteY13-470" fmla="*/ 5234940 h 5234940"/>
              <a:gd name="connsiteX14-471" fmla="*/ 0 w 10768330"/>
              <a:gd name="connsiteY14-472" fmla="*/ 5019039 h 5234940"/>
              <a:gd name="connsiteX15-473" fmla="*/ 0 w 10768330"/>
              <a:gd name="connsiteY15-474" fmla="*/ 215906 h 5234940"/>
              <a:gd name="connsiteX16-475" fmla="*/ 215906 w 10768330"/>
              <a:gd name="connsiteY16-476" fmla="*/ 0 h 5234940"/>
              <a:gd name="connsiteX0-477" fmla="*/ 215906 w 10768330"/>
              <a:gd name="connsiteY0-478" fmla="*/ 0 h 5234940"/>
              <a:gd name="connsiteX1-479" fmla="*/ 2742639 w 10768330"/>
              <a:gd name="connsiteY1-480" fmla="*/ 0 h 5234940"/>
              <a:gd name="connsiteX2-481" fmla="*/ 2895329 w 10768330"/>
              <a:gd name="connsiteY2-482" fmla="*/ 63259 h 5234940"/>
              <a:gd name="connsiteX3-483" fmla="*/ 3127406 w 10768330"/>
              <a:gd name="connsiteY3-484" fmla="*/ 295342 h 5234940"/>
              <a:gd name="connsiteX4-485" fmla="*/ 3280095 w 10768330"/>
              <a:gd name="connsiteY4-486" fmla="*/ 358593 h 5234940"/>
              <a:gd name="connsiteX5-487" fmla="*/ 10552468 w 10768330"/>
              <a:gd name="connsiteY5-488" fmla="*/ 358593 h 5234940"/>
              <a:gd name="connsiteX6-489" fmla="*/ 10768330 w 10768330"/>
              <a:gd name="connsiteY6-490" fmla="*/ 574490 h 5234940"/>
              <a:gd name="connsiteX7-491" fmla="*/ 10768330 w 10768330"/>
              <a:gd name="connsiteY7-492" fmla="*/ 5018988 h 5234940"/>
              <a:gd name="connsiteX8-493" fmla="*/ 10552433 w 10768330"/>
              <a:gd name="connsiteY8-494" fmla="*/ 5234940 h 5234940"/>
              <a:gd name="connsiteX9-495" fmla="*/ 3495421 w 10768330"/>
              <a:gd name="connsiteY9-496" fmla="*/ 5234940 h 5234940"/>
              <a:gd name="connsiteX10-497" fmla="*/ 3495400 w 10768330"/>
              <a:gd name="connsiteY10-498" fmla="*/ 5234940 h 5234940"/>
              <a:gd name="connsiteX11-499" fmla="*/ 1999721 w 10768330"/>
              <a:gd name="connsiteY11-500" fmla="*/ 5234940 h 5234940"/>
              <a:gd name="connsiteX12-501" fmla="*/ 1999679 w 10768330"/>
              <a:gd name="connsiteY12-502" fmla="*/ 5234940 h 5234940"/>
              <a:gd name="connsiteX13-503" fmla="*/ 215839 w 10768330"/>
              <a:gd name="connsiteY13-504" fmla="*/ 5234940 h 5234940"/>
              <a:gd name="connsiteX14-505" fmla="*/ 0 w 10768330"/>
              <a:gd name="connsiteY14-506" fmla="*/ 5019039 h 5234940"/>
              <a:gd name="connsiteX15-507" fmla="*/ 0 w 10768330"/>
              <a:gd name="connsiteY15-508" fmla="*/ 215906 h 5234940"/>
              <a:gd name="connsiteX16-509" fmla="*/ 215906 w 10768330"/>
              <a:gd name="connsiteY16-510" fmla="*/ 0 h 5234940"/>
              <a:gd name="connsiteX0-511" fmla="*/ 215906 w 10768330"/>
              <a:gd name="connsiteY0-512" fmla="*/ 0 h 5234940"/>
              <a:gd name="connsiteX1-513" fmla="*/ 2742639 w 10768330"/>
              <a:gd name="connsiteY1-514" fmla="*/ 0 h 5234940"/>
              <a:gd name="connsiteX2-515" fmla="*/ 2895329 w 10768330"/>
              <a:gd name="connsiteY2-516" fmla="*/ 63259 h 5234940"/>
              <a:gd name="connsiteX3-517" fmla="*/ 3127406 w 10768330"/>
              <a:gd name="connsiteY3-518" fmla="*/ 295342 h 5234940"/>
              <a:gd name="connsiteX4-519" fmla="*/ 3280095 w 10768330"/>
              <a:gd name="connsiteY4-520" fmla="*/ 358593 h 5234940"/>
              <a:gd name="connsiteX5-521" fmla="*/ 10552468 w 10768330"/>
              <a:gd name="connsiteY5-522" fmla="*/ 358593 h 5234940"/>
              <a:gd name="connsiteX6-523" fmla="*/ 10768330 w 10768330"/>
              <a:gd name="connsiteY6-524" fmla="*/ 574490 h 5234940"/>
              <a:gd name="connsiteX7-525" fmla="*/ 10768330 w 10768330"/>
              <a:gd name="connsiteY7-526" fmla="*/ 5018988 h 5234940"/>
              <a:gd name="connsiteX8-527" fmla="*/ 10552433 w 10768330"/>
              <a:gd name="connsiteY8-528" fmla="*/ 5234940 h 5234940"/>
              <a:gd name="connsiteX9-529" fmla="*/ 3495421 w 10768330"/>
              <a:gd name="connsiteY9-530" fmla="*/ 5234940 h 5234940"/>
              <a:gd name="connsiteX10-531" fmla="*/ 3495400 w 10768330"/>
              <a:gd name="connsiteY10-532" fmla="*/ 5234940 h 5234940"/>
              <a:gd name="connsiteX11-533" fmla="*/ 1999721 w 10768330"/>
              <a:gd name="connsiteY11-534" fmla="*/ 5234940 h 5234940"/>
              <a:gd name="connsiteX12-535" fmla="*/ 1999679 w 10768330"/>
              <a:gd name="connsiteY12-536" fmla="*/ 5234940 h 5234940"/>
              <a:gd name="connsiteX13-537" fmla="*/ 215839 w 10768330"/>
              <a:gd name="connsiteY13-538" fmla="*/ 5234940 h 5234940"/>
              <a:gd name="connsiteX14-539" fmla="*/ 0 w 10768330"/>
              <a:gd name="connsiteY14-540" fmla="*/ 5019039 h 5234940"/>
              <a:gd name="connsiteX15-541" fmla="*/ 0 w 10768330"/>
              <a:gd name="connsiteY15-542" fmla="*/ 215906 h 5234940"/>
              <a:gd name="connsiteX16-543" fmla="*/ 215906 w 10768330"/>
              <a:gd name="connsiteY16-544" fmla="*/ 0 h 5234940"/>
              <a:gd name="connsiteX0-545" fmla="*/ 215906 w 10768330"/>
              <a:gd name="connsiteY0-546" fmla="*/ 0 h 5234940"/>
              <a:gd name="connsiteX1-547" fmla="*/ 2742639 w 10768330"/>
              <a:gd name="connsiteY1-548" fmla="*/ 0 h 5234940"/>
              <a:gd name="connsiteX2-549" fmla="*/ 2895329 w 10768330"/>
              <a:gd name="connsiteY2-550" fmla="*/ 63259 h 5234940"/>
              <a:gd name="connsiteX3-551" fmla="*/ 3127406 w 10768330"/>
              <a:gd name="connsiteY3-552" fmla="*/ 295342 h 5234940"/>
              <a:gd name="connsiteX4-553" fmla="*/ 3280095 w 10768330"/>
              <a:gd name="connsiteY4-554" fmla="*/ 358593 h 5234940"/>
              <a:gd name="connsiteX5-555" fmla="*/ 10552468 w 10768330"/>
              <a:gd name="connsiteY5-556" fmla="*/ 358593 h 5234940"/>
              <a:gd name="connsiteX6-557" fmla="*/ 10768330 w 10768330"/>
              <a:gd name="connsiteY6-558" fmla="*/ 574490 h 5234940"/>
              <a:gd name="connsiteX7-559" fmla="*/ 10768330 w 10768330"/>
              <a:gd name="connsiteY7-560" fmla="*/ 5018988 h 5234940"/>
              <a:gd name="connsiteX8-561" fmla="*/ 10552433 w 10768330"/>
              <a:gd name="connsiteY8-562" fmla="*/ 5234940 h 5234940"/>
              <a:gd name="connsiteX9-563" fmla="*/ 3495421 w 10768330"/>
              <a:gd name="connsiteY9-564" fmla="*/ 5234940 h 5234940"/>
              <a:gd name="connsiteX10-565" fmla="*/ 3495400 w 10768330"/>
              <a:gd name="connsiteY10-566" fmla="*/ 5234940 h 5234940"/>
              <a:gd name="connsiteX11-567" fmla="*/ 1999721 w 10768330"/>
              <a:gd name="connsiteY11-568" fmla="*/ 5234940 h 5234940"/>
              <a:gd name="connsiteX12-569" fmla="*/ 1999679 w 10768330"/>
              <a:gd name="connsiteY12-570" fmla="*/ 5234940 h 5234940"/>
              <a:gd name="connsiteX13-571" fmla="*/ 215839 w 10768330"/>
              <a:gd name="connsiteY13-572" fmla="*/ 5234940 h 5234940"/>
              <a:gd name="connsiteX14-573" fmla="*/ 0 w 10768330"/>
              <a:gd name="connsiteY14-574" fmla="*/ 5019039 h 5234940"/>
              <a:gd name="connsiteX15-575" fmla="*/ 0 w 10768330"/>
              <a:gd name="connsiteY15-576" fmla="*/ 215906 h 5234940"/>
              <a:gd name="connsiteX16-577" fmla="*/ 215906 w 10768330"/>
              <a:gd name="connsiteY16-578" fmla="*/ 0 h 5234940"/>
              <a:gd name="connsiteX0-579" fmla="*/ 215906 w 10768330"/>
              <a:gd name="connsiteY0-580" fmla="*/ 0 h 5234940"/>
              <a:gd name="connsiteX1-581" fmla="*/ 2742639 w 10768330"/>
              <a:gd name="connsiteY1-582" fmla="*/ 0 h 5234940"/>
              <a:gd name="connsiteX2-583" fmla="*/ 2895329 w 10768330"/>
              <a:gd name="connsiteY2-584" fmla="*/ 63259 h 5234940"/>
              <a:gd name="connsiteX3-585" fmla="*/ 3127406 w 10768330"/>
              <a:gd name="connsiteY3-586" fmla="*/ 295342 h 5234940"/>
              <a:gd name="connsiteX4-587" fmla="*/ 3280095 w 10768330"/>
              <a:gd name="connsiteY4-588" fmla="*/ 358593 h 5234940"/>
              <a:gd name="connsiteX5-589" fmla="*/ 10552468 w 10768330"/>
              <a:gd name="connsiteY5-590" fmla="*/ 358593 h 5234940"/>
              <a:gd name="connsiteX6-591" fmla="*/ 10768330 w 10768330"/>
              <a:gd name="connsiteY6-592" fmla="*/ 574490 h 5234940"/>
              <a:gd name="connsiteX7-593" fmla="*/ 10768330 w 10768330"/>
              <a:gd name="connsiteY7-594" fmla="*/ 5018988 h 5234940"/>
              <a:gd name="connsiteX8-595" fmla="*/ 10552433 w 10768330"/>
              <a:gd name="connsiteY8-596" fmla="*/ 5234940 h 5234940"/>
              <a:gd name="connsiteX9-597" fmla="*/ 3495421 w 10768330"/>
              <a:gd name="connsiteY9-598" fmla="*/ 5234940 h 5234940"/>
              <a:gd name="connsiteX10-599" fmla="*/ 3495400 w 10768330"/>
              <a:gd name="connsiteY10-600" fmla="*/ 5234940 h 5234940"/>
              <a:gd name="connsiteX11-601" fmla="*/ 1999721 w 10768330"/>
              <a:gd name="connsiteY11-602" fmla="*/ 5234940 h 5234940"/>
              <a:gd name="connsiteX12-603" fmla="*/ 1999679 w 10768330"/>
              <a:gd name="connsiteY12-604" fmla="*/ 5234940 h 5234940"/>
              <a:gd name="connsiteX13-605" fmla="*/ 215839 w 10768330"/>
              <a:gd name="connsiteY13-606" fmla="*/ 5234940 h 5234940"/>
              <a:gd name="connsiteX14-607" fmla="*/ 0 w 10768330"/>
              <a:gd name="connsiteY14-608" fmla="*/ 5019039 h 5234940"/>
              <a:gd name="connsiteX15-609" fmla="*/ 0 w 10768330"/>
              <a:gd name="connsiteY15-610" fmla="*/ 215906 h 5234940"/>
              <a:gd name="connsiteX16-611" fmla="*/ 215906 w 10768330"/>
              <a:gd name="connsiteY16-612" fmla="*/ 0 h 5234940"/>
              <a:gd name="connsiteX0-613" fmla="*/ 215906 w 10768330"/>
              <a:gd name="connsiteY0-614" fmla="*/ 0 h 5234940"/>
              <a:gd name="connsiteX1-615" fmla="*/ 2742639 w 10768330"/>
              <a:gd name="connsiteY1-616" fmla="*/ 0 h 5234940"/>
              <a:gd name="connsiteX2-617" fmla="*/ 2895329 w 10768330"/>
              <a:gd name="connsiteY2-618" fmla="*/ 63259 h 5234940"/>
              <a:gd name="connsiteX3-619" fmla="*/ 3127406 w 10768330"/>
              <a:gd name="connsiteY3-620" fmla="*/ 295342 h 5234940"/>
              <a:gd name="connsiteX4-621" fmla="*/ 3280095 w 10768330"/>
              <a:gd name="connsiteY4-622" fmla="*/ 358593 h 5234940"/>
              <a:gd name="connsiteX5-623" fmla="*/ 10552468 w 10768330"/>
              <a:gd name="connsiteY5-624" fmla="*/ 358593 h 5234940"/>
              <a:gd name="connsiteX6-625" fmla="*/ 10768330 w 10768330"/>
              <a:gd name="connsiteY6-626" fmla="*/ 574490 h 5234940"/>
              <a:gd name="connsiteX7-627" fmla="*/ 10768330 w 10768330"/>
              <a:gd name="connsiteY7-628" fmla="*/ 5018988 h 5234940"/>
              <a:gd name="connsiteX8-629" fmla="*/ 10552433 w 10768330"/>
              <a:gd name="connsiteY8-630" fmla="*/ 5234940 h 5234940"/>
              <a:gd name="connsiteX9-631" fmla="*/ 3495421 w 10768330"/>
              <a:gd name="connsiteY9-632" fmla="*/ 5234940 h 5234940"/>
              <a:gd name="connsiteX10-633" fmla="*/ 3495400 w 10768330"/>
              <a:gd name="connsiteY10-634" fmla="*/ 5234940 h 5234940"/>
              <a:gd name="connsiteX11-635" fmla="*/ 1999721 w 10768330"/>
              <a:gd name="connsiteY11-636" fmla="*/ 5234940 h 5234940"/>
              <a:gd name="connsiteX12-637" fmla="*/ 1999679 w 10768330"/>
              <a:gd name="connsiteY12-638" fmla="*/ 5234940 h 5234940"/>
              <a:gd name="connsiteX13-639" fmla="*/ 215839 w 10768330"/>
              <a:gd name="connsiteY13-640" fmla="*/ 5234940 h 5234940"/>
              <a:gd name="connsiteX14-641" fmla="*/ 0 w 10768330"/>
              <a:gd name="connsiteY14-642" fmla="*/ 5019039 h 5234940"/>
              <a:gd name="connsiteX15-643" fmla="*/ 0 w 10768330"/>
              <a:gd name="connsiteY15-644" fmla="*/ 215906 h 5234940"/>
              <a:gd name="connsiteX16-645" fmla="*/ 215906 w 10768330"/>
              <a:gd name="connsiteY16-646" fmla="*/ 0 h 5234940"/>
              <a:gd name="connsiteX0-647" fmla="*/ 215906 w 10768330"/>
              <a:gd name="connsiteY0-648" fmla="*/ 0 h 5234940"/>
              <a:gd name="connsiteX1-649" fmla="*/ 2742639 w 10768330"/>
              <a:gd name="connsiteY1-650" fmla="*/ 0 h 5234940"/>
              <a:gd name="connsiteX2-651" fmla="*/ 2895329 w 10768330"/>
              <a:gd name="connsiteY2-652" fmla="*/ 63259 h 5234940"/>
              <a:gd name="connsiteX3-653" fmla="*/ 3127406 w 10768330"/>
              <a:gd name="connsiteY3-654" fmla="*/ 295342 h 5234940"/>
              <a:gd name="connsiteX4-655" fmla="*/ 3280095 w 10768330"/>
              <a:gd name="connsiteY4-656" fmla="*/ 358593 h 5234940"/>
              <a:gd name="connsiteX5-657" fmla="*/ 10552468 w 10768330"/>
              <a:gd name="connsiteY5-658" fmla="*/ 358593 h 5234940"/>
              <a:gd name="connsiteX6-659" fmla="*/ 10768330 w 10768330"/>
              <a:gd name="connsiteY6-660" fmla="*/ 574490 h 5234940"/>
              <a:gd name="connsiteX7-661" fmla="*/ 10768330 w 10768330"/>
              <a:gd name="connsiteY7-662" fmla="*/ 5018988 h 5234940"/>
              <a:gd name="connsiteX8-663" fmla="*/ 10552433 w 10768330"/>
              <a:gd name="connsiteY8-664" fmla="*/ 5234940 h 5234940"/>
              <a:gd name="connsiteX9-665" fmla="*/ 3495421 w 10768330"/>
              <a:gd name="connsiteY9-666" fmla="*/ 5234940 h 5234940"/>
              <a:gd name="connsiteX10-667" fmla="*/ 3495400 w 10768330"/>
              <a:gd name="connsiteY10-668" fmla="*/ 5234940 h 5234940"/>
              <a:gd name="connsiteX11-669" fmla="*/ 1999721 w 10768330"/>
              <a:gd name="connsiteY11-670" fmla="*/ 5234940 h 5234940"/>
              <a:gd name="connsiteX12-671" fmla="*/ 1999679 w 10768330"/>
              <a:gd name="connsiteY12-672" fmla="*/ 5234940 h 5234940"/>
              <a:gd name="connsiteX13-673" fmla="*/ 215839 w 10768330"/>
              <a:gd name="connsiteY13-674" fmla="*/ 5234940 h 5234940"/>
              <a:gd name="connsiteX14-675" fmla="*/ 0 w 10768330"/>
              <a:gd name="connsiteY14-676" fmla="*/ 5019039 h 5234940"/>
              <a:gd name="connsiteX15-677" fmla="*/ 0 w 10768330"/>
              <a:gd name="connsiteY15-678" fmla="*/ 215906 h 5234940"/>
              <a:gd name="connsiteX16-679" fmla="*/ 215906 w 10768330"/>
              <a:gd name="connsiteY16-680" fmla="*/ 0 h 5234940"/>
              <a:gd name="connsiteX0-681" fmla="*/ 215906 w 10768330"/>
              <a:gd name="connsiteY0-682" fmla="*/ 0 h 5234940"/>
              <a:gd name="connsiteX1-683" fmla="*/ 2742639 w 10768330"/>
              <a:gd name="connsiteY1-684" fmla="*/ 0 h 5234940"/>
              <a:gd name="connsiteX2-685" fmla="*/ 2895329 w 10768330"/>
              <a:gd name="connsiteY2-686" fmla="*/ 63259 h 5234940"/>
              <a:gd name="connsiteX3-687" fmla="*/ 3127406 w 10768330"/>
              <a:gd name="connsiteY3-688" fmla="*/ 295342 h 5234940"/>
              <a:gd name="connsiteX4-689" fmla="*/ 3280095 w 10768330"/>
              <a:gd name="connsiteY4-690" fmla="*/ 358593 h 5234940"/>
              <a:gd name="connsiteX5-691" fmla="*/ 10552468 w 10768330"/>
              <a:gd name="connsiteY5-692" fmla="*/ 358593 h 5234940"/>
              <a:gd name="connsiteX6-693" fmla="*/ 10768330 w 10768330"/>
              <a:gd name="connsiteY6-694" fmla="*/ 574490 h 5234940"/>
              <a:gd name="connsiteX7-695" fmla="*/ 10768330 w 10768330"/>
              <a:gd name="connsiteY7-696" fmla="*/ 5018988 h 5234940"/>
              <a:gd name="connsiteX8-697" fmla="*/ 10552433 w 10768330"/>
              <a:gd name="connsiteY8-698" fmla="*/ 5234940 h 5234940"/>
              <a:gd name="connsiteX9-699" fmla="*/ 3495421 w 10768330"/>
              <a:gd name="connsiteY9-700" fmla="*/ 5234940 h 5234940"/>
              <a:gd name="connsiteX10-701" fmla="*/ 3495400 w 10768330"/>
              <a:gd name="connsiteY10-702" fmla="*/ 5234940 h 5234940"/>
              <a:gd name="connsiteX11-703" fmla="*/ 1999721 w 10768330"/>
              <a:gd name="connsiteY11-704" fmla="*/ 5234940 h 5234940"/>
              <a:gd name="connsiteX12-705" fmla="*/ 1999679 w 10768330"/>
              <a:gd name="connsiteY12-706" fmla="*/ 5234940 h 5234940"/>
              <a:gd name="connsiteX13-707" fmla="*/ 215839 w 10768330"/>
              <a:gd name="connsiteY13-708" fmla="*/ 5234940 h 5234940"/>
              <a:gd name="connsiteX14-709" fmla="*/ 0 w 10768330"/>
              <a:gd name="connsiteY14-710" fmla="*/ 5019039 h 5234940"/>
              <a:gd name="connsiteX15-711" fmla="*/ 0 w 10768330"/>
              <a:gd name="connsiteY15-712" fmla="*/ 215906 h 5234940"/>
              <a:gd name="connsiteX16-713" fmla="*/ 215906 w 10768330"/>
              <a:gd name="connsiteY16-714" fmla="*/ 0 h 5234940"/>
              <a:gd name="connsiteX0-715" fmla="*/ 215906 w 10768330"/>
              <a:gd name="connsiteY0-716" fmla="*/ 0 h 5234940"/>
              <a:gd name="connsiteX1-717" fmla="*/ 2742639 w 10768330"/>
              <a:gd name="connsiteY1-718" fmla="*/ 0 h 5234940"/>
              <a:gd name="connsiteX2-719" fmla="*/ 2895329 w 10768330"/>
              <a:gd name="connsiteY2-720" fmla="*/ 63259 h 5234940"/>
              <a:gd name="connsiteX3-721" fmla="*/ 3127406 w 10768330"/>
              <a:gd name="connsiteY3-722" fmla="*/ 295342 h 5234940"/>
              <a:gd name="connsiteX4-723" fmla="*/ 3280095 w 10768330"/>
              <a:gd name="connsiteY4-724" fmla="*/ 358593 h 5234940"/>
              <a:gd name="connsiteX5-725" fmla="*/ 10552468 w 10768330"/>
              <a:gd name="connsiteY5-726" fmla="*/ 358593 h 5234940"/>
              <a:gd name="connsiteX6-727" fmla="*/ 10768330 w 10768330"/>
              <a:gd name="connsiteY6-728" fmla="*/ 574490 h 5234940"/>
              <a:gd name="connsiteX7-729" fmla="*/ 10768330 w 10768330"/>
              <a:gd name="connsiteY7-730" fmla="*/ 5018988 h 5234940"/>
              <a:gd name="connsiteX8-731" fmla="*/ 10552433 w 10768330"/>
              <a:gd name="connsiteY8-732" fmla="*/ 5234940 h 5234940"/>
              <a:gd name="connsiteX9-733" fmla="*/ 3495421 w 10768330"/>
              <a:gd name="connsiteY9-734" fmla="*/ 5234940 h 5234940"/>
              <a:gd name="connsiteX10-735" fmla="*/ 3495400 w 10768330"/>
              <a:gd name="connsiteY10-736" fmla="*/ 5234940 h 5234940"/>
              <a:gd name="connsiteX11-737" fmla="*/ 1999721 w 10768330"/>
              <a:gd name="connsiteY11-738" fmla="*/ 5234940 h 5234940"/>
              <a:gd name="connsiteX12-739" fmla="*/ 1999679 w 10768330"/>
              <a:gd name="connsiteY12-740" fmla="*/ 5234940 h 5234940"/>
              <a:gd name="connsiteX13-741" fmla="*/ 215839 w 10768330"/>
              <a:gd name="connsiteY13-742" fmla="*/ 5234940 h 5234940"/>
              <a:gd name="connsiteX14-743" fmla="*/ 0 w 10768330"/>
              <a:gd name="connsiteY14-744" fmla="*/ 5019039 h 5234940"/>
              <a:gd name="connsiteX15-745" fmla="*/ 0 w 10768330"/>
              <a:gd name="connsiteY15-746" fmla="*/ 215906 h 5234940"/>
              <a:gd name="connsiteX16-747" fmla="*/ 215906 w 10768330"/>
              <a:gd name="connsiteY16-748" fmla="*/ 0 h 5234940"/>
              <a:gd name="connsiteX0-749" fmla="*/ 215906 w 10768330"/>
              <a:gd name="connsiteY0-750" fmla="*/ 0 h 5234940"/>
              <a:gd name="connsiteX1-751" fmla="*/ 2742639 w 10768330"/>
              <a:gd name="connsiteY1-752" fmla="*/ 0 h 5234940"/>
              <a:gd name="connsiteX2-753" fmla="*/ 2895329 w 10768330"/>
              <a:gd name="connsiteY2-754" fmla="*/ 63259 h 5234940"/>
              <a:gd name="connsiteX3-755" fmla="*/ 3127406 w 10768330"/>
              <a:gd name="connsiteY3-756" fmla="*/ 295342 h 5234940"/>
              <a:gd name="connsiteX4-757" fmla="*/ 3280095 w 10768330"/>
              <a:gd name="connsiteY4-758" fmla="*/ 358593 h 5234940"/>
              <a:gd name="connsiteX5-759" fmla="*/ 10552468 w 10768330"/>
              <a:gd name="connsiteY5-760" fmla="*/ 358593 h 5234940"/>
              <a:gd name="connsiteX6-761" fmla="*/ 10768330 w 10768330"/>
              <a:gd name="connsiteY6-762" fmla="*/ 574490 h 5234940"/>
              <a:gd name="connsiteX7-763" fmla="*/ 10768330 w 10768330"/>
              <a:gd name="connsiteY7-764" fmla="*/ 5018988 h 5234940"/>
              <a:gd name="connsiteX8-765" fmla="*/ 10552433 w 10768330"/>
              <a:gd name="connsiteY8-766" fmla="*/ 5234940 h 5234940"/>
              <a:gd name="connsiteX9-767" fmla="*/ 3495421 w 10768330"/>
              <a:gd name="connsiteY9-768" fmla="*/ 5234940 h 5234940"/>
              <a:gd name="connsiteX10-769" fmla="*/ 3495400 w 10768330"/>
              <a:gd name="connsiteY10-770" fmla="*/ 5234940 h 5234940"/>
              <a:gd name="connsiteX11-771" fmla="*/ 1999721 w 10768330"/>
              <a:gd name="connsiteY11-772" fmla="*/ 5234940 h 5234940"/>
              <a:gd name="connsiteX12-773" fmla="*/ 1999679 w 10768330"/>
              <a:gd name="connsiteY12-774" fmla="*/ 5234940 h 5234940"/>
              <a:gd name="connsiteX13-775" fmla="*/ 215839 w 10768330"/>
              <a:gd name="connsiteY13-776" fmla="*/ 5234940 h 5234940"/>
              <a:gd name="connsiteX14-777" fmla="*/ 0 w 10768330"/>
              <a:gd name="connsiteY14-778" fmla="*/ 5019039 h 5234940"/>
              <a:gd name="connsiteX15-779" fmla="*/ 0 w 10768330"/>
              <a:gd name="connsiteY15-780" fmla="*/ 215906 h 5234940"/>
              <a:gd name="connsiteX16-781" fmla="*/ 215906 w 10768330"/>
              <a:gd name="connsiteY16-782" fmla="*/ 0 h 5234940"/>
              <a:gd name="connsiteX0-783" fmla="*/ 215906 w 10768330"/>
              <a:gd name="connsiteY0-784" fmla="*/ 0 h 5234940"/>
              <a:gd name="connsiteX1-785" fmla="*/ 2742639 w 10768330"/>
              <a:gd name="connsiteY1-786" fmla="*/ 0 h 5234940"/>
              <a:gd name="connsiteX2-787" fmla="*/ 2895329 w 10768330"/>
              <a:gd name="connsiteY2-788" fmla="*/ 63259 h 5234940"/>
              <a:gd name="connsiteX3-789" fmla="*/ 3127406 w 10768330"/>
              <a:gd name="connsiteY3-790" fmla="*/ 295342 h 5234940"/>
              <a:gd name="connsiteX4-791" fmla="*/ 3280095 w 10768330"/>
              <a:gd name="connsiteY4-792" fmla="*/ 358593 h 5234940"/>
              <a:gd name="connsiteX5-793" fmla="*/ 10552468 w 10768330"/>
              <a:gd name="connsiteY5-794" fmla="*/ 358593 h 5234940"/>
              <a:gd name="connsiteX6-795" fmla="*/ 10768330 w 10768330"/>
              <a:gd name="connsiteY6-796" fmla="*/ 574490 h 5234940"/>
              <a:gd name="connsiteX7-797" fmla="*/ 10768330 w 10768330"/>
              <a:gd name="connsiteY7-798" fmla="*/ 5018988 h 5234940"/>
              <a:gd name="connsiteX8-799" fmla="*/ 10552433 w 10768330"/>
              <a:gd name="connsiteY8-800" fmla="*/ 5234940 h 5234940"/>
              <a:gd name="connsiteX9-801" fmla="*/ 3495421 w 10768330"/>
              <a:gd name="connsiteY9-802" fmla="*/ 5234940 h 5234940"/>
              <a:gd name="connsiteX10-803" fmla="*/ 3495400 w 10768330"/>
              <a:gd name="connsiteY10-804" fmla="*/ 5234940 h 5234940"/>
              <a:gd name="connsiteX11-805" fmla="*/ 1999721 w 10768330"/>
              <a:gd name="connsiteY11-806" fmla="*/ 5234940 h 5234940"/>
              <a:gd name="connsiteX12-807" fmla="*/ 1999679 w 10768330"/>
              <a:gd name="connsiteY12-808" fmla="*/ 5234940 h 5234940"/>
              <a:gd name="connsiteX13-809" fmla="*/ 215839 w 10768330"/>
              <a:gd name="connsiteY13-810" fmla="*/ 5234940 h 5234940"/>
              <a:gd name="connsiteX14-811" fmla="*/ 0 w 10768330"/>
              <a:gd name="connsiteY14-812" fmla="*/ 5019039 h 5234940"/>
              <a:gd name="connsiteX15-813" fmla="*/ 0 w 10768330"/>
              <a:gd name="connsiteY15-814" fmla="*/ 215906 h 5234940"/>
              <a:gd name="connsiteX16-815" fmla="*/ 215906 w 10768330"/>
              <a:gd name="connsiteY16-816" fmla="*/ 0 h 5234940"/>
              <a:gd name="connsiteX0-817" fmla="*/ 215906 w 10768330"/>
              <a:gd name="connsiteY0-818" fmla="*/ 0 h 5234940"/>
              <a:gd name="connsiteX1-819" fmla="*/ 2742639 w 10768330"/>
              <a:gd name="connsiteY1-820" fmla="*/ 0 h 5234940"/>
              <a:gd name="connsiteX2-821" fmla="*/ 2895329 w 10768330"/>
              <a:gd name="connsiteY2-822" fmla="*/ 63259 h 5234940"/>
              <a:gd name="connsiteX3-823" fmla="*/ 3127406 w 10768330"/>
              <a:gd name="connsiteY3-824" fmla="*/ 295342 h 5234940"/>
              <a:gd name="connsiteX4-825" fmla="*/ 3280095 w 10768330"/>
              <a:gd name="connsiteY4-826" fmla="*/ 358593 h 5234940"/>
              <a:gd name="connsiteX5-827" fmla="*/ 10552468 w 10768330"/>
              <a:gd name="connsiteY5-828" fmla="*/ 358593 h 5234940"/>
              <a:gd name="connsiteX6-829" fmla="*/ 10768330 w 10768330"/>
              <a:gd name="connsiteY6-830" fmla="*/ 574490 h 5234940"/>
              <a:gd name="connsiteX7-831" fmla="*/ 10768330 w 10768330"/>
              <a:gd name="connsiteY7-832" fmla="*/ 5018988 h 5234940"/>
              <a:gd name="connsiteX8-833" fmla="*/ 10552433 w 10768330"/>
              <a:gd name="connsiteY8-834" fmla="*/ 5234940 h 5234940"/>
              <a:gd name="connsiteX9-835" fmla="*/ 3495421 w 10768330"/>
              <a:gd name="connsiteY9-836" fmla="*/ 5234940 h 5234940"/>
              <a:gd name="connsiteX10-837" fmla="*/ 3495400 w 10768330"/>
              <a:gd name="connsiteY10-838" fmla="*/ 5234940 h 5234940"/>
              <a:gd name="connsiteX11-839" fmla="*/ 1999721 w 10768330"/>
              <a:gd name="connsiteY11-840" fmla="*/ 5234940 h 5234940"/>
              <a:gd name="connsiteX12-841" fmla="*/ 1999679 w 10768330"/>
              <a:gd name="connsiteY12-842" fmla="*/ 5234940 h 5234940"/>
              <a:gd name="connsiteX13-843" fmla="*/ 215839 w 10768330"/>
              <a:gd name="connsiteY13-844" fmla="*/ 5234940 h 5234940"/>
              <a:gd name="connsiteX14-845" fmla="*/ 0 w 10768330"/>
              <a:gd name="connsiteY14-846" fmla="*/ 5019039 h 5234940"/>
              <a:gd name="connsiteX15-847" fmla="*/ 0 w 10768330"/>
              <a:gd name="connsiteY15-848" fmla="*/ 215906 h 5234940"/>
              <a:gd name="connsiteX16-849" fmla="*/ 215906 w 10768330"/>
              <a:gd name="connsiteY16-850" fmla="*/ 0 h 5234940"/>
              <a:gd name="connsiteX0-851" fmla="*/ 215906 w 10768330"/>
              <a:gd name="connsiteY0-852" fmla="*/ 0 h 5234940"/>
              <a:gd name="connsiteX1-853" fmla="*/ 2742639 w 10768330"/>
              <a:gd name="connsiteY1-854" fmla="*/ 0 h 5234940"/>
              <a:gd name="connsiteX2-855" fmla="*/ 2895329 w 10768330"/>
              <a:gd name="connsiteY2-856" fmla="*/ 63259 h 5234940"/>
              <a:gd name="connsiteX3-857" fmla="*/ 3127406 w 10768330"/>
              <a:gd name="connsiteY3-858" fmla="*/ 295342 h 5234940"/>
              <a:gd name="connsiteX4-859" fmla="*/ 3280095 w 10768330"/>
              <a:gd name="connsiteY4-860" fmla="*/ 358593 h 5234940"/>
              <a:gd name="connsiteX5-861" fmla="*/ 10552468 w 10768330"/>
              <a:gd name="connsiteY5-862" fmla="*/ 358593 h 5234940"/>
              <a:gd name="connsiteX6-863" fmla="*/ 10768330 w 10768330"/>
              <a:gd name="connsiteY6-864" fmla="*/ 574490 h 5234940"/>
              <a:gd name="connsiteX7-865" fmla="*/ 10768330 w 10768330"/>
              <a:gd name="connsiteY7-866" fmla="*/ 5018988 h 5234940"/>
              <a:gd name="connsiteX8-867" fmla="*/ 10552433 w 10768330"/>
              <a:gd name="connsiteY8-868" fmla="*/ 5234940 h 5234940"/>
              <a:gd name="connsiteX9-869" fmla="*/ 3495421 w 10768330"/>
              <a:gd name="connsiteY9-870" fmla="*/ 5234940 h 5234940"/>
              <a:gd name="connsiteX10-871" fmla="*/ 3495400 w 10768330"/>
              <a:gd name="connsiteY10-872" fmla="*/ 5234940 h 5234940"/>
              <a:gd name="connsiteX11-873" fmla="*/ 1999721 w 10768330"/>
              <a:gd name="connsiteY11-874" fmla="*/ 5234940 h 5234940"/>
              <a:gd name="connsiteX12-875" fmla="*/ 1999679 w 10768330"/>
              <a:gd name="connsiteY12-876" fmla="*/ 5234940 h 5234940"/>
              <a:gd name="connsiteX13-877" fmla="*/ 215839 w 10768330"/>
              <a:gd name="connsiteY13-878" fmla="*/ 5234940 h 5234940"/>
              <a:gd name="connsiteX14-879" fmla="*/ 0 w 10768330"/>
              <a:gd name="connsiteY14-880" fmla="*/ 5019039 h 5234940"/>
              <a:gd name="connsiteX15-881" fmla="*/ 0 w 10768330"/>
              <a:gd name="connsiteY15-882" fmla="*/ 215906 h 5234940"/>
              <a:gd name="connsiteX16-883" fmla="*/ 215906 w 10768330"/>
              <a:gd name="connsiteY16-884" fmla="*/ 0 h 5234940"/>
              <a:gd name="connsiteX0-885" fmla="*/ 215906 w 10768330"/>
              <a:gd name="connsiteY0-886" fmla="*/ 0 h 5234940"/>
              <a:gd name="connsiteX1-887" fmla="*/ 2742639 w 10768330"/>
              <a:gd name="connsiteY1-888" fmla="*/ 0 h 5234940"/>
              <a:gd name="connsiteX2-889" fmla="*/ 2895329 w 10768330"/>
              <a:gd name="connsiteY2-890" fmla="*/ 63259 h 5234940"/>
              <a:gd name="connsiteX3-891" fmla="*/ 3127406 w 10768330"/>
              <a:gd name="connsiteY3-892" fmla="*/ 295342 h 5234940"/>
              <a:gd name="connsiteX4-893" fmla="*/ 3280095 w 10768330"/>
              <a:gd name="connsiteY4-894" fmla="*/ 358593 h 5234940"/>
              <a:gd name="connsiteX5-895" fmla="*/ 10552468 w 10768330"/>
              <a:gd name="connsiteY5-896" fmla="*/ 358593 h 5234940"/>
              <a:gd name="connsiteX6-897" fmla="*/ 10768330 w 10768330"/>
              <a:gd name="connsiteY6-898" fmla="*/ 574490 h 5234940"/>
              <a:gd name="connsiteX7-899" fmla="*/ 10768330 w 10768330"/>
              <a:gd name="connsiteY7-900" fmla="*/ 5018988 h 5234940"/>
              <a:gd name="connsiteX8-901" fmla="*/ 10552433 w 10768330"/>
              <a:gd name="connsiteY8-902" fmla="*/ 5234940 h 5234940"/>
              <a:gd name="connsiteX9-903" fmla="*/ 3495421 w 10768330"/>
              <a:gd name="connsiteY9-904" fmla="*/ 5234940 h 5234940"/>
              <a:gd name="connsiteX10-905" fmla="*/ 3495400 w 10768330"/>
              <a:gd name="connsiteY10-906" fmla="*/ 5234940 h 5234940"/>
              <a:gd name="connsiteX11-907" fmla="*/ 1999721 w 10768330"/>
              <a:gd name="connsiteY11-908" fmla="*/ 5234940 h 5234940"/>
              <a:gd name="connsiteX12-909" fmla="*/ 1999679 w 10768330"/>
              <a:gd name="connsiteY12-910" fmla="*/ 5234940 h 5234940"/>
              <a:gd name="connsiteX13-911" fmla="*/ 215839 w 10768330"/>
              <a:gd name="connsiteY13-912" fmla="*/ 5234940 h 5234940"/>
              <a:gd name="connsiteX14-913" fmla="*/ 0 w 10768330"/>
              <a:gd name="connsiteY14-914" fmla="*/ 5019039 h 5234940"/>
              <a:gd name="connsiteX15-915" fmla="*/ 0 w 10768330"/>
              <a:gd name="connsiteY15-916" fmla="*/ 215906 h 5234940"/>
              <a:gd name="connsiteX16-917" fmla="*/ 215906 w 10768330"/>
              <a:gd name="connsiteY16-918" fmla="*/ 0 h 5234940"/>
              <a:gd name="connsiteX0-919" fmla="*/ 215906 w 10768330"/>
              <a:gd name="connsiteY0-920" fmla="*/ 0 h 5234940"/>
              <a:gd name="connsiteX1-921" fmla="*/ 2742639 w 10768330"/>
              <a:gd name="connsiteY1-922" fmla="*/ 0 h 5234940"/>
              <a:gd name="connsiteX2-923" fmla="*/ 2895329 w 10768330"/>
              <a:gd name="connsiteY2-924" fmla="*/ 63259 h 5234940"/>
              <a:gd name="connsiteX3-925" fmla="*/ 3127406 w 10768330"/>
              <a:gd name="connsiteY3-926" fmla="*/ 295342 h 5234940"/>
              <a:gd name="connsiteX4-927" fmla="*/ 3280095 w 10768330"/>
              <a:gd name="connsiteY4-928" fmla="*/ 358593 h 5234940"/>
              <a:gd name="connsiteX5-929" fmla="*/ 10552468 w 10768330"/>
              <a:gd name="connsiteY5-930" fmla="*/ 358593 h 5234940"/>
              <a:gd name="connsiteX6-931" fmla="*/ 10768330 w 10768330"/>
              <a:gd name="connsiteY6-932" fmla="*/ 574490 h 5234940"/>
              <a:gd name="connsiteX7-933" fmla="*/ 10768330 w 10768330"/>
              <a:gd name="connsiteY7-934" fmla="*/ 5018988 h 5234940"/>
              <a:gd name="connsiteX8-935" fmla="*/ 10552433 w 10768330"/>
              <a:gd name="connsiteY8-936" fmla="*/ 5234940 h 5234940"/>
              <a:gd name="connsiteX9-937" fmla="*/ 3495421 w 10768330"/>
              <a:gd name="connsiteY9-938" fmla="*/ 5234940 h 5234940"/>
              <a:gd name="connsiteX10-939" fmla="*/ 3495400 w 10768330"/>
              <a:gd name="connsiteY10-940" fmla="*/ 5234940 h 5234940"/>
              <a:gd name="connsiteX11-941" fmla="*/ 1999721 w 10768330"/>
              <a:gd name="connsiteY11-942" fmla="*/ 5234940 h 5234940"/>
              <a:gd name="connsiteX12-943" fmla="*/ 1999679 w 10768330"/>
              <a:gd name="connsiteY12-944" fmla="*/ 5234940 h 5234940"/>
              <a:gd name="connsiteX13-945" fmla="*/ 215839 w 10768330"/>
              <a:gd name="connsiteY13-946" fmla="*/ 5234940 h 5234940"/>
              <a:gd name="connsiteX14-947" fmla="*/ 0 w 10768330"/>
              <a:gd name="connsiteY14-948" fmla="*/ 5019039 h 5234940"/>
              <a:gd name="connsiteX15-949" fmla="*/ 0 w 10768330"/>
              <a:gd name="connsiteY15-950" fmla="*/ 215906 h 5234940"/>
              <a:gd name="connsiteX16-951" fmla="*/ 215906 w 10768330"/>
              <a:gd name="connsiteY16-952" fmla="*/ 0 h 5234940"/>
              <a:gd name="connsiteX0-953" fmla="*/ 215906 w 10768330"/>
              <a:gd name="connsiteY0-954" fmla="*/ 0 h 5234940"/>
              <a:gd name="connsiteX1-955" fmla="*/ 2742639 w 10768330"/>
              <a:gd name="connsiteY1-956" fmla="*/ 0 h 5234940"/>
              <a:gd name="connsiteX2-957" fmla="*/ 2895329 w 10768330"/>
              <a:gd name="connsiteY2-958" fmla="*/ 63259 h 5234940"/>
              <a:gd name="connsiteX3-959" fmla="*/ 3127406 w 10768330"/>
              <a:gd name="connsiteY3-960" fmla="*/ 295342 h 5234940"/>
              <a:gd name="connsiteX4-961" fmla="*/ 3280095 w 10768330"/>
              <a:gd name="connsiteY4-962" fmla="*/ 358593 h 5234940"/>
              <a:gd name="connsiteX5-963" fmla="*/ 10552468 w 10768330"/>
              <a:gd name="connsiteY5-964" fmla="*/ 358593 h 5234940"/>
              <a:gd name="connsiteX6-965" fmla="*/ 10768330 w 10768330"/>
              <a:gd name="connsiteY6-966" fmla="*/ 574490 h 5234940"/>
              <a:gd name="connsiteX7-967" fmla="*/ 10768330 w 10768330"/>
              <a:gd name="connsiteY7-968" fmla="*/ 5018988 h 5234940"/>
              <a:gd name="connsiteX8-969" fmla="*/ 10552433 w 10768330"/>
              <a:gd name="connsiteY8-970" fmla="*/ 5234940 h 5234940"/>
              <a:gd name="connsiteX9-971" fmla="*/ 3495421 w 10768330"/>
              <a:gd name="connsiteY9-972" fmla="*/ 5234940 h 5234940"/>
              <a:gd name="connsiteX10-973" fmla="*/ 3495400 w 10768330"/>
              <a:gd name="connsiteY10-974" fmla="*/ 5234940 h 5234940"/>
              <a:gd name="connsiteX11-975" fmla="*/ 1999721 w 10768330"/>
              <a:gd name="connsiteY11-976" fmla="*/ 5234940 h 5234940"/>
              <a:gd name="connsiteX12-977" fmla="*/ 1999679 w 10768330"/>
              <a:gd name="connsiteY12-978" fmla="*/ 5234940 h 5234940"/>
              <a:gd name="connsiteX13-979" fmla="*/ 215839 w 10768330"/>
              <a:gd name="connsiteY13-980" fmla="*/ 5234940 h 5234940"/>
              <a:gd name="connsiteX14-981" fmla="*/ 0 w 10768330"/>
              <a:gd name="connsiteY14-982" fmla="*/ 5019039 h 5234940"/>
              <a:gd name="connsiteX15-983" fmla="*/ 0 w 10768330"/>
              <a:gd name="connsiteY15-984" fmla="*/ 215906 h 5234940"/>
              <a:gd name="connsiteX16-985" fmla="*/ 215906 w 10768330"/>
              <a:gd name="connsiteY16-986" fmla="*/ 0 h 5234940"/>
              <a:gd name="connsiteX0-987" fmla="*/ 215906 w 10768330"/>
              <a:gd name="connsiteY0-988" fmla="*/ 0 h 5234940"/>
              <a:gd name="connsiteX1-989" fmla="*/ 2742639 w 10768330"/>
              <a:gd name="connsiteY1-990" fmla="*/ 0 h 5234940"/>
              <a:gd name="connsiteX2-991" fmla="*/ 2895329 w 10768330"/>
              <a:gd name="connsiteY2-992" fmla="*/ 63259 h 5234940"/>
              <a:gd name="connsiteX3-993" fmla="*/ 3127406 w 10768330"/>
              <a:gd name="connsiteY3-994" fmla="*/ 295342 h 5234940"/>
              <a:gd name="connsiteX4-995" fmla="*/ 3280095 w 10768330"/>
              <a:gd name="connsiteY4-996" fmla="*/ 358593 h 5234940"/>
              <a:gd name="connsiteX5-997" fmla="*/ 10552468 w 10768330"/>
              <a:gd name="connsiteY5-998" fmla="*/ 358593 h 5234940"/>
              <a:gd name="connsiteX6-999" fmla="*/ 10768330 w 10768330"/>
              <a:gd name="connsiteY6-1000" fmla="*/ 574490 h 5234940"/>
              <a:gd name="connsiteX7-1001" fmla="*/ 10768330 w 10768330"/>
              <a:gd name="connsiteY7-1002" fmla="*/ 5018988 h 5234940"/>
              <a:gd name="connsiteX8-1003" fmla="*/ 10552433 w 10768330"/>
              <a:gd name="connsiteY8-1004" fmla="*/ 5234940 h 5234940"/>
              <a:gd name="connsiteX9-1005" fmla="*/ 3495421 w 10768330"/>
              <a:gd name="connsiteY9-1006" fmla="*/ 5234940 h 5234940"/>
              <a:gd name="connsiteX10-1007" fmla="*/ 3495400 w 10768330"/>
              <a:gd name="connsiteY10-1008" fmla="*/ 5234940 h 5234940"/>
              <a:gd name="connsiteX11-1009" fmla="*/ 1999721 w 10768330"/>
              <a:gd name="connsiteY11-1010" fmla="*/ 5234940 h 5234940"/>
              <a:gd name="connsiteX12-1011" fmla="*/ 1999679 w 10768330"/>
              <a:gd name="connsiteY12-1012" fmla="*/ 5234940 h 5234940"/>
              <a:gd name="connsiteX13-1013" fmla="*/ 215839 w 10768330"/>
              <a:gd name="connsiteY13-1014" fmla="*/ 5234940 h 5234940"/>
              <a:gd name="connsiteX14-1015" fmla="*/ 0 w 10768330"/>
              <a:gd name="connsiteY14-1016" fmla="*/ 5019039 h 5234940"/>
              <a:gd name="connsiteX15-1017" fmla="*/ 0 w 10768330"/>
              <a:gd name="connsiteY15-1018" fmla="*/ 215906 h 5234940"/>
              <a:gd name="connsiteX16-1019" fmla="*/ 215906 w 10768330"/>
              <a:gd name="connsiteY16-1020" fmla="*/ 0 h 52349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10768330" h="5234940">
                <a:moveTo>
                  <a:pt x="215906" y="0"/>
                </a:moveTo>
                <a:cubicBezTo>
                  <a:pt x="215906" y="0"/>
                  <a:pt x="2742639" y="0"/>
                  <a:pt x="2742639" y="0"/>
                </a:cubicBezTo>
                <a:cubicBezTo>
                  <a:pt x="2800684" y="0"/>
                  <a:pt x="2854285" y="22214"/>
                  <a:pt x="2895329" y="63259"/>
                </a:cubicBezTo>
                <a:cubicBezTo>
                  <a:pt x="2895329" y="63259"/>
                  <a:pt x="3127406" y="295342"/>
                  <a:pt x="3127406" y="295342"/>
                </a:cubicBezTo>
                <a:cubicBezTo>
                  <a:pt x="3168441" y="336377"/>
                  <a:pt x="3222063" y="358593"/>
                  <a:pt x="3280095" y="358593"/>
                </a:cubicBezTo>
                <a:cubicBezTo>
                  <a:pt x="3280095" y="358593"/>
                  <a:pt x="10552468" y="358593"/>
                  <a:pt x="10552468" y="358593"/>
                </a:cubicBezTo>
                <a:cubicBezTo>
                  <a:pt x="10678938" y="358593"/>
                  <a:pt x="10768330" y="448020"/>
                  <a:pt x="10768330" y="574490"/>
                </a:cubicBezTo>
                <a:cubicBezTo>
                  <a:pt x="10768330" y="574490"/>
                  <a:pt x="10768330" y="5018988"/>
                  <a:pt x="10768330" y="5018988"/>
                </a:cubicBezTo>
                <a:cubicBezTo>
                  <a:pt x="10768330" y="5145458"/>
                  <a:pt x="10678903" y="5234940"/>
                  <a:pt x="10552433" y="5234940"/>
                </a:cubicBezTo>
                <a:cubicBezTo>
                  <a:pt x="10552433" y="5234940"/>
                  <a:pt x="3495421" y="5234940"/>
                  <a:pt x="3495421" y="5234940"/>
                </a:cubicBezTo>
                <a:cubicBezTo>
                  <a:pt x="3495421" y="5234940"/>
                  <a:pt x="3495400" y="5234940"/>
                  <a:pt x="3495400" y="5234940"/>
                </a:cubicBezTo>
                <a:cubicBezTo>
                  <a:pt x="3495400" y="5234940"/>
                  <a:pt x="1999721" y="5234940"/>
                  <a:pt x="1999721" y="5234940"/>
                </a:cubicBezTo>
                <a:cubicBezTo>
                  <a:pt x="1999721" y="5234940"/>
                  <a:pt x="1999679" y="5234940"/>
                  <a:pt x="1999679" y="5234940"/>
                </a:cubicBezTo>
                <a:cubicBezTo>
                  <a:pt x="1999679" y="5234940"/>
                  <a:pt x="215839" y="5234940"/>
                  <a:pt x="215839" y="5234940"/>
                </a:cubicBezTo>
                <a:cubicBezTo>
                  <a:pt x="89366" y="5234940"/>
                  <a:pt x="0" y="5145511"/>
                  <a:pt x="0" y="5019039"/>
                </a:cubicBezTo>
                <a:cubicBezTo>
                  <a:pt x="0" y="5019039"/>
                  <a:pt x="0" y="215906"/>
                  <a:pt x="0" y="215906"/>
                </a:cubicBezTo>
                <a:cubicBezTo>
                  <a:pt x="0" y="89432"/>
                  <a:pt x="89432" y="0"/>
                  <a:pt x="215906" y="0"/>
                </a:cubicBezTo>
                <a:close/>
              </a:path>
            </a:pathLst>
          </a:custGeom>
          <a:solidFill>
            <a:schemeClr val="accent1">
              <a:lumMod val="40000"/>
              <a:lumOff val="60000"/>
              <a:alpha val="33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3" name="任意多边形: 形状 22"/>
          <p:cNvSpPr/>
          <p:nvPr>
            <p:custDataLst>
              <p:tags r:id="rId2"/>
            </p:custDataLst>
          </p:nvPr>
        </p:nvSpPr>
        <p:spPr>
          <a:xfrm>
            <a:off x="1071880" y="1496695"/>
            <a:ext cx="10048240" cy="4898390"/>
          </a:xfrm>
          <a:custGeom>
            <a:avLst/>
            <a:gdLst>
              <a:gd name="connsiteX0" fmla="*/ 215906 w 10768330"/>
              <a:gd name="connsiteY0" fmla="*/ 0 h 5234940"/>
              <a:gd name="connsiteX1" fmla="*/ 2742639 w 10768330"/>
              <a:gd name="connsiteY1" fmla="*/ 0 h 5234940"/>
              <a:gd name="connsiteX2" fmla="*/ 2895329 w 10768330"/>
              <a:gd name="connsiteY2" fmla="*/ 63259 h 5234940"/>
              <a:gd name="connsiteX3" fmla="*/ 3127406 w 10768330"/>
              <a:gd name="connsiteY3" fmla="*/ 295342 h 5234940"/>
              <a:gd name="connsiteX4" fmla="*/ 3280095 w 10768330"/>
              <a:gd name="connsiteY4" fmla="*/ 358593 h 5234940"/>
              <a:gd name="connsiteX5" fmla="*/ 10552468 w 10768330"/>
              <a:gd name="connsiteY5" fmla="*/ 358593 h 5234940"/>
              <a:gd name="connsiteX6" fmla="*/ 10768330 w 10768330"/>
              <a:gd name="connsiteY6" fmla="*/ 574490 h 5234940"/>
              <a:gd name="connsiteX7" fmla="*/ 10768330 w 10768330"/>
              <a:gd name="connsiteY7" fmla="*/ 5018988 h 5234940"/>
              <a:gd name="connsiteX8" fmla="*/ 10552433 w 10768330"/>
              <a:gd name="connsiteY8" fmla="*/ 5234940 h 5234940"/>
              <a:gd name="connsiteX9" fmla="*/ 3495421 w 10768330"/>
              <a:gd name="connsiteY9" fmla="*/ 5234940 h 5234940"/>
              <a:gd name="connsiteX10" fmla="*/ 3495400 w 10768330"/>
              <a:gd name="connsiteY10" fmla="*/ 5234940 h 5234940"/>
              <a:gd name="connsiteX11" fmla="*/ 1999721 w 10768330"/>
              <a:gd name="connsiteY11" fmla="*/ 5234940 h 5234940"/>
              <a:gd name="connsiteX12" fmla="*/ 1999679 w 10768330"/>
              <a:gd name="connsiteY12" fmla="*/ 5234940 h 5234940"/>
              <a:gd name="connsiteX13" fmla="*/ 215839 w 10768330"/>
              <a:gd name="connsiteY13" fmla="*/ 5234940 h 5234940"/>
              <a:gd name="connsiteX14" fmla="*/ 0 w 10768330"/>
              <a:gd name="connsiteY14" fmla="*/ 5019039 h 5234940"/>
              <a:gd name="connsiteX15" fmla="*/ 0 w 10768330"/>
              <a:gd name="connsiteY15" fmla="*/ 215906 h 5234940"/>
              <a:gd name="connsiteX16" fmla="*/ 215906 w 10768330"/>
              <a:gd name="connsiteY16" fmla="*/ 0 h 5234940"/>
              <a:gd name="connsiteX0-1" fmla="*/ 215906 w 10768330"/>
              <a:gd name="connsiteY0-2" fmla="*/ 0 h 5234940"/>
              <a:gd name="connsiteX1-3" fmla="*/ 2742639 w 10768330"/>
              <a:gd name="connsiteY1-4" fmla="*/ 0 h 5234940"/>
              <a:gd name="connsiteX2-5" fmla="*/ 2895329 w 10768330"/>
              <a:gd name="connsiteY2-6" fmla="*/ 63259 h 5234940"/>
              <a:gd name="connsiteX3-7" fmla="*/ 3127406 w 10768330"/>
              <a:gd name="connsiteY3-8" fmla="*/ 295342 h 5234940"/>
              <a:gd name="connsiteX4-9" fmla="*/ 3280095 w 10768330"/>
              <a:gd name="connsiteY4-10" fmla="*/ 358593 h 5234940"/>
              <a:gd name="connsiteX5-11" fmla="*/ 10552468 w 10768330"/>
              <a:gd name="connsiteY5-12" fmla="*/ 358593 h 5234940"/>
              <a:gd name="connsiteX6-13" fmla="*/ 10768330 w 10768330"/>
              <a:gd name="connsiteY6-14" fmla="*/ 574490 h 5234940"/>
              <a:gd name="connsiteX7-15" fmla="*/ 10768330 w 10768330"/>
              <a:gd name="connsiteY7-16" fmla="*/ 5018988 h 5234940"/>
              <a:gd name="connsiteX8-17" fmla="*/ 10552433 w 10768330"/>
              <a:gd name="connsiteY8-18" fmla="*/ 5234940 h 5234940"/>
              <a:gd name="connsiteX9-19" fmla="*/ 3495421 w 10768330"/>
              <a:gd name="connsiteY9-20" fmla="*/ 5234940 h 5234940"/>
              <a:gd name="connsiteX10-21" fmla="*/ 3495400 w 10768330"/>
              <a:gd name="connsiteY10-22" fmla="*/ 5234940 h 5234940"/>
              <a:gd name="connsiteX11-23" fmla="*/ 1999721 w 10768330"/>
              <a:gd name="connsiteY11-24" fmla="*/ 5234940 h 5234940"/>
              <a:gd name="connsiteX12-25" fmla="*/ 1999679 w 10768330"/>
              <a:gd name="connsiteY12-26" fmla="*/ 5234940 h 5234940"/>
              <a:gd name="connsiteX13-27" fmla="*/ 215839 w 10768330"/>
              <a:gd name="connsiteY13-28" fmla="*/ 5234940 h 5234940"/>
              <a:gd name="connsiteX14-29" fmla="*/ 0 w 10768330"/>
              <a:gd name="connsiteY14-30" fmla="*/ 5019039 h 5234940"/>
              <a:gd name="connsiteX15-31" fmla="*/ 0 w 10768330"/>
              <a:gd name="connsiteY15-32" fmla="*/ 215906 h 5234940"/>
              <a:gd name="connsiteX16-33" fmla="*/ 215906 w 10768330"/>
              <a:gd name="connsiteY16-34" fmla="*/ 0 h 5234940"/>
              <a:gd name="connsiteX0-35" fmla="*/ 215906 w 10768330"/>
              <a:gd name="connsiteY0-36" fmla="*/ 0 h 5234940"/>
              <a:gd name="connsiteX1-37" fmla="*/ 2742639 w 10768330"/>
              <a:gd name="connsiteY1-38" fmla="*/ 0 h 5234940"/>
              <a:gd name="connsiteX2-39" fmla="*/ 2895329 w 10768330"/>
              <a:gd name="connsiteY2-40" fmla="*/ 63259 h 5234940"/>
              <a:gd name="connsiteX3-41" fmla="*/ 3127406 w 10768330"/>
              <a:gd name="connsiteY3-42" fmla="*/ 295342 h 5234940"/>
              <a:gd name="connsiteX4-43" fmla="*/ 3280095 w 10768330"/>
              <a:gd name="connsiteY4-44" fmla="*/ 358593 h 5234940"/>
              <a:gd name="connsiteX5-45" fmla="*/ 10552468 w 10768330"/>
              <a:gd name="connsiteY5-46" fmla="*/ 358593 h 5234940"/>
              <a:gd name="connsiteX6-47" fmla="*/ 10768330 w 10768330"/>
              <a:gd name="connsiteY6-48" fmla="*/ 574490 h 5234940"/>
              <a:gd name="connsiteX7-49" fmla="*/ 10768330 w 10768330"/>
              <a:gd name="connsiteY7-50" fmla="*/ 5018988 h 5234940"/>
              <a:gd name="connsiteX8-51" fmla="*/ 10552433 w 10768330"/>
              <a:gd name="connsiteY8-52" fmla="*/ 5234940 h 5234940"/>
              <a:gd name="connsiteX9-53" fmla="*/ 3495421 w 10768330"/>
              <a:gd name="connsiteY9-54" fmla="*/ 5234940 h 5234940"/>
              <a:gd name="connsiteX10-55" fmla="*/ 3495400 w 10768330"/>
              <a:gd name="connsiteY10-56" fmla="*/ 5234940 h 5234940"/>
              <a:gd name="connsiteX11-57" fmla="*/ 1999721 w 10768330"/>
              <a:gd name="connsiteY11-58" fmla="*/ 5234940 h 5234940"/>
              <a:gd name="connsiteX12-59" fmla="*/ 1999679 w 10768330"/>
              <a:gd name="connsiteY12-60" fmla="*/ 5234940 h 5234940"/>
              <a:gd name="connsiteX13-61" fmla="*/ 215839 w 10768330"/>
              <a:gd name="connsiteY13-62" fmla="*/ 5234940 h 5234940"/>
              <a:gd name="connsiteX14-63" fmla="*/ 0 w 10768330"/>
              <a:gd name="connsiteY14-64" fmla="*/ 5019039 h 5234940"/>
              <a:gd name="connsiteX15-65" fmla="*/ 0 w 10768330"/>
              <a:gd name="connsiteY15-66" fmla="*/ 215906 h 5234940"/>
              <a:gd name="connsiteX16-67" fmla="*/ 215906 w 10768330"/>
              <a:gd name="connsiteY16-68" fmla="*/ 0 h 5234940"/>
              <a:gd name="connsiteX0-69" fmla="*/ 215906 w 10768330"/>
              <a:gd name="connsiteY0-70" fmla="*/ 0 h 5234940"/>
              <a:gd name="connsiteX1-71" fmla="*/ 2742639 w 10768330"/>
              <a:gd name="connsiteY1-72" fmla="*/ 0 h 5234940"/>
              <a:gd name="connsiteX2-73" fmla="*/ 2895329 w 10768330"/>
              <a:gd name="connsiteY2-74" fmla="*/ 63259 h 5234940"/>
              <a:gd name="connsiteX3-75" fmla="*/ 3127406 w 10768330"/>
              <a:gd name="connsiteY3-76" fmla="*/ 295342 h 5234940"/>
              <a:gd name="connsiteX4-77" fmla="*/ 3280095 w 10768330"/>
              <a:gd name="connsiteY4-78" fmla="*/ 358593 h 5234940"/>
              <a:gd name="connsiteX5-79" fmla="*/ 10552468 w 10768330"/>
              <a:gd name="connsiteY5-80" fmla="*/ 358593 h 5234940"/>
              <a:gd name="connsiteX6-81" fmla="*/ 10768330 w 10768330"/>
              <a:gd name="connsiteY6-82" fmla="*/ 574490 h 5234940"/>
              <a:gd name="connsiteX7-83" fmla="*/ 10768330 w 10768330"/>
              <a:gd name="connsiteY7-84" fmla="*/ 5018988 h 5234940"/>
              <a:gd name="connsiteX8-85" fmla="*/ 10552433 w 10768330"/>
              <a:gd name="connsiteY8-86" fmla="*/ 5234940 h 5234940"/>
              <a:gd name="connsiteX9-87" fmla="*/ 3495421 w 10768330"/>
              <a:gd name="connsiteY9-88" fmla="*/ 5234940 h 5234940"/>
              <a:gd name="connsiteX10-89" fmla="*/ 3495400 w 10768330"/>
              <a:gd name="connsiteY10-90" fmla="*/ 5234940 h 5234940"/>
              <a:gd name="connsiteX11-91" fmla="*/ 1999721 w 10768330"/>
              <a:gd name="connsiteY11-92" fmla="*/ 5234940 h 5234940"/>
              <a:gd name="connsiteX12-93" fmla="*/ 1999679 w 10768330"/>
              <a:gd name="connsiteY12-94" fmla="*/ 5234940 h 5234940"/>
              <a:gd name="connsiteX13-95" fmla="*/ 215839 w 10768330"/>
              <a:gd name="connsiteY13-96" fmla="*/ 5234940 h 5234940"/>
              <a:gd name="connsiteX14-97" fmla="*/ 0 w 10768330"/>
              <a:gd name="connsiteY14-98" fmla="*/ 5019039 h 5234940"/>
              <a:gd name="connsiteX15-99" fmla="*/ 0 w 10768330"/>
              <a:gd name="connsiteY15-100" fmla="*/ 215906 h 5234940"/>
              <a:gd name="connsiteX16-101" fmla="*/ 215906 w 10768330"/>
              <a:gd name="connsiteY16-102" fmla="*/ 0 h 5234940"/>
              <a:gd name="connsiteX0-103" fmla="*/ 215906 w 10768330"/>
              <a:gd name="connsiteY0-104" fmla="*/ 0 h 5234940"/>
              <a:gd name="connsiteX1-105" fmla="*/ 2742639 w 10768330"/>
              <a:gd name="connsiteY1-106" fmla="*/ 0 h 5234940"/>
              <a:gd name="connsiteX2-107" fmla="*/ 2895329 w 10768330"/>
              <a:gd name="connsiteY2-108" fmla="*/ 63259 h 5234940"/>
              <a:gd name="connsiteX3-109" fmla="*/ 3127406 w 10768330"/>
              <a:gd name="connsiteY3-110" fmla="*/ 295342 h 5234940"/>
              <a:gd name="connsiteX4-111" fmla="*/ 3280095 w 10768330"/>
              <a:gd name="connsiteY4-112" fmla="*/ 358593 h 5234940"/>
              <a:gd name="connsiteX5-113" fmla="*/ 10552468 w 10768330"/>
              <a:gd name="connsiteY5-114" fmla="*/ 358593 h 5234940"/>
              <a:gd name="connsiteX6-115" fmla="*/ 10768330 w 10768330"/>
              <a:gd name="connsiteY6-116" fmla="*/ 574490 h 5234940"/>
              <a:gd name="connsiteX7-117" fmla="*/ 10768330 w 10768330"/>
              <a:gd name="connsiteY7-118" fmla="*/ 5018988 h 5234940"/>
              <a:gd name="connsiteX8-119" fmla="*/ 10552433 w 10768330"/>
              <a:gd name="connsiteY8-120" fmla="*/ 5234940 h 5234940"/>
              <a:gd name="connsiteX9-121" fmla="*/ 3495421 w 10768330"/>
              <a:gd name="connsiteY9-122" fmla="*/ 5234940 h 5234940"/>
              <a:gd name="connsiteX10-123" fmla="*/ 3495400 w 10768330"/>
              <a:gd name="connsiteY10-124" fmla="*/ 5234940 h 5234940"/>
              <a:gd name="connsiteX11-125" fmla="*/ 1999721 w 10768330"/>
              <a:gd name="connsiteY11-126" fmla="*/ 5234940 h 5234940"/>
              <a:gd name="connsiteX12-127" fmla="*/ 1999679 w 10768330"/>
              <a:gd name="connsiteY12-128" fmla="*/ 5234940 h 5234940"/>
              <a:gd name="connsiteX13-129" fmla="*/ 215839 w 10768330"/>
              <a:gd name="connsiteY13-130" fmla="*/ 5234940 h 5234940"/>
              <a:gd name="connsiteX14-131" fmla="*/ 0 w 10768330"/>
              <a:gd name="connsiteY14-132" fmla="*/ 5019039 h 5234940"/>
              <a:gd name="connsiteX15-133" fmla="*/ 0 w 10768330"/>
              <a:gd name="connsiteY15-134" fmla="*/ 215906 h 5234940"/>
              <a:gd name="connsiteX16-135" fmla="*/ 215906 w 10768330"/>
              <a:gd name="connsiteY16-136" fmla="*/ 0 h 5234940"/>
              <a:gd name="connsiteX0-137" fmla="*/ 215906 w 10768330"/>
              <a:gd name="connsiteY0-138" fmla="*/ 0 h 5234940"/>
              <a:gd name="connsiteX1-139" fmla="*/ 2742639 w 10768330"/>
              <a:gd name="connsiteY1-140" fmla="*/ 0 h 5234940"/>
              <a:gd name="connsiteX2-141" fmla="*/ 2895329 w 10768330"/>
              <a:gd name="connsiteY2-142" fmla="*/ 63259 h 5234940"/>
              <a:gd name="connsiteX3-143" fmla="*/ 3127406 w 10768330"/>
              <a:gd name="connsiteY3-144" fmla="*/ 295342 h 5234940"/>
              <a:gd name="connsiteX4-145" fmla="*/ 3280095 w 10768330"/>
              <a:gd name="connsiteY4-146" fmla="*/ 358593 h 5234940"/>
              <a:gd name="connsiteX5-147" fmla="*/ 10552468 w 10768330"/>
              <a:gd name="connsiteY5-148" fmla="*/ 358593 h 5234940"/>
              <a:gd name="connsiteX6-149" fmla="*/ 10768330 w 10768330"/>
              <a:gd name="connsiteY6-150" fmla="*/ 574490 h 5234940"/>
              <a:gd name="connsiteX7-151" fmla="*/ 10768330 w 10768330"/>
              <a:gd name="connsiteY7-152" fmla="*/ 5018988 h 5234940"/>
              <a:gd name="connsiteX8-153" fmla="*/ 10552433 w 10768330"/>
              <a:gd name="connsiteY8-154" fmla="*/ 5234940 h 5234940"/>
              <a:gd name="connsiteX9-155" fmla="*/ 3495421 w 10768330"/>
              <a:gd name="connsiteY9-156" fmla="*/ 5234940 h 5234940"/>
              <a:gd name="connsiteX10-157" fmla="*/ 3495400 w 10768330"/>
              <a:gd name="connsiteY10-158" fmla="*/ 5234940 h 5234940"/>
              <a:gd name="connsiteX11-159" fmla="*/ 1999721 w 10768330"/>
              <a:gd name="connsiteY11-160" fmla="*/ 5234940 h 5234940"/>
              <a:gd name="connsiteX12-161" fmla="*/ 1999679 w 10768330"/>
              <a:gd name="connsiteY12-162" fmla="*/ 5234940 h 5234940"/>
              <a:gd name="connsiteX13-163" fmla="*/ 215839 w 10768330"/>
              <a:gd name="connsiteY13-164" fmla="*/ 5234940 h 5234940"/>
              <a:gd name="connsiteX14-165" fmla="*/ 0 w 10768330"/>
              <a:gd name="connsiteY14-166" fmla="*/ 5019039 h 5234940"/>
              <a:gd name="connsiteX15-167" fmla="*/ 0 w 10768330"/>
              <a:gd name="connsiteY15-168" fmla="*/ 215906 h 5234940"/>
              <a:gd name="connsiteX16-169" fmla="*/ 215906 w 10768330"/>
              <a:gd name="connsiteY16-170" fmla="*/ 0 h 5234940"/>
              <a:gd name="connsiteX0-171" fmla="*/ 215906 w 10768330"/>
              <a:gd name="connsiteY0-172" fmla="*/ 0 h 5234940"/>
              <a:gd name="connsiteX1-173" fmla="*/ 2742639 w 10768330"/>
              <a:gd name="connsiteY1-174" fmla="*/ 0 h 5234940"/>
              <a:gd name="connsiteX2-175" fmla="*/ 2895329 w 10768330"/>
              <a:gd name="connsiteY2-176" fmla="*/ 63259 h 5234940"/>
              <a:gd name="connsiteX3-177" fmla="*/ 3127406 w 10768330"/>
              <a:gd name="connsiteY3-178" fmla="*/ 295342 h 5234940"/>
              <a:gd name="connsiteX4-179" fmla="*/ 3280095 w 10768330"/>
              <a:gd name="connsiteY4-180" fmla="*/ 358593 h 5234940"/>
              <a:gd name="connsiteX5-181" fmla="*/ 10552468 w 10768330"/>
              <a:gd name="connsiteY5-182" fmla="*/ 358593 h 5234940"/>
              <a:gd name="connsiteX6-183" fmla="*/ 10768330 w 10768330"/>
              <a:gd name="connsiteY6-184" fmla="*/ 574490 h 5234940"/>
              <a:gd name="connsiteX7-185" fmla="*/ 10768330 w 10768330"/>
              <a:gd name="connsiteY7-186" fmla="*/ 5018988 h 5234940"/>
              <a:gd name="connsiteX8-187" fmla="*/ 10552433 w 10768330"/>
              <a:gd name="connsiteY8-188" fmla="*/ 5234940 h 5234940"/>
              <a:gd name="connsiteX9-189" fmla="*/ 3495421 w 10768330"/>
              <a:gd name="connsiteY9-190" fmla="*/ 5234940 h 5234940"/>
              <a:gd name="connsiteX10-191" fmla="*/ 3495400 w 10768330"/>
              <a:gd name="connsiteY10-192" fmla="*/ 5234940 h 5234940"/>
              <a:gd name="connsiteX11-193" fmla="*/ 1999721 w 10768330"/>
              <a:gd name="connsiteY11-194" fmla="*/ 5234940 h 5234940"/>
              <a:gd name="connsiteX12-195" fmla="*/ 1999679 w 10768330"/>
              <a:gd name="connsiteY12-196" fmla="*/ 5234940 h 5234940"/>
              <a:gd name="connsiteX13-197" fmla="*/ 215839 w 10768330"/>
              <a:gd name="connsiteY13-198" fmla="*/ 5234940 h 5234940"/>
              <a:gd name="connsiteX14-199" fmla="*/ 0 w 10768330"/>
              <a:gd name="connsiteY14-200" fmla="*/ 5019039 h 5234940"/>
              <a:gd name="connsiteX15-201" fmla="*/ 0 w 10768330"/>
              <a:gd name="connsiteY15-202" fmla="*/ 215906 h 5234940"/>
              <a:gd name="connsiteX16-203" fmla="*/ 215906 w 10768330"/>
              <a:gd name="connsiteY16-204" fmla="*/ 0 h 5234940"/>
              <a:gd name="connsiteX0-205" fmla="*/ 215906 w 10768330"/>
              <a:gd name="connsiteY0-206" fmla="*/ 0 h 5234940"/>
              <a:gd name="connsiteX1-207" fmla="*/ 2742639 w 10768330"/>
              <a:gd name="connsiteY1-208" fmla="*/ 0 h 5234940"/>
              <a:gd name="connsiteX2-209" fmla="*/ 2895329 w 10768330"/>
              <a:gd name="connsiteY2-210" fmla="*/ 63259 h 5234940"/>
              <a:gd name="connsiteX3-211" fmla="*/ 3127406 w 10768330"/>
              <a:gd name="connsiteY3-212" fmla="*/ 295342 h 5234940"/>
              <a:gd name="connsiteX4-213" fmla="*/ 3280095 w 10768330"/>
              <a:gd name="connsiteY4-214" fmla="*/ 358593 h 5234940"/>
              <a:gd name="connsiteX5-215" fmla="*/ 10552468 w 10768330"/>
              <a:gd name="connsiteY5-216" fmla="*/ 358593 h 5234940"/>
              <a:gd name="connsiteX6-217" fmla="*/ 10768330 w 10768330"/>
              <a:gd name="connsiteY6-218" fmla="*/ 574490 h 5234940"/>
              <a:gd name="connsiteX7-219" fmla="*/ 10768330 w 10768330"/>
              <a:gd name="connsiteY7-220" fmla="*/ 5018988 h 5234940"/>
              <a:gd name="connsiteX8-221" fmla="*/ 10552433 w 10768330"/>
              <a:gd name="connsiteY8-222" fmla="*/ 5234940 h 5234940"/>
              <a:gd name="connsiteX9-223" fmla="*/ 3495421 w 10768330"/>
              <a:gd name="connsiteY9-224" fmla="*/ 5234940 h 5234940"/>
              <a:gd name="connsiteX10-225" fmla="*/ 3495400 w 10768330"/>
              <a:gd name="connsiteY10-226" fmla="*/ 5234940 h 5234940"/>
              <a:gd name="connsiteX11-227" fmla="*/ 1999721 w 10768330"/>
              <a:gd name="connsiteY11-228" fmla="*/ 5234940 h 5234940"/>
              <a:gd name="connsiteX12-229" fmla="*/ 1999679 w 10768330"/>
              <a:gd name="connsiteY12-230" fmla="*/ 5234940 h 5234940"/>
              <a:gd name="connsiteX13-231" fmla="*/ 215839 w 10768330"/>
              <a:gd name="connsiteY13-232" fmla="*/ 5234940 h 5234940"/>
              <a:gd name="connsiteX14-233" fmla="*/ 0 w 10768330"/>
              <a:gd name="connsiteY14-234" fmla="*/ 5019039 h 5234940"/>
              <a:gd name="connsiteX15-235" fmla="*/ 0 w 10768330"/>
              <a:gd name="connsiteY15-236" fmla="*/ 215906 h 5234940"/>
              <a:gd name="connsiteX16-237" fmla="*/ 215906 w 10768330"/>
              <a:gd name="connsiteY16-238" fmla="*/ 0 h 5234940"/>
              <a:gd name="connsiteX0-239" fmla="*/ 215906 w 10768330"/>
              <a:gd name="connsiteY0-240" fmla="*/ 0 h 5234940"/>
              <a:gd name="connsiteX1-241" fmla="*/ 2742639 w 10768330"/>
              <a:gd name="connsiteY1-242" fmla="*/ 0 h 5234940"/>
              <a:gd name="connsiteX2-243" fmla="*/ 2895329 w 10768330"/>
              <a:gd name="connsiteY2-244" fmla="*/ 63259 h 5234940"/>
              <a:gd name="connsiteX3-245" fmla="*/ 3127406 w 10768330"/>
              <a:gd name="connsiteY3-246" fmla="*/ 295342 h 5234940"/>
              <a:gd name="connsiteX4-247" fmla="*/ 3280095 w 10768330"/>
              <a:gd name="connsiteY4-248" fmla="*/ 358593 h 5234940"/>
              <a:gd name="connsiteX5-249" fmla="*/ 10552468 w 10768330"/>
              <a:gd name="connsiteY5-250" fmla="*/ 358593 h 5234940"/>
              <a:gd name="connsiteX6-251" fmla="*/ 10768330 w 10768330"/>
              <a:gd name="connsiteY6-252" fmla="*/ 574490 h 5234940"/>
              <a:gd name="connsiteX7-253" fmla="*/ 10768330 w 10768330"/>
              <a:gd name="connsiteY7-254" fmla="*/ 5018988 h 5234940"/>
              <a:gd name="connsiteX8-255" fmla="*/ 10552433 w 10768330"/>
              <a:gd name="connsiteY8-256" fmla="*/ 5234940 h 5234940"/>
              <a:gd name="connsiteX9-257" fmla="*/ 3495421 w 10768330"/>
              <a:gd name="connsiteY9-258" fmla="*/ 5234940 h 5234940"/>
              <a:gd name="connsiteX10-259" fmla="*/ 3495400 w 10768330"/>
              <a:gd name="connsiteY10-260" fmla="*/ 5234940 h 5234940"/>
              <a:gd name="connsiteX11-261" fmla="*/ 1999721 w 10768330"/>
              <a:gd name="connsiteY11-262" fmla="*/ 5234940 h 5234940"/>
              <a:gd name="connsiteX12-263" fmla="*/ 1999679 w 10768330"/>
              <a:gd name="connsiteY12-264" fmla="*/ 5234940 h 5234940"/>
              <a:gd name="connsiteX13-265" fmla="*/ 215839 w 10768330"/>
              <a:gd name="connsiteY13-266" fmla="*/ 5234940 h 5234940"/>
              <a:gd name="connsiteX14-267" fmla="*/ 0 w 10768330"/>
              <a:gd name="connsiteY14-268" fmla="*/ 5019039 h 5234940"/>
              <a:gd name="connsiteX15-269" fmla="*/ 0 w 10768330"/>
              <a:gd name="connsiteY15-270" fmla="*/ 215906 h 5234940"/>
              <a:gd name="connsiteX16-271" fmla="*/ 215906 w 10768330"/>
              <a:gd name="connsiteY16-272" fmla="*/ 0 h 5234940"/>
              <a:gd name="connsiteX0-273" fmla="*/ 215906 w 10768330"/>
              <a:gd name="connsiteY0-274" fmla="*/ 0 h 5234940"/>
              <a:gd name="connsiteX1-275" fmla="*/ 2742639 w 10768330"/>
              <a:gd name="connsiteY1-276" fmla="*/ 0 h 5234940"/>
              <a:gd name="connsiteX2-277" fmla="*/ 2895329 w 10768330"/>
              <a:gd name="connsiteY2-278" fmla="*/ 63259 h 5234940"/>
              <a:gd name="connsiteX3-279" fmla="*/ 3127406 w 10768330"/>
              <a:gd name="connsiteY3-280" fmla="*/ 295342 h 5234940"/>
              <a:gd name="connsiteX4-281" fmla="*/ 3280095 w 10768330"/>
              <a:gd name="connsiteY4-282" fmla="*/ 358593 h 5234940"/>
              <a:gd name="connsiteX5-283" fmla="*/ 10552468 w 10768330"/>
              <a:gd name="connsiteY5-284" fmla="*/ 358593 h 5234940"/>
              <a:gd name="connsiteX6-285" fmla="*/ 10768330 w 10768330"/>
              <a:gd name="connsiteY6-286" fmla="*/ 574490 h 5234940"/>
              <a:gd name="connsiteX7-287" fmla="*/ 10768330 w 10768330"/>
              <a:gd name="connsiteY7-288" fmla="*/ 5018988 h 5234940"/>
              <a:gd name="connsiteX8-289" fmla="*/ 10552433 w 10768330"/>
              <a:gd name="connsiteY8-290" fmla="*/ 5234940 h 5234940"/>
              <a:gd name="connsiteX9-291" fmla="*/ 3495421 w 10768330"/>
              <a:gd name="connsiteY9-292" fmla="*/ 5234940 h 5234940"/>
              <a:gd name="connsiteX10-293" fmla="*/ 3495400 w 10768330"/>
              <a:gd name="connsiteY10-294" fmla="*/ 5234940 h 5234940"/>
              <a:gd name="connsiteX11-295" fmla="*/ 1999721 w 10768330"/>
              <a:gd name="connsiteY11-296" fmla="*/ 5234940 h 5234940"/>
              <a:gd name="connsiteX12-297" fmla="*/ 1999679 w 10768330"/>
              <a:gd name="connsiteY12-298" fmla="*/ 5234940 h 5234940"/>
              <a:gd name="connsiteX13-299" fmla="*/ 215839 w 10768330"/>
              <a:gd name="connsiteY13-300" fmla="*/ 5234940 h 5234940"/>
              <a:gd name="connsiteX14-301" fmla="*/ 0 w 10768330"/>
              <a:gd name="connsiteY14-302" fmla="*/ 5019039 h 5234940"/>
              <a:gd name="connsiteX15-303" fmla="*/ 0 w 10768330"/>
              <a:gd name="connsiteY15-304" fmla="*/ 215906 h 5234940"/>
              <a:gd name="connsiteX16-305" fmla="*/ 215906 w 10768330"/>
              <a:gd name="connsiteY16-306" fmla="*/ 0 h 5234940"/>
              <a:gd name="connsiteX0-307" fmla="*/ 215906 w 10768330"/>
              <a:gd name="connsiteY0-308" fmla="*/ 0 h 5234940"/>
              <a:gd name="connsiteX1-309" fmla="*/ 2742639 w 10768330"/>
              <a:gd name="connsiteY1-310" fmla="*/ 0 h 5234940"/>
              <a:gd name="connsiteX2-311" fmla="*/ 2895329 w 10768330"/>
              <a:gd name="connsiteY2-312" fmla="*/ 63259 h 5234940"/>
              <a:gd name="connsiteX3-313" fmla="*/ 3127406 w 10768330"/>
              <a:gd name="connsiteY3-314" fmla="*/ 295342 h 5234940"/>
              <a:gd name="connsiteX4-315" fmla="*/ 3280095 w 10768330"/>
              <a:gd name="connsiteY4-316" fmla="*/ 358593 h 5234940"/>
              <a:gd name="connsiteX5-317" fmla="*/ 10552468 w 10768330"/>
              <a:gd name="connsiteY5-318" fmla="*/ 358593 h 5234940"/>
              <a:gd name="connsiteX6-319" fmla="*/ 10768330 w 10768330"/>
              <a:gd name="connsiteY6-320" fmla="*/ 574490 h 5234940"/>
              <a:gd name="connsiteX7-321" fmla="*/ 10768330 w 10768330"/>
              <a:gd name="connsiteY7-322" fmla="*/ 5018988 h 5234940"/>
              <a:gd name="connsiteX8-323" fmla="*/ 10552433 w 10768330"/>
              <a:gd name="connsiteY8-324" fmla="*/ 5234940 h 5234940"/>
              <a:gd name="connsiteX9-325" fmla="*/ 3495421 w 10768330"/>
              <a:gd name="connsiteY9-326" fmla="*/ 5234940 h 5234940"/>
              <a:gd name="connsiteX10-327" fmla="*/ 3495400 w 10768330"/>
              <a:gd name="connsiteY10-328" fmla="*/ 5234940 h 5234940"/>
              <a:gd name="connsiteX11-329" fmla="*/ 1999721 w 10768330"/>
              <a:gd name="connsiteY11-330" fmla="*/ 5234940 h 5234940"/>
              <a:gd name="connsiteX12-331" fmla="*/ 1999679 w 10768330"/>
              <a:gd name="connsiteY12-332" fmla="*/ 5234940 h 5234940"/>
              <a:gd name="connsiteX13-333" fmla="*/ 215839 w 10768330"/>
              <a:gd name="connsiteY13-334" fmla="*/ 5234940 h 5234940"/>
              <a:gd name="connsiteX14-335" fmla="*/ 0 w 10768330"/>
              <a:gd name="connsiteY14-336" fmla="*/ 5019039 h 5234940"/>
              <a:gd name="connsiteX15-337" fmla="*/ 0 w 10768330"/>
              <a:gd name="connsiteY15-338" fmla="*/ 215906 h 5234940"/>
              <a:gd name="connsiteX16-339" fmla="*/ 215906 w 10768330"/>
              <a:gd name="connsiteY16-340" fmla="*/ 0 h 5234940"/>
              <a:gd name="connsiteX0-341" fmla="*/ 215906 w 10768330"/>
              <a:gd name="connsiteY0-342" fmla="*/ 0 h 5234940"/>
              <a:gd name="connsiteX1-343" fmla="*/ 2742639 w 10768330"/>
              <a:gd name="connsiteY1-344" fmla="*/ 0 h 5234940"/>
              <a:gd name="connsiteX2-345" fmla="*/ 2895329 w 10768330"/>
              <a:gd name="connsiteY2-346" fmla="*/ 63259 h 5234940"/>
              <a:gd name="connsiteX3-347" fmla="*/ 3127406 w 10768330"/>
              <a:gd name="connsiteY3-348" fmla="*/ 295342 h 5234940"/>
              <a:gd name="connsiteX4-349" fmla="*/ 3280095 w 10768330"/>
              <a:gd name="connsiteY4-350" fmla="*/ 358593 h 5234940"/>
              <a:gd name="connsiteX5-351" fmla="*/ 10552468 w 10768330"/>
              <a:gd name="connsiteY5-352" fmla="*/ 358593 h 5234940"/>
              <a:gd name="connsiteX6-353" fmla="*/ 10768330 w 10768330"/>
              <a:gd name="connsiteY6-354" fmla="*/ 574490 h 5234940"/>
              <a:gd name="connsiteX7-355" fmla="*/ 10768330 w 10768330"/>
              <a:gd name="connsiteY7-356" fmla="*/ 5018988 h 5234940"/>
              <a:gd name="connsiteX8-357" fmla="*/ 10552433 w 10768330"/>
              <a:gd name="connsiteY8-358" fmla="*/ 5234940 h 5234940"/>
              <a:gd name="connsiteX9-359" fmla="*/ 3495421 w 10768330"/>
              <a:gd name="connsiteY9-360" fmla="*/ 5234940 h 5234940"/>
              <a:gd name="connsiteX10-361" fmla="*/ 3495400 w 10768330"/>
              <a:gd name="connsiteY10-362" fmla="*/ 5234940 h 5234940"/>
              <a:gd name="connsiteX11-363" fmla="*/ 1999721 w 10768330"/>
              <a:gd name="connsiteY11-364" fmla="*/ 5234940 h 5234940"/>
              <a:gd name="connsiteX12-365" fmla="*/ 1999679 w 10768330"/>
              <a:gd name="connsiteY12-366" fmla="*/ 5234940 h 5234940"/>
              <a:gd name="connsiteX13-367" fmla="*/ 215839 w 10768330"/>
              <a:gd name="connsiteY13-368" fmla="*/ 5234940 h 5234940"/>
              <a:gd name="connsiteX14-369" fmla="*/ 0 w 10768330"/>
              <a:gd name="connsiteY14-370" fmla="*/ 5019039 h 5234940"/>
              <a:gd name="connsiteX15-371" fmla="*/ 0 w 10768330"/>
              <a:gd name="connsiteY15-372" fmla="*/ 215906 h 5234940"/>
              <a:gd name="connsiteX16-373" fmla="*/ 215906 w 10768330"/>
              <a:gd name="connsiteY16-374" fmla="*/ 0 h 5234940"/>
              <a:gd name="connsiteX0-375" fmla="*/ 215906 w 10768330"/>
              <a:gd name="connsiteY0-376" fmla="*/ 0 h 5234940"/>
              <a:gd name="connsiteX1-377" fmla="*/ 2742639 w 10768330"/>
              <a:gd name="connsiteY1-378" fmla="*/ 0 h 5234940"/>
              <a:gd name="connsiteX2-379" fmla="*/ 2895329 w 10768330"/>
              <a:gd name="connsiteY2-380" fmla="*/ 63259 h 5234940"/>
              <a:gd name="connsiteX3-381" fmla="*/ 3127406 w 10768330"/>
              <a:gd name="connsiteY3-382" fmla="*/ 295342 h 5234940"/>
              <a:gd name="connsiteX4-383" fmla="*/ 3280095 w 10768330"/>
              <a:gd name="connsiteY4-384" fmla="*/ 358593 h 5234940"/>
              <a:gd name="connsiteX5-385" fmla="*/ 10552468 w 10768330"/>
              <a:gd name="connsiteY5-386" fmla="*/ 358593 h 5234940"/>
              <a:gd name="connsiteX6-387" fmla="*/ 10768330 w 10768330"/>
              <a:gd name="connsiteY6-388" fmla="*/ 574490 h 5234940"/>
              <a:gd name="connsiteX7-389" fmla="*/ 10768330 w 10768330"/>
              <a:gd name="connsiteY7-390" fmla="*/ 5018988 h 5234940"/>
              <a:gd name="connsiteX8-391" fmla="*/ 10552433 w 10768330"/>
              <a:gd name="connsiteY8-392" fmla="*/ 5234940 h 5234940"/>
              <a:gd name="connsiteX9-393" fmla="*/ 3495421 w 10768330"/>
              <a:gd name="connsiteY9-394" fmla="*/ 5234940 h 5234940"/>
              <a:gd name="connsiteX10-395" fmla="*/ 3495400 w 10768330"/>
              <a:gd name="connsiteY10-396" fmla="*/ 5234940 h 5234940"/>
              <a:gd name="connsiteX11-397" fmla="*/ 1999721 w 10768330"/>
              <a:gd name="connsiteY11-398" fmla="*/ 5234940 h 5234940"/>
              <a:gd name="connsiteX12-399" fmla="*/ 1999679 w 10768330"/>
              <a:gd name="connsiteY12-400" fmla="*/ 5234940 h 5234940"/>
              <a:gd name="connsiteX13-401" fmla="*/ 215839 w 10768330"/>
              <a:gd name="connsiteY13-402" fmla="*/ 5234940 h 5234940"/>
              <a:gd name="connsiteX14-403" fmla="*/ 0 w 10768330"/>
              <a:gd name="connsiteY14-404" fmla="*/ 5019039 h 5234940"/>
              <a:gd name="connsiteX15-405" fmla="*/ 0 w 10768330"/>
              <a:gd name="connsiteY15-406" fmla="*/ 215906 h 5234940"/>
              <a:gd name="connsiteX16-407" fmla="*/ 215906 w 10768330"/>
              <a:gd name="connsiteY16-408" fmla="*/ 0 h 5234940"/>
              <a:gd name="connsiteX0-409" fmla="*/ 215906 w 10768330"/>
              <a:gd name="connsiteY0-410" fmla="*/ 0 h 5234940"/>
              <a:gd name="connsiteX1-411" fmla="*/ 2742639 w 10768330"/>
              <a:gd name="connsiteY1-412" fmla="*/ 0 h 5234940"/>
              <a:gd name="connsiteX2-413" fmla="*/ 2895329 w 10768330"/>
              <a:gd name="connsiteY2-414" fmla="*/ 63259 h 5234940"/>
              <a:gd name="connsiteX3-415" fmla="*/ 3127406 w 10768330"/>
              <a:gd name="connsiteY3-416" fmla="*/ 295342 h 5234940"/>
              <a:gd name="connsiteX4-417" fmla="*/ 3280095 w 10768330"/>
              <a:gd name="connsiteY4-418" fmla="*/ 358593 h 5234940"/>
              <a:gd name="connsiteX5-419" fmla="*/ 10552468 w 10768330"/>
              <a:gd name="connsiteY5-420" fmla="*/ 358593 h 5234940"/>
              <a:gd name="connsiteX6-421" fmla="*/ 10768330 w 10768330"/>
              <a:gd name="connsiteY6-422" fmla="*/ 574490 h 5234940"/>
              <a:gd name="connsiteX7-423" fmla="*/ 10768330 w 10768330"/>
              <a:gd name="connsiteY7-424" fmla="*/ 5018988 h 5234940"/>
              <a:gd name="connsiteX8-425" fmla="*/ 10552433 w 10768330"/>
              <a:gd name="connsiteY8-426" fmla="*/ 5234940 h 5234940"/>
              <a:gd name="connsiteX9-427" fmla="*/ 3495421 w 10768330"/>
              <a:gd name="connsiteY9-428" fmla="*/ 5234940 h 5234940"/>
              <a:gd name="connsiteX10-429" fmla="*/ 3495400 w 10768330"/>
              <a:gd name="connsiteY10-430" fmla="*/ 5234940 h 5234940"/>
              <a:gd name="connsiteX11-431" fmla="*/ 1999721 w 10768330"/>
              <a:gd name="connsiteY11-432" fmla="*/ 5234940 h 5234940"/>
              <a:gd name="connsiteX12-433" fmla="*/ 1999679 w 10768330"/>
              <a:gd name="connsiteY12-434" fmla="*/ 5234940 h 5234940"/>
              <a:gd name="connsiteX13-435" fmla="*/ 215839 w 10768330"/>
              <a:gd name="connsiteY13-436" fmla="*/ 5234940 h 5234940"/>
              <a:gd name="connsiteX14-437" fmla="*/ 0 w 10768330"/>
              <a:gd name="connsiteY14-438" fmla="*/ 5019039 h 5234940"/>
              <a:gd name="connsiteX15-439" fmla="*/ 0 w 10768330"/>
              <a:gd name="connsiteY15-440" fmla="*/ 215906 h 5234940"/>
              <a:gd name="connsiteX16-441" fmla="*/ 215906 w 10768330"/>
              <a:gd name="connsiteY16-442" fmla="*/ 0 h 5234940"/>
              <a:gd name="connsiteX0-443" fmla="*/ 215906 w 10768330"/>
              <a:gd name="connsiteY0-444" fmla="*/ 0 h 5234940"/>
              <a:gd name="connsiteX1-445" fmla="*/ 2742639 w 10768330"/>
              <a:gd name="connsiteY1-446" fmla="*/ 0 h 5234940"/>
              <a:gd name="connsiteX2-447" fmla="*/ 2895329 w 10768330"/>
              <a:gd name="connsiteY2-448" fmla="*/ 63259 h 5234940"/>
              <a:gd name="connsiteX3-449" fmla="*/ 3127406 w 10768330"/>
              <a:gd name="connsiteY3-450" fmla="*/ 295342 h 5234940"/>
              <a:gd name="connsiteX4-451" fmla="*/ 3280095 w 10768330"/>
              <a:gd name="connsiteY4-452" fmla="*/ 358593 h 5234940"/>
              <a:gd name="connsiteX5-453" fmla="*/ 10552468 w 10768330"/>
              <a:gd name="connsiteY5-454" fmla="*/ 358593 h 5234940"/>
              <a:gd name="connsiteX6-455" fmla="*/ 10768330 w 10768330"/>
              <a:gd name="connsiteY6-456" fmla="*/ 574490 h 5234940"/>
              <a:gd name="connsiteX7-457" fmla="*/ 10768330 w 10768330"/>
              <a:gd name="connsiteY7-458" fmla="*/ 5018988 h 5234940"/>
              <a:gd name="connsiteX8-459" fmla="*/ 10552433 w 10768330"/>
              <a:gd name="connsiteY8-460" fmla="*/ 5234940 h 5234940"/>
              <a:gd name="connsiteX9-461" fmla="*/ 3495421 w 10768330"/>
              <a:gd name="connsiteY9-462" fmla="*/ 5234940 h 5234940"/>
              <a:gd name="connsiteX10-463" fmla="*/ 3495400 w 10768330"/>
              <a:gd name="connsiteY10-464" fmla="*/ 5234940 h 5234940"/>
              <a:gd name="connsiteX11-465" fmla="*/ 1999721 w 10768330"/>
              <a:gd name="connsiteY11-466" fmla="*/ 5234940 h 5234940"/>
              <a:gd name="connsiteX12-467" fmla="*/ 1999679 w 10768330"/>
              <a:gd name="connsiteY12-468" fmla="*/ 5234940 h 5234940"/>
              <a:gd name="connsiteX13-469" fmla="*/ 215839 w 10768330"/>
              <a:gd name="connsiteY13-470" fmla="*/ 5234940 h 5234940"/>
              <a:gd name="connsiteX14-471" fmla="*/ 0 w 10768330"/>
              <a:gd name="connsiteY14-472" fmla="*/ 5019039 h 5234940"/>
              <a:gd name="connsiteX15-473" fmla="*/ 0 w 10768330"/>
              <a:gd name="connsiteY15-474" fmla="*/ 215906 h 5234940"/>
              <a:gd name="connsiteX16-475" fmla="*/ 215906 w 10768330"/>
              <a:gd name="connsiteY16-476" fmla="*/ 0 h 5234940"/>
              <a:gd name="connsiteX0-477" fmla="*/ 215906 w 10768330"/>
              <a:gd name="connsiteY0-478" fmla="*/ 0 h 5234940"/>
              <a:gd name="connsiteX1-479" fmla="*/ 2742639 w 10768330"/>
              <a:gd name="connsiteY1-480" fmla="*/ 0 h 5234940"/>
              <a:gd name="connsiteX2-481" fmla="*/ 2895329 w 10768330"/>
              <a:gd name="connsiteY2-482" fmla="*/ 63259 h 5234940"/>
              <a:gd name="connsiteX3-483" fmla="*/ 3127406 w 10768330"/>
              <a:gd name="connsiteY3-484" fmla="*/ 295342 h 5234940"/>
              <a:gd name="connsiteX4-485" fmla="*/ 3280095 w 10768330"/>
              <a:gd name="connsiteY4-486" fmla="*/ 358593 h 5234940"/>
              <a:gd name="connsiteX5-487" fmla="*/ 10552468 w 10768330"/>
              <a:gd name="connsiteY5-488" fmla="*/ 358593 h 5234940"/>
              <a:gd name="connsiteX6-489" fmla="*/ 10768330 w 10768330"/>
              <a:gd name="connsiteY6-490" fmla="*/ 574490 h 5234940"/>
              <a:gd name="connsiteX7-491" fmla="*/ 10768330 w 10768330"/>
              <a:gd name="connsiteY7-492" fmla="*/ 5018988 h 5234940"/>
              <a:gd name="connsiteX8-493" fmla="*/ 10552433 w 10768330"/>
              <a:gd name="connsiteY8-494" fmla="*/ 5234940 h 5234940"/>
              <a:gd name="connsiteX9-495" fmla="*/ 3495421 w 10768330"/>
              <a:gd name="connsiteY9-496" fmla="*/ 5234940 h 5234940"/>
              <a:gd name="connsiteX10-497" fmla="*/ 3495400 w 10768330"/>
              <a:gd name="connsiteY10-498" fmla="*/ 5234940 h 5234940"/>
              <a:gd name="connsiteX11-499" fmla="*/ 1999721 w 10768330"/>
              <a:gd name="connsiteY11-500" fmla="*/ 5234940 h 5234940"/>
              <a:gd name="connsiteX12-501" fmla="*/ 1999679 w 10768330"/>
              <a:gd name="connsiteY12-502" fmla="*/ 5234940 h 5234940"/>
              <a:gd name="connsiteX13-503" fmla="*/ 215839 w 10768330"/>
              <a:gd name="connsiteY13-504" fmla="*/ 5234940 h 5234940"/>
              <a:gd name="connsiteX14-505" fmla="*/ 0 w 10768330"/>
              <a:gd name="connsiteY14-506" fmla="*/ 5019039 h 5234940"/>
              <a:gd name="connsiteX15-507" fmla="*/ 0 w 10768330"/>
              <a:gd name="connsiteY15-508" fmla="*/ 215906 h 5234940"/>
              <a:gd name="connsiteX16-509" fmla="*/ 215906 w 10768330"/>
              <a:gd name="connsiteY16-510" fmla="*/ 0 h 5234940"/>
              <a:gd name="connsiteX0-511" fmla="*/ 215906 w 10768330"/>
              <a:gd name="connsiteY0-512" fmla="*/ 0 h 5234940"/>
              <a:gd name="connsiteX1-513" fmla="*/ 2742639 w 10768330"/>
              <a:gd name="connsiteY1-514" fmla="*/ 0 h 5234940"/>
              <a:gd name="connsiteX2-515" fmla="*/ 2895329 w 10768330"/>
              <a:gd name="connsiteY2-516" fmla="*/ 63259 h 5234940"/>
              <a:gd name="connsiteX3-517" fmla="*/ 3127406 w 10768330"/>
              <a:gd name="connsiteY3-518" fmla="*/ 295342 h 5234940"/>
              <a:gd name="connsiteX4-519" fmla="*/ 3280095 w 10768330"/>
              <a:gd name="connsiteY4-520" fmla="*/ 358593 h 5234940"/>
              <a:gd name="connsiteX5-521" fmla="*/ 10552468 w 10768330"/>
              <a:gd name="connsiteY5-522" fmla="*/ 358593 h 5234940"/>
              <a:gd name="connsiteX6-523" fmla="*/ 10768330 w 10768330"/>
              <a:gd name="connsiteY6-524" fmla="*/ 574490 h 5234940"/>
              <a:gd name="connsiteX7-525" fmla="*/ 10768330 w 10768330"/>
              <a:gd name="connsiteY7-526" fmla="*/ 5018988 h 5234940"/>
              <a:gd name="connsiteX8-527" fmla="*/ 10552433 w 10768330"/>
              <a:gd name="connsiteY8-528" fmla="*/ 5234940 h 5234940"/>
              <a:gd name="connsiteX9-529" fmla="*/ 3495421 w 10768330"/>
              <a:gd name="connsiteY9-530" fmla="*/ 5234940 h 5234940"/>
              <a:gd name="connsiteX10-531" fmla="*/ 3495400 w 10768330"/>
              <a:gd name="connsiteY10-532" fmla="*/ 5234940 h 5234940"/>
              <a:gd name="connsiteX11-533" fmla="*/ 1999721 w 10768330"/>
              <a:gd name="connsiteY11-534" fmla="*/ 5234940 h 5234940"/>
              <a:gd name="connsiteX12-535" fmla="*/ 1999679 w 10768330"/>
              <a:gd name="connsiteY12-536" fmla="*/ 5234940 h 5234940"/>
              <a:gd name="connsiteX13-537" fmla="*/ 215839 w 10768330"/>
              <a:gd name="connsiteY13-538" fmla="*/ 5234940 h 5234940"/>
              <a:gd name="connsiteX14-539" fmla="*/ 0 w 10768330"/>
              <a:gd name="connsiteY14-540" fmla="*/ 5019039 h 5234940"/>
              <a:gd name="connsiteX15-541" fmla="*/ 0 w 10768330"/>
              <a:gd name="connsiteY15-542" fmla="*/ 215906 h 5234940"/>
              <a:gd name="connsiteX16-543" fmla="*/ 215906 w 10768330"/>
              <a:gd name="connsiteY16-544" fmla="*/ 0 h 5234940"/>
              <a:gd name="connsiteX0-545" fmla="*/ 215906 w 10768330"/>
              <a:gd name="connsiteY0-546" fmla="*/ 0 h 5234940"/>
              <a:gd name="connsiteX1-547" fmla="*/ 2742639 w 10768330"/>
              <a:gd name="connsiteY1-548" fmla="*/ 0 h 5234940"/>
              <a:gd name="connsiteX2-549" fmla="*/ 2895329 w 10768330"/>
              <a:gd name="connsiteY2-550" fmla="*/ 63259 h 5234940"/>
              <a:gd name="connsiteX3-551" fmla="*/ 3127406 w 10768330"/>
              <a:gd name="connsiteY3-552" fmla="*/ 295342 h 5234940"/>
              <a:gd name="connsiteX4-553" fmla="*/ 3280095 w 10768330"/>
              <a:gd name="connsiteY4-554" fmla="*/ 358593 h 5234940"/>
              <a:gd name="connsiteX5-555" fmla="*/ 10552468 w 10768330"/>
              <a:gd name="connsiteY5-556" fmla="*/ 358593 h 5234940"/>
              <a:gd name="connsiteX6-557" fmla="*/ 10768330 w 10768330"/>
              <a:gd name="connsiteY6-558" fmla="*/ 574490 h 5234940"/>
              <a:gd name="connsiteX7-559" fmla="*/ 10768330 w 10768330"/>
              <a:gd name="connsiteY7-560" fmla="*/ 5018988 h 5234940"/>
              <a:gd name="connsiteX8-561" fmla="*/ 10552433 w 10768330"/>
              <a:gd name="connsiteY8-562" fmla="*/ 5234940 h 5234940"/>
              <a:gd name="connsiteX9-563" fmla="*/ 3495421 w 10768330"/>
              <a:gd name="connsiteY9-564" fmla="*/ 5234940 h 5234940"/>
              <a:gd name="connsiteX10-565" fmla="*/ 3495400 w 10768330"/>
              <a:gd name="connsiteY10-566" fmla="*/ 5234940 h 5234940"/>
              <a:gd name="connsiteX11-567" fmla="*/ 1999721 w 10768330"/>
              <a:gd name="connsiteY11-568" fmla="*/ 5234940 h 5234940"/>
              <a:gd name="connsiteX12-569" fmla="*/ 1999679 w 10768330"/>
              <a:gd name="connsiteY12-570" fmla="*/ 5234940 h 5234940"/>
              <a:gd name="connsiteX13-571" fmla="*/ 215839 w 10768330"/>
              <a:gd name="connsiteY13-572" fmla="*/ 5234940 h 5234940"/>
              <a:gd name="connsiteX14-573" fmla="*/ 0 w 10768330"/>
              <a:gd name="connsiteY14-574" fmla="*/ 5019039 h 5234940"/>
              <a:gd name="connsiteX15-575" fmla="*/ 0 w 10768330"/>
              <a:gd name="connsiteY15-576" fmla="*/ 215906 h 5234940"/>
              <a:gd name="connsiteX16-577" fmla="*/ 215906 w 10768330"/>
              <a:gd name="connsiteY16-578" fmla="*/ 0 h 5234940"/>
              <a:gd name="connsiteX0-579" fmla="*/ 215906 w 10768330"/>
              <a:gd name="connsiteY0-580" fmla="*/ 0 h 5234940"/>
              <a:gd name="connsiteX1-581" fmla="*/ 2742639 w 10768330"/>
              <a:gd name="connsiteY1-582" fmla="*/ 0 h 5234940"/>
              <a:gd name="connsiteX2-583" fmla="*/ 2895329 w 10768330"/>
              <a:gd name="connsiteY2-584" fmla="*/ 63259 h 5234940"/>
              <a:gd name="connsiteX3-585" fmla="*/ 3127406 w 10768330"/>
              <a:gd name="connsiteY3-586" fmla="*/ 295342 h 5234940"/>
              <a:gd name="connsiteX4-587" fmla="*/ 3280095 w 10768330"/>
              <a:gd name="connsiteY4-588" fmla="*/ 358593 h 5234940"/>
              <a:gd name="connsiteX5-589" fmla="*/ 10552468 w 10768330"/>
              <a:gd name="connsiteY5-590" fmla="*/ 358593 h 5234940"/>
              <a:gd name="connsiteX6-591" fmla="*/ 10768330 w 10768330"/>
              <a:gd name="connsiteY6-592" fmla="*/ 574490 h 5234940"/>
              <a:gd name="connsiteX7-593" fmla="*/ 10768330 w 10768330"/>
              <a:gd name="connsiteY7-594" fmla="*/ 5018988 h 5234940"/>
              <a:gd name="connsiteX8-595" fmla="*/ 10552433 w 10768330"/>
              <a:gd name="connsiteY8-596" fmla="*/ 5234940 h 5234940"/>
              <a:gd name="connsiteX9-597" fmla="*/ 3495421 w 10768330"/>
              <a:gd name="connsiteY9-598" fmla="*/ 5234940 h 5234940"/>
              <a:gd name="connsiteX10-599" fmla="*/ 3495400 w 10768330"/>
              <a:gd name="connsiteY10-600" fmla="*/ 5234940 h 5234940"/>
              <a:gd name="connsiteX11-601" fmla="*/ 1999721 w 10768330"/>
              <a:gd name="connsiteY11-602" fmla="*/ 5234940 h 5234940"/>
              <a:gd name="connsiteX12-603" fmla="*/ 1999679 w 10768330"/>
              <a:gd name="connsiteY12-604" fmla="*/ 5234940 h 5234940"/>
              <a:gd name="connsiteX13-605" fmla="*/ 215839 w 10768330"/>
              <a:gd name="connsiteY13-606" fmla="*/ 5234940 h 5234940"/>
              <a:gd name="connsiteX14-607" fmla="*/ 0 w 10768330"/>
              <a:gd name="connsiteY14-608" fmla="*/ 5019039 h 5234940"/>
              <a:gd name="connsiteX15-609" fmla="*/ 0 w 10768330"/>
              <a:gd name="connsiteY15-610" fmla="*/ 215906 h 5234940"/>
              <a:gd name="connsiteX16-611" fmla="*/ 215906 w 10768330"/>
              <a:gd name="connsiteY16-612" fmla="*/ 0 h 5234940"/>
              <a:gd name="connsiteX0-613" fmla="*/ 215906 w 10768330"/>
              <a:gd name="connsiteY0-614" fmla="*/ 0 h 5234940"/>
              <a:gd name="connsiteX1-615" fmla="*/ 2742639 w 10768330"/>
              <a:gd name="connsiteY1-616" fmla="*/ 0 h 5234940"/>
              <a:gd name="connsiteX2-617" fmla="*/ 2895329 w 10768330"/>
              <a:gd name="connsiteY2-618" fmla="*/ 63259 h 5234940"/>
              <a:gd name="connsiteX3-619" fmla="*/ 3127406 w 10768330"/>
              <a:gd name="connsiteY3-620" fmla="*/ 295342 h 5234940"/>
              <a:gd name="connsiteX4-621" fmla="*/ 3280095 w 10768330"/>
              <a:gd name="connsiteY4-622" fmla="*/ 358593 h 5234940"/>
              <a:gd name="connsiteX5-623" fmla="*/ 10552468 w 10768330"/>
              <a:gd name="connsiteY5-624" fmla="*/ 358593 h 5234940"/>
              <a:gd name="connsiteX6-625" fmla="*/ 10768330 w 10768330"/>
              <a:gd name="connsiteY6-626" fmla="*/ 574490 h 5234940"/>
              <a:gd name="connsiteX7-627" fmla="*/ 10768330 w 10768330"/>
              <a:gd name="connsiteY7-628" fmla="*/ 5018988 h 5234940"/>
              <a:gd name="connsiteX8-629" fmla="*/ 10552433 w 10768330"/>
              <a:gd name="connsiteY8-630" fmla="*/ 5234940 h 5234940"/>
              <a:gd name="connsiteX9-631" fmla="*/ 3495421 w 10768330"/>
              <a:gd name="connsiteY9-632" fmla="*/ 5234940 h 5234940"/>
              <a:gd name="connsiteX10-633" fmla="*/ 3495400 w 10768330"/>
              <a:gd name="connsiteY10-634" fmla="*/ 5234940 h 5234940"/>
              <a:gd name="connsiteX11-635" fmla="*/ 1999721 w 10768330"/>
              <a:gd name="connsiteY11-636" fmla="*/ 5234940 h 5234940"/>
              <a:gd name="connsiteX12-637" fmla="*/ 1999679 w 10768330"/>
              <a:gd name="connsiteY12-638" fmla="*/ 5234940 h 5234940"/>
              <a:gd name="connsiteX13-639" fmla="*/ 215839 w 10768330"/>
              <a:gd name="connsiteY13-640" fmla="*/ 5234940 h 5234940"/>
              <a:gd name="connsiteX14-641" fmla="*/ 0 w 10768330"/>
              <a:gd name="connsiteY14-642" fmla="*/ 5019039 h 5234940"/>
              <a:gd name="connsiteX15-643" fmla="*/ 0 w 10768330"/>
              <a:gd name="connsiteY15-644" fmla="*/ 215906 h 5234940"/>
              <a:gd name="connsiteX16-645" fmla="*/ 215906 w 10768330"/>
              <a:gd name="connsiteY16-646" fmla="*/ 0 h 5234940"/>
              <a:gd name="connsiteX0-647" fmla="*/ 215906 w 10768330"/>
              <a:gd name="connsiteY0-648" fmla="*/ 0 h 5234940"/>
              <a:gd name="connsiteX1-649" fmla="*/ 2742639 w 10768330"/>
              <a:gd name="connsiteY1-650" fmla="*/ 0 h 5234940"/>
              <a:gd name="connsiteX2-651" fmla="*/ 2895329 w 10768330"/>
              <a:gd name="connsiteY2-652" fmla="*/ 63259 h 5234940"/>
              <a:gd name="connsiteX3-653" fmla="*/ 3127406 w 10768330"/>
              <a:gd name="connsiteY3-654" fmla="*/ 295342 h 5234940"/>
              <a:gd name="connsiteX4-655" fmla="*/ 3280095 w 10768330"/>
              <a:gd name="connsiteY4-656" fmla="*/ 358593 h 5234940"/>
              <a:gd name="connsiteX5-657" fmla="*/ 10552468 w 10768330"/>
              <a:gd name="connsiteY5-658" fmla="*/ 358593 h 5234940"/>
              <a:gd name="connsiteX6-659" fmla="*/ 10768330 w 10768330"/>
              <a:gd name="connsiteY6-660" fmla="*/ 574490 h 5234940"/>
              <a:gd name="connsiteX7-661" fmla="*/ 10768330 w 10768330"/>
              <a:gd name="connsiteY7-662" fmla="*/ 5018988 h 5234940"/>
              <a:gd name="connsiteX8-663" fmla="*/ 10552433 w 10768330"/>
              <a:gd name="connsiteY8-664" fmla="*/ 5234940 h 5234940"/>
              <a:gd name="connsiteX9-665" fmla="*/ 3495421 w 10768330"/>
              <a:gd name="connsiteY9-666" fmla="*/ 5234940 h 5234940"/>
              <a:gd name="connsiteX10-667" fmla="*/ 3495400 w 10768330"/>
              <a:gd name="connsiteY10-668" fmla="*/ 5234940 h 5234940"/>
              <a:gd name="connsiteX11-669" fmla="*/ 1999721 w 10768330"/>
              <a:gd name="connsiteY11-670" fmla="*/ 5234940 h 5234940"/>
              <a:gd name="connsiteX12-671" fmla="*/ 1999679 w 10768330"/>
              <a:gd name="connsiteY12-672" fmla="*/ 5234940 h 5234940"/>
              <a:gd name="connsiteX13-673" fmla="*/ 215839 w 10768330"/>
              <a:gd name="connsiteY13-674" fmla="*/ 5234940 h 5234940"/>
              <a:gd name="connsiteX14-675" fmla="*/ 0 w 10768330"/>
              <a:gd name="connsiteY14-676" fmla="*/ 5019039 h 5234940"/>
              <a:gd name="connsiteX15-677" fmla="*/ 0 w 10768330"/>
              <a:gd name="connsiteY15-678" fmla="*/ 215906 h 5234940"/>
              <a:gd name="connsiteX16-679" fmla="*/ 215906 w 10768330"/>
              <a:gd name="connsiteY16-680" fmla="*/ 0 h 5234940"/>
              <a:gd name="connsiteX0-681" fmla="*/ 215906 w 10768330"/>
              <a:gd name="connsiteY0-682" fmla="*/ 0 h 5234940"/>
              <a:gd name="connsiteX1-683" fmla="*/ 2742639 w 10768330"/>
              <a:gd name="connsiteY1-684" fmla="*/ 0 h 5234940"/>
              <a:gd name="connsiteX2-685" fmla="*/ 2895329 w 10768330"/>
              <a:gd name="connsiteY2-686" fmla="*/ 63259 h 5234940"/>
              <a:gd name="connsiteX3-687" fmla="*/ 3127406 w 10768330"/>
              <a:gd name="connsiteY3-688" fmla="*/ 295342 h 5234940"/>
              <a:gd name="connsiteX4-689" fmla="*/ 3280095 w 10768330"/>
              <a:gd name="connsiteY4-690" fmla="*/ 358593 h 5234940"/>
              <a:gd name="connsiteX5-691" fmla="*/ 10552468 w 10768330"/>
              <a:gd name="connsiteY5-692" fmla="*/ 358593 h 5234940"/>
              <a:gd name="connsiteX6-693" fmla="*/ 10768330 w 10768330"/>
              <a:gd name="connsiteY6-694" fmla="*/ 574490 h 5234940"/>
              <a:gd name="connsiteX7-695" fmla="*/ 10768330 w 10768330"/>
              <a:gd name="connsiteY7-696" fmla="*/ 5018988 h 5234940"/>
              <a:gd name="connsiteX8-697" fmla="*/ 10552433 w 10768330"/>
              <a:gd name="connsiteY8-698" fmla="*/ 5234940 h 5234940"/>
              <a:gd name="connsiteX9-699" fmla="*/ 3495421 w 10768330"/>
              <a:gd name="connsiteY9-700" fmla="*/ 5234940 h 5234940"/>
              <a:gd name="connsiteX10-701" fmla="*/ 3495400 w 10768330"/>
              <a:gd name="connsiteY10-702" fmla="*/ 5234940 h 5234940"/>
              <a:gd name="connsiteX11-703" fmla="*/ 1999721 w 10768330"/>
              <a:gd name="connsiteY11-704" fmla="*/ 5234940 h 5234940"/>
              <a:gd name="connsiteX12-705" fmla="*/ 1999679 w 10768330"/>
              <a:gd name="connsiteY12-706" fmla="*/ 5234940 h 5234940"/>
              <a:gd name="connsiteX13-707" fmla="*/ 215839 w 10768330"/>
              <a:gd name="connsiteY13-708" fmla="*/ 5234940 h 5234940"/>
              <a:gd name="connsiteX14-709" fmla="*/ 0 w 10768330"/>
              <a:gd name="connsiteY14-710" fmla="*/ 5019039 h 5234940"/>
              <a:gd name="connsiteX15-711" fmla="*/ 0 w 10768330"/>
              <a:gd name="connsiteY15-712" fmla="*/ 215906 h 5234940"/>
              <a:gd name="connsiteX16-713" fmla="*/ 215906 w 10768330"/>
              <a:gd name="connsiteY16-714" fmla="*/ 0 h 5234940"/>
              <a:gd name="connsiteX0-715" fmla="*/ 215906 w 10768330"/>
              <a:gd name="connsiteY0-716" fmla="*/ 0 h 5234940"/>
              <a:gd name="connsiteX1-717" fmla="*/ 2742639 w 10768330"/>
              <a:gd name="connsiteY1-718" fmla="*/ 0 h 5234940"/>
              <a:gd name="connsiteX2-719" fmla="*/ 2895329 w 10768330"/>
              <a:gd name="connsiteY2-720" fmla="*/ 63259 h 5234940"/>
              <a:gd name="connsiteX3-721" fmla="*/ 3127406 w 10768330"/>
              <a:gd name="connsiteY3-722" fmla="*/ 295342 h 5234940"/>
              <a:gd name="connsiteX4-723" fmla="*/ 3280095 w 10768330"/>
              <a:gd name="connsiteY4-724" fmla="*/ 358593 h 5234940"/>
              <a:gd name="connsiteX5-725" fmla="*/ 10552468 w 10768330"/>
              <a:gd name="connsiteY5-726" fmla="*/ 358593 h 5234940"/>
              <a:gd name="connsiteX6-727" fmla="*/ 10768330 w 10768330"/>
              <a:gd name="connsiteY6-728" fmla="*/ 574490 h 5234940"/>
              <a:gd name="connsiteX7-729" fmla="*/ 10768330 w 10768330"/>
              <a:gd name="connsiteY7-730" fmla="*/ 5018988 h 5234940"/>
              <a:gd name="connsiteX8-731" fmla="*/ 10552433 w 10768330"/>
              <a:gd name="connsiteY8-732" fmla="*/ 5234940 h 5234940"/>
              <a:gd name="connsiteX9-733" fmla="*/ 3495421 w 10768330"/>
              <a:gd name="connsiteY9-734" fmla="*/ 5234940 h 5234940"/>
              <a:gd name="connsiteX10-735" fmla="*/ 3495400 w 10768330"/>
              <a:gd name="connsiteY10-736" fmla="*/ 5234940 h 5234940"/>
              <a:gd name="connsiteX11-737" fmla="*/ 1999721 w 10768330"/>
              <a:gd name="connsiteY11-738" fmla="*/ 5234940 h 5234940"/>
              <a:gd name="connsiteX12-739" fmla="*/ 1999679 w 10768330"/>
              <a:gd name="connsiteY12-740" fmla="*/ 5234940 h 5234940"/>
              <a:gd name="connsiteX13-741" fmla="*/ 215839 w 10768330"/>
              <a:gd name="connsiteY13-742" fmla="*/ 5234940 h 5234940"/>
              <a:gd name="connsiteX14-743" fmla="*/ 0 w 10768330"/>
              <a:gd name="connsiteY14-744" fmla="*/ 5019039 h 5234940"/>
              <a:gd name="connsiteX15-745" fmla="*/ 0 w 10768330"/>
              <a:gd name="connsiteY15-746" fmla="*/ 215906 h 5234940"/>
              <a:gd name="connsiteX16-747" fmla="*/ 215906 w 10768330"/>
              <a:gd name="connsiteY16-748" fmla="*/ 0 h 5234940"/>
              <a:gd name="connsiteX0-749" fmla="*/ 215906 w 10768330"/>
              <a:gd name="connsiteY0-750" fmla="*/ 0 h 5234940"/>
              <a:gd name="connsiteX1-751" fmla="*/ 2742639 w 10768330"/>
              <a:gd name="connsiteY1-752" fmla="*/ 0 h 5234940"/>
              <a:gd name="connsiteX2-753" fmla="*/ 2895329 w 10768330"/>
              <a:gd name="connsiteY2-754" fmla="*/ 63259 h 5234940"/>
              <a:gd name="connsiteX3-755" fmla="*/ 3127406 w 10768330"/>
              <a:gd name="connsiteY3-756" fmla="*/ 295342 h 5234940"/>
              <a:gd name="connsiteX4-757" fmla="*/ 3280095 w 10768330"/>
              <a:gd name="connsiteY4-758" fmla="*/ 358593 h 5234940"/>
              <a:gd name="connsiteX5-759" fmla="*/ 10552468 w 10768330"/>
              <a:gd name="connsiteY5-760" fmla="*/ 358593 h 5234940"/>
              <a:gd name="connsiteX6-761" fmla="*/ 10768330 w 10768330"/>
              <a:gd name="connsiteY6-762" fmla="*/ 574490 h 5234940"/>
              <a:gd name="connsiteX7-763" fmla="*/ 10768330 w 10768330"/>
              <a:gd name="connsiteY7-764" fmla="*/ 5018988 h 5234940"/>
              <a:gd name="connsiteX8-765" fmla="*/ 10552433 w 10768330"/>
              <a:gd name="connsiteY8-766" fmla="*/ 5234940 h 5234940"/>
              <a:gd name="connsiteX9-767" fmla="*/ 3495421 w 10768330"/>
              <a:gd name="connsiteY9-768" fmla="*/ 5234940 h 5234940"/>
              <a:gd name="connsiteX10-769" fmla="*/ 3495400 w 10768330"/>
              <a:gd name="connsiteY10-770" fmla="*/ 5234940 h 5234940"/>
              <a:gd name="connsiteX11-771" fmla="*/ 1999721 w 10768330"/>
              <a:gd name="connsiteY11-772" fmla="*/ 5234940 h 5234940"/>
              <a:gd name="connsiteX12-773" fmla="*/ 1999679 w 10768330"/>
              <a:gd name="connsiteY12-774" fmla="*/ 5234940 h 5234940"/>
              <a:gd name="connsiteX13-775" fmla="*/ 215839 w 10768330"/>
              <a:gd name="connsiteY13-776" fmla="*/ 5234940 h 5234940"/>
              <a:gd name="connsiteX14-777" fmla="*/ 0 w 10768330"/>
              <a:gd name="connsiteY14-778" fmla="*/ 5019039 h 5234940"/>
              <a:gd name="connsiteX15-779" fmla="*/ 0 w 10768330"/>
              <a:gd name="connsiteY15-780" fmla="*/ 215906 h 5234940"/>
              <a:gd name="connsiteX16-781" fmla="*/ 215906 w 10768330"/>
              <a:gd name="connsiteY16-782" fmla="*/ 0 h 5234940"/>
              <a:gd name="connsiteX0-783" fmla="*/ 215906 w 10768330"/>
              <a:gd name="connsiteY0-784" fmla="*/ 0 h 5234940"/>
              <a:gd name="connsiteX1-785" fmla="*/ 2742639 w 10768330"/>
              <a:gd name="connsiteY1-786" fmla="*/ 0 h 5234940"/>
              <a:gd name="connsiteX2-787" fmla="*/ 2895329 w 10768330"/>
              <a:gd name="connsiteY2-788" fmla="*/ 63259 h 5234940"/>
              <a:gd name="connsiteX3-789" fmla="*/ 3127406 w 10768330"/>
              <a:gd name="connsiteY3-790" fmla="*/ 295342 h 5234940"/>
              <a:gd name="connsiteX4-791" fmla="*/ 3280095 w 10768330"/>
              <a:gd name="connsiteY4-792" fmla="*/ 358593 h 5234940"/>
              <a:gd name="connsiteX5-793" fmla="*/ 10552468 w 10768330"/>
              <a:gd name="connsiteY5-794" fmla="*/ 358593 h 5234940"/>
              <a:gd name="connsiteX6-795" fmla="*/ 10768330 w 10768330"/>
              <a:gd name="connsiteY6-796" fmla="*/ 574490 h 5234940"/>
              <a:gd name="connsiteX7-797" fmla="*/ 10768330 w 10768330"/>
              <a:gd name="connsiteY7-798" fmla="*/ 5018988 h 5234940"/>
              <a:gd name="connsiteX8-799" fmla="*/ 10552433 w 10768330"/>
              <a:gd name="connsiteY8-800" fmla="*/ 5234940 h 5234940"/>
              <a:gd name="connsiteX9-801" fmla="*/ 3495421 w 10768330"/>
              <a:gd name="connsiteY9-802" fmla="*/ 5234940 h 5234940"/>
              <a:gd name="connsiteX10-803" fmla="*/ 3495400 w 10768330"/>
              <a:gd name="connsiteY10-804" fmla="*/ 5234940 h 5234940"/>
              <a:gd name="connsiteX11-805" fmla="*/ 1999721 w 10768330"/>
              <a:gd name="connsiteY11-806" fmla="*/ 5234940 h 5234940"/>
              <a:gd name="connsiteX12-807" fmla="*/ 1999679 w 10768330"/>
              <a:gd name="connsiteY12-808" fmla="*/ 5234940 h 5234940"/>
              <a:gd name="connsiteX13-809" fmla="*/ 215839 w 10768330"/>
              <a:gd name="connsiteY13-810" fmla="*/ 5234940 h 5234940"/>
              <a:gd name="connsiteX14-811" fmla="*/ 0 w 10768330"/>
              <a:gd name="connsiteY14-812" fmla="*/ 5019039 h 5234940"/>
              <a:gd name="connsiteX15-813" fmla="*/ 0 w 10768330"/>
              <a:gd name="connsiteY15-814" fmla="*/ 215906 h 5234940"/>
              <a:gd name="connsiteX16-815" fmla="*/ 215906 w 10768330"/>
              <a:gd name="connsiteY16-816" fmla="*/ 0 h 5234940"/>
              <a:gd name="connsiteX0-817" fmla="*/ 215906 w 10768330"/>
              <a:gd name="connsiteY0-818" fmla="*/ 0 h 5234940"/>
              <a:gd name="connsiteX1-819" fmla="*/ 2742639 w 10768330"/>
              <a:gd name="connsiteY1-820" fmla="*/ 0 h 5234940"/>
              <a:gd name="connsiteX2-821" fmla="*/ 2895329 w 10768330"/>
              <a:gd name="connsiteY2-822" fmla="*/ 63259 h 5234940"/>
              <a:gd name="connsiteX3-823" fmla="*/ 3127406 w 10768330"/>
              <a:gd name="connsiteY3-824" fmla="*/ 295342 h 5234940"/>
              <a:gd name="connsiteX4-825" fmla="*/ 3280095 w 10768330"/>
              <a:gd name="connsiteY4-826" fmla="*/ 358593 h 5234940"/>
              <a:gd name="connsiteX5-827" fmla="*/ 10552468 w 10768330"/>
              <a:gd name="connsiteY5-828" fmla="*/ 358593 h 5234940"/>
              <a:gd name="connsiteX6-829" fmla="*/ 10768330 w 10768330"/>
              <a:gd name="connsiteY6-830" fmla="*/ 574490 h 5234940"/>
              <a:gd name="connsiteX7-831" fmla="*/ 10768330 w 10768330"/>
              <a:gd name="connsiteY7-832" fmla="*/ 5018988 h 5234940"/>
              <a:gd name="connsiteX8-833" fmla="*/ 10552433 w 10768330"/>
              <a:gd name="connsiteY8-834" fmla="*/ 5234940 h 5234940"/>
              <a:gd name="connsiteX9-835" fmla="*/ 3495421 w 10768330"/>
              <a:gd name="connsiteY9-836" fmla="*/ 5234940 h 5234940"/>
              <a:gd name="connsiteX10-837" fmla="*/ 3495400 w 10768330"/>
              <a:gd name="connsiteY10-838" fmla="*/ 5234940 h 5234940"/>
              <a:gd name="connsiteX11-839" fmla="*/ 1999721 w 10768330"/>
              <a:gd name="connsiteY11-840" fmla="*/ 5234940 h 5234940"/>
              <a:gd name="connsiteX12-841" fmla="*/ 1999679 w 10768330"/>
              <a:gd name="connsiteY12-842" fmla="*/ 5234940 h 5234940"/>
              <a:gd name="connsiteX13-843" fmla="*/ 215839 w 10768330"/>
              <a:gd name="connsiteY13-844" fmla="*/ 5234940 h 5234940"/>
              <a:gd name="connsiteX14-845" fmla="*/ 0 w 10768330"/>
              <a:gd name="connsiteY14-846" fmla="*/ 5019039 h 5234940"/>
              <a:gd name="connsiteX15-847" fmla="*/ 0 w 10768330"/>
              <a:gd name="connsiteY15-848" fmla="*/ 215906 h 5234940"/>
              <a:gd name="connsiteX16-849" fmla="*/ 215906 w 10768330"/>
              <a:gd name="connsiteY16-850" fmla="*/ 0 h 5234940"/>
              <a:gd name="connsiteX0-851" fmla="*/ 215906 w 10768330"/>
              <a:gd name="connsiteY0-852" fmla="*/ 0 h 5234940"/>
              <a:gd name="connsiteX1-853" fmla="*/ 2742639 w 10768330"/>
              <a:gd name="connsiteY1-854" fmla="*/ 0 h 5234940"/>
              <a:gd name="connsiteX2-855" fmla="*/ 2895329 w 10768330"/>
              <a:gd name="connsiteY2-856" fmla="*/ 63259 h 5234940"/>
              <a:gd name="connsiteX3-857" fmla="*/ 3127406 w 10768330"/>
              <a:gd name="connsiteY3-858" fmla="*/ 295342 h 5234940"/>
              <a:gd name="connsiteX4-859" fmla="*/ 3280095 w 10768330"/>
              <a:gd name="connsiteY4-860" fmla="*/ 358593 h 5234940"/>
              <a:gd name="connsiteX5-861" fmla="*/ 10552468 w 10768330"/>
              <a:gd name="connsiteY5-862" fmla="*/ 358593 h 5234940"/>
              <a:gd name="connsiteX6-863" fmla="*/ 10768330 w 10768330"/>
              <a:gd name="connsiteY6-864" fmla="*/ 574490 h 5234940"/>
              <a:gd name="connsiteX7-865" fmla="*/ 10768330 w 10768330"/>
              <a:gd name="connsiteY7-866" fmla="*/ 5018988 h 5234940"/>
              <a:gd name="connsiteX8-867" fmla="*/ 10552433 w 10768330"/>
              <a:gd name="connsiteY8-868" fmla="*/ 5234940 h 5234940"/>
              <a:gd name="connsiteX9-869" fmla="*/ 3495421 w 10768330"/>
              <a:gd name="connsiteY9-870" fmla="*/ 5234940 h 5234940"/>
              <a:gd name="connsiteX10-871" fmla="*/ 3495400 w 10768330"/>
              <a:gd name="connsiteY10-872" fmla="*/ 5234940 h 5234940"/>
              <a:gd name="connsiteX11-873" fmla="*/ 1999721 w 10768330"/>
              <a:gd name="connsiteY11-874" fmla="*/ 5234940 h 5234940"/>
              <a:gd name="connsiteX12-875" fmla="*/ 1999679 w 10768330"/>
              <a:gd name="connsiteY12-876" fmla="*/ 5234940 h 5234940"/>
              <a:gd name="connsiteX13-877" fmla="*/ 215839 w 10768330"/>
              <a:gd name="connsiteY13-878" fmla="*/ 5234940 h 5234940"/>
              <a:gd name="connsiteX14-879" fmla="*/ 0 w 10768330"/>
              <a:gd name="connsiteY14-880" fmla="*/ 5019039 h 5234940"/>
              <a:gd name="connsiteX15-881" fmla="*/ 0 w 10768330"/>
              <a:gd name="connsiteY15-882" fmla="*/ 215906 h 5234940"/>
              <a:gd name="connsiteX16-883" fmla="*/ 215906 w 10768330"/>
              <a:gd name="connsiteY16-884" fmla="*/ 0 h 5234940"/>
              <a:gd name="connsiteX0-885" fmla="*/ 215906 w 10768330"/>
              <a:gd name="connsiteY0-886" fmla="*/ 0 h 5234940"/>
              <a:gd name="connsiteX1-887" fmla="*/ 2742639 w 10768330"/>
              <a:gd name="connsiteY1-888" fmla="*/ 0 h 5234940"/>
              <a:gd name="connsiteX2-889" fmla="*/ 2895329 w 10768330"/>
              <a:gd name="connsiteY2-890" fmla="*/ 63259 h 5234940"/>
              <a:gd name="connsiteX3-891" fmla="*/ 3127406 w 10768330"/>
              <a:gd name="connsiteY3-892" fmla="*/ 295342 h 5234940"/>
              <a:gd name="connsiteX4-893" fmla="*/ 3280095 w 10768330"/>
              <a:gd name="connsiteY4-894" fmla="*/ 358593 h 5234940"/>
              <a:gd name="connsiteX5-895" fmla="*/ 10552468 w 10768330"/>
              <a:gd name="connsiteY5-896" fmla="*/ 358593 h 5234940"/>
              <a:gd name="connsiteX6-897" fmla="*/ 10768330 w 10768330"/>
              <a:gd name="connsiteY6-898" fmla="*/ 574490 h 5234940"/>
              <a:gd name="connsiteX7-899" fmla="*/ 10768330 w 10768330"/>
              <a:gd name="connsiteY7-900" fmla="*/ 5018988 h 5234940"/>
              <a:gd name="connsiteX8-901" fmla="*/ 10552433 w 10768330"/>
              <a:gd name="connsiteY8-902" fmla="*/ 5234940 h 5234940"/>
              <a:gd name="connsiteX9-903" fmla="*/ 3495421 w 10768330"/>
              <a:gd name="connsiteY9-904" fmla="*/ 5234940 h 5234940"/>
              <a:gd name="connsiteX10-905" fmla="*/ 3495400 w 10768330"/>
              <a:gd name="connsiteY10-906" fmla="*/ 5234940 h 5234940"/>
              <a:gd name="connsiteX11-907" fmla="*/ 1999721 w 10768330"/>
              <a:gd name="connsiteY11-908" fmla="*/ 5234940 h 5234940"/>
              <a:gd name="connsiteX12-909" fmla="*/ 1999679 w 10768330"/>
              <a:gd name="connsiteY12-910" fmla="*/ 5234940 h 5234940"/>
              <a:gd name="connsiteX13-911" fmla="*/ 215839 w 10768330"/>
              <a:gd name="connsiteY13-912" fmla="*/ 5234940 h 5234940"/>
              <a:gd name="connsiteX14-913" fmla="*/ 0 w 10768330"/>
              <a:gd name="connsiteY14-914" fmla="*/ 5019039 h 5234940"/>
              <a:gd name="connsiteX15-915" fmla="*/ 0 w 10768330"/>
              <a:gd name="connsiteY15-916" fmla="*/ 215906 h 5234940"/>
              <a:gd name="connsiteX16-917" fmla="*/ 215906 w 10768330"/>
              <a:gd name="connsiteY16-918" fmla="*/ 0 h 5234940"/>
              <a:gd name="connsiteX0-919" fmla="*/ 215906 w 10768330"/>
              <a:gd name="connsiteY0-920" fmla="*/ 0 h 5234940"/>
              <a:gd name="connsiteX1-921" fmla="*/ 2742639 w 10768330"/>
              <a:gd name="connsiteY1-922" fmla="*/ 0 h 5234940"/>
              <a:gd name="connsiteX2-923" fmla="*/ 2895329 w 10768330"/>
              <a:gd name="connsiteY2-924" fmla="*/ 63259 h 5234940"/>
              <a:gd name="connsiteX3-925" fmla="*/ 3127406 w 10768330"/>
              <a:gd name="connsiteY3-926" fmla="*/ 295342 h 5234940"/>
              <a:gd name="connsiteX4-927" fmla="*/ 3280095 w 10768330"/>
              <a:gd name="connsiteY4-928" fmla="*/ 358593 h 5234940"/>
              <a:gd name="connsiteX5-929" fmla="*/ 10552468 w 10768330"/>
              <a:gd name="connsiteY5-930" fmla="*/ 358593 h 5234940"/>
              <a:gd name="connsiteX6-931" fmla="*/ 10768330 w 10768330"/>
              <a:gd name="connsiteY6-932" fmla="*/ 574490 h 5234940"/>
              <a:gd name="connsiteX7-933" fmla="*/ 10768330 w 10768330"/>
              <a:gd name="connsiteY7-934" fmla="*/ 5018988 h 5234940"/>
              <a:gd name="connsiteX8-935" fmla="*/ 10552433 w 10768330"/>
              <a:gd name="connsiteY8-936" fmla="*/ 5234940 h 5234940"/>
              <a:gd name="connsiteX9-937" fmla="*/ 3495421 w 10768330"/>
              <a:gd name="connsiteY9-938" fmla="*/ 5234940 h 5234940"/>
              <a:gd name="connsiteX10-939" fmla="*/ 3495400 w 10768330"/>
              <a:gd name="connsiteY10-940" fmla="*/ 5234940 h 5234940"/>
              <a:gd name="connsiteX11-941" fmla="*/ 1999721 w 10768330"/>
              <a:gd name="connsiteY11-942" fmla="*/ 5234940 h 5234940"/>
              <a:gd name="connsiteX12-943" fmla="*/ 1999679 w 10768330"/>
              <a:gd name="connsiteY12-944" fmla="*/ 5234940 h 5234940"/>
              <a:gd name="connsiteX13-945" fmla="*/ 215839 w 10768330"/>
              <a:gd name="connsiteY13-946" fmla="*/ 5234940 h 5234940"/>
              <a:gd name="connsiteX14-947" fmla="*/ 0 w 10768330"/>
              <a:gd name="connsiteY14-948" fmla="*/ 5019039 h 5234940"/>
              <a:gd name="connsiteX15-949" fmla="*/ 0 w 10768330"/>
              <a:gd name="connsiteY15-950" fmla="*/ 215906 h 5234940"/>
              <a:gd name="connsiteX16-951" fmla="*/ 215906 w 10768330"/>
              <a:gd name="connsiteY16-952" fmla="*/ 0 h 5234940"/>
              <a:gd name="connsiteX0-953" fmla="*/ 215906 w 10768330"/>
              <a:gd name="connsiteY0-954" fmla="*/ 0 h 5234940"/>
              <a:gd name="connsiteX1-955" fmla="*/ 2742639 w 10768330"/>
              <a:gd name="connsiteY1-956" fmla="*/ 0 h 5234940"/>
              <a:gd name="connsiteX2-957" fmla="*/ 2895329 w 10768330"/>
              <a:gd name="connsiteY2-958" fmla="*/ 63259 h 5234940"/>
              <a:gd name="connsiteX3-959" fmla="*/ 3127406 w 10768330"/>
              <a:gd name="connsiteY3-960" fmla="*/ 295342 h 5234940"/>
              <a:gd name="connsiteX4-961" fmla="*/ 3280095 w 10768330"/>
              <a:gd name="connsiteY4-962" fmla="*/ 358593 h 5234940"/>
              <a:gd name="connsiteX5-963" fmla="*/ 10552468 w 10768330"/>
              <a:gd name="connsiteY5-964" fmla="*/ 358593 h 5234940"/>
              <a:gd name="connsiteX6-965" fmla="*/ 10768330 w 10768330"/>
              <a:gd name="connsiteY6-966" fmla="*/ 574490 h 5234940"/>
              <a:gd name="connsiteX7-967" fmla="*/ 10768330 w 10768330"/>
              <a:gd name="connsiteY7-968" fmla="*/ 5018988 h 5234940"/>
              <a:gd name="connsiteX8-969" fmla="*/ 10552433 w 10768330"/>
              <a:gd name="connsiteY8-970" fmla="*/ 5234940 h 5234940"/>
              <a:gd name="connsiteX9-971" fmla="*/ 3495421 w 10768330"/>
              <a:gd name="connsiteY9-972" fmla="*/ 5234940 h 5234940"/>
              <a:gd name="connsiteX10-973" fmla="*/ 3495400 w 10768330"/>
              <a:gd name="connsiteY10-974" fmla="*/ 5234940 h 5234940"/>
              <a:gd name="connsiteX11-975" fmla="*/ 1999721 w 10768330"/>
              <a:gd name="connsiteY11-976" fmla="*/ 5234940 h 5234940"/>
              <a:gd name="connsiteX12-977" fmla="*/ 1999679 w 10768330"/>
              <a:gd name="connsiteY12-978" fmla="*/ 5234940 h 5234940"/>
              <a:gd name="connsiteX13-979" fmla="*/ 215839 w 10768330"/>
              <a:gd name="connsiteY13-980" fmla="*/ 5234940 h 5234940"/>
              <a:gd name="connsiteX14-981" fmla="*/ 0 w 10768330"/>
              <a:gd name="connsiteY14-982" fmla="*/ 5019039 h 5234940"/>
              <a:gd name="connsiteX15-983" fmla="*/ 0 w 10768330"/>
              <a:gd name="connsiteY15-984" fmla="*/ 215906 h 5234940"/>
              <a:gd name="connsiteX16-985" fmla="*/ 215906 w 10768330"/>
              <a:gd name="connsiteY16-986" fmla="*/ 0 h 5234940"/>
              <a:gd name="connsiteX0-987" fmla="*/ 215906 w 10768330"/>
              <a:gd name="connsiteY0-988" fmla="*/ 0 h 5234940"/>
              <a:gd name="connsiteX1-989" fmla="*/ 2742639 w 10768330"/>
              <a:gd name="connsiteY1-990" fmla="*/ 0 h 5234940"/>
              <a:gd name="connsiteX2-991" fmla="*/ 2895329 w 10768330"/>
              <a:gd name="connsiteY2-992" fmla="*/ 63259 h 5234940"/>
              <a:gd name="connsiteX3-993" fmla="*/ 3127406 w 10768330"/>
              <a:gd name="connsiteY3-994" fmla="*/ 295342 h 5234940"/>
              <a:gd name="connsiteX4-995" fmla="*/ 3280095 w 10768330"/>
              <a:gd name="connsiteY4-996" fmla="*/ 358593 h 5234940"/>
              <a:gd name="connsiteX5-997" fmla="*/ 10552468 w 10768330"/>
              <a:gd name="connsiteY5-998" fmla="*/ 358593 h 5234940"/>
              <a:gd name="connsiteX6-999" fmla="*/ 10768330 w 10768330"/>
              <a:gd name="connsiteY6-1000" fmla="*/ 574490 h 5234940"/>
              <a:gd name="connsiteX7-1001" fmla="*/ 10768330 w 10768330"/>
              <a:gd name="connsiteY7-1002" fmla="*/ 5018988 h 5234940"/>
              <a:gd name="connsiteX8-1003" fmla="*/ 10552433 w 10768330"/>
              <a:gd name="connsiteY8-1004" fmla="*/ 5234940 h 5234940"/>
              <a:gd name="connsiteX9-1005" fmla="*/ 3495421 w 10768330"/>
              <a:gd name="connsiteY9-1006" fmla="*/ 5234940 h 5234940"/>
              <a:gd name="connsiteX10-1007" fmla="*/ 3495400 w 10768330"/>
              <a:gd name="connsiteY10-1008" fmla="*/ 5234940 h 5234940"/>
              <a:gd name="connsiteX11-1009" fmla="*/ 1999721 w 10768330"/>
              <a:gd name="connsiteY11-1010" fmla="*/ 5234940 h 5234940"/>
              <a:gd name="connsiteX12-1011" fmla="*/ 1999679 w 10768330"/>
              <a:gd name="connsiteY12-1012" fmla="*/ 5234940 h 5234940"/>
              <a:gd name="connsiteX13-1013" fmla="*/ 215839 w 10768330"/>
              <a:gd name="connsiteY13-1014" fmla="*/ 5234940 h 5234940"/>
              <a:gd name="connsiteX14-1015" fmla="*/ 0 w 10768330"/>
              <a:gd name="connsiteY14-1016" fmla="*/ 5019039 h 5234940"/>
              <a:gd name="connsiteX15-1017" fmla="*/ 0 w 10768330"/>
              <a:gd name="connsiteY15-1018" fmla="*/ 215906 h 5234940"/>
              <a:gd name="connsiteX16-1019" fmla="*/ 215906 w 10768330"/>
              <a:gd name="connsiteY16-1020" fmla="*/ 0 h 52349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10768330" h="5234940">
                <a:moveTo>
                  <a:pt x="215906" y="0"/>
                </a:moveTo>
                <a:cubicBezTo>
                  <a:pt x="215906" y="0"/>
                  <a:pt x="2742639" y="0"/>
                  <a:pt x="2742639" y="0"/>
                </a:cubicBezTo>
                <a:cubicBezTo>
                  <a:pt x="2800684" y="0"/>
                  <a:pt x="2854285" y="22214"/>
                  <a:pt x="2895329" y="63259"/>
                </a:cubicBezTo>
                <a:cubicBezTo>
                  <a:pt x="2895329" y="63259"/>
                  <a:pt x="3127406" y="295342"/>
                  <a:pt x="3127406" y="295342"/>
                </a:cubicBezTo>
                <a:cubicBezTo>
                  <a:pt x="3168441" y="336377"/>
                  <a:pt x="3222063" y="358593"/>
                  <a:pt x="3280095" y="358593"/>
                </a:cubicBezTo>
                <a:cubicBezTo>
                  <a:pt x="3280095" y="358593"/>
                  <a:pt x="10552468" y="358593"/>
                  <a:pt x="10552468" y="358593"/>
                </a:cubicBezTo>
                <a:cubicBezTo>
                  <a:pt x="10678938" y="358593"/>
                  <a:pt x="10768330" y="448020"/>
                  <a:pt x="10768330" y="574490"/>
                </a:cubicBezTo>
                <a:cubicBezTo>
                  <a:pt x="10768330" y="574490"/>
                  <a:pt x="10768330" y="5018988"/>
                  <a:pt x="10768330" y="5018988"/>
                </a:cubicBezTo>
                <a:cubicBezTo>
                  <a:pt x="10768330" y="5145458"/>
                  <a:pt x="10678903" y="5234940"/>
                  <a:pt x="10552433" y="5234940"/>
                </a:cubicBezTo>
                <a:cubicBezTo>
                  <a:pt x="10552433" y="5234940"/>
                  <a:pt x="3495421" y="5234940"/>
                  <a:pt x="3495421" y="5234940"/>
                </a:cubicBezTo>
                <a:cubicBezTo>
                  <a:pt x="3495421" y="5234940"/>
                  <a:pt x="3495400" y="5234940"/>
                  <a:pt x="3495400" y="5234940"/>
                </a:cubicBezTo>
                <a:cubicBezTo>
                  <a:pt x="3495400" y="5234940"/>
                  <a:pt x="1999721" y="5234940"/>
                  <a:pt x="1999721" y="5234940"/>
                </a:cubicBezTo>
                <a:cubicBezTo>
                  <a:pt x="1999721" y="5234940"/>
                  <a:pt x="1999679" y="5234940"/>
                  <a:pt x="1999679" y="5234940"/>
                </a:cubicBezTo>
                <a:cubicBezTo>
                  <a:pt x="1999679" y="5234940"/>
                  <a:pt x="215839" y="5234940"/>
                  <a:pt x="215839" y="5234940"/>
                </a:cubicBezTo>
                <a:cubicBezTo>
                  <a:pt x="89366" y="5234940"/>
                  <a:pt x="0" y="5145511"/>
                  <a:pt x="0" y="5019039"/>
                </a:cubicBezTo>
                <a:cubicBezTo>
                  <a:pt x="0" y="5019039"/>
                  <a:pt x="0" y="215906"/>
                  <a:pt x="0" y="215906"/>
                </a:cubicBezTo>
                <a:cubicBezTo>
                  <a:pt x="0" y="89432"/>
                  <a:pt x="89432" y="0"/>
                  <a:pt x="215906" y="0"/>
                </a:cubicBezTo>
                <a:close/>
              </a:path>
            </a:pathLst>
          </a:custGeom>
          <a:gradFill>
            <a:gsLst>
              <a:gs pos="0">
                <a:schemeClr val="accent1">
                  <a:lumMod val="40000"/>
                  <a:lumOff val="60000"/>
                </a:schemeClr>
              </a:gs>
              <a:gs pos="100000">
                <a:schemeClr val="accent1"/>
              </a:gs>
            </a:gsLst>
            <a:lin ang="162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 name="标题 1"/>
          <p:cNvSpPr>
            <a:spLocks noGrp="1"/>
          </p:cNvSpPr>
          <p:nvPr>
            <p:ph type="title"/>
            <p:custDataLst>
              <p:tags r:id="rId3"/>
            </p:custDataLst>
          </p:nvPr>
        </p:nvSpPr>
        <p:spPr/>
        <p:txBody>
          <a:bodyPr>
            <a:noAutofit/>
          </a:bodyPr>
          <a:lstStyle/>
          <a:p>
            <a:pPr marL="0" indent="0" algn="l" fontAlgn="auto">
              <a:spcAft>
                <a:spcPts val="1200"/>
              </a:spcAft>
            </a:pPr>
            <a:r>
              <a:rPr lang="zh-CN" altLang="en-US" sz="3600">
                <a:solidFill>
                  <a:schemeClr val="bg1">
                    <a:lumMod val="25000"/>
                  </a:schemeClr>
                </a:solidFill>
              </a:rPr>
              <a:t>二、收集评价资料的过程与要求</a:t>
            </a:r>
            <a:r>
              <a:rPr lang="en-US" altLang="zh-CN" sz="3600">
                <a:solidFill>
                  <a:schemeClr val="bg1">
                    <a:lumMod val="25000"/>
                  </a:schemeClr>
                </a:solidFill>
              </a:rPr>
              <a:t> </a:t>
            </a:r>
            <a:br>
              <a:rPr lang="en-US" altLang="zh-CN" sz="3600">
                <a:solidFill>
                  <a:schemeClr val="bg1">
                    <a:lumMod val="25000"/>
                  </a:schemeClr>
                </a:solidFill>
              </a:rPr>
            </a:br>
            <a:r>
              <a:rPr lang="zh-CN" sz="3200">
                <a:solidFill>
                  <a:schemeClr val="bg1">
                    <a:lumMod val="25000"/>
                  </a:schemeClr>
                </a:solidFill>
              </a:rPr>
              <a:t>（二）</a:t>
            </a:r>
            <a:r>
              <a:rPr lang="zh-CN" altLang="en-US" sz="3200">
                <a:solidFill>
                  <a:schemeClr val="bg1">
                    <a:lumMod val="25000"/>
                  </a:schemeClr>
                </a:solidFill>
              </a:rPr>
              <a:t>选择收集评价资料的方式</a:t>
            </a:r>
            <a:endParaRPr lang="zh-CN" altLang="en-US" sz="3200">
              <a:solidFill>
                <a:schemeClr val="bg1">
                  <a:lumMod val="25000"/>
                </a:schemeClr>
              </a:solidFill>
            </a:endParaRPr>
          </a:p>
        </p:txBody>
      </p:sp>
      <p:sp>
        <p:nvSpPr>
          <p:cNvPr id="45" name="圆角矩形 44"/>
          <p:cNvSpPr/>
          <p:nvPr>
            <p:custDataLst>
              <p:tags r:id="rId4"/>
            </p:custDataLst>
          </p:nvPr>
        </p:nvSpPr>
        <p:spPr>
          <a:xfrm>
            <a:off x="1396048" y="2045970"/>
            <a:ext cx="9399905" cy="4161155"/>
          </a:xfrm>
          <a:prstGeom prst="roundRect">
            <a:avLst>
              <a:gd name="adj" fmla="val 4400"/>
            </a:avLst>
          </a:prstGeom>
          <a:solidFill>
            <a:srgbClr val="FFFFFF"/>
          </a:solidFill>
          <a:ln w="3175">
            <a:solidFill>
              <a:schemeClr val="accent1">
                <a:alpha val="30000"/>
              </a:schemeClr>
            </a:solidFill>
          </a:ln>
          <a:effectLst>
            <a:outerShdw blurRad="279400" sx="102000" sy="102000" algn="ctr" rotWithShape="0">
              <a:schemeClr val="accent1">
                <a:lumMod val="75000"/>
                <a:alpha val="1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rgbClr val="262626"/>
              </a:solidFill>
            </a:endParaRPr>
          </a:p>
        </p:txBody>
      </p:sp>
      <p:sp>
        <p:nvSpPr>
          <p:cNvPr id="11" name="椭圆 10"/>
          <p:cNvSpPr/>
          <p:nvPr>
            <p:custDataLst>
              <p:tags r:id="rId5"/>
            </p:custDataLst>
          </p:nvPr>
        </p:nvSpPr>
        <p:spPr>
          <a:xfrm>
            <a:off x="1407160" y="1678940"/>
            <a:ext cx="135255" cy="135255"/>
          </a:xfrm>
          <a:prstGeom prst="ellipse">
            <a:avLst/>
          </a:prstGeom>
          <a:solidFill>
            <a:srgbClr val="FFFFFF"/>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2" name="椭圆 11"/>
          <p:cNvSpPr/>
          <p:nvPr>
            <p:custDataLst>
              <p:tags r:id="rId6"/>
            </p:custDataLst>
          </p:nvPr>
        </p:nvSpPr>
        <p:spPr>
          <a:xfrm>
            <a:off x="1671955" y="1678940"/>
            <a:ext cx="135255" cy="135255"/>
          </a:xfrm>
          <a:prstGeom prst="ellipse">
            <a:avLst/>
          </a:prstGeom>
          <a:solidFill>
            <a:srgbClr val="FFFFFF">
              <a:alpha val="92000"/>
            </a:srgb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 name="椭圆 12"/>
          <p:cNvSpPr/>
          <p:nvPr>
            <p:custDataLst>
              <p:tags r:id="rId7"/>
            </p:custDataLst>
          </p:nvPr>
        </p:nvSpPr>
        <p:spPr>
          <a:xfrm>
            <a:off x="1937385" y="1678940"/>
            <a:ext cx="135255" cy="135255"/>
          </a:xfrm>
          <a:prstGeom prst="ellipse">
            <a:avLst/>
          </a:prstGeom>
          <a:solidFill>
            <a:srgbClr val="FFFFFF">
              <a:alpha val="77000"/>
            </a:srgb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3" name="图示 1"/>
          <p:cNvGraphicFramePr/>
          <p:nvPr/>
        </p:nvGraphicFramePr>
        <p:xfrm>
          <a:off x="1612265" y="2138680"/>
          <a:ext cx="8816975" cy="397637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pic>
        <p:nvPicPr>
          <p:cNvPr id="13317" name="Picture 9" descr="C:\Users\Administrator\Desktop\出版社社标.jpg"/>
          <p:cNvPicPr>
            <a:picLocks noChangeAspect="1"/>
          </p:cNvPicPr>
          <p:nvPr/>
        </p:nvPicPr>
        <p:blipFill>
          <a:blip r:embed="rId13">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4"/>
    </p:custData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（二）选择收集评价资料的方式</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1.</a:t>
            </a:r>
            <a:r>
              <a:rPr lang="zh-CN" altLang="en-US" sz="2400" dirty="0">
                <a:solidFill>
                  <a:schemeClr val="bg1">
                    <a:lumMod val="25000"/>
                  </a:schemeClr>
                </a:solidFill>
                <a:latin typeface="Calibri" panose="020F0502020204030204" pitchFamily="34" charset="0"/>
                <a:sym typeface="+mn-ea"/>
              </a:rPr>
              <a:t>观察记录</a:t>
            </a:r>
            <a:endParaRPr lang="zh-CN" altLang="en-US" sz="2400" dirty="0">
              <a:solidFill>
                <a:schemeClr val="bg1">
                  <a:lumMod val="25000"/>
                </a:schemeClr>
              </a:solidFill>
              <a:latin typeface="Calibri" panose="020F0502020204030204" pitchFamily="34" charset="0"/>
            </a:endParaRPr>
          </a:p>
          <a:p>
            <a:pPr>
              <a:lnSpc>
                <a:spcPct val="150000"/>
              </a:lnSpc>
            </a:pPr>
            <a:r>
              <a:rPr lang="zh-CN" altLang="en-US" sz="2400" dirty="0">
                <a:solidFill>
                  <a:schemeClr val="bg1">
                    <a:lumMod val="25000"/>
                  </a:schemeClr>
                </a:solidFill>
                <a:latin typeface="Calibri" panose="020F0502020204030204" pitchFamily="34" charset="0"/>
                <a:sym typeface="+mn-ea"/>
              </a:rPr>
              <a:t>        评价者依据指标体系中的各项指标，通过对被评价对象在自然状态下的行为表现的 实地观察来收集评价资料。这种观测方式可在基本不干扰正常教育教学活动的情况下进行，其结果较为可信。但自然观察或实地观察往往需要花费相当多的时间和精力，如果使用外来观察人员，还可能会给被评单位或个人的工作带来一定的影响。</a:t>
            </a:r>
            <a:endParaRPr lang="zh-CN" altLang="en-US" sz="2400" dirty="0">
              <a:solidFill>
                <a:schemeClr val="bg1">
                  <a:lumMod val="25000"/>
                </a:schemeClr>
              </a:solidFill>
              <a:latin typeface="Calibri" panose="020F0502020204030204" pitchFamily="34" charset="0"/>
            </a:endParaRPr>
          </a:p>
          <a:p>
            <a:pPr marR="0" defTabSz="914400" rtl="0">
              <a:lnSpc>
                <a:spcPct val="150000"/>
              </a:lnSpc>
              <a:buClrTx/>
              <a:buSzTx/>
              <a:buFont typeface="Arial" panose="020B0604020202020204" pitchFamily="34" charset="0"/>
              <a:buNone/>
              <a:defRPr/>
            </a:pPr>
            <a:endParaRPr kumimoji="0" lang="zh-CN" altLang="en-US" sz="2400"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400"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（二）选择收集评价资料的方式</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dirty="0">
                <a:solidFill>
                  <a:schemeClr val="bg1">
                    <a:lumMod val="25000"/>
                  </a:schemeClr>
                </a:solidFill>
                <a:latin typeface="宋体" panose="02010600030101010101" pitchFamily="2" charset="-122"/>
                <a:sym typeface="+mn-ea"/>
              </a:rPr>
              <a:t>2.</a:t>
            </a:r>
            <a:r>
              <a:rPr lang="zh-CN" altLang="en-US" sz="2400" dirty="0">
                <a:solidFill>
                  <a:schemeClr val="bg1">
                    <a:lumMod val="25000"/>
                  </a:schemeClr>
                </a:solidFill>
                <a:latin typeface="宋体" panose="02010600030101010101" pitchFamily="2" charset="-122"/>
                <a:sym typeface="+mn-ea"/>
              </a:rPr>
              <a:t>问卷调查</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向评价对象或信息来源者发放调查问卷，要求他们书面回答调查表所提出的问题。这种获取信息的方式效率高，可同时对许多人提出许多问题，取得多方面的大量信息。应答者在回答前也有充分的考虑时间，可以从容作答。为了提高信息的可靠性，经常采取匿名的方式。因此，这种评价收集资料的方式在了解情况和征求评价意见方面用得比较广泛。</a:t>
            </a:r>
            <a:endParaRPr kumimoji="0" lang="zh-CN" altLang="en-US" sz="2400"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400"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（二）选择收集评价资料的方式</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dirty="0">
                <a:solidFill>
                  <a:schemeClr val="bg1">
                    <a:lumMod val="25000"/>
                  </a:schemeClr>
                </a:solidFill>
                <a:latin typeface="Calibri" panose="020F0502020204030204" pitchFamily="34" charset="0"/>
                <a:sym typeface="+mn-ea"/>
              </a:rPr>
              <a:t>3.</a:t>
            </a:r>
            <a:r>
              <a:rPr lang="zh-CN" altLang="en-US" sz="2400" dirty="0">
                <a:solidFill>
                  <a:schemeClr val="bg1">
                    <a:lumMod val="25000"/>
                  </a:schemeClr>
                </a:solidFill>
                <a:latin typeface="Calibri" panose="020F0502020204030204" pitchFamily="34" charset="0"/>
                <a:sym typeface="+mn-ea"/>
              </a:rPr>
              <a:t>访问谈话</a:t>
            </a:r>
            <a:endParaRPr lang="zh-CN" altLang="en-US" sz="2400" dirty="0">
              <a:solidFill>
                <a:schemeClr val="bg1">
                  <a:lumMod val="25000"/>
                </a:schemeClr>
              </a:solidFill>
              <a:latin typeface="Calibri" panose="020F0502020204030204" pitchFamily="34" charset="0"/>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访问谈话指两个或两个以上的人所进行的面对面的谈话，要求访谈对象回答的问题，通常是预先准备好的，但提问者可随意追问感兴趣的问题。</a:t>
            </a: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（二）选择收集评价资料的方式</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dirty="0">
                <a:solidFill>
                  <a:schemeClr val="bg1">
                    <a:lumMod val="25000"/>
                  </a:schemeClr>
                </a:solidFill>
                <a:latin typeface="Calibri" panose="020F0502020204030204" pitchFamily="34" charset="0"/>
                <a:sym typeface="+mn-ea"/>
              </a:rPr>
              <a:t>4.</a:t>
            </a:r>
            <a:r>
              <a:rPr lang="zh-CN" altLang="en-US" sz="2400" dirty="0">
                <a:solidFill>
                  <a:schemeClr val="bg1">
                    <a:lumMod val="25000"/>
                  </a:schemeClr>
                </a:solidFill>
                <a:latin typeface="Calibri" panose="020F0502020204030204" pitchFamily="34" charset="0"/>
                <a:sym typeface="+mn-ea"/>
              </a:rPr>
              <a:t>量表测查</a:t>
            </a:r>
            <a:endParaRPr lang="zh-CN" altLang="en-US" sz="2400" dirty="0">
              <a:solidFill>
                <a:schemeClr val="bg1">
                  <a:lumMod val="25000"/>
                </a:schemeClr>
              </a:solidFill>
              <a:latin typeface="Calibri" panose="020F0502020204030204" pitchFamily="34" charset="0"/>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使用经过精心设计和严格考察的具有标准化程序的正式的测验量表，或具有一定局 限性的非正式的测量工具，通过测验或测查而获取一定的资料或数据。正式的测验或测查通常用于对儿童发展状况的诊断和筛选，非正式的测验或测查一般用于了解和改进日常的教育教学效果。</a:t>
            </a: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（二）选择收集评价资料的方式</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dirty="0">
                <a:solidFill>
                  <a:schemeClr val="bg1">
                    <a:lumMod val="25000"/>
                  </a:schemeClr>
                </a:solidFill>
                <a:latin typeface="宋体" panose="02010600030101010101" pitchFamily="2" charset="-122"/>
                <a:sym typeface="+mn-ea"/>
              </a:rPr>
              <a:t>5.</a:t>
            </a:r>
            <a:r>
              <a:rPr lang="zh-CN" altLang="en-US" sz="2400" dirty="0">
                <a:solidFill>
                  <a:schemeClr val="bg1">
                    <a:lumMod val="25000"/>
                  </a:schemeClr>
                </a:solidFill>
                <a:latin typeface="宋体" panose="02010600030101010101" pitchFamily="2" charset="-122"/>
                <a:sym typeface="+mn-ea"/>
              </a:rPr>
              <a:t>自我报告</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指由被评者对照评价标准及其要求，对本机构、本部门，或本人的有关情况，逐条检核后提交的自我评价报告。</a:t>
            </a: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666240" y="1079500"/>
            <a:ext cx="8702675"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fontScale="70000"/>
          </a:bodyPr>
          <a:lstStyle/>
          <a:p>
            <a:pPr>
              <a:lnSpc>
                <a:spcPct val="150000"/>
              </a:lnSpc>
            </a:pPr>
            <a:r>
              <a:rPr lang="en-US" altLang="zh-CN" sz="2800" b="1">
                <a:solidFill>
                  <a:schemeClr val="tx1"/>
                </a:solidFill>
              </a:rPr>
              <a:t>    </a:t>
            </a:r>
            <a:r>
              <a:rPr lang="en-US" altLang="zh-CN" sz="2800" b="1">
                <a:solidFill>
                  <a:schemeClr val="bg1">
                    <a:lumMod val="25000"/>
                  </a:schemeClr>
                </a:solidFill>
              </a:rPr>
              <a:t>   </a:t>
            </a:r>
            <a:r>
              <a:rPr lang="zh-CN" altLang="en-US" sz="2800" b="1" dirty="0">
                <a:solidFill>
                  <a:schemeClr val="bg1">
                    <a:lumMod val="25000"/>
                  </a:schemeClr>
                </a:solidFill>
                <a:latin typeface="Calibri" panose="020F0502020204030204" pitchFamily="34" charset="0"/>
                <a:sym typeface="+mn-ea"/>
              </a:rPr>
              <a:t>评价方案，是指整个评价工作的总体结构与工作计划，是评价工作的关键性指南， 也是整个评价过程中技术性较强的一环。</a:t>
            </a:r>
            <a:endParaRPr lang="zh-CN" altLang="en-US" sz="2800" b="1" dirty="0">
              <a:solidFill>
                <a:schemeClr val="bg1">
                  <a:lumMod val="25000"/>
                </a:schemeClr>
              </a:solidFill>
              <a:latin typeface="Calibri" panose="020F0502020204030204" pitchFamily="34" charset="0"/>
            </a:endParaRPr>
          </a:p>
          <a:p>
            <a:pPr>
              <a:lnSpc>
                <a:spcPct val="150000"/>
              </a:lnSpc>
            </a:pPr>
            <a:r>
              <a:rPr lang="en-US" altLang="zh-CN" sz="2800" b="1"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sym typeface="+mn-ea"/>
              </a:rPr>
              <a:t>编制科学合理的教育质量评价标准，应当在适宜的教育价值观和儿童观的指导下进行，正确地认识和处理一系列有关幼儿教育和儿童发展的问题。其次，标准的设立应当具有充分的科学根据，建立在科学研究结论的基础上。在设计评价方案之前，应当深人彻底地研究已有的相关研究文献和资料，或从事专门的探索性研究，以获得有效的和可信的资料。</a:t>
            </a:r>
            <a:endParaRPr lang="zh-CN" altLang="en-US" sz="2800" b="1" dirty="0">
              <a:solidFill>
                <a:schemeClr val="bg1">
                  <a:lumMod val="25000"/>
                </a:schemeClr>
              </a:solidFill>
              <a:latin typeface="Calibri" panose="020F0502020204030204" pitchFamily="34" charset="0"/>
              <a:sym typeface="+mn-ea"/>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spTree>
    <p:custDataLst>
      <p:tags r:id="rId5"/>
    </p:custData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（二）选择收集评价资料的方式</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dirty="0">
                <a:solidFill>
                  <a:schemeClr val="bg1">
                    <a:lumMod val="25000"/>
                  </a:schemeClr>
                </a:solidFill>
                <a:latin typeface="宋体" panose="02010600030101010101" pitchFamily="2" charset="-122"/>
                <a:sym typeface="+mn-ea"/>
              </a:rPr>
              <a:t>6.</a:t>
            </a:r>
            <a:r>
              <a:rPr lang="zh-CN" altLang="en-US" sz="2400" dirty="0">
                <a:solidFill>
                  <a:schemeClr val="bg1">
                    <a:lumMod val="25000"/>
                  </a:schemeClr>
                </a:solidFill>
                <a:latin typeface="宋体" panose="02010600030101010101" pitchFamily="2" charset="-122"/>
                <a:sym typeface="+mn-ea"/>
              </a:rPr>
              <a:t>文件检阅</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根据评价方案的要求和指标系统的内容，对各种传媒方式，包括书面文字或报告、电子文件、机构档案、网络资料、儿童作品、教学方案、教学材料等进行全面系统的检阅，并进行整理和归纳。常用于机构质量与管理、课程教材和人员的评价中。</a:t>
            </a: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23595" y="1604010"/>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（二）选择收集评价资料的方式</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400" dirty="0">
                <a:solidFill>
                  <a:schemeClr val="bg1">
                    <a:lumMod val="25000"/>
                  </a:schemeClr>
                </a:solidFill>
                <a:latin typeface="宋体" panose="02010600030101010101" pitchFamily="2" charset="-122"/>
                <a:sym typeface="+mn-ea"/>
              </a:rPr>
              <a:t>6.</a:t>
            </a:r>
            <a:r>
              <a:rPr lang="zh-CN" altLang="en-US" sz="2400" dirty="0">
                <a:solidFill>
                  <a:schemeClr val="bg1">
                    <a:lumMod val="25000"/>
                  </a:schemeClr>
                </a:solidFill>
                <a:latin typeface="宋体" panose="02010600030101010101" pitchFamily="2" charset="-122"/>
                <a:sym typeface="+mn-ea"/>
              </a:rPr>
              <a:t>文件检阅</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文件检阅方式比较易于操作，但必须在事先做许多必要的计划准备，如根据评价目的和需要确定资料的来源，选择切实有用的资料范围，并设计好相应的表格以便整理和归纳资料等。除了专门对研究文献的评价之外，用于其他评价目的的文件检阅通常需和其他方式结合使用。</a:t>
            </a: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3600" b="1" dirty="0">
                <a:solidFill>
                  <a:schemeClr val="bg1">
                    <a:lumMod val="25000"/>
                  </a:schemeClr>
                </a:solidFill>
                <a:latin typeface="宋体" panose="02010600030101010101" pitchFamily="2" charset="-122"/>
                <a:sym typeface="+mn-ea"/>
              </a:rPr>
              <a:t>二、收集评价资料的过程与要求</a:t>
            </a:r>
            <a:br>
              <a:rPr lang="zh-CN" altLang="en-US" sz="3600" b="1" dirty="0">
                <a:solidFill>
                  <a:schemeClr val="bg1">
                    <a:lumMod val="25000"/>
                  </a:schemeClr>
                </a:solidFill>
                <a:latin typeface="宋体" panose="02010600030101010101" pitchFamily="2" charset="-122"/>
              </a:rPr>
            </a:br>
            <a:r>
              <a:rPr lang="en-US" altLang="zh-CN" sz="3600" dirty="0">
                <a:solidFill>
                  <a:schemeClr val="bg1">
                    <a:lumMod val="25000"/>
                  </a:schemeClr>
                </a:solidFill>
                <a:latin typeface="Calibri" panose="020F0502020204030204" pitchFamily="34" charset="0"/>
                <a:sym typeface="+mn-ea"/>
              </a:rPr>
              <a:t> </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823085"/>
            <a:ext cx="10292715" cy="4155440"/>
          </a:xfrm>
          <a:prstGeom prst="rect">
            <a:avLst/>
          </a:prstGeom>
          <a:noFill/>
        </p:spPr>
        <p:txBody>
          <a:bodyPr wrap="square" rtlCol="0"/>
          <a:lstStyle/>
          <a:p>
            <a:pPr marR="0" defTabSz="914400" rtl="0">
              <a:lnSpc>
                <a:spcPct val="150000"/>
              </a:lnSpc>
              <a:buClrTx/>
              <a:buSzTx/>
              <a:buFont typeface="Arial" panose="020B0604020202020204" pitchFamily="34" charset="0"/>
              <a:buNone/>
              <a:defRPr/>
            </a:pP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(三）准备收集评价资料的工具</a:t>
            </a:r>
            <a:endParaRPr lang="zh-CN" altLang="en-US" sz="2800" b="1" dirty="0">
              <a:solidFill>
                <a:schemeClr val="bg1">
                  <a:lumMod val="25000"/>
                </a:schemeClr>
              </a:solidFill>
              <a:latin typeface="宋体" panose="02010600030101010101" pitchFamily="2" charset="-122"/>
            </a:endParaRPr>
          </a:p>
          <a:p>
            <a:pPr>
              <a:lnSpc>
                <a:spcPct val="145000"/>
              </a:lnSpc>
            </a:pPr>
            <a:r>
              <a:rPr lang="zh-CN" altLang="en-US" sz="2800" b="1" dirty="0">
                <a:solidFill>
                  <a:schemeClr val="bg1">
                    <a:lumMod val="25000"/>
                  </a:schemeClr>
                </a:solidFill>
                <a:latin typeface="宋体" panose="02010600030101010101" pitchFamily="2" charset="-122"/>
                <a:sym typeface="+mn-ea"/>
              </a:rPr>
              <a:t> (四）培训收集评价资料的人员</a:t>
            </a:r>
            <a:endParaRPr lang="zh-CN" altLang="en-US" sz="2800" b="1"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任务三  </a:t>
            </a:r>
            <a:r>
              <a:rPr lang="zh-CN" altLang="en-US" sz="3600" dirty="0">
                <a:latin typeface="隶书" panose="02010509060101010101" pitchFamily="49" charset="-122"/>
                <a:ea typeface="隶书" panose="02010509060101010101" pitchFamily="49" charset="-122"/>
                <a:sym typeface="+mn-ea"/>
              </a:rPr>
              <a:t>幼儿园教育评价结果的分析</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圆角矩形 25"/>
          <p:cNvSpPr/>
          <p:nvPr>
            <p:custDataLst>
              <p:tags r:id="rId1"/>
            </p:custDataLst>
          </p:nvPr>
        </p:nvSpPr>
        <p:spPr>
          <a:xfrm>
            <a:off x="1558925" y="844233"/>
            <a:ext cx="9074785" cy="5169535"/>
          </a:xfrm>
          <a:prstGeom prst="roundRect">
            <a:avLst>
              <a:gd name="adj" fmla="val 3159"/>
            </a:avLst>
          </a:prstGeom>
          <a:solidFill>
            <a:srgbClr val="FFFFFF">
              <a:alpha val="9000"/>
            </a:srgbClr>
          </a:solidFill>
          <a:ln w="12700">
            <a:gradFill>
              <a:gsLst>
                <a:gs pos="53000">
                  <a:schemeClr val="accent1">
                    <a:alpha val="0"/>
                  </a:schemeClr>
                </a:gs>
                <a:gs pos="94000">
                  <a:schemeClr val="accent1">
                    <a:alpha val="30000"/>
                  </a:schemeClr>
                </a:gs>
                <a:gs pos="15000">
                  <a:schemeClr val="accent1">
                    <a:alpha val="30000"/>
                  </a:schemeClr>
                </a:gs>
              </a:gsLst>
              <a:lin ang="0" scaled="1"/>
            </a:gradFill>
          </a:ln>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27" name="任意多边形 26"/>
          <p:cNvSpPr/>
          <p:nvPr>
            <p:custDataLst>
              <p:tags r:id="rId2"/>
            </p:custDataLst>
          </p:nvPr>
        </p:nvSpPr>
        <p:spPr>
          <a:xfrm>
            <a:off x="0" y="1534795"/>
            <a:ext cx="898525" cy="3788410"/>
          </a:xfrm>
          <a:custGeom>
            <a:avLst/>
            <a:gdLst>
              <a:gd name="adj" fmla="val 3159"/>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15" h="5966">
                <a:moveTo>
                  <a:pt x="0" y="0"/>
                </a:moveTo>
                <a:lnTo>
                  <a:pt x="1251" y="0"/>
                </a:lnTo>
                <a:cubicBezTo>
                  <a:pt x="1342" y="0"/>
                  <a:pt x="1415" y="67"/>
                  <a:pt x="1415" y="150"/>
                </a:cubicBezTo>
                <a:lnTo>
                  <a:pt x="1415" y="5816"/>
                </a:lnTo>
                <a:cubicBezTo>
                  <a:pt x="1415" y="5899"/>
                  <a:pt x="1342" y="5966"/>
                  <a:pt x="1251" y="5966"/>
                </a:cubicBezTo>
                <a:lnTo>
                  <a:pt x="0" y="5966"/>
                </a:lnTo>
                <a:lnTo>
                  <a:pt x="0" y="0"/>
                </a:lnTo>
                <a:close/>
              </a:path>
            </a:pathLst>
          </a:custGeom>
          <a:gradFill>
            <a:gsLst>
              <a:gs pos="0">
                <a:schemeClr val="accent1">
                  <a:alpha val="30000"/>
                </a:schemeClr>
              </a:gs>
              <a:gs pos="100000">
                <a:schemeClr val="accent1">
                  <a:alpha val="0"/>
                </a:schemeClr>
              </a:gs>
            </a:gsLst>
            <a:lin ang="108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32" name="任意多边形 31"/>
          <p:cNvSpPr/>
          <p:nvPr>
            <p:custDataLst>
              <p:tags r:id="rId3"/>
            </p:custDataLst>
          </p:nvPr>
        </p:nvSpPr>
        <p:spPr>
          <a:xfrm flipH="1">
            <a:off x="11293475" y="1534795"/>
            <a:ext cx="898525" cy="3788410"/>
          </a:xfrm>
          <a:custGeom>
            <a:avLst/>
            <a:gdLst>
              <a:gd name="adj" fmla="val 3159"/>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15" h="5966">
                <a:moveTo>
                  <a:pt x="0" y="0"/>
                </a:moveTo>
                <a:lnTo>
                  <a:pt x="1251" y="0"/>
                </a:lnTo>
                <a:cubicBezTo>
                  <a:pt x="1342" y="0"/>
                  <a:pt x="1415" y="67"/>
                  <a:pt x="1415" y="150"/>
                </a:cubicBezTo>
                <a:lnTo>
                  <a:pt x="1415" y="5816"/>
                </a:lnTo>
                <a:cubicBezTo>
                  <a:pt x="1415" y="5899"/>
                  <a:pt x="1342" y="5966"/>
                  <a:pt x="1251" y="5966"/>
                </a:cubicBezTo>
                <a:lnTo>
                  <a:pt x="0" y="5966"/>
                </a:lnTo>
                <a:lnTo>
                  <a:pt x="0" y="0"/>
                </a:lnTo>
                <a:close/>
              </a:path>
            </a:pathLst>
          </a:custGeom>
          <a:gradFill>
            <a:gsLst>
              <a:gs pos="0">
                <a:schemeClr val="accent1">
                  <a:alpha val="30000"/>
                </a:schemeClr>
              </a:gs>
              <a:gs pos="100000">
                <a:schemeClr val="accent1">
                  <a:alpha val="0"/>
                </a:schemeClr>
              </a:gs>
            </a:gsLst>
            <a:lin ang="108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graphicFrame>
        <p:nvGraphicFramePr>
          <p:cNvPr id="6" name="图示 5"/>
          <p:cNvGraphicFramePr/>
          <p:nvPr/>
        </p:nvGraphicFramePr>
        <p:xfrm>
          <a:off x="2243455" y="1355725"/>
          <a:ext cx="8241030" cy="414718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13317"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0"/>
    </p:custData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pPr algn="l"/>
            <a:r>
              <a:rPr lang="zh-CN" altLang="en-US" sz="4000" b="1" dirty="0">
                <a:solidFill>
                  <a:schemeClr val="bg1">
                    <a:lumMod val="25000"/>
                  </a:schemeClr>
                </a:solidFill>
              </a:rPr>
              <a:t>一、评价资料的准备</a:t>
            </a:r>
            <a:endParaRPr lang="zh-CN" altLang="en-US" sz="4000" b="1" dirty="0">
              <a:solidFill>
                <a:schemeClr val="bg1">
                  <a:lumMod val="25000"/>
                </a:schemeClr>
              </a:solidFill>
            </a:endParaRPr>
          </a:p>
        </p:txBody>
      </p:sp>
      <p:sp>
        <p:nvSpPr>
          <p:cNvPr id="15" name="图形 17"/>
          <p:cNvSpPr/>
          <p:nvPr>
            <p:custDataLst>
              <p:tags r:id="rId2"/>
            </p:custDataLst>
          </p:nvPr>
        </p:nvSpPr>
        <p:spPr>
          <a:xfrm>
            <a:off x="5493525" y="4056030"/>
            <a:ext cx="1585584" cy="1457364"/>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2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8" name="图形 17"/>
          <p:cNvSpPr/>
          <p:nvPr>
            <p:custDataLst>
              <p:tags r:id="rId3"/>
            </p:custDataLst>
          </p:nvPr>
        </p:nvSpPr>
        <p:spPr>
          <a:xfrm>
            <a:off x="9379226" y="3581789"/>
            <a:ext cx="1162823" cy="1071055"/>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pPr lvl="0" algn="l">
              <a:buClrTx/>
              <a:buSzTx/>
              <a:buFontTx/>
            </a:pPr>
            <a:endParaRPr lang="zh-CN" altLang="en-US">
              <a:solidFill>
                <a:schemeClr val="tx1"/>
              </a:solidFill>
              <a:sym typeface="+mn-ea"/>
            </a:endParaRPr>
          </a:p>
        </p:txBody>
      </p:sp>
      <p:sp>
        <p:nvSpPr>
          <p:cNvPr id="17" name="图形 17"/>
          <p:cNvSpPr/>
          <p:nvPr>
            <p:custDataLst>
              <p:tags r:id="rId4"/>
            </p:custDataLst>
          </p:nvPr>
        </p:nvSpPr>
        <p:spPr>
          <a:xfrm>
            <a:off x="4342254" y="5204093"/>
            <a:ext cx="706741" cy="649591"/>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3" name="图形 17"/>
          <p:cNvSpPr/>
          <p:nvPr>
            <p:custDataLst>
              <p:tags r:id="rId5"/>
            </p:custDataLst>
          </p:nvPr>
        </p:nvSpPr>
        <p:spPr>
          <a:xfrm>
            <a:off x="7703016" y="3941802"/>
            <a:ext cx="1193467" cy="1096956"/>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3" name="图形 17"/>
          <p:cNvSpPr/>
          <p:nvPr>
            <p:custDataLst>
              <p:tags r:id="rId6"/>
            </p:custDataLst>
          </p:nvPr>
        </p:nvSpPr>
        <p:spPr>
          <a:xfrm>
            <a:off x="2734068" y="1985795"/>
            <a:ext cx="706741" cy="649591"/>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0" name="图形 17"/>
          <p:cNvSpPr/>
          <p:nvPr>
            <p:custDataLst>
              <p:tags r:id="rId7"/>
            </p:custDataLst>
          </p:nvPr>
        </p:nvSpPr>
        <p:spPr>
          <a:xfrm>
            <a:off x="7063849" y="1332510"/>
            <a:ext cx="1587651" cy="1418233"/>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4" name="图形 17"/>
          <p:cNvSpPr/>
          <p:nvPr>
            <p:custDataLst>
              <p:tags r:id="rId8"/>
            </p:custDataLst>
          </p:nvPr>
        </p:nvSpPr>
        <p:spPr>
          <a:xfrm>
            <a:off x="9068627" y="5513409"/>
            <a:ext cx="706741" cy="649591"/>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5" name="图形 17"/>
          <p:cNvSpPr/>
          <p:nvPr>
            <p:custDataLst>
              <p:tags r:id="rId9"/>
            </p:custDataLst>
          </p:nvPr>
        </p:nvSpPr>
        <p:spPr>
          <a:xfrm>
            <a:off x="5722624" y="1800334"/>
            <a:ext cx="1196834" cy="1083247"/>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pPr lvl="0" algn="l">
              <a:buClrTx/>
              <a:buSzTx/>
              <a:buFontTx/>
            </a:pPr>
            <a:endParaRPr lang="zh-CN" altLang="en-US">
              <a:solidFill>
                <a:schemeClr val="tx1"/>
              </a:solidFill>
              <a:sym typeface="+mn-ea"/>
            </a:endParaRPr>
          </a:p>
        </p:txBody>
      </p:sp>
      <p:sp>
        <p:nvSpPr>
          <p:cNvPr id="6" name="图形 9"/>
          <p:cNvSpPr/>
          <p:nvPr>
            <p:custDataLst>
              <p:tags r:id="rId10"/>
            </p:custDataLst>
          </p:nvPr>
        </p:nvSpPr>
        <p:spPr>
          <a:xfrm>
            <a:off x="320505" y="2204627"/>
            <a:ext cx="1086463" cy="970344"/>
          </a:xfrm>
          <a:custGeom>
            <a:avLst/>
            <a:gdLst>
              <a:gd name="connsiteX0" fmla="*/ 958463 w 1370981"/>
              <a:gd name="connsiteY0" fmla="*/ -1130 h 1224453"/>
              <a:gd name="connsiteX1" fmla="*/ 1078507 w 1370981"/>
              <a:gd name="connsiteY1" fmla="*/ 68177 h 1224453"/>
              <a:gd name="connsiteX2" fmla="*/ 1351945 w 1370981"/>
              <a:gd name="connsiteY2" fmla="*/ 541789 h 1224453"/>
              <a:gd name="connsiteX3" fmla="*/ 1351945 w 1370981"/>
              <a:gd name="connsiteY3" fmla="*/ 680404 h 1224453"/>
              <a:gd name="connsiteX4" fmla="*/ 1078507 w 1370981"/>
              <a:gd name="connsiteY4" fmla="*/ 1154016 h 1224453"/>
              <a:gd name="connsiteX5" fmla="*/ 958463 w 1370981"/>
              <a:gd name="connsiteY5" fmla="*/ 1223323 h 1224453"/>
              <a:gd name="connsiteX6" fmla="*/ 411586 w 1370981"/>
              <a:gd name="connsiteY6" fmla="*/ 1223323 h 1224453"/>
              <a:gd name="connsiteX7" fmla="*/ 291542 w 1370981"/>
              <a:gd name="connsiteY7" fmla="*/ 1154016 h 1224453"/>
              <a:gd name="connsiteX8" fmla="*/ 18104 w 1370981"/>
              <a:gd name="connsiteY8" fmla="*/ 680404 h 1224453"/>
              <a:gd name="connsiteX9" fmla="*/ 18104 w 1370981"/>
              <a:gd name="connsiteY9" fmla="*/ 541789 h 1224453"/>
              <a:gd name="connsiteX10" fmla="*/ 291542 w 1370981"/>
              <a:gd name="connsiteY10" fmla="*/ 68177 h 1224453"/>
              <a:gd name="connsiteX11" fmla="*/ 411586 w 1370981"/>
              <a:gd name="connsiteY11" fmla="*/ -1130 h 1224453"/>
              <a:gd name="connsiteX12" fmla="*/ 958463 w 1370981"/>
              <a:gd name="connsiteY12" fmla="*/ -1130 h 122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981" h="1224453">
                <a:moveTo>
                  <a:pt x="958463" y="-1130"/>
                </a:moveTo>
                <a:cubicBezTo>
                  <a:pt x="1007986" y="-1130"/>
                  <a:pt x="1053750" y="25276"/>
                  <a:pt x="1078507" y="68177"/>
                </a:cubicBezTo>
                <a:lnTo>
                  <a:pt x="1351945" y="541789"/>
                </a:lnTo>
                <a:cubicBezTo>
                  <a:pt x="1376705" y="584690"/>
                  <a:pt x="1376705" y="637503"/>
                  <a:pt x="1351945" y="680404"/>
                </a:cubicBezTo>
                <a:lnTo>
                  <a:pt x="1078507" y="1154016"/>
                </a:lnTo>
                <a:cubicBezTo>
                  <a:pt x="1053750" y="1196917"/>
                  <a:pt x="1007986" y="1223323"/>
                  <a:pt x="958463" y="1223323"/>
                </a:cubicBezTo>
                <a:lnTo>
                  <a:pt x="411586" y="1223323"/>
                </a:lnTo>
                <a:cubicBezTo>
                  <a:pt x="362062" y="1223323"/>
                  <a:pt x="316299" y="1196917"/>
                  <a:pt x="291542" y="1154016"/>
                </a:cubicBezTo>
                <a:lnTo>
                  <a:pt x="18104" y="680404"/>
                </a:lnTo>
                <a:cubicBezTo>
                  <a:pt x="-6656" y="637503"/>
                  <a:pt x="-6656" y="584690"/>
                  <a:pt x="18104" y="541789"/>
                </a:cubicBezTo>
                <a:lnTo>
                  <a:pt x="291542" y="68177"/>
                </a:lnTo>
                <a:cubicBezTo>
                  <a:pt x="316299" y="25276"/>
                  <a:pt x="362062" y="-1130"/>
                  <a:pt x="411586" y="-1130"/>
                </a:cubicBezTo>
                <a:lnTo>
                  <a:pt x="958463" y="-1130"/>
                </a:lnTo>
                <a:close/>
              </a:path>
            </a:pathLst>
          </a:custGeom>
          <a:noFill/>
          <a:ln w="9525" cap="flat">
            <a:solidFill>
              <a:schemeClr val="tx2">
                <a:lumMod val="50000"/>
                <a:lumOff val="50000"/>
                <a:alpha val="10000"/>
              </a:schemeClr>
            </a:solidFill>
            <a:prstDash val="solid"/>
            <a:miter/>
          </a:ln>
        </p:spPr>
        <p:txBody>
          <a:bodyPr rtlCol="0" anchor="ctr">
            <a:noAutofit/>
          </a:bodyPr>
          <a:p>
            <a:endParaRPr lang="zh-CN" altLang="en-US">
              <a:solidFill>
                <a:schemeClr val="tx1"/>
              </a:solidFill>
            </a:endParaRPr>
          </a:p>
        </p:txBody>
      </p:sp>
      <p:sp>
        <p:nvSpPr>
          <p:cNvPr id="7" name="图形 14"/>
          <p:cNvSpPr/>
          <p:nvPr>
            <p:custDataLst>
              <p:tags r:id="rId11"/>
            </p:custDataLst>
          </p:nvPr>
        </p:nvSpPr>
        <p:spPr>
          <a:xfrm>
            <a:off x="891649" y="1800334"/>
            <a:ext cx="1716999" cy="1544816"/>
          </a:xfrm>
          <a:custGeom>
            <a:avLst/>
            <a:gdLst>
              <a:gd name="connsiteX0" fmla="*/ 1407114 w 2012417"/>
              <a:gd name="connsiteY0" fmla="*/ -1130 h 1797334"/>
              <a:gd name="connsiteX1" fmla="*/ 1583322 w 2012417"/>
              <a:gd name="connsiteY1" fmla="*/ 100604 h 1797334"/>
              <a:gd name="connsiteX2" fmla="*/ 1984693 w 2012417"/>
              <a:gd name="connsiteY2" fmla="*/ 795803 h 1797334"/>
              <a:gd name="connsiteX3" fmla="*/ 1984693 w 2012417"/>
              <a:gd name="connsiteY3" fmla="*/ 999271 h 1797334"/>
              <a:gd name="connsiteX4" fmla="*/ 1583322 w 2012417"/>
              <a:gd name="connsiteY4" fmla="*/ 1694471 h 1797334"/>
              <a:gd name="connsiteX5" fmla="*/ 1407114 w 2012417"/>
              <a:gd name="connsiteY5" fmla="*/ 1796205 h 1797334"/>
              <a:gd name="connsiteX6" fmla="*/ 604372 w 2012417"/>
              <a:gd name="connsiteY6" fmla="*/ 1796205 h 1797334"/>
              <a:gd name="connsiteX7" fmla="*/ 428163 w 2012417"/>
              <a:gd name="connsiteY7" fmla="*/ 1694471 h 1797334"/>
              <a:gd name="connsiteX8" fmla="*/ 26792 w 2012417"/>
              <a:gd name="connsiteY8" fmla="*/ 999271 h 1797334"/>
              <a:gd name="connsiteX9" fmla="*/ 26792 w 2012417"/>
              <a:gd name="connsiteY9" fmla="*/ 795803 h 1797334"/>
              <a:gd name="connsiteX10" fmla="*/ 428163 w 2012417"/>
              <a:gd name="connsiteY10" fmla="*/ 100604 h 1797334"/>
              <a:gd name="connsiteX11" fmla="*/ 604372 w 2012417"/>
              <a:gd name="connsiteY11" fmla="*/ -1130 h 1797334"/>
              <a:gd name="connsiteX12" fmla="*/ 1407114 w 2012417"/>
              <a:gd name="connsiteY12" fmla="*/ -1130 h 179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2417" h="1797334">
                <a:moveTo>
                  <a:pt x="1407114" y="-1130"/>
                </a:moveTo>
                <a:cubicBezTo>
                  <a:pt x="1479808" y="-1130"/>
                  <a:pt x="1546983" y="37630"/>
                  <a:pt x="1583322" y="100604"/>
                </a:cubicBezTo>
                <a:lnTo>
                  <a:pt x="1984693" y="795803"/>
                </a:lnTo>
                <a:cubicBezTo>
                  <a:pt x="2021038" y="858777"/>
                  <a:pt x="2021038" y="936298"/>
                  <a:pt x="1984693" y="999271"/>
                </a:cubicBezTo>
                <a:lnTo>
                  <a:pt x="1583322" y="1694471"/>
                </a:lnTo>
                <a:cubicBezTo>
                  <a:pt x="1546983" y="1757444"/>
                  <a:pt x="1479808" y="1796205"/>
                  <a:pt x="1407114" y="1796205"/>
                </a:cubicBezTo>
                <a:lnTo>
                  <a:pt x="604372" y="1796205"/>
                </a:lnTo>
                <a:cubicBezTo>
                  <a:pt x="531677" y="1796205"/>
                  <a:pt x="464503" y="1757444"/>
                  <a:pt x="428163" y="1694471"/>
                </a:cubicBezTo>
                <a:lnTo>
                  <a:pt x="26792" y="999271"/>
                </a:lnTo>
                <a:cubicBezTo>
                  <a:pt x="-9552" y="936298"/>
                  <a:pt x="-9552" y="858777"/>
                  <a:pt x="26792" y="795803"/>
                </a:cubicBezTo>
                <a:lnTo>
                  <a:pt x="428163" y="100604"/>
                </a:lnTo>
                <a:cubicBezTo>
                  <a:pt x="464503" y="37630"/>
                  <a:pt x="531677" y="-1130"/>
                  <a:pt x="604372" y="-1130"/>
                </a:cubicBezTo>
                <a:lnTo>
                  <a:pt x="1407114" y="-1130"/>
                </a:lnTo>
                <a:close/>
              </a:path>
            </a:pathLst>
          </a:custGeom>
          <a:noFill/>
          <a:ln w="12700"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8" name="图形 17"/>
          <p:cNvSpPr/>
          <p:nvPr>
            <p:custDataLst>
              <p:tags r:id="rId12"/>
            </p:custDataLst>
          </p:nvPr>
        </p:nvSpPr>
        <p:spPr>
          <a:xfrm>
            <a:off x="800522" y="5035317"/>
            <a:ext cx="1229563" cy="1098007"/>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9" name="图形 17"/>
          <p:cNvSpPr>
            <a:spLocks noChangeAspect="1"/>
          </p:cNvSpPr>
          <p:nvPr>
            <p:custDataLst>
              <p:tags r:id="rId13"/>
            </p:custDataLst>
          </p:nvPr>
        </p:nvSpPr>
        <p:spPr>
          <a:xfrm>
            <a:off x="6196866" y="2694270"/>
            <a:ext cx="3500237" cy="3201597"/>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5875" cap="flat">
            <a:solidFill>
              <a:schemeClr val="tx2">
                <a:lumMod val="50000"/>
                <a:lumOff val="50000"/>
                <a:alpha val="20000"/>
              </a:schemeClr>
            </a:solidFill>
            <a:prstDash val="solid"/>
            <a:miter/>
          </a:ln>
        </p:spPr>
        <p:txBody>
          <a:bodyPr rtlCol="0" anchor="ctr">
            <a:noAutofit/>
          </a:bodyPr>
          <a:p>
            <a:endParaRPr lang="zh-CN" altLang="en-US">
              <a:solidFill>
                <a:schemeClr val="tx1"/>
              </a:solidFill>
            </a:endParaRPr>
          </a:p>
        </p:txBody>
      </p:sp>
      <p:sp>
        <p:nvSpPr>
          <p:cNvPr id="11" name="图形 17"/>
          <p:cNvSpPr/>
          <p:nvPr>
            <p:custDataLst>
              <p:tags r:id="rId14"/>
            </p:custDataLst>
          </p:nvPr>
        </p:nvSpPr>
        <p:spPr>
          <a:xfrm>
            <a:off x="10671679" y="4945474"/>
            <a:ext cx="706741" cy="649591"/>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2" name="图形 17"/>
          <p:cNvSpPr/>
          <p:nvPr>
            <p:custDataLst>
              <p:tags r:id="rId15"/>
            </p:custDataLst>
          </p:nvPr>
        </p:nvSpPr>
        <p:spPr>
          <a:xfrm>
            <a:off x="9214301" y="1919055"/>
            <a:ext cx="1585584" cy="1457364"/>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2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4" name="图形 17"/>
          <p:cNvSpPr/>
          <p:nvPr>
            <p:custDataLst>
              <p:tags r:id="rId16"/>
            </p:custDataLst>
          </p:nvPr>
        </p:nvSpPr>
        <p:spPr>
          <a:xfrm>
            <a:off x="10432954" y="1919055"/>
            <a:ext cx="751171" cy="690427"/>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dirty="0">
              <a:solidFill>
                <a:schemeClr val="tx1"/>
              </a:solidFill>
            </a:endParaRPr>
          </a:p>
        </p:txBody>
      </p:sp>
      <p:sp>
        <p:nvSpPr>
          <p:cNvPr id="16" name="图形 17"/>
          <p:cNvSpPr/>
          <p:nvPr>
            <p:custDataLst>
              <p:tags r:id="rId17"/>
            </p:custDataLst>
          </p:nvPr>
        </p:nvSpPr>
        <p:spPr>
          <a:xfrm>
            <a:off x="3542653" y="3821156"/>
            <a:ext cx="1067846" cy="981853"/>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9" name="图形 17"/>
          <p:cNvSpPr/>
          <p:nvPr>
            <p:custDataLst>
              <p:tags r:id="rId18"/>
            </p:custDataLst>
          </p:nvPr>
        </p:nvSpPr>
        <p:spPr>
          <a:xfrm>
            <a:off x="1854250" y="4104160"/>
            <a:ext cx="1650108" cy="1516672"/>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2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20" name="图形 17"/>
          <p:cNvSpPr>
            <a:spLocks noChangeAspect="1"/>
          </p:cNvSpPr>
          <p:nvPr>
            <p:custDataLst>
              <p:tags r:id="rId19"/>
            </p:custDataLst>
          </p:nvPr>
        </p:nvSpPr>
        <p:spPr>
          <a:xfrm>
            <a:off x="2608288" y="1800334"/>
            <a:ext cx="3364524" cy="3092452"/>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gradFill>
            <a:gsLst>
              <a:gs pos="0">
                <a:schemeClr val="accent1">
                  <a:lumMod val="95000"/>
                  <a:alpha val="100000"/>
                </a:schemeClr>
              </a:gs>
              <a:gs pos="50000">
                <a:schemeClr val="accent1">
                  <a:lumMod val="90000"/>
                  <a:lumOff val="10000"/>
                  <a:alpha val="100000"/>
                </a:schemeClr>
              </a:gs>
              <a:gs pos="100000">
                <a:schemeClr val="accent1">
                  <a:lumMod val="50000"/>
                  <a:lumOff val="50000"/>
                  <a:alpha val="100000"/>
                </a:schemeClr>
              </a:gs>
            </a:gsLst>
            <a:lin ang="18900000" scaled="0"/>
          </a:gradFill>
          <a:ln w="9525" cap="flat">
            <a:noFill/>
            <a:prstDash val="solid"/>
            <a:miter/>
          </a:ln>
          <a:effectLst>
            <a:outerShdw blurRad="127000" dist="127000" dir="7200000" sx="101000" sy="101000" algn="tr" rotWithShape="0">
              <a:schemeClr val="accent1">
                <a:alpha val="20000"/>
              </a:schemeClr>
            </a:outerShdw>
          </a:effectLst>
        </p:spPr>
        <p:txBody>
          <a:bodyPr rtlCol="0" anchor="ctr"/>
          <a:p>
            <a:endParaRPr lang="zh-CN" altLang="en-US">
              <a:solidFill>
                <a:schemeClr val="tx1"/>
              </a:solidFill>
            </a:endParaRPr>
          </a:p>
        </p:txBody>
      </p:sp>
      <p:sp>
        <p:nvSpPr>
          <p:cNvPr id="21" name="图形 17"/>
          <p:cNvSpPr>
            <a:spLocks noChangeAspect="1"/>
          </p:cNvSpPr>
          <p:nvPr>
            <p:custDataLst>
              <p:tags r:id="rId20"/>
            </p:custDataLst>
          </p:nvPr>
        </p:nvSpPr>
        <p:spPr>
          <a:xfrm>
            <a:off x="6359225" y="2857912"/>
            <a:ext cx="3176487" cy="2874161"/>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gradFill>
            <a:gsLst>
              <a:gs pos="0">
                <a:schemeClr val="accent2">
                  <a:lumMod val="95000"/>
                  <a:alpha val="100000"/>
                </a:schemeClr>
              </a:gs>
              <a:gs pos="50000">
                <a:schemeClr val="accent2">
                  <a:lumMod val="90000"/>
                  <a:lumOff val="10000"/>
                  <a:alpha val="100000"/>
                </a:schemeClr>
              </a:gs>
              <a:gs pos="100000">
                <a:schemeClr val="accent2">
                  <a:lumMod val="50000"/>
                  <a:lumOff val="50000"/>
                  <a:alpha val="100000"/>
                </a:schemeClr>
              </a:gs>
            </a:gsLst>
            <a:lin ang="18900000" scaled="0"/>
          </a:gradFill>
          <a:ln w="9525" cap="flat">
            <a:noFill/>
            <a:prstDash val="solid"/>
            <a:miter/>
          </a:ln>
          <a:effectLst>
            <a:outerShdw blurRad="127000" dist="127000" dir="7200000" sx="101000" sy="101000" algn="tr" rotWithShape="0">
              <a:schemeClr val="accent2">
                <a:alpha val="20000"/>
              </a:schemeClr>
            </a:outerShdw>
          </a:effectLst>
        </p:spPr>
        <p:txBody>
          <a:bodyPr rtlCol="0" anchor="ctr">
            <a:noAutofit/>
          </a:bodyPr>
          <a:p>
            <a:pPr lvl="0" algn="l">
              <a:buClrTx/>
              <a:buSzTx/>
              <a:buFontTx/>
            </a:pPr>
            <a:endParaRPr lang="zh-CN" altLang="en-US">
              <a:solidFill>
                <a:schemeClr val="tx1"/>
              </a:solidFill>
              <a:sym typeface="+mn-ea"/>
            </a:endParaRPr>
          </a:p>
        </p:txBody>
      </p:sp>
      <p:pic>
        <p:nvPicPr>
          <p:cNvPr id="22" name="图片 3" descr="拼图"/>
          <p:cNvPicPr>
            <a:picLocks noChangeAspect="1"/>
          </p:cNvPicPr>
          <p:nvPr>
            <p:custDataLst>
              <p:tags r:id="rId21"/>
            </p:custDataLst>
          </p:nvPr>
        </p:nvPicPr>
        <p:blipFill>
          <a:blip r:embed="rId22">
            <a:extLst>
              <a:ext uri="{96DAC541-7B7A-43D3-8B79-37D633B846F1}">
                <asvg:svgBlip xmlns:asvg="http://schemas.microsoft.com/office/drawing/2016/SVG/main" r:embed="rId23"/>
              </a:ext>
            </a:extLst>
          </a:blip>
          <a:stretch>
            <a:fillRect/>
          </a:stretch>
        </p:blipFill>
        <p:spPr>
          <a:xfrm rot="16200000">
            <a:off x="3981599" y="2502392"/>
            <a:ext cx="618490" cy="618490"/>
          </a:xfrm>
          <a:prstGeom prst="rect">
            <a:avLst/>
          </a:prstGeom>
        </p:spPr>
      </p:pic>
      <p:sp>
        <p:nvSpPr>
          <p:cNvPr id="23" name="标题"/>
          <p:cNvSpPr txBox="1"/>
          <p:nvPr>
            <p:custDataLst>
              <p:tags r:id="rId24"/>
            </p:custDataLst>
          </p:nvPr>
        </p:nvSpPr>
        <p:spPr>
          <a:xfrm>
            <a:off x="3049801" y="3229477"/>
            <a:ext cx="2481587" cy="1055072"/>
          </a:xfrm>
          <a:prstGeom prst="rect">
            <a:avLst/>
          </a:prstGeom>
          <a:noFill/>
        </p:spPr>
        <p:txBody>
          <a:bodyPr wrap="square" lIns="0" tIns="0" rIns="0" bIns="0" rtlCol="0" anchor="t" anchorCtr="0">
            <a:normAutofit fontScale="90000" lnSpcReduction="10000"/>
          </a:bodyPr>
          <a:p>
            <a:pPr algn="ctr"/>
            <a:r>
              <a:rPr lang="zh-CN" altLang="en-US" sz="4000" b="1" spc="300" dirty="0">
                <a:solidFill>
                  <a:srgbClr val="FFFFFF"/>
                </a:solidFill>
                <a:latin typeface="+mn-ea"/>
              </a:rPr>
              <a:t>初步核查和整理</a:t>
            </a:r>
            <a:endParaRPr lang="zh-CN" altLang="en-US" sz="4000" b="1" spc="300" dirty="0">
              <a:solidFill>
                <a:srgbClr val="FFFFFF"/>
              </a:solidFill>
              <a:latin typeface="+mn-ea"/>
            </a:endParaRPr>
          </a:p>
        </p:txBody>
      </p:sp>
      <p:sp>
        <p:nvSpPr>
          <p:cNvPr id="24" name="标题"/>
          <p:cNvSpPr txBox="1"/>
          <p:nvPr>
            <p:custDataLst>
              <p:tags r:id="rId25"/>
            </p:custDataLst>
          </p:nvPr>
        </p:nvSpPr>
        <p:spPr>
          <a:xfrm>
            <a:off x="6803947" y="4131113"/>
            <a:ext cx="2410354" cy="1055072"/>
          </a:xfrm>
          <a:prstGeom prst="rect">
            <a:avLst/>
          </a:prstGeom>
          <a:noFill/>
        </p:spPr>
        <p:txBody>
          <a:bodyPr wrap="square" lIns="0" tIns="0" rIns="0" bIns="0" rtlCol="0" anchor="t" anchorCtr="0">
            <a:normAutofit fontScale="90000" lnSpcReduction="10000"/>
          </a:bodyPr>
          <a:p>
            <a:pPr algn="ctr"/>
            <a:r>
              <a:rPr lang="zh-CN" altLang="en-US" sz="4000" b="1" spc="300" dirty="0">
                <a:solidFill>
                  <a:srgbClr val="FFFFFF"/>
                </a:solidFill>
                <a:latin typeface="+mn-ea"/>
                <a:sym typeface="+mn-ea"/>
              </a:rPr>
              <a:t>资料的编码和汇总</a:t>
            </a:r>
            <a:endParaRPr lang="zh-CN" altLang="en-US" sz="4000" b="1" spc="300" dirty="0">
              <a:solidFill>
                <a:srgbClr val="FFFFFF"/>
              </a:solidFill>
              <a:latin typeface="+mn-ea"/>
              <a:sym typeface="+mn-ea"/>
            </a:endParaRPr>
          </a:p>
        </p:txBody>
      </p:sp>
      <p:pic>
        <p:nvPicPr>
          <p:cNvPr id="26" name="图片 8" descr="设置"/>
          <p:cNvPicPr>
            <a:picLocks noChangeAspect="1"/>
          </p:cNvPicPr>
          <p:nvPr>
            <p:custDataLst>
              <p:tags r:id="rId26"/>
            </p:custDataLst>
          </p:nvPr>
        </p:nvPicPr>
        <p:blipFill>
          <a:blip r:embed="rId27">
            <a:extLst>
              <a:ext uri="{96DAC541-7B7A-43D3-8B79-37D633B846F1}">
                <asvg:svgBlip xmlns:asvg="http://schemas.microsoft.com/office/drawing/2016/SVG/main" r:embed="rId28"/>
              </a:ext>
            </a:extLst>
          </a:blip>
          <a:stretch>
            <a:fillRect/>
          </a:stretch>
        </p:blipFill>
        <p:spPr>
          <a:xfrm>
            <a:off x="7710717" y="3487454"/>
            <a:ext cx="472963" cy="472963"/>
          </a:xfrm>
          <a:prstGeom prst="rect">
            <a:avLst/>
          </a:prstGeom>
        </p:spPr>
      </p:pic>
      <p:sp>
        <p:nvSpPr>
          <p:cNvPr id="25" name="文本框 24"/>
          <p:cNvSpPr txBox="1"/>
          <p:nvPr/>
        </p:nvSpPr>
        <p:spPr>
          <a:xfrm>
            <a:off x="762000" y="5941060"/>
            <a:ext cx="9662795" cy="706755"/>
          </a:xfrm>
          <a:prstGeom prst="rect">
            <a:avLst/>
          </a:prstGeom>
          <a:noFill/>
        </p:spPr>
        <p:txBody>
          <a:bodyPr wrap="square" rtlCol="0" anchor="t">
            <a:spAutoFit/>
          </a:bodyPr>
          <a:p>
            <a:r>
              <a:rPr lang="en-US" altLang="zh-CN" sz="2000" b="1" noProof="0" dirty="0">
                <a:ln>
                  <a:noFill/>
                </a:ln>
                <a:effectLst/>
                <a:uLnTx/>
                <a:uFillTx/>
                <a:latin typeface="Arial" panose="020B0604020202020204" pitchFamily="34" charset="0"/>
                <a:ea typeface="宋体" panose="02010600030101010101" pitchFamily="2" charset="-122"/>
                <a:sym typeface="+mn-ea"/>
              </a:rPr>
              <a:t>        </a:t>
            </a:r>
            <a:r>
              <a:rPr lang="zh-CN" altLang="en-US" sz="2000" b="1" noProof="0" dirty="0">
                <a:ln>
                  <a:noFill/>
                </a:ln>
                <a:effectLst/>
                <a:uLnTx/>
                <a:uFillTx/>
                <a:latin typeface="Arial" panose="020B0604020202020204" pitchFamily="34" charset="0"/>
                <a:ea typeface="宋体" panose="02010600030101010101" pitchFamily="2" charset="-122"/>
                <a:sym typeface="+mn-ea"/>
              </a:rPr>
              <a:t>如</a:t>
            </a:r>
            <a:r>
              <a:rPr lang="en-US" altLang="zh-CN" sz="2000" b="1" noProof="0" dirty="0">
                <a:ln>
                  <a:noFill/>
                </a:ln>
                <a:effectLst/>
                <a:uLnTx/>
                <a:uFillTx/>
                <a:latin typeface="Arial" panose="020B0604020202020204" pitchFamily="34" charset="0"/>
                <a:ea typeface="宋体" panose="02010600030101010101" pitchFamily="2" charset="-122"/>
                <a:sym typeface="+mn-ea"/>
              </a:rPr>
              <a:t>:</a:t>
            </a:r>
            <a:r>
              <a:rPr lang="zh-CN" altLang="en-US" sz="2000" b="1" noProof="0" dirty="0">
                <a:ln>
                  <a:noFill/>
                </a:ln>
                <a:effectLst/>
                <a:uLnTx/>
                <a:uFillTx/>
                <a:latin typeface="Arial" panose="020B0604020202020204" pitchFamily="34" charset="0"/>
                <a:ea typeface="宋体" panose="02010600030101010101" pitchFamily="2" charset="-122"/>
                <a:sym typeface="+mn-ea"/>
              </a:rPr>
              <a:t>“批评儿童”，“启发儿童找出答案”，“对儿童予以正面强化”，“对儿童表示亲近”观察过程中的出现频率，登录在资料汇总表中。</a:t>
            </a:r>
            <a:endParaRPr lang="zh-CN" altLang="en-US" sz="2000" b="1" noProof="0" dirty="0">
              <a:ln>
                <a:noFill/>
              </a:ln>
              <a:effectLst/>
              <a:uLnTx/>
              <a:uFillTx/>
              <a:latin typeface="Arial" panose="020B0604020202020204" pitchFamily="34" charset="0"/>
              <a:ea typeface="宋体" panose="02010600030101010101" pitchFamily="2" charset="-122"/>
              <a:sym typeface="+mn-ea"/>
            </a:endParaRPr>
          </a:p>
        </p:txBody>
      </p:sp>
      <p:pic>
        <p:nvPicPr>
          <p:cNvPr id="13317" name="Picture 9" descr="C:\Users\Administrator\Desktop\出版社社标.jpg"/>
          <p:cNvPicPr>
            <a:picLocks noChangeAspect="1"/>
          </p:cNvPicPr>
          <p:nvPr/>
        </p:nvPicPr>
        <p:blipFill>
          <a:blip r:embed="rId29">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30"/>
    </p:custData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en-US" altLang="zh-CN" sz="3600" b="1" noProof="0" dirty="0">
                <a:ln>
                  <a:noFill/>
                </a:ln>
                <a:effectLst/>
                <a:uLnTx/>
                <a:uFillTx/>
                <a:latin typeface="Arial" panose="020B0604020202020204" pitchFamily="34" charset="0"/>
                <a:ea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二、评价资料的量化分析</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823085"/>
            <a:ext cx="10292715" cy="4155440"/>
          </a:xfrm>
          <a:prstGeom prst="rect">
            <a:avLst/>
          </a:prstGeom>
          <a:noFill/>
        </p:spPr>
        <p:txBody>
          <a:bodyPr wrap="square" rtlCol="0"/>
          <a:lstStyle/>
          <a:p>
            <a:pPr>
              <a:lnSpc>
                <a:spcPct val="150000"/>
              </a:lnSpc>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一）量化分析的特征</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量化分析是将原始数据转化为易于理解和解释的形式，并应用各种统计技术深入分析变量间的关系。用量化分析的方法对评价资料做出具体的、精确的、合理的评价结论，往往可有效地提高评价结论的说服力。</a:t>
            </a:r>
            <a:endParaRPr lang="zh-CN" altLang="en-US" sz="28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2080895"/>
            <a:ext cx="3347085" cy="340868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038600" y="1199515"/>
            <a:ext cx="7651115" cy="5221605"/>
          </a:xfrm>
          <a:prstGeom prst="rect">
            <a:avLst/>
          </a:prstGeom>
          <a:noFill/>
        </p:spPr>
        <p:txBody>
          <a:bodyPr wrap="square" lIns="0" tIns="0" rIns="0" bIns="0" rtlCol="0" anchor="t" anchorCtr="0"/>
          <a:lstStyle/>
          <a:p>
            <a:pPr marL="0" marR="0" lvl="0" indent="0" algn="l" defTabSz="914400" rtl="0" eaLnBrk="1" fontAlgn="base" latinLnBrk="0" hangingPunct="1">
              <a:lnSpc>
                <a:spcPct val="200000"/>
              </a:lnSpc>
              <a:spcBef>
                <a:spcPct val="0"/>
              </a:spcBef>
              <a:spcAft>
                <a:spcPct val="0"/>
              </a:spcAft>
              <a:buClrTx/>
              <a:buSzTx/>
              <a:buFontTx/>
              <a:buNone/>
              <a:defRPr/>
            </a:pPr>
            <a:r>
              <a:rPr lang="zh-CN" altLang="en-US" sz="20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比如：</a:t>
            </a:r>
            <a:endParaRPr kumimoji="0" lang="en-US" altLang="zh-CN" sz="20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mn-cs"/>
            </a:endParaRPr>
          </a:p>
          <a:p>
            <a:pPr marL="0" marR="0" lvl="0" indent="0" algn="l" defTabSz="914400" rtl="0" eaLnBrk="1" fontAlgn="base" latinLnBrk="0" hangingPunct="1">
              <a:lnSpc>
                <a:spcPct val="200000"/>
              </a:lnSpc>
              <a:spcBef>
                <a:spcPct val="0"/>
              </a:spcBef>
              <a:spcAft>
                <a:spcPct val="0"/>
              </a:spcAft>
              <a:buClrTx/>
              <a:buSzTx/>
              <a:buFontTx/>
              <a:buNone/>
              <a:defRPr/>
            </a:pPr>
            <a:r>
              <a:rPr lang="en-US" altLang="zh-CN" sz="20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    </a:t>
            </a:r>
            <a:r>
              <a:rPr lang="zh-CN" altLang="en-US" sz="2000" b="1" noProof="0" dirty="0">
                <a:ln>
                  <a:noFill/>
                </a:ln>
                <a:solidFill>
                  <a:schemeClr val="bg1">
                    <a:lumMod val="25000"/>
                  </a:schemeClr>
                </a:solidFill>
                <a:effectLst/>
                <a:uLnTx/>
                <a:uFillTx/>
                <a:latin typeface="Arial" panose="020B0604020202020204" pitchFamily="34" charset="0"/>
                <a:ea typeface="宋体" panose="02010600030101010101" pitchFamily="2" charset="-122"/>
                <a:sym typeface="+mn-ea"/>
              </a:rPr>
              <a:t>在对幼儿园家长的问卷调查中所获得的满意度资料的量化分析中，数据分析既包括对各满意度指标百分率变化的描述性统计分析，也包括运用较复杂的推幽溉计技术，确定不同的满意度指标对家长的整体满意度的重要性，和影响家长满意度的因素，以及不同群体家长的满意度之间的差异性等，最终在这些分析的基础上，确定幼儿园在改进教育和服务，提高家长满意度上应该采取的措施。</a:t>
            </a:r>
            <a:endParaRPr lang="zh-CN" altLang="en-US" sz="2000" b="1" kern="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Times New Roman" panose="02020603050405020304" pitchFamily="18" charset="0"/>
              <a:sym typeface="+mn-ea"/>
            </a:endParaRPr>
          </a:p>
        </p:txBody>
      </p:sp>
      <p:sp>
        <p:nvSpPr>
          <p:cNvPr id="8" name="任意多边形: 形状 7"/>
          <p:cNvSpPr/>
          <p:nvPr>
            <p:custDataLst>
              <p:tags r:id="rId4"/>
            </p:custDataLst>
          </p:nvPr>
        </p:nvSpPr>
        <p:spPr>
          <a:xfrm rot="16200000" flipH="1">
            <a:off x="8397635" y="-22248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5"/>
            </p:custDataLst>
          </p:nvPr>
        </p:nvSpPr>
        <p:spPr>
          <a:xfrm>
            <a:off x="685840" y="228670"/>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r>
              <a:rPr lang="zh-CN" altLang="en-US">
                <a:sym typeface="+mn-ea"/>
              </a:rPr>
              <a:t>案例</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7"/>
    </p:custData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p:txBody>
          <a:bodyPr/>
          <a:lstStyle/>
          <a:p>
            <a:pPr lvl="0" algn="l"/>
            <a:r>
              <a:rPr lang="zh-CN" altLang="en-US" sz="4000" b="1">
                <a:solidFill>
                  <a:schemeClr val="bg1">
                    <a:lumMod val="25000"/>
                  </a:schemeClr>
                </a:solidFill>
              </a:rPr>
              <a:t>二、评价资料的量化分析</a:t>
            </a:r>
            <a:endParaRPr lang="zh-CN" altLang="en-US" sz="4000" b="1">
              <a:solidFill>
                <a:schemeClr val="bg1">
                  <a:lumMod val="25000"/>
                </a:schemeClr>
              </a:solidFill>
            </a:endParaRPr>
          </a:p>
        </p:txBody>
      </p:sp>
      <p:pic>
        <p:nvPicPr>
          <p:cNvPr id="131" name="图片 130" descr="3b32313538393039383bcdb6d3b0d2c7"/>
          <p:cNvPicPr>
            <a:picLocks noChangeAspect="1"/>
          </p:cNvPicPr>
          <p:nvPr>
            <p:custDataLst>
              <p:tags r:id="rId2"/>
            </p:custDataLst>
          </p:nvPr>
        </p:nvPicPr>
        <p:blipFill>
          <a:blip r:embed="rId3">
            <a:extLst>
              <a:ext uri="{96DAC541-7B7A-43D3-8B79-37D633B846F1}">
                <asvg:svgBlip xmlns:asvg="http://schemas.microsoft.com/office/drawing/2016/SVG/main" r:embed="rId4"/>
              </a:ext>
            </a:extLst>
          </a:blip>
          <a:stretch>
            <a:fillRect/>
          </a:stretch>
        </p:blipFill>
        <p:spPr>
          <a:xfrm>
            <a:off x="1295396" y="1917700"/>
            <a:ext cx="213995" cy="213995"/>
          </a:xfrm>
          <a:prstGeom prst="rect">
            <a:avLst/>
          </a:prstGeom>
        </p:spPr>
      </p:pic>
      <p:grpSp>
        <p:nvGrpSpPr>
          <p:cNvPr id="2" name="组合 1"/>
          <p:cNvGrpSpPr/>
          <p:nvPr/>
        </p:nvGrpSpPr>
        <p:grpSpPr>
          <a:xfrm>
            <a:off x="663575" y="1600198"/>
            <a:ext cx="10657205" cy="818520"/>
            <a:chOff x="1200" y="8083"/>
            <a:chExt cx="16783" cy="1289"/>
          </a:xfrm>
        </p:grpSpPr>
        <p:sp>
          <p:nvSpPr>
            <p:cNvPr id="129" name="矩形 128"/>
            <p:cNvSpPr/>
            <p:nvPr>
              <p:custDataLst>
                <p:tags r:id="rId5"/>
              </p:custDataLst>
            </p:nvPr>
          </p:nvSpPr>
          <p:spPr>
            <a:xfrm>
              <a:off x="1200" y="8083"/>
              <a:ext cx="16783" cy="1289"/>
            </a:xfrm>
            <a:prstGeom prst="rect">
              <a:avLst/>
            </a:prstGeom>
            <a:noFill/>
            <a:ln w="19050">
              <a:solidFill>
                <a:schemeClr val="tx1"/>
              </a:solidFill>
            </a:ln>
          </p:spPr>
          <p:style>
            <a:lnRef idx="2">
              <a:schemeClr val="accent1">
                <a:lumMod val="75000"/>
              </a:schemeClr>
            </a:lnRef>
            <a:fillRef idx="1">
              <a:schemeClr val="accent1"/>
            </a:fillRef>
            <a:effectRef idx="0">
              <a:srgbClr val="FFFFFF"/>
            </a:effectRef>
            <a:fontRef idx="minor">
              <a:schemeClr val="lt1"/>
            </a:fontRef>
          </p:style>
          <p:txBody>
            <a:bodyPr lIns="1080135" rIns="107950" rtlCol="0" anchor="ctr"/>
            <a:lstStyle/>
            <a:p>
              <a:pPr algn="l"/>
              <a:endParaRPr lang="zh-CN" altLang="en-US" b="1" spc="300" dirty="0">
                <a:solidFill>
                  <a:schemeClr val="tx1"/>
                </a:solidFill>
                <a:effectLst/>
                <a:latin typeface="+mj-ea"/>
                <a:ea typeface="+mj-ea"/>
                <a:sym typeface="+mn-ea"/>
              </a:endParaRPr>
            </a:p>
          </p:txBody>
        </p:sp>
        <p:sp>
          <p:nvSpPr>
            <p:cNvPr id="130" name="椭圆 129"/>
            <p:cNvSpPr/>
            <p:nvPr>
              <p:custDataLst>
                <p:tags r:id="rId6"/>
              </p:custDataLst>
            </p:nvPr>
          </p:nvSpPr>
          <p:spPr>
            <a:xfrm>
              <a:off x="2048" y="8409"/>
              <a:ext cx="684" cy="684"/>
            </a:xfrm>
            <a:prstGeom prst="ellipse">
              <a:avLst/>
            </a:prstGeom>
            <a:ln w="19050">
              <a:solidFill>
                <a:schemeClr val="tx1"/>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2" name="正文"/>
            <p:cNvSpPr txBox="1"/>
            <p:nvPr>
              <p:custDataLst>
                <p:tags r:id="rId7"/>
              </p:custDataLst>
            </p:nvPr>
          </p:nvSpPr>
          <p:spPr>
            <a:xfrm>
              <a:off x="3222" y="8083"/>
              <a:ext cx="13418" cy="1289"/>
            </a:xfrm>
            <a:prstGeom prst="rect">
              <a:avLst/>
            </a:prstGeom>
            <a:noFill/>
          </p:spPr>
          <p:txBody>
            <a:bodyPr wrap="square" lIns="17780" tIns="0" rIns="0" bIns="0" rtlCol="0" anchor="ctr" anchorCtr="0">
              <a:normAutofit/>
            </a:bodyPr>
            <a:lstStyle/>
            <a:p>
              <a:pPr indent="0" algn="l" fontAlgn="auto">
                <a:lnSpc>
                  <a:spcPct val="130000"/>
                </a:lnSpc>
              </a:pPr>
              <a:r>
                <a:rPr lang="zh-CN" altLang="en-US" sz="2400" b="1" spc="150" dirty="0">
                  <a:solidFill>
                    <a:schemeClr val="tx1">
                      <a:lumMod val="85000"/>
                      <a:lumOff val="15000"/>
                    </a:schemeClr>
                  </a:solidFill>
                  <a:latin typeface="+mn-ea"/>
                  <a:sym typeface="+mn-ea"/>
                </a:rPr>
                <a:t>(二）量化分析的结构方式</a:t>
              </a:r>
              <a:endParaRPr lang="zh-CN" altLang="en-US" sz="2400" b="1" spc="150" dirty="0">
                <a:solidFill>
                  <a:schemeClr val="tx1">
                    <a:lumMod val="85000"/>
                    <a:lumOff val="15000"/>
                  </a:schemeClr>
                </a:solidFill>
                <a:latin typeface="+mn-ea"/>
                <a:sym typeface="+mn-ea"/>
              </a:endParaRPr>
            </a:p>
          </p:txBody>
        </p:sp>
      </p:grpSp>
      <p:graphicFrame>
        <p:nvGraphicFramePr>
          <p:cNvPr id="3" name="图示 1"/>
          <p:cNvGraphicFramePr/>
          <p:nvPr/>
        </p:nvGraphicFramePr>
        <p:xfrm>
          <a:off x="914400" y="2895600"/>
          <a:ext cx="10910570" cy="330962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pic>
        <p:nvPicPr>
          <p:cNvPr id="13317" name="Picture 9" descr="C:\Users\Administrator\Desktop\出版社社标.jpg"/>
          <p:cNvPicPr>
            <a:picLocks noChangeAspect="1"/>
          </p:cNvPicPr>
          <p:nvPr/>
        </p:nvPicPr>
        <p:blipFill>
          <a:blip r:embed="rId13">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4"/>
    </p:custData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en-US" altLang="zh-CN" sz="3600" b="1" noProof="0" dirty="0">
                <a:ln>
                  <a:noFill/>
                </a:ln>
                <a:effectLst/>
                <a:uLnTx/>
                <a:uFillTx/>
                <a:latin typeface="Arial" panose="020B0604020202020204" pitchFamily="34" charset="0"/>
                <a:ea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二、评价资料的量化分析</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823085"/>
            <a:ext cx="10292715" cy="4155440"/>
          </a:xfrm>
          <a:prstGeom prst="rect">
            <a:avLst/>
          </a:prstGeom>
          <a:noFill/>
        </p:spPr>
        <p:txBody>
          <a:bodyPr wrap="square" rtlCol="0"/>
          <a:lstStyle/>
          <a:p>
            <a:pPr>
              <a:lnSpc>
                <a:spcPct val="150000"/>
              </a:lnSpc>
            </a:pPr>
            <a:r>
              <a:rPr lang="en-US" altLang="zh-CN" sz="2800" b="1" dirty="0">
                <a:solidFill>
                  <a:schemeClr val="bg1">
                    <a:lumMod val="25000"/>
                  </a:schemeClr>
                </a:solidFill>
                <a:latin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(二）量化分析的结构方式</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宋体" panose="02010600030101010101" pitchFamily="2" charset="-122"/>
                <a:sym typeface="+mn-ea"/>
              </a:rPr>
              <a:t>1.动态分析</a:t>
            </a:r>
            <a:endParaRPr lang="zh-CN" altLang="en-US" sz="2800"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sym typeface="+mn-ea"/>
              </a:rPr>
              <a:t>动态分析又可称时间序列分析（</a:t>
            </a:r>
            <a:r>
              <a:rPr lang="en-US" altLang="zh-CN" sz="2800" dirty="0">
                <a:solidFill>
                  <a:schemeClr val="bg1">
                    <a:lumMod val="25000"/>
                  </a:schemeClr>
                </a:solidFill>
                <a:latin typeface="宋体" panose="02010600030101010101" pitchFamily="2" charset="-122"/>
                <a:sym typeface="+mn-ea"/>
              </a:rPr>
              <a:t>Time Series Analysis)</a:t>
            </a:r>
            <a:r>
              <a:rPr lang="zh-CN" altLang="en-US" sz="2800" dirty="0">
                <a:solidFill>
                  <a:schemeClr val="bg1">
                    <a:lumMod val="25000"/>
                  </a:schemeClr>
                </a:solidFill>
                <a:latin typeface="宋体" panose="02010600030101010101" pitchFamily="2" charset="-122"/>
                <a:sym typeface="+mn-ea"/>
              </a:rPr>
              <a:t>，是以现象所显现出来的数量特征为标准，根据现象发生的时间序列，判断被研究现象是否符合正常发展趋势的要求，检测其偏离正常发展趋势的原因，并对其未来的发展趋势进行预测。</a:t>
            </a:r>
            <a:endParaRPr lang="zh-CN" altLang="en-US" sz="2800" dirty="0">
              <a:solidFill>
                <a:schemeClr val="bg1">
                  <a:lumMod val="25000"/>
                </a:schemeClr>
              </a:solidFill>
              <a:latin typeface="宋体" panose="02010600030101010101" pitchFamily="2" charset="-122"/>
            </a:endParaRPr>
          </a:p>
          <a:p>
            <a:pPr>
              <a:lnSpc>
                <a:spcPct val="150000"/>
              </a:lnSpc>
            </a:pPr>
            <a:endParaRPr lang="zh-CN" altLang="en-US" sz="28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圆角矩形 25"/>
          <p:cNvSpPr/>
          <p:nvPr>
            <p:custDataLst>
              <p:tags r:id="rId1"/>
            </p:custDataLst>
          </p:nvPr>
        </p:nvSpPr>
        <p:spPr>
          <a:xfrm>
            <a:off x="1558925" y="844233"/>
            <a:ext cx="9074785" cy="5169535"/>
          </a:xfrm>
          <a:prstGeom prst="roundRect">
            <a:avLst>
              <a:gd name="adj" fmla="val 3159"/>
            </a:avLst>
          </a:prstGeom>
          <a:solidFill>
            <a:srgbClr val="FFFFFF">
              <a:alpha val="9000"/>
            </a:srgbClr>
          </a:solidFill>
          <a:ln w="12700">
            <a:gradFill>
              <a:gsLst>
                <a:gs pos="53000">
                  <a:schemeClr val="accent1">
                    <a:alpha val="0"/>
                  </a:schemeClr>
                </a:gs>
                <a:gs pos="94000">
                  <a:schemeClr val="accent1">
                    <a:alpha val="30000"/>
                  </a:schemeClr>
                </a:gs>
                <a:gs pos="15000">
                  <a:schemeClr val="accent1">
                    <a:alpha val="30000"/>
                  </a:schemeClr>
                </a:gs>
              </a:gsLst>
              <a:lin ang="0" scaled="1"/>
            </a:gradFill>
          </a:ln>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27" name="任意多边形 26"/>
          <p:cNvSpPr/>
          <p:nvPr>
            <p:custDataLst>
              <p:tags r:id="rId2"/>
            </p:custDataLst>
          </p:nvPr>
        </p:nvSpPr>
        <p:spPr>
          <a:xfrm>
            <a:off x="0" y="1534795"/>
            <a:ext cx="898525" cy="3788410"/>
          </a:xfrm>
          <a:custGeom>
            <a:avLst/>
            <a:gdLst>
              <a:gd name="adj" fmla="val 3159"/>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15" h="5966">
                <a:moveTo>
                  <a:pt x="0" y="0"/>
                </a:moveTo>
                <a:lnTo>
                  <a:pt x="1251" y="0"/>
                </a:lnTo>
                <a:cubicBezTo>
                  <a:pt x="1342" y="0"/>
                  <a:pt x="1415" y="67"/>
                  <a:pt x="1415" y="150"/>
                </a:cubicBezTo>
                <a:lnTo>
                  <a:pt x="1415" y="5816"/>
                </a:lnTo>
                <a:cubicBezTo>
                  <a:pt x="1415" y="5899"/>
                  <a:pt x="1342" y="5966"/>
                  <a:pt x="1251" y="5966"/>
                </a:cubicBezTo>
                <a:lnTo>
                  <a:pt x="0" y="5966"/>
                </a:lnTo>
                <a:lnTo>
                  <a:pt x="0" y="0"/>
                </a:lnTo>
                <a:close/>
              </a:path>
            </a:pathLst>
          </a:custGeom>
          <a:gradFill>
            <a:gsLst>
              <a:gs pos="0">
                <a:schemeClr val="accent1">
                  <a:alpha val="30000"/>
                </a:schemeClr>
              </a:gs>
              <a:gs pos="100000">
                <a:schemeClr val="accent1">
                  <a:alpha val="0"/>
                </a:schemeClr>
              </a:gs>
            </a:gsLst>
            <a:lin ang="108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32" name="任意多边形 31"/>
          <p:cNvSpPr/>
          <p:nvPr>
            <p:custDataLst>
              <p:tags r:id="rId3"/>
            </p:custDataLst>
          </p:nvPr>
        </p:nvSpPr>
        <p:spPr>
          <a:xfrm flipH="1">
            <a:off x="11293475" y="1534795"/>
            <a:ext cx="898525" cy="3788410"/>
          </a:xfrm>
          <a:custGeom>
            <a:avLst/>
            <a:gdLst>
              <a:gd name="adj" fmla="val 3159"/>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15" h="5966">
                <a:moveTo>
                  <a:pt x="0" y="0"/>
                </a:moveTo>
                <a:lnTo>
                  <a:pt x="1251" y="0"/>
                </a:lnTo>
                <a:cubicBezTo>
                  <a:pt x="1342" y="0"/>
                  <a:pt x="1415" y="67"/>
                  <a:pt x="1415" y="150"/>
                </a:cubicBezTo>
                <a:lnTo>
                  <a:pt x="1415" y="5816"/>
                </a:lnTo>
                <a:cubicBezTo>
                  <a:pt x="1415" y="5899"/>
                  <a:pt x="1342" y="5966"/>
                  <a:pt x="1251" y="5966"/>
                </a:cubicBezTo>
                <a:lnTo>
                  <a:pt x="0" y="5966"/>
                </a:lnTo>
                <a:lnTo>
                  <a:pt x="0" y="0"/>
                </a:lnTo>
                <a:close/>
              </a:path>
            </a:pathLst>
          </a:custGeom>
          <a:gradFill>
            <a:gsLst>
              <a:gs pos="0">
                <a:schemeClr val="accent1">
                  <a:alpha val="30000"/>
                </a:schemeClr>
              </a:gs>
              <a:gs pos="100000">
                <a:schemeClr val="accent1">
                  <a:alpha val="0"/>
                </a:schemeClr>
              </a:gs>
            </a:gsLst>
            <a:lin ang="108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graphicFrame>
        <p:nvGraphicFramePr>
          <p:cNvPr id="2" name="图示 1"/>
          <p:cNvGraphicFramePr/>
          <p:nvPr/>
        </p:nvGraphicFramePr>
        <p:xfrm>
          <a:off x="2448878" y="1355725"/>
          <a:ext cx="7294245" cy="414718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圆角矩形 2"/>
          <p:cNvSpPr/>
          <p:nvPr/>
        </p:nvSpPr>
        <p:spPr>
          <a:xfrm>
            <a:off x="2771140" y="2783840"/>
            <a:ext cx="6511925" cy="949960"/>
          </a:xfrm>
          <a:prstGeom prst="roundRect">
            <a:avLst/>
          </a:prstGeom>
          <a:gradFill>
            <a:gsLst>
              <a:gs pos="42000">
                <a:srgbClr val="ADDC7D"/>
              </a:gs>
              <a:gs pos="0">
                <a:srgbClr val="C6E6A8"/>
              </a:gs>
              <a:gs pos="100000">
                <a:srgbClr val="94D152"/>
              </a:gs>
            </a:gsLst>
            <a:lin ang="5400000" scaled="1"/>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lvl="0">
              <a:lnSpc>
                <a:spcPct val="100000"/>
              </a:lnSpc>
              <a:spcBef>
                <a:spcPct val="0"/>
              </a:spcBef>
              <a:spcAft>
                <a:spcPct val="35000"/>
              </a:spcAft>
            </a:pPr>
            <a:r>
              <a:rPr lang="en-US" altLang="zh-CN" sz="2800" b="1" dirty="0" smtClean="0">
                <a:solidFill>
                  <a:schemeClr val="bg1">
                    <a:lumMod val="25000"/>
                  </a:schemeClr>
                </a:solidFill>
                <a:latin typeface="宋体" panose="02010600030101010101" pitchFamily="2" charset="-122"/>
                <a:sym typeface="+mn-ea"/>
              </a:rPr>
              <a:t> </a:t>
            </a:r>
            <a:r>
              <a:rPr lang="zh-CN" altLang="en-US" sz="2800" b="1" dirty="0" smtClean="0">
                <a:solidFill>
                  <a:schemeClr val="bg1">
                    <a:lumMod val="25000"/>
                  </a:schemeClr>
                </a:solidFill>
                <a:latin typeface="宋体" panose="02010600030101010101" pitchFamily="2" charset="-122"/>
                <a:sym typeface="+mn-ea"/>
              </a:rPr>
              <a:t>二、评价指标体系的的制定</a:t>
            </a:r>
            <a:endParaRPr lang="zh-CN" altLang="en-US" sz="2800" b="1" dirty="0" smtClean="0">
              <a:solidFill>
                <a:schemeClr val="bg1">
                  <a:lumMod val="25000"/>
                </a:schemeClr>
              </a:solidFill>
              <a:latin typeface="宋体" panose="02010600030101010101" pitchFamily="2" charset="-122"/>
              <a:sym typeface="+mn-ea"/>
            </a:endParaRPr>
          </a:p>
        </p:txBody>
      </p:sp>
      <p:pic>
        <p:nvPicPr>
          <p:cNvPr id="13317"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spTree>
    <p:custDataLst>
      <p:tags r:id="rId10"/>
    </p:custData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en-US" altLang="zh-CN" sz="3600" b="1" noProof="0" dirty="0">
                <a:ln>
                  <a:noFill/>
                </a:ln>
                <a:effectLst/>
                <a:uLnTx/>
                <a:uFillTx/>
                <a:latin typeface="Arial" panose="020B0604020202020204" pitchFamily="34" charset="0"/>
                <a:ea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二、评价资料的量化分析</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dirty="0">
                <a:solidFill>
                  <a:schemeClr val="bg1">
                    <a:lumMod val="25000"/>
                  </a:schemeClr>
                </a:solidFill>
                <a:latin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(二）量化分析的结构方式</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2.</a:t>
            </a:r>
            <a:r>
              <a:rPr lang="zh-CN" altLang="en-US" sz="2400" dirty="0">
                <a:solidFill>
                  <a:schemeClr val="bg1">
                    <a:lumMod val="25000"/>
                  </a:schemeClr>
                </a:solidFill>
                <a:latin typeface="宋体" panose="02010600030101010101" pitchFamily="2" charset="-122"/>
                <a:sym typeface="+mn-ea"/>
              </a:rPr>
              <a:t>平衡分析</a:t>
            </a:r>
            <a:endParaRPr lang="zh-CN" altLang="en-US" sz="2400" dirty="0">
              <a:solidFill>
                <a:schemeClr val="bg1">
                  <a:lumMod val="25000"/>
                </a:schemeClr>
              </a:solidFill>
              <a:latin typeface="宋体" panose="02010600030101010101" pitchFamily="2" charset="-122"/>
            </a:endParaRPr>
          </a:p>
          <a:p>
            <a:pPr>
              <a:lnSpc>
                <a:spcPct val="200000"/>
              </a:lnSpc>
            </a:pPr>
            <a:r>
              <a:rPr lang="en-US" altLang="zh-CN" sz="24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平衡分析，是分析各个互相联系的因素之间，在数量上是否保持一定的合理的对应 关系，有助于探讨因素间出现的不平衡状态、性质和原因，多用于关于教育费用投人与支出的评价研究。平衡分析中平衡表的指标体系必须包括收人与支出、来源与使用等对应平衡的指标。平衡分析的基本要求和特点是：通过有联系的指标数值的对等关系和各有关指标之间的联系，表现出全局平衡与局部平衡之间的联系。</a:t>
            </a: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en-US" altLang="zh-CN" sz="3600" b="1" noProof="0" dirty="0">
                <a:ln>
                  <a:noFill/>
                </a:ln>
                <a:effectLst/>
                <a:uLnTx/>
                <a:uFillTx/>
                <a:latin typeface="Arial" panose="020B0604020202020204" pitchFamily="34" charset="0"/>
                <a:ea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二、评价资料的量化分析</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dirty="0">
                <a:solidFill>
                  <a:schemeClr val="bg1">
                    <a:lumMod val="25000"/>
                  </a:schemeClr>
                </a:solidFill>
                <a:latin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(二）量化分析的结构方式</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2.</a:t>
            </a:r>
            <a:r>
              <a:rPr lang="zh-CN" altLang="en-US" sz="2400" dirty="0">
                <a:solidFill>
                  <a:schemeClr val="bg1">
                    <a:lumMod val="25000"/>
                  </a:schemeClr>
                </a:solidFill>
                <a:latin typeface="宋体" panose="02010600030101010101" pitchFamily="2" charset="-122"/>
                <a:sym typeface="+mn-ea"/>
              </a:rPr>
              <a:t>平衡分析</a:t>
            </a:r>
            <a:endParaRPr lang="zh-CN" altLang="en-US" sz="2400" dirty="0">
              <a:solidFill>
                <a:schemeClr val="bg1">
                  <a:lumMod val="25000"/>
                </a:schemeClr>
              </a:solidFill>
              <a:latin typeface="宋体" panose="02010600030101010101" pitchFamily="2" charset="-122"/>
            </a:endParaRPr>
          </a:p>
          <a:p>
            <a:pPr>
              <a:lnSpc>
                <a:spcPct val="200000"/>
              </a:lnSpc>
            </a:pPr>
            <a:r>
              <a:rPr lang="en-US" altLang="zh-CN" sz="24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平衡分析，是分析各个互相联系的因素之间，在数量上是否保持一定的合理的对应 关系，有助于探讨因素间出现的不平衡状态、性质和原因，多用于关于教育费用投人与支出的评价研究。平衡分析中平衡表的指标体系必须包括收人与支出、来源与使用等对应平衡的指标。平衡分析的基本要求和特点是：通过有联系的指标数值的对等关系和各有关指标之间的联系，表现出全局平衡与局部平衡之间的联系。</a:t>
            </a:r>
            <a:endParaRPr lang="zh-CN" altLang="en-US" sz="2000" dirty="0">
              <a:solidFill>
                <a:schemeClr val="bg1">
                  <a:lumMod val="25000"/>
                </a:schemeClr>
              </a:solidFill>
              <a:latin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en-US" altLang="zh-CN" sz="3600" b="1" noProof="0" dirty="0">
                <a:ln>
                  <a:noFill/>
                </a:ln>
                <a:effectLst/>
                <a:uLnTx/>
                <a:uFillTx/>
                <a:latin typeface="Arial" panose="020B0604020202020204" pitchFamily="34" charset="0"/>
                <a:ea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二、评价资料的量化分析</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dirty="0">
                <a:solidFill>
                  <a:schemeClr val="bg1">
                    <a:lumMod val="25000"/>
                  </a:schemeClr>
                </a:solidFill>
                <a:latin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(二）量化分析的结构方式</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3.</a:t>
            </a:r>
            <a:r>
              <a:rPr lang="zh-CN" altLang="en-US" sz="2400" dirty="0">
                <a:solidFill>
                  <a:schemeClr val="bg1">
                    <a:lumMod val="25000"/>
                  </a:schemeClr>
                </a:solidFill>
                <a:latin typeface="宋体" panose="02010600030101010101" pitchFamily="2" charset="-122"/>
                <a:sym typeface="+mn-ea"/>
              </a:rPr>
              <a:t>结构分析</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结构分析，是在统计分组的基础上计算各组成部分所占比重，进而分析某一总体现象的内部结构特征、总体性质、总体内部结构依时间推移而表现出的变化规律性。结构分析的基本表现形式，就是计算结构指标。</a:t>
            </a:r>
            <a:endParaRPr lang="zh-CN" altLang="en-US" sz="2400" dirty="0">
              <a:solidFill>
                <a:schemeClr val="bg1">
                  <a:lumMod val="25000"/>
                </a:schemeClr>
              </a:solidFill>
              <a:latin typeface="宋体" panose="02010600030101010101" pitchFamily="2" charset="-122"/>
            </a:endParaRPr>
          </a:p>
          <a:p>
            <a:pPr>
              <a:lnSpc>
                <a:spcPct val="200000"/>
              </a:lnSpc>
            </a:pPr>
            <a:endParaRPr lang="zh-CN" altLang="en-US" sz="28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en-US" altLang="zh-CN" sz="3600" b="1" noProof="0" dirty="0">
                <a:ln>
                  <a:noFill/>
                </a:ln>
                <a:effectLst/>
                <a:uLnTx/>
                <a:uFillTx/>
                <a:latin typeface="Arial" panose="020B0604020202020204" pitchFamily="34" charset="0"/>
                <a:ea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二、评价资料的量化分析</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dirty="0">
                <a:solidFill>
                  <a:schemeClr val="bg1">
                    <a:lumMod val="25000"/>
                  </a:schemeClr>
                </a:solidFill>
                <a:latin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(二）量化分析的结构方式</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4.</a:t>
            </a:r>
            <a:r>
              <a:rPr lang="zh-CN" altLang="en-US" sz="2400" dirty="0">
                <a:solidFill>
                  <a:schemeClr val="bg1">
                    <a:lumMod val="25000"/>
                  </a:schemeClr>
                </a:solidFill>
                <a:latin typeface="宋体" panose="02010600030101010101" pitchFamily="2" charset="-122"/>
                <a:sym typeface="+mn-ea"/>
              </a:rPr>
              <a:t>对比分析</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对比分析，是把现象或事物加以比较，通常是把两个相互联系的指标数据进行比较，从数量上展示和说明评价对象规模大小、水平高低、速度快慢，以及各种关系是否协调。在对比分析中，选择合适的对比标准是十分关键的，选择得合适才能做出客观的评价) 若选择得不合适，则评价可能得出错误的结论。</a:t>
            </a:r>
            <a:endParaRPr lang="zh-CN" altLang="en-US" sz="28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en-US" altLang="zh-CN" sz="3600" b="1" noProof="0" dirty="0">
                <a:ln>
                  <a:noFill/>
                </a:ln>
                <a:effectLst/>
                <a:uLnTx/>
                <a:uFillTx/>
                <a:latin typeface="Arial" panose="020B0604020202020204" pitchFamily="34" charset="0"/>
                <a:ea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二、评价资料的量化分析</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dirty="0">
                <a:solidFill>
                  <a:schemeClr val="bg1">
                    <a:lumMod val="25000"/>
                  </a:schemeClr>
                </a:solidFill>
                <a:latin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(二）量化分析的结构方式</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4.</a:t>
            </a:r>
            <a:r>
              <a:rPr lang="zh-CN" altLang="en-US" sz="2400" dirty="0">
                <a:solidFill>
                  <a:schemeClr val="bg1">
                    <a:lumMod val="25000"/>
                  </a:schemeClr>
                </a:solidFill>
                <a:latin typeface="宋体" panose="02010600030101010101" pitchFamily="2" charset="-122"/>
                <a:sym typeface="+mn-ea"/>
              </a:rPr>
              <a:t>对比分析</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对比标准可以有时间标准、空间标准、 经验标准、理论标准等。对比分析按说明的对象不同，可分为单指标对比即简单评价，多指标对比即综合评价等。在进行对比分析时应掌握的主要原则是指标的可比性，包括指标的内涵和外延、时间范围、计算方法和总体性质等方面的可比性。</a:t>
            </a: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en-US" altLang="zh-CN" sz="3600" b="1" noProof="0" dirty="0">
                <a:ln>
                  <a:noFill/>
                </a:ln>
                <a:effectLst/>
                <a:uLnTx/>
                <a:uFillTx/>
                <a:latin typeface="Arial" panose="020B0604020202020204" pitchFamily="34" charset="0"/>
                <a:ea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二、评价资料的量化分析</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dirty="0">
                <a:solidFill>
                  <a:schemeClr val="bg1">
                    <a:lumMod val="25000"/>
                  </a:schemeClr>
                </a:solidFill>
                <a:latin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(二）量化分析的结构方式</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5.</a:t>
            </a:r>
            <a:r>
              <a:rPr lang="zh-CN" altLang="en-US" sz="2400" dirty="0">
                <a:solidFill>
                  <a:schemeClr val="bg1">
                    <a:lumMod val="25000"/>
                  </a:schemeClr>
                </a:solidFill>
                <a:latin typeface="宋体" panose="02010600030101010101" pitchFamily="2" charset="-122"/>
                <a:sym typeface="+mn-ea"/>
              </a:rPr>
              <a:t>多因素模糊评判分析</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多因素模糊评判分析，即通过隶属度表达人们对目标与因素之间关系的模糊性认识，用适当的模糊算法将这种认识量化并反映到结果的分类之中。使用多因素模糊评判分析 时首先应根据标准类别参数的指标确定各因素各类别对目标的隶属度，作为判别的度量，再结合要素的权重指数，采用适当的模糊算法，计算各指标的归属等级类别，作为评价的基础。</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en-US" altLang="zh-CN" sz="3600" b="1" noProof="0" dirty="0">
                <a:ln>
                  <a:noFill/>
                </a:ln>
                <a:effectLst/>
                <a:uLnTx/>
                <a:uFillTx/>
                <a:latin typeface="Arial" panose="020B0604020202020204" pitchFamily="34" charset="0"/>
                <a:ea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二、评价资料的量化分析</a:t>
            </a:r>
            <a:endParaRPr kumimoji="0" lang="zh-CN" altLang="en-US" sz="3600" b="1" kern="1200" cap="none" spc="0" normalizeH="0" baseline="0" noProof="0" dirty="0">
              <a:solidFill>
                <a:srgbClr val="FFC000"/>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dirty="0">
                <a:solidFill>
                  <a:schemeClr val="bg1">
                    <a:lumMod val="25000"/>
                  </a:schemeClr>
                </a:solidFill>
                <a:latin typeface="宋体" panose="02010600030101010101" pitchFamily="2" charset="-122"/>
                <a:sym typeface="+mn-ea"/>
              </a:rPr>
              <a:t>   </a:t>
            </a:r>
            <a:r>
              <a:rPr lang="zh-CN" altLang="en-US" sz="2800" b="1" spc="150" dirty="0">
                <a:solidFill>
                  <a:schemeClr val="tx1">
                    <a:lumMod val="85000"/>
                    <a:lumOff val="15000"/>
                  </a:schemeClr>
                </a:solidFill>
                <a:latin typeface="+mn-ea"/>
                <a:sym typeface="+mn-ea"/>
              </a:rPr>
              <a:t>(二）量化分析的结构方式</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5.</a:t>
            </a:r>
            <a:r>
              <a:rPr lang="zh-CN" altLang="en-US" sz="2400" dirty="0">
                <a:solidFill>
                  <a:schemeClr val="bg1">
                    <a:lumMod val="25000"/>
                  </a:schemeClr>
                </a:solidFill>
                <a:latin typeface="宋体" panose="02010600030101010101" pitchFamily="2" charset="-122"/>
                <a:sym typeface="+mn-ea"/>
              </a:rPr>
              <a:t>多因素模糊评判分析</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多因素模糊评判分析还常用于处理和综合多位评定者对同一对象的评价结果，比单纯用平均数作为各位评定者的总体评定结果显得更为优越。该分析结构模式，非常适用于教育评价中的问题，目前在学前教育评价中也逐步得到运用。</a:t>
            </a: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a:t>三、常用的评价数据统计方法</a:t>
            </a:r>
            <a:endParaRPr lang="zh-CN" altLang="en-US"/>
          </a:p>
        </p:txBody>
      </p:sp>
      <p:graphicFrame>
        <p:nvGraphicFramePr>
          <p:cNvPr id="8" name="图示 7"/>
          <p:cNvGraphicFramePr/>
          <p:nvPr/>
        </p:nvGraphicFramePr>
        <p:xfrm>
          <a:off x="609600" y="1675765"/>
          <a:ext cx="10973435" cy="45726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8"/>
    </p:custData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solidFill>
                  <a:schemeClr val="bg1">
                    <a:lumMod val="25000"/>
                  </a:schemeClr>
                </a:solidFill>
                <a:latin typeface="宋体" panose="02010600030101010101" pitchFamily="2" charset="-122"/>
                <a:sym typeface="+mn-ea"/>
              </a:rPr>
              <a:t>三、常用的评价数据统计方法</a:t>
            </a:r>
            <a:endParaRPr kumimoji="0" lang="zh-CN" altLang="en-US" sz="36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zh-CN" altLang="en-US" sz="2800" b="1" spc="150" dirty="0">
                <a:solidFill>
                  <a:schemeClr val="tx1">
                    <a:lumMod val="85000"/>
                    <a:lumOff val="15000"/>
                  </a:schemeClr>
                </a:solidFill>
                <a:latin typeface="+mn-ea"/>
                <a:sym typeface="+mn-ea"/>
              </a:rPr>
              <a:t>(一）描述性统计</a:t>
            </a: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 </a:t>
            </a:r>
            <a:endParaRPr kumimoji="0" lang="zh-CN" altLang="en-US" sz="24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zh-CN" altLang="en-US" sz="2400" b="1" noProof="0" dirty="0">
                <a:solidFill>
                  <a:schemeClr val="bg1">
                    <a:lumMod val="25000"/>
                  </a:schemeClr>
                </a:solidFill>
                <a:latin typeface="宋体" panose="02010600030101010101" pitchFamily="2" charset="-122"/>
                <a:ea typeface="宋体" panose="02010600030101010101" pitchFamily="2" charset="-122"/>
                <a:sym typeface="+mn-ea"/>
              </a:rPr>
              <a:t>1.描述性百分比，包括百分数与百分点。</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百分数是用</a:t>
            </a: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100</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做分母的分数，既可以表示数量的增加，也可以表示数量的减少。</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b="1" noProof="0" dirty="0">
                <a:solidFill>
                  <a:schemeClr val="bg1">
                    <a:lumMod val="25000"/>
                  </a:schemeClr>
                </a:solidFill>
                <a:latin typeface="宋体" panose="02010600030101010101" pitchFamily="2" charset="-122"/>
                <a:ea typeface="宋体" panose="02010600030101010101" pitchFamily="2" charset="-122"/>
                <a:sym typeface="+mn-ea"/>
              </a:rPr>
              <a:t>    2.</a:t>
            </a:r>
            <a:r>
              <a:rPr lang="zh-CN" altLang="en-US" sz="2400" b="1" noProof="0" dirty="0">
                <a:solidFill>
                  <a:schemeClr val="bg1">
                    <a:lumMod val="25000"/>
                  </a:schemeClr>
                </a:solidFill>
                <a:latin typeface="宋体" panose="02010600030101010101" pitchFamily="2" charset="-122"/>
                <a:ea typeface="宋体" panose="02010600030101010101" pitchFamily="2" charset="-122"/>
                <a:sym typeface="+mn-ea"/>
              </a:rPr>
              <a:t>算术平均数。</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是表征数据集中趋势的一个统计指标。它是一组数据之和除以这组数据个数。</a:t>
            </a:r>
            <a:endParaRPr kumimoji="0" lang="en-US" altLang="zh-CN"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b="1" noProof="0" dirty="0">
                <a:solidFill>
                  <a:schemeClr val="bg1">
                    <a:lumMod val="25000"/>
                  </a:schemeClr>
                </a:solidFill>
                <a:latin typeface="宋体" panose="02010600030101010101" pitchFamily="2" charset="-122"/>
                <a:ea typeface="宋体" panose="02010600030101010101" pitchFamily="2" charset="-122"/>
                <a:sym typeface="+mn-ea"/>
              </a:rPr>
              <a:t>    3.</a:t>
            </a:r>
            <a:r>
              <a:rPr lang="zh-CN" altLang="en-US" sz="2400" b="1" noProof="0" dirty="0">
                <a:solidFill>
                  <a:schemeClr val="bg1">
                    <a:lumMod val="25000"/>
                  </a:schemeClr>
                </a:solidFill>
                <a:latin typeface="宋体" panose="02010600030101010101" pitchFamily="2" charset="-122"/>
                <a:ea typeface="宋体" panose="02010600030101010101" pitchFamily="2" charset="-122"/>
                <a:sym typeface="+mn-ea"/>
              </a:rPr>
              <a:t>标准差。</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表示一组数值相对于平均数的离散程度。标准差较大说明大部分数值和其平均数之间差距较大）标准差较小则说明大部分数值较接近平均。通常同时使用算术平均数和标准差，来描述数据的一般特征。</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457200"/>
            <a:ext cx="10032365" cy="763270"/>
          </a:xfrm>
        </p:spPr>
        <p:txBody>
          <a:bodyPr>
            <a:normAutofit/>
          </a:bodyPr>
          <a:lstStyle/>
          <a:p>
            <a:pPr algn="l"/>
            <a:r>
              <a:rPr lang="zh-CN" altLang="en-US" sz="3600" b="1" dirty="0">
                <a:solidFill>
                  <a:schemeClr val="bg1">
                    <a:lumMod val="25000"/>
                  </a:schemeClr>
                </a:solidFill>
                <a:latin typeface="宋体" panose="02010600030101010101" pitchFamily="2" charset="-122"/>
                <a:sym typeface="+mn-ea"/>
              </a:rPr>
              <a:t>三、常用的评价数据统计方法</a:t>
            </a:r>
            <a:endParaRPr kumimoji="0" lang="zh-CN" altLang="en-US" sz="36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604010"/>
            <a:ext cx="10903585" cy="497141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522605" y="1450975"/>
            <a:ext cx="10694670" cy="489966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762000" y="1676400"/>
            <a:ext cx="10292715" cy="4155440"/>
          </a:xfrm>
          <a:prstGeom prst="rect">
            <a:avLst/>
          </a:prstGeom>
          <a:noFill/>
        </p:spPr>
        <p:txBody>
          <a:bodyPr wrap="square" rtlCol="0"/>
          <a:lstStyle/>
          <a:p>
            <a:pPr>
              <a:lnSpc>
                <a:spcPct val="150000"/>
              </a:lnSpc>
            </a:pPr>
            <a:r>
              <a:rPr lang="en-US" altLang="zh-CN" sz="2800" b="1" spc="150" dirty="0">
                <a:solidFill>
                  <a:schemeClr val="tx1">
                    <a:lumMod val="85000"/>
                    <a:lumOff val="15000"/>
                  </a:schemeClr>
                </a:solidFill>
                <a:latin typeface="+mn-ea"/>
                <a:sym typeface="+mn-ea"/>
              </a:rPr>
              <a:t>  </a:t>
            </a:r>
            <a:r>
              <a:rPr lang="zh-CN" altLang="en-US" sz="2800" b="1" spc="150" dirty="0">
                <a:solidFill>
                  <a:schemeClr val="tx1">
                    <a:lumMod val="85000"/>
                    <a:lumOff val="15000"/>
                  </a:schemeClr>
                </a:solidFill>
                <a:latin typeface="+mn-ea"/>
                <a:sym typeface="+mn-ea"/>
              </a:rPr>
              <a:t>(二）</a:t>
            </a:r>
            <a:r>
              <a:rPr lang="zh-CN" sz="2800" b="1" spc="150" dirty="0">
                <a:solidFill>
                  <a:schemeClr val="tx1">
                    <a:lumMod val="85000"/>
                    <a:lumOff val="15000"/>
                  </a:schemeClr>
                </a:solidFill>
                <a:latin typeface="+mn-ea"/>
                <a:sym typeface="+mn-ea"/>
              </a:rPr>
              <a:t>相关分析</a:t>
            </a:r>
            <a:r>
              <a:rPr lang="en-US" altLang="zh-CN" sz="2400" dirty="0">
                <a:solidFill>
                  <a:schemeClr val="bg1">
                    <a:lumMod val="25000"/>
                  </a:schemeClr>
                </a:solidFill>
                <a:latin typeface="宋体" panose="02010600030101010101" pitchFamily="2" charset="-122"/>
                <a:sym typeface="+mn-ea"/>
              </a:rPr>
              <a:t> </a:t>
            </a:r>
            <a:endParaRPr kumimoji="0" lang="zh-CN" altLang="en-US" sz="24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b="1" noProof="0" dirty="0">
                <a:solidFill>
                  <a:schemeClr val="tx1">
                    <a:lumMod val="95000"/>
                    <a:lumOff val="5000"/>
                  </a:schemeClr>
                </a:solidFill>
                <a:latin typeface="宋体" panose="02010600030101010101" pitchFamily="2" charset="-122"/>
                <a:ea typeface="宋体" panose="02010600030101010101" pitchFamily="2" charset="-122"/>
                <a:sym typeface="+mn-ea"/>
              </a:rPr>
              <a:t>  </a:t>
            </a:r>
            <a:r>
              <a:rPr lang="en-US" altLang="zh-CN" sz="24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相关分析（</a:t>
            </a:r>
            <a:r>
              <a:rPr lang="en-US" altLang="zh-CN" sz="2400" dirty="0">
                <a:solidFill>
                  <a:schemeClr val="bg1">
                    <a:lumMod val="25000"/>
                  </a:schemeClr>
                </a:solidFill>
                <a:latin typeface="宋体" panose="02010600030101010101" pitchFamily="2" charset="-122"/>
                <a:sym typeface="+mn-ea"/>
              </a:rPr>
              <a:t>CorrelationAnalysis)</a:t>
            </a:r>
            <a:r>
              <a:rPr lang="zh-CN" altLang="en-US" sz="2400" dirty="0">
                <a:solidFill>
                  <a:schemeClr val="bg1">
                    <a:lumMod val="25000"/>
                  </a:schemeClr>
                </a:solidFill>
                <a:latin typeface="宋体" panose="02010600030101010101" pitchFamily="2" charset="-122"/>
                <a:sym typeface="+mn-ea"/>
              </a:rPr>
              <a:t>，就是揭示两个或两个以上变量之间相关程度，以及用一定函数来表达现象相互关系的方法。相关关系有不同的种类。按相关的程度分，有相关和不相关；按相关的性质分，有正相关和负相关。正相关指的是两个因素的变动方向一致，负相关指的是两个因素变动的方向相反；按相关的形式分，有线性相关和非线性相关。</a:t>
            </a:r>
            <a:endParaRPr lang="zh-CN" altLang="en-US" sz="2400"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kumimoji="0" lang="zh-CN" altLang="en-US" sz="2400" i="0" u="none" strike="noStrike" kern="1200" cap="none" spc="0" normalizeH="0" baseline="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VALUE" val="20"/>
  <p:tag name="KSO_WM_UNIT_TYPE" val="a"/>
  <p:tag name="KSO_WM_UNIT_INDEX" val="1"/>
</p:tagLst>
</file>

<file path=ppt/tags/tag10.xml><?xml version="1.0" encoding="utf-8"?>
<p:tagLst xmlns:p="http://schemas.openxmlformats.org/presentationml/2006/main">
  <p:tag name="KSO_WM_UNIT_TYPE" val="i"/>
  <p:tag name="KSO_WM_UNIT_INDEX" val="2"/>
  <p:tag name="KSO_WM_BEAUTIFY_FLAG" val="#wm#"/>
  <p:tag name="KSO_WM_TAG_VERSION" val="3.0"/>
  <p:tag name="KSO_WM_UNIT_ID" val="_3*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00.xml><?xml version="1.0" encoding="utf-8"?>
<p:tagLst xmlns:p="http://schemas.openxmlformats.org/presentationml/2006/main">
  <p:tag name="KSO_WM_UNIT_TYPE" val="l_h_i"/>
  <p:tag name="KSO_WM_UNIT_INDEX" val="1_1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100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0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0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0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0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0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0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0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0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0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01.xml><?xml version="1.0" encoding="utf-8"?>
<p:tagLst xmlns:p="http://schemas.openxmlformats.org/presentationml/2006/main">
  <p:tag name="KSO_WM_UNIT_TYPE" val="l_h_i"/>
  <p:tag name="KSO_WM_UNIT_INDEX" val="1_1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101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1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1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1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1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1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1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1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1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1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02.xml><?xml version="1.0" encoding="utf-8"?>
<p:tagLst xmlns:p="http://schemas.openxmlformats.org/presentationml/2006/main">
  <p:tag name="KSO_WM_UNIT_TYPE" val="l_h_i"/>
  <p:tag name="KSO_WM_UNIT_SUBTYPE" val="d"/>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02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2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2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2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2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2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2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2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2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2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03.xml><?xml version="1.0" encoding="utf-8"?>
<p:tagLst xmlns:p="http://schemas.openxmlformats.org/presentationml/2006/main">
  <p:tag name="KSO_WM_UNIT_TYPE" val="l_h_f"/>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103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3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3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3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3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3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3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3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3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3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04.xml><?xml version="1.0" encoding="utf-8"?>
<p:tagLst xmlns:p="http://schemas.openxmlformats.org/presentationml/2006/main">
  <p:tag name="KSO_WM_UNIT_TYPE" val="l_h_i"/>
  <p:tag name="KSO_WM_UNIT_INDEX" val="1_2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104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4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4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4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4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4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4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4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4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4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05.xml><?xml version="1.0" encoding="utf-8"?>
<p:tagLst xmlns:p="http://schemas.openxmlformats.org/presentationml/2006/main">
  <p:tag name="KSO_WM_UNIT_TYPE" val="l_h_i"/>
  <p:tag name="KSO_WM_UNIT_INDEX" val="1_2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105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5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5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5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5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5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5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5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5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5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06.xml><?xml version="1.0" encoding="utf-8"?>
<p:tagLst xmlns:p="http://schemas.openxmlformats.org/presentationml/2006/main">
  <p:tag name="KSO_WM_UNIT_TYPE" val="l_h_i"/>
  <p:tag name="KSO_WM_UNIT_SUBTYPE" val="d"/>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06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6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6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6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6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6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6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6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6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6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07.xml><?xml version="1.0" encoding="utf-8"?>
<p:tagLst xmlns:p="http://schemas.openxmlformats.org/presentationml/2006/main">
  <p:tag name="KSO_WM_UNIT_TYPE" val="l_h_f"/>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107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7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7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7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7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7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7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7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7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7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08.xml><?xml version="1.0" encoding="utf-8"?>
<p:tagLst xmlns:p="http://schemas.openxmlformats.org/presentationml/2006/main">
  <p:tag name="KSO_WM_UNIT_TYPE" val="l_h_i"/>
  <p:tag name="KSO_WM_UNIT_INDEX" val="1_3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108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8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8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8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8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8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8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8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8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8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09.xml><?xml version="1.0" encoding="utf-8"?>
<p:tagLst xmlns:p="http://schemas.openxmlformats.org/presentationml/2006/main">
  <p:tag name="KSO_WM_UNIT_TYPE" val="l_h_i"/>
  <p:tag name="KSO_WM_UNIT_INDEX" val="1_3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109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09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09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09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09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09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09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09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09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09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1.xml><?xml version="1.0" encoding="utf-8"?>
<p:tagLst xmlns:p="http://schemas.openxmlformats.org/presentationml/2006/main">
  <p:tag name="KSO_WM_UNIT_TYPE" val="a"/>
  <p:tag name="KSO_WM_UNIT_INDEX" val="1"/>
  <p:tag name="KSO_WM_BEAUTIFY_FLAG" val="#wm#"/>
  <p:tag name="KSO_WM_TAG_VERSION" val="3.0"/>
  <p:tag name="KSO_WM_UNIT_PRESET_TEXT" val="标题"/>
  <p:tag name="KSO_WM_UNIT_ID" val="_3*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1"/>
  <p:tag name="KSO_WM_UNIT_VALUE" val="0"/>
</p:tagLst>
</file>

<file path=ppt/tags/tag110.xml><?xml version="1.0" encoding="utf-8"?>
<p:tagLst xmlns:p="http://schemas.openxmlformats.org/presentationml/2006/main">
  <p:tag name="KSO_WM_UNIT_TYPE" val="l_h_i"/>
  <p:tag name="KSO_WM_UNIT_SUBTYPE" val="d"/>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10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10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10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10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10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10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10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10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0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10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11.xml><?xml version="1.0" encoding="utf-8"?>
<p:tagLst xmlns:p="http://schemas.openxmlformats.org/presentationml/2006/main">
  <p:tag name="KSO_WM_UNIT_TYPE" val="l_h_f"/>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111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11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11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11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11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11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11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117.xml><?xml version="1.0" encoding="utf-8"?>
<p:tagLst xmlns:p="http://schemas.openxmlformats.org/presentationml/2006/main">
  <p:tag name="KSO_WM_UNIT_COLOR_SCHEME_SHAPE_ID" val="5"/>
  <p:tag name="KSO_WM_UNIT_FOIL_COLOR" val="1"/>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8_1*i*1"/>
  <p:tag name="KSO_WM_TEMPLATE_CATEGORY" val="custom"/>
  <p:tag name="KSO_WM_TEMPLATE_INDEX" val="20235638"/>
  <p:tag name="KSO_WM_UNIT_LAYERLEVEL" val="1"/>
  <p:tag name="KSO_WM_TAG_VERSION" val="3.0"/>
  <p:tag name="KSO_WM_BEAUTIFY_FLAG" val="#wm#"/>
  <p:tag name="KSO_WM_UNIT_BLOCK" val="0"/>
  <p:tag name="KSO_WM_UNIT_SM_LIMIT_TYPE" val="2"/>
  <p:tag name="KSO_WM_UNIT_DEC_AREA_ID" val="2fa145bd3ce240cdac5a3fce36474b94"/>
  <p:tag name="KSO_WM_UNIT_DECORATE_INFO" val="{&quot;ReferentInfo&quot;:{&quot;Id&quot;:&quot;slide&quot;,&quot;X&quot;:{&quot;Pos&quot;:0},&quot;Y&quot;:{&quot;Pos&quot;:0}},&quot;DecorateInfoX&quot;:{&quot;Pos&quot;:0,&quot;IsAbs&quot;:false},&quot;DecorateInfoY&quot;:{&quot;Pos&quot;:0,&quot;IsAbs&quot;:false},&quot;DecorateInfoW&quot;:{&quot;IsAbs&quot;:false},&quot;DecorateInfoH&quot;:{&quot;IsAbs&quot;:false},&quot;whChangeMode&quot;:1}"/>
  <p:tag name="KSO_WM_CHIP_GROUPID" val="5eedbec2fa6683b8872baabf"/>
  <p:tag name="KSO_WM_CHIP_XID" val="5eedbec2fa6683b8872baac0"/>
  <p:tag name="KSO_WM_UNIT_FILL_FORE_SCHEMECOLOR_INDEX_BRIGHTNESS" val="0"/>
  <p:tag name="KSO_WM_UNIT_FILL_FORE_SCHEMECOLOR_INDEX" val="16"/>
  <p:tag name="KSO_WM_UNIT_FILL_TYPE" val="1"/>
  <p:tag name="KSO_WM_UNIT_VALUE" val="833"/>
  <p:tag name="KSO_WM_TEMPLATE_ASSEMBLE_XID" val="60656f514054ed1e2fb807bb"/>
  <p:tag name="KSO_WM_TEMPLATE_ASSEMBLE_GROUPID" val="60656f514054ed1e2fb807bb"/>
</p:tagLst>
</file>

<file path=ppt/tags/tag1118.xml><?xml version="1.0" encoding="utf-8"?>
<p:tagLst xmlns:p="http://schemas.openxmlformats.org/presentationml/2006/main">
  <p:tag name="KSO_WM_UNIT_COLOR_SCHEME_SHAPE_ID" val="6"/>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2"/>
  <p:tag name="KSO_WM_UNIT_ID" val="custom20235638_1*i*2"/>
  <p:tag name="KSO_WM_TEMPLATE_CATEGORY" val="custom"/>
  <p:tag name="KSO_WM_TEMPLATE_INDEX" val="20235638"/>
  <p:tag name="KSO_WM_UNIT_LAYERLEVEL" val="1"/>
  <p:tag name="KSO_WM_TAG_VERSION" val="3.0"/>
  <p:tag name="KSO_WM_BEAUTIFY_FLAG" val="#wm#"/>
  <p:tag name="KSO_WM_UNIT_BLOCK" val="0"/>
  <p:tag name="KSO_WM_UNIT_SM_LIMIT_TYPE" val="3"/>
  <p:tag name="KSO_WM_UNIT_DEC_AREA_ID" val="d7d48ecdf2834254b3430afcf23f6955"/>
  <p:tag name="KSO_WM_UNIT_DECORATE_INFO" val="{&quot;DecorateInfoH&quot;:{&quot;IsAbs&quot;:true},&quot;DecorateInfoW&quot;:{&quot;IsAbs&quot;:false},&quot;DecorateInfoX&quot;:{&quot;IsAbs&quot;:true,&quot;Pos&quot;:2},&quot;DecorateInfoY&quot;:{&quot;IsAbs&quot;:true,&quot;Pos&quot;:1},&quot;ReferentInfo&quot;:{&quot;Id&quot;:&quot;320a74f8add64b71a2b7da13709a2786&quot;,&quot;X&quot;:{&quot;Pos&quot;:0},&quot;Y&quot;:{&quot;Pos&quot;:1}},&quot;whChangeMode&quot;:0}"/>
  <p:tag name="KSO_WM_CHIP_GROUPID" val="5eedbec2fa6683b8872baabf"/>
  <p:tag name="KSO_WM_CHIP_XID" val="5eedbec2fa6683b8872baac0"/>
  <p:tag name="KSO_WM_UNIT_LINE_FORE_SCHEMECOLOR_INDEX_BRIGHTNESS" val="-0.15"/>
  <p:tag name="KSO_WM_UNIT_LINE_FORE_SCHEMECOLOR_INDEX" val="14"/>
  <p:tag name="KSO_WM_UNIT_LINE_FILL_TYPE" val="2"/>
  <p:tag name="KSO_WM_TEMPLATE_ASSEMBLE_XID" val="60656f514054ed1e2fb807bb"/>
  <p:tag name="KSO_WM_TEMPLATE_ASSEMBLE_GROUPID" val="60656f514054ed1e2fb807bb"/>
</p:tagLst>
</file>

<file path=ppt/tags/tag111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5"/>
  <p:tag name="KSO_WM_UNIT_ID" val="custom20235638_1*i*5"/>
  <p:tag name="KSO_WM_TEMPLATE_CATEGORY" val="custom"/>
  <p:tag name="KSO_WM_TEMPLATE_INDEX" val="20235638"/>
  <p:tag name="KSO_WM_UNIT_LAYERLEVEL" val="1"/>
  <p:tag name="KSO_WM_TAG_VERSION" val="3.0"/>
  <p:tag name="KSO_WM_BEAUTIFY_FLAG" val="#wm#"/>
</p:tagLst>
</file>

<file path=ppt/tags/tag112.xml><?xml version="1.0" encoding="utf-8"?>
<p:tagLst xmlns:p="http://schemas.openxmlformats.org/presentationml/2006/main">
  <p:tag name="KSO_WM_SLIDE_TYPE" val="contents"/>
  <p:tag name="KSO_WM_TEMPLATE_SUBCATEGORY" val="29"/>
  <p:tag name="KSO_WM_TEMPLATE_COLOR_TYPE" val="0"/>
  <p:tag name="KSO_WM_TAG_VERSION" val="3.0"/>
  <p:tag name="KSO_WM_SLIDE_SUBTYPE" val="diag"/>
  <p:tag name="KSO_WM_SLIDE_ITEM_CNT" val="4"/>
  <p:tag name="KSO_WM_DIAGRAM_GROUP_CODE" val="l1-1"/>
  <p:tag name="KSO_WM_BEAUTIFY_FLAG" val="#wm#"/>
  <p:tag name="KSO_WM_TEMPLATE_INDEX" val="20236811"/>
  <p:tag name="KSO_WM_TEMPLATE_CATEGORY" val="custom"/>
  <p:tag name="KSO_WM_SLIDE_INDEX" val="4"/>
  <p:tag name="KSO_WM_SLIDE_ID" val="custom20236811_4"/>
  <p:tag name="KSO_WM_TEMPLATE_MASTER_TYPE" val="0"/>
  <p:tag name="KSO_WM_SLIDE_LAYOUT" val="a_l"/>
  <p:tag name="KSO_WM_SLIDE_LAYOUT_CNT" val="1_1"/>
  <p:tag name="KSO_WM_SLIDE_DIAGTYPE" val="l"/>
</p:tagLst>
</file>

<file path=ppt/tags/tag112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8_1*i*3"/>
  <p:tag name="KSO_WM_TEMPLATE_CATEGORY" val="custom"/>
  <p:tag name="KSO_WM_TEMPLATE_INDEX" val="20235638"/>
  <p:tag name="KSO_WM_UNIT_LAYERLEVEL" val="1"/>
  <p:tag name="KSO_WM_TAG_VERSION" val="3.0"/>
  <p:tag name="KSO_WM_BEAUTIFY_FLAG" val="#wm#"/>
</p:tagLst>
</file>

<file path=ppt/tags/tag112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8_1*i*6"/>
  <p:tag name="KSO_WM_TEMPLATE_CATEGORY" val="custom"/>
  <p:tag name="KSO_WM_TEMPLATE_INDEX" val="20235638"/>
  <p:tag name="KSO_WM_UNIT_LAYERLEVEL" val="1"/>
  <p:tag name="KSO_WM_TAG_VERSION" val="3.0"/>
  <p:tag name="KSO_WM_BEAUTIFY_FLAG" val="#wm#"/>
</p:tagLst>
</file>

<file path=ppt/tags/tag112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8_1*i*4"/>
  <p:tag name="KSO_WM_TEMPLATE_CATEGORY" val="custom"/>
  <p:tag name="KSO_WM_TEMPLATE_INDEX" val="20235638"/>
  <p:tag name="KSO_WM_UNIT_LAYERLEVEL" val="1"/>
  <p:tag name="KSO_WM_TAG_VERSION" val="3.0"/>
  <p:tag name="KSO_WM_BEAUTIFY_FLAG" val="#wm#"/>
</p:tagLst>
</file>

<file path=ppt/tags/tag112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8_1*f*1"/>
  <p:tag name="KSO_WM_TEMPLATE_CATEGORY" val="custom"/>
  <p:tag name="KSO_WM_TEMPLATE_INDEX" val="20235638"/>
  <p:tag name="KSO_WM_UNIT_LAYERLEVEL" val="1"/>
  <p:tag name="KSO_WM_TAG_VERSION" val="3.0"/>
  <p:tag name="KSO_WM_BEAUTIFY_FLAG" val="#wm#"/>
  <p:tag name="KSO_WM_UNIT_SUBTYPE" val="a"/>
  <p:tag name="KSO_WM_UNIT_TEXT_LAYER_COUNT" val="1"/>
  <p:tag name="KSO_WM_UNIT_VALUE" val="96"/>
  <p:tag name="KSO_WM_UNIT_PRESET_TEXT" val="单击此处输入你的正文，文字是您思想的提炼，为了最终演示发布的良好效果，请言简意赅的阐述观点。&#10;根据需要可酌情增减文字，以便观者可以准确理解您所传达的信息。"/>
  <p:tag name="KSO_WM_UNIT_TEXT_TYPE" val="1"/>
</p:tagLst>
</file>

<file path=ppt/tags/tag112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38_1*a*1"/>
  <p:tag name="KSO_WM_TEMPLATE_CATEGORY" val="custom"/>
  <p:tag name="KSO_WM_TEMPLATE_INDEX" val="20235638"/>
  <p:tag name="KSO_WM_UNIT_LAYERLEVEL" val="1"/>
  <p:tag name="KSO_WM_TAG_VERSION" val="3.0"/>
  <p:tag name="KSO_WM_BEAUTIFY_FLAG" val="#wm#"/>
  <p:tag name="KSO_WM_UNIT_VALUE" val="21"/>
  <p:tag name="KSO_WM_UNIT_PRESET_TEXT" val="点击此处添加标题内容"/>
  <p:tag name="KSO_WM_UNIT_TEXT_TYPE" val="1"/>
</p:tagLst>
</file>

<file path=ppt/tags/tag1125.xml><?xml version="1.0" encoding="utf-8"?>
<p:tagLst xmlns:p="http://schemas.openxmlformats.org/presentationml/2006/main">
  <p:tag name="KSO_WM_SLIDE_ID" val="custom2023563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638"/>
  <p:tag name="KSO_WM_SLIDE_TYPE" val="text"/>
  <p:tag name="KSO_WM_SLIDE_SUBTYPE" val="picTxt"/>
  <p:tag name="KSO_WM_SLIDE_SIZE" val="792*396"/>
  <p:tag name="KSO_WM_SLIDE_POSITION" val="84*72"/>
  <p:tag name="KSO_WM_SLIDE_LAYOUT" val="a_f"/>
  <p:tag name="KSO_WM_SLIDE_LAYOUT_CNT" val="1_1"/>
  <p:tag name="KSO_WM_SPECIAL_SOURCE" val="bdnull"/>
</p:tagLst>
</file>

<file path=ppt/tags/tag112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2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12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12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13.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113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13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13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13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13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13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13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3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13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13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14.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114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14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14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14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14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14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14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4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14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14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15.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725_1*h_a*1_1"/>
  <p:tag name="KSO_WM_TEMPLATE_CATEGORY" val="custom"/>
  <p:tag name="KSO_WM_TEMPLATE_INDEX" val="20234725"/>
  <p:tag name="KSO_WM_UNIT_LAYERLEVEL" val="1_1"/>
  <p:tag name="KSO_WM_TAG_VERSION" val="3.0"/>
  <p:tag name="KSO_WM_BEAUTIFY_FLAG" val="#wm#"/>
  <p:tag name="KSO_WM_UNIT_VALUE" val="25"/>
  <p:tag name="KSO_WM_UNIT_TEXT_TYPE" val="1"/>
  <p:tag name="KSO_WM_UNIT_PRESET_TEXT" val="单击此处添加项标题"/>
</p:tagLst>
</file>

<file path=ppt/tags/tag115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15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15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15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15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15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15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5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15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15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116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16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16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16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16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16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16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1"/>
  <p:tag name="KSO_WM_UNIT_ID" val="custom20233670_1*i*1"/>
  <p:tag name="KSO_WM_TEMPLATE_CATEGORY" val="custom"/>
  <p:tag name="KSO_WM_TEMPLATE_INDEX" val="20233670"/>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1167.xml><?xml version="1.0" encoding="utf-8"?>
<p:tagLst xmlns:p="http://schemas.openxmlformats.org/presentationml/2006/main">
  <p:tag name="KSO_WM_UNIT_ISCONTENTSTITLE" val="0"/>
  <p:tag name="KSO_WM_UNIT_ISNUMDGMTITLE" val="0"/>
  <p:tag name="KSO_WM_UNIT_NOCLEAR" val="0"/>
  <p:tag name="KSO_WM_UNIT_VALUE" val="15"/>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UNIT_ID" val="custom20233670_1*a*1"/>
  <p:tag name="KSO_WM_TEMPLATE_CATEGORY" val="custom"/>
  <p:tag name="KSO_WM_TEMPLATE_INDEX" val="20233670"/>
  <p:tag name="KSO_WM_UNIT_LAYERLEVEL" val="1"/>
  <p:tag name="KSO_WM_TAG_VERSION" val="3.0"/>
  <p:tag name="KSO_WM_BEAUTIFY_FLAG" val="#wm#"/>
  <p:tag name="KSO_WM_UNIT_PRESET_TEXT" val="单击此处添加页面标题"/>
  <p:tag name="KSO_WM_UNIT_TEXT_TYPE" val="1"/>
  <p:tag name="KSO_WM_UNIT_TEXT_FILL_FORE_SCHEMECOLOR_INDEX" val="3"/>
  <p:tag name="KSO_WM_UNIT_TEXT_FILL_TYPE" val="1"/>
  <p:tag name="KSO_WM_UNIT_USESOURCEFORMAT_APPLY" val="1"/>
</p:tagLst>
</file>

<file path=ppt/tags/tag116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i"/>
  <p:tag name="KSO_WM_UNIT_INDEX" val="1_1"/>
  <p:tag name="KSO_WM_UNIT_ID" val="diagram20235411_1*l_i*1_1"/>
  <p:tag name="KSO_WM_TEMPLATE_CATEGORY" val="diagram"/>
  <p:tag name="KSO_WM_TEMPLATE_INDEX" val="20235411"/>
  <p:tag name="KSO_WM_UNIT_LAYERLEVEL" val="1_1"/>
  <p:tag name="KSO_WM_TAG_VERSION" val="3.0"/>
  <p:tag name="KSO_WM_BEAUTIFY_FLAG" val="#wm#"/>
  <p:tag name="KSO_WM_DIAGRAM_VERSION" val="3"/>
  <p:tag name="KSO_WM_DIAGRAM_COLOR_TRICK" val="1"/>
  <p:tag name="KSO_WM_DIAGRAM_COLOR_TEXT_CAN_REMOVE" val="n"/>
  <p:tag name="KSO_WM_DIAGRAM_MAX_ITEMCNT" val="6"/>
  <p:tag name="KSO_WM_DIAGRAM_MIN_ITEMCNT" val="2"/>
  <p:tag name="KSO_WM_DIAGRAM_VIRTUALLY_FRAME" val="{&quot;height&quot;:360.15,&quot;left&quot;:47.9527559055118,&quot;top&quot;:131.8,&quot;width&quot;:413.3592125984252}"/>
  <p:tag name="KSO_WM_DIAGRAM_COLOR_MATCH_VALUE" val="{&quot;shape&quot;:{&quot;fill&quot;:{&quot;solid&quot;:{&quot;brightness&quot;:0,&quot;colorType&quot;:2,&quot;rgb&quot;:&quot;#ffffff&quot;,&quot;transparency&quot;: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FORE_SCHEMECOLOR_INDEX" val="2"/>
  <p:tag name="KSO_WM_UNIT_TEXT_FILL_TYPE" val="1"/>
  <p:tag name="KSO_WM_UNIT_USESOURCEFORMAT_APPLY" val="1"/>
</p:tagLst>
</file>

<file path=ppt/tags/tag1169.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2_1"/>
  <p:tag name="KSO_WM_UNIT_ID" val="diagram20235411_1*l_h_f*1_2_1"/>
  <p:tag name="KSO_WM_TEMPLATE_CATEGORY" val="diagram"/>
  <p:tag name="KSO_WM_TEMPLATE_INDEX" val="20235411"/>
  <p:tag name="KSO_WM_UNIT_LAYERLEVEL" val="1_1_1"/>
  <p:tag name="KSO_WM_TAG_VERSION" val="3.0"/>
  <p:tag name="KSO_WM_DIAGRAM_VIRTUALLY_FRAME" val="{&quot;height&quot;:360.15,&quot;left&quot;:47.9527559055118,&quot;top&quot;:131.8,&quot;width&quot;:413.3592125984252}"/>
  <p:tag name="KSO_WM_UNIT_TEXT_LAYER_COUNT" val="1"/>
  <p:tag name="KSO_WM_DIAGRAM_GROUP_CODE" val="l1-1"/>
  <p:tag name="KSO_WM_BEAUTIFY_FLAG" val="#wm#"/>
  <p:tag name="KSO_WM_DIAGRAM_VERSION" val="3"/>
  <p:tag name="KSO_WM_DIAGRAM_COLOR_TRICK" val="1"/>
  <p:tag name="KSO_WM_DIAGRAM_COLOR_TEXT_CAN_REMOVE" val="n"/>
  <p:tag name="KSO_WM_UNIT_PRESET_TEXT" val="单击此处编辑添加正文内容，文字是您思想的提炼，为了最终演示发布的良好效果，请尽量言简意赅的阐述观点。以便观者可以准确理解您所传达的信息。"/>
  <p:tag name="KSO_WM_UNIT_TEXT_TYPE" val="1"/>
  <p:tag name="KSO_WM_DIAGRAM_MAX_ITEMCNT" val="6"/>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1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1170.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5411_1*l_h_a*1_2_1"/>
  <p:tag name="KSO_WM_TEMPLATE_CATEGORY" val="diagram"/>
  <p:tag name="KSO_WM_TEMPLATE_INDEX" val="20235411"/>
  <p:tag name="KSO_WM_UNIT_LAYERLEVEL" val="1_1_1"/>
  <p:tag name="KSO_WM_TAG_VERSION" val="3.0"/>
  <p:tag name="KSO_WM_DIAGRAM_VIRTUALLY_FRAME" val="{&quot;height&quot;:360.15,&quot;left&quot;:47.9527559055118,&quot;top&quot;:131.8,&quot;width&quot;:413.3592125984252}"/>
  <p:tag name="KSO_WM_DIAGRAM_GROUP_CODE" val="l1-1"/>
  <p:tag name="KSO_WM_BEAUTIFY_FLAG" val="#wm#"/>
  <p:tag name="KSO_WM_DIAGRAM_VERSION" val="3"/>
  <p:tag name="KSO_WM_DIAGRAM_COLOR_TRICK" val="1"/>
  <p:tag name="KSO_WM_DIAGRAM_COLOR_TEXT_CAN_REMOVE" val="n"/>
  <p:tag name="KSO_WM_UNIT_PRESET_TEXT" val="单击此处添加项标题"/>
  <p:tag name="KSO_WM_UNIT_TEXT_TYPE" val="1"/>
  <p:tag name="KSO_WM_DIAGRAM_MAX_ITEMCNT" val="6"/>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171.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1_1"/>
  <p:tag name="KSO_WM_UNIT_ID" val="diagram20235411_1*l_h_a*1_1_1"/>
  <p:tag name="KSO_WM_TEMPLATE_CATEGORY" val="diagram"/>
  <p:tag name="KSO_WM_TEMPLATE_INDEX" val="20235411"/>
  <p:tag name="KSO_WM_UNIT_LAYERLEVEL" val="1_1_1"/>
  <p:tag name="KSO_WM_TAG_VERSION" val="3.0"/>
  <p:tag name="KSO_WM_DIAGRAM_VIRTUALLY_FRAME" val="{&quot;height&quot;:360.15,&quot;left&quot;:47.9527559055118,&quot;top&quot;:131.8,&quot;width&quot;:413.3592125984252}"/>
  <p:tag name="KSO_WM_DIAGRAM_GROUP_CODE" val="l1-1"/>
  <p:tag name="KSO_WM_BEAUTIFY_FLAG" val="#wm#"/>
  <p:tag name="KSO_WM_DIAGRAM_VERSION" val="3"/>
  <p:tag name="KSO_WM_DIAGRAM_COLOR_TRICK" val="1"/>
  <p:tag name="KSO_WM_DIAGRAM_COLOR_TEXT_CAN_REMOVE" val="n"/>
  <p:tag name="KSO_WM_UNIT_PRESET_TEXT" val="单击此处添加项标题"/>
  <p:tag name="KSO_WM_UNIT_TEXT_TYPE" val="1"/>
  <p:tag name="KSO_WM_DIAGRAM_MAX_ITEMCNT" val="6"/>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172.xml><?xml version="1.0" encoding="utf-8"?>
<p:tagLst xmlns:p="http://schemas.openxmlformats.org/presentationml/2006/main">
  <p:tag name="KSO_WM_TEMPLATE_MASTER_TYPE" val="0"/>
  <p:tag name="KSO_WM_TEMPLATE_COLOR_TYPE" val="0"/>
  <p:tag name="KSO_WM_DIAGRAM_GROUP_CODE" val="l1-1"/>
  <p:tag name="KSO_WM_SLIDE_DIAGTYPE" val="l"/>
  <p:tag name="KSO_WM_BEAUTIFY_FLAG" val="#wm#"/>
  <p:tag name="KSO_WM_TEMPLATE_CATEGORY" val="custom"/>
  <p:tag name="KSO_WM_SLIDE_LAYOUT" val="a_α_l"/>
  <p:tag name="KSO_WM_SLIDE_LAYOUT_CNT" val="1_1_1"/>
  <p:tag name="KSO_WM_SLIDE_TYPE" val="text"/>
  <p:tag name="KSO_WM_SLIDE_SUBTYPE" val="picTxt"/>
  <p:tag name="KSO_WM_SLIDE_SIZE" val="408.575*360.15"/>
  <p:tag name="KSO_WM_SLIDE_POSITION" val="48.55*131.8"/>
  <p:tag name="KSO_WM_TEMPLATE_INDEX" val="20233670"/>
  <p:tag name="KSO_WM_TEMPLATE_SUBCATEGORY" val="0"/>
  <p:tag name="KSO_WM_SLIDE_INDEX" val="1"/>
  <p:tag name="KSO_WM_TAG_VERSION" val="3.0"/>
  <p:tag name="KSO_WM_SLIDE_ID" val="custom20233670_1"/>
  <p:tag name="KSO_WM_SLIDE_ITEM_CNT" val="2"/>
</p:tagLst>
</file>

<file path=ppt/tags/tag1173.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1174.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11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117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1177.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117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7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18.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118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18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18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18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18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18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18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18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18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8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1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9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19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19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19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19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19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19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19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19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9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2.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2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20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20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20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20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20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20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20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20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20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49_1*a*1"/>
  <p:tag name="KSO_WM_TEMPLATE_CATEGORY" val="custom"/>
  <p:tag name="KSO_WM_TEMPLATE_INDEX" val="20234749"/>
  <p:tag name="KSO_WM_UNIT_LAYERLEVEL" val="1"/>
  <p:tag name="KSO_WM_TAG_VERSION" val="3.0"/>
  <p:tag name="KSO_WM_BEAUTIFY_FLAG" val="#wm#"/>
  <p:tag name="KSO_WM_UNIT_VALUE" val="30"/>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120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1"/>
  <p:tag name="KSO_WM_UNIT_ID" val="custom20234749_1*i*1"/>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12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21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2"/>
  <p:tag name="KSO_WM_UNIT_ID" val="custom20234749_1*i*2"/>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121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3"/>
  <p:tag name="KSO_WM_UNIT_ID" val="custom20234749_1*i*3"/>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1212.xml><?xml version="1.0" encoding="utf-8"?>
<p:tagLst xmlns:p="http://schemas.openxmlformats.org/presentationml/2006/main">
  <p:tag name="KSO_WM_UNIT_VALUE" val="938*938"/>
  <p:tag name="KSO_WM_UNIT_HIGHLIGHT" val="0"/>
  <p:tag name="KSO_WM_UNIT_COMPATIBLE" val="0"/>
  <p:tag name="KSO_WM_UNIT_DIAGRAM_ISNUMVISUAL" val="0"/>
  <p:tag name="KSO_WM_UNIT_DIAGRAM_ISREFERUNIT" val="0"/>
  <p:tag name="KSO_WM_DIAGRAM_GROUP_CODE" val="l1-1"/>
  <p:tag name="KSO_WM_UNIT_TYPE" val="d"/>
  <p:tag name="KSO_WM_UNIT_INDEX" val="1"/>
  <p:tag name="KSO_WM_UNIT_ID" val="custom20234749_1*d*1"/>
  <p:tag name="KSO_WM_TEMPLATE_CATEGORY" val="custom"/>
  <p:tag name="KSO_WM_TEMPLATE_INDEX" val="20234749"/>
  <p:tag name="KSO_WM_UNIT_LAYERLEVEL" val="1"/>
  <p:tag name="KSO_WM_TAG_VERSION" val="3.0"/>
  <p:tag name="KSO_WM_BEAUTIFY_FLAG" val="#wm#"/>
  <p:tag name="KSO_WM_UNIT_PICTURE_SUBTYPE" val="b"/>
  <p:tag name="KSO_WM_UNIT_FILL_FORE_SCHEMECOLOR_INDEX" val="5"/>
  <p:tag name="KSO_WM_UNIT_FILL_TYPE" val="1"/>
  <p:tag name="KSO_WM_UNIT_LINE_FORE_SCHEMECOLOR_INDEX" val="13"/>
  <p:tag name="KSO_WM_UNIT_LINE_FILL_TYPE" val="2"/>
  <p:tag name="KSO_WM_UNIT_USESOURCEFORMAT_APPLY" val="1"/>
</p:tagLst>
</file>

<file path=ppt/tags/tag121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4"/>
  <p:tag name="KSO_WM_UNIT_ID" val="custom20234749_1*i*4"/>
  <p:tag name="KSO_WM_TEMPLATE_CATEGORY" val="custom"/>
  <p:tag name="KSO_WM_TEMPLATE_INDEX" val="20234749"/>
  <p:tag name="KSO_WM_UNIT_LAYERLEVEL" val="1"/>
  <p:tag name="KSO_WM_TAG_VERSION" val="3.0"/>
  <p:tag name="KSO_WM_BEAUTIFY_FLAG" val="#wm#"/>
  <p:tag name="KSO_WM_UNIT_LINE_FORE_SCHEMECOLOR_INDEX" val="5"/>
  <p:tag name="KSO_WM_UNIT_LINE_FILL_TYPE" val="2"/>
  <p:tag name="KSO_WM_UNIT_TEXT_FILL_FORE_SCHEMECOLOR_INDEX" val="2"/>
  <p:tag name="KSO_WM_UNIT_TEXT_FILL_TYPE" val="1"/>
  <p:tag name="KSO_WM_UNIT_USESOURCEFORMAT_APPLY" val="1"/>
</p:tagLst>
</file>

<file path=ppt/tags/tag121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5"/>
  <p:tag name="KSO_WM_UNIT_ID" val="custom20234749_1*i*5"/>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12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1_1"/>
  <p:tag name="KSO_WM_UNIT_ID" val="diagram20233139_2*l_h_i*1_1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12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1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1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5"/>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12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2_1"/>
  <p:tag name="KSO_WM_UNIT_ID" val="diagram20233139_2*l_h_i*1_2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12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3_1"/>
  <p:tag name="KSO_WM_UNIT_ID" val="diagram20233139_2*l_h_i*1_3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12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2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2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6"/>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12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2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3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3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7"/>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1221.xml><?xml version="1.0" encoding="utf-8"?>
<p:tagLst xmlns:p="http://schemas.openxmlformats.org/presentationml/2006/main">
  <p:tag name="KSO_WM_SLIDE_ID" val="custom20234749_1"/>
  <p:tag name="KSO_WM_TEMPLATE_SUBCATEGORY" val="0"/>
  <p:tag name="KSO_WM_TEMPLATE_MASTER_TYPE" val="0"/>
  <p:tag name="KSO_WM_TEMPLATE_COLOR_TYPE" val="0"/>
  <p:tag name="KSO_WM_SLIDE_ITEM_CNT" val="2"/>
  <p:tag name="KSO_WM_SLIDE_INDEX" val="1"/>
  <p:tag name="KSO_WM_TAG_VERSION" val="3.0"/>
  <p:tag name="KSO_WM_BEAUTIFY_FLAG" val="#wm#"/>
  <p:tag name="KSO_WM_TEMPLATE_CATEGORY" val="custom"/>
  <p:tag name="KSO_WM_TEMPLATE_INDEX" val="20234749"/>
  <p:tag name="KSO_WM_SLIDE_TYPE" val="text"/>
  <p:tag name="KSO_WM_SLIDE_SUBTYPE" val="picTxt"/>
  <p:tag name="KSO_WM_SLIDE_SIZE" val="409.25*360.172"/>
  <p:tag name="KSO_WM_SLIDE_POSITION" val="46.6876*130.964"/>
  <p:tag name="KSO_WM_SLIDE_LAYOUT" val="a_d_l"/>
  <p:tag name="KSO_WM_SLIDE_LAYOUT_CNT" val="1_1_1"/>
  <p:tag name="KSO_WM_SPECIAL_SOURCE" val="bdnull"/>
  <p:tag name="KSO_WM_DIAGRAM_GROUP_CODE" val="l1-1"/>
  <p:tag name="KSO_WM_SLIDE_DIAGTYPE" val="l"/>
</p:tagLst>
</file>

<file path=ppt/tags/tag1222.xml><?xml version="1.0" encoding="utf-8"?>
<p:tagLst xmlns:p="http://schemas.openxmlformats.org/presentationml/2006/main">
  <p:tag name="YOO_CHATSHAPE_TYPE" val="YOO_CHATSHAPE_TITLE"/>
</p:tagLst>
</file>

<file path=ppt/tags/tag1223.xml><?xml version="1.0" encoding="utf-8"?>
<p:tagLst xmlns:p="http://schemas.openxmlformats.org/presentationml/2006/main">
  <p:tag name="YOO_CHATSHAPE_TYPE" val="YOO_CHATSHAPE_SUBTITLE"/>
</p:tagLst>
</file>

<file path=ppt/tags/tag1224.xml><?xml version="1.0" encoding="utf-8"?>
<p:tagLst xmlns:p="http://schemas.openxmlformats.org/presentationml/2006/main">
  <p:tag name="TAG_AIGCCREATORID" val="AIGC生成内容仅供参考-2025/8/5 18:04:21"/>
  <p:tag name="YOO_CHATPAGE_TYPE" val="TAG_CHATPAGE_END"/>
  <p:tag name="YOO_CHATSHAPE_TITLE" val="Thank You"/>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2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2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2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253.xml><?xml version="1.0" encoding="utf-8"?>
<p:tagLst xmlns:p="http://schemas.openxmlformats.org/presentationml/2006/main">
  <p:tag name="TAG_AIGCCREATORID" val="AIGC生成内容仅供参考-2025/8/5 18:03:49"/>
  <p:tag name="TAG_CHATPAGE_CATALOG" val="第一章 幼儿园教育评价概述、第一节 幼儿园教育评价概述、第二节 幼儿园教育评价的发展、第三节 幼儿园教育评价的类型、第四节 幼儿园教育评价的功能"/>
  <p:tag name="TAG_PPT_THEMETITLE" val="幼儿园教育评价"/>
  <p:tag name="TAG_PPT_THEMEWORD" val="幼儿园教育评价"/>
  <p:tag name="TAG_PRESENTATION_STYLE" val="商务"/>
  <p:tag name="TAG_PRESENTATION_TEMPLATE" val="{&quot;image&quot;:&quot;http://file.static.yoojober.cn/temp/ppt/images/20250805/18ff32e8bcae4630ab572e06898698a4.png&quot;,&quot;sub_images&quot;:[],&quot;title&quot;:&quot;幼儿园教育评价&quot;,&quot;style&quot;:&quot;商务&quot;,&quot;template_type&quot;:&quot;矢量&quot;,&quot;isVector&quot;:true,&quot;color&quot;:&quot;绿色&quot;,&quot;colorList&quot;:[&quot;#293600&quot;,&quot;#FBFDF6&quot;,&quot;#FFFFFF&quot;,&quot;#2D3F09&quot;,&quot;#759B00&quot;,&quot;#B5AC49&quot;,&quot;#93ff96&quot;,&quot;#b2ffa8&quot;,&quot;#d0ffb7&quot;,&quot;#f2f5de&quot;,&quot;#759B00&quot;,&quot;#B5AC49&quot;],&quot;scene&quot;:&quot;&quot;,&quot;group&quot;:&quot;group_1&quot;,&quot;cover_id&quot;:&quot;j8c7CE5tXrZa&quot;,&quot;end_id&quot;:&quot;sk5XXs8FFwcD&quot;,&quot;catalog_id&quot;:&quot;uhbEg7CNVXQT&quot;,&quot;chapter_id&quot;:&quot;zsmDdepqkbDY&quot;,&quot;content_ids&quot;:[],&quot;picture_url&quot;:&quot;&quot;,&quot;isuse&quot;:false,&quot;theme_colors&quot;:[],&quot;company&quot;:&quot;倍进教育&quot;,&quot;logo_left&quot;:false,&quot;logoLight&quot;:&quot;&quot;,&quot;logoDark&quot;:&quot;&quot;,&quot;school&quot;:&quot;&quot;,&quot;isCollect&quot;:false,&quot;data_id&quot;:&quot;f10f25819785ccc6a99466bd71d957c9&quot;,&quot;userName&quot;:&quot;倍进教育&quot;,&quot;authorName&quot;:&quot;&quot;,&quot;json&quot;:&quot;&quot;,&quot;index&quot;:6}"/>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 name="resource_record_key" val="{&quot;13&quot;:[20481680],&quot;65&quot;:[20236811],&quot;70&quot;:[3428308]}"/>
</p:tagLst>
</file>

<file path=ppt/tags/tag12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2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2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13.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3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1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132.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1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790_1*i*1"/>
  <p:tag name="KSO_WM_TEMPLATE_CATEGORY" val="custom"/>
  <p:tag name="KSO_WM_TEMPLATE_INDEX" val="40492790"/>
  <p:tag name="KSO_WM_UNIT_LAYERLEVEL" val="1"/>
  <p:tag name="KSO_WM_TAG_VERSION" val="3.0"/>
  <p:tag name="KSO_WM_BEAUTIFY_FLAG" val="#wm#"/>
</p:tagLst>
</file>

<file path=ppt/tags/tag1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790_1*i*2"/>
  <p:tag name="KSO_WM_TEMPLATE_CATEGORY" val="custom"/>
  <p:tag name="KSO_WM_TEMPLATE_INDEX" val="40492790"/>
  <p:tag name="KSO_WM_UNIT_LAYERLEVEL" val="1"/>
  <p:tag name="KSO_WM_TAG_VERSION" val="3.0"/>
  <p:tag name="KSO_WM_BEAUTIFY_FLAG" val="#wm#"/>
</p:tagLst>
</file>

<file path=ppt/tags/tag1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790_1*i*3"/>
  <p:tag name="KSO_WM_TEMPLATE_CATEGORY" val="custom"/>
  <p:tag name="KSO_WM_TEMPLATE_INDEX" val="40492790"/>
  <p:tag name="KSO_WM_UNIT_LAYERLEVEL" val="1"/>
  <p:tag name="KSO_WM_TAG_VERSION" val="3.0"/>
  <p:tag name="KSO_WM_BEAUTIFY_FLAG" val="#wm#"/>
</p:tagLst>
</file>

<file path=ppt/tags/tag136.xml><?xml version="1.0" encoding="utf-8"?>
<p:tagLst xmlns:p="http://schemas.openxmlformats.org/presentationml/2006/main">
  <p:tag name="KSO_WM_SLIDE_ID" val="custom40492790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790"/>
  <p:tag name="KSO_WM_SLIDE_TYPE" val="text"/>
  <p:tag name="KSO_WM_SLIDE_SUBTYPE" val="picTxt"/>
  <p:tag name="KSO_WM_SLIDE_SIZE" val="959*407"/>
  <p:tag name="KSO_WM_SLIDE_POSITION" val="0*66"/>
  <p:tag name="KSO_WM_SLIDE_LAYOUT" val="α"/>
  <p:tag name="KSO_WM_SLIDE_LAYOUT_CNT" val="1"/>
  <p:tag name="KSO_WM_SPECIAL_SOURCE" val="bdnull"/>
  <p:tag name="resource_record_key" val="{&quot;13&quot;:[20481680],&quot;65&quot;:[40492790]}"/>
</p:tagLst>
</file>

<file path=ppt/tags/tag1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1"/>
  <p:tag name="KSO_WM_TEMPLATE_CATEGORY" val="custom"/>
  <p:tag name="KSO_WM_TEMPLATE_INDEX" val="20234484"/>
  <p:tag name="KSO_WM_UNIT_LAYERLEVEL" val="1"/>
  <p:tag name="KSO_WM_TAG_VERSION" val="3.0"/>
  <p:tag name="KSO_WM_BEAUTIFY_FLAG" val="#wm#"/>
  <p:tag name="KSO_WM_UNIT_TYPE" val="i"/>
  <p:tag name="KSO_WM_UNIT_INDEX" val="1"/>
</p:tagLst>
</file>

<file path=ppt/tags/tag1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2"/>
  <p:tag name="KSO_WM_TEMPLATE_CATEGORY" val="custom"/>
  <p:tag name="KSO_WM_TEMPLATE_INDEX" val="20234484"/>
  <p:tag name="KSO_WM_UNIT_LAYERLEVEL" val="1"/>
  <p:tag name="KSO_WM_TAG_VERSION" val="3.0"/>
  <p:tag name="KSO_WM_BEAUTIFY_FLAG" val="#wm#"/>
  <p:tag name="KSO_WM_UNIT_TYPE" val="i"/>
  <p:tag name="KSO_WM_UNIT_INDEX" val="2"/>
</p:tagLst>
</file>

<file path=ppt/tags/tag1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a*1"/>
  <p:tag name="KSO_WM_TEMPLATE_CATEGORY" val="custom"/>
  <p:tag name="KSO_WM_TEMPLATE_INDEX" val="20234484"/>
  <p:tag name="KSO_WM_UNIT_LAYERLEVEL" val="1"/>
  <p:tag name="KSO_WM_TAG_VERSION" val="3.0"/>
  <p:tag name="KSO_WM_BEAUTIFY_FLAG" val="#wm#"/>
  <p:tag name="KSO_WM_UNIT_ISCONTENTSTITLE" val="0"/>
  <p:tag name="KSO_WM_UNIT_ISNUMDGMTITLE" val="0"/>
  <p:tag name="KSO_WM_UNIT_NOCLEAR" val="0"/>
  <p:tag name="KSO_WM_UNIT_TYPE" val="a"/>
  <p:tag name="KSO_WM_UNIT_INDEX" val="1"/>
  <p:tag name="KSO_WM_UNIT_VALUE" val="29"/>
  <p:tag name="KSO_WM_UNIT_TEXT_TYPE" val="1"/>
  <p:tag name="KSO_WM_UNIT_PRESET_TEXT" val="单击此处添加标题"/>
</p:tagLst>
</file>

<file path=ppt/tags/tag14.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40.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4484_1*i*3"/>
  <p:tag name="KSO_WM_TEMPLATE_CATEGORY" val="custom"/>
  <p:tag name="KSO_WM_TEMPLATE_INDEX" val="20234484"/>
  <p:tag name="KSO_WM_UNIT_LAYERLEVEL" val="1"/>
  <p:tag name="KSO_WM_TAG_VERSION" val="3.0"/>
  <p:tag name="KSO_WM_UNIT_TYPE" val="i"/>
  <p:tag name="KSO_WM_UNIT_INDEX" val="3"/>
</p:tagLst>
</file>

<file path=ppt/tags/tag1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4"/>
  <p:tag name="KSO_WM_TEMPLATE_CATEGORY" val="custom"/>
  <p:tag name="KSO_WM_TEMPLATE_INDEX" val="20234484"/>
  <p:tag name="KSO_WM_UNIT_LAYERLEVEL" val="1"/>
  <p:tag name="KSO_WM_TAG_VERSION" val="3.0"/>
  <p:tag name="KSO_WM_BEAUTIFY_FLAG" val="#wm#"/>
  <p:tag name="KSO_WM_UNIT_TYPE" val="i"/>
  <p:tag name="KSO_WM_UNIT_INDEX" val="4"/>
</p:tagLst>
</file>

<file path=ppt/tags/tag1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5"/>
  <p:tag name="KSO_WM_TEMPLATE_CATEGORY" val="custom"/>
  <p:tag name="KSO_WM_TEMPLATE_INDEX" val="20234484"/>
  <p:tag name="KSO_WM_UNIT_LAYERLEVEL" val="1"/>
  <p:tag name="KSO_WM_TAG_VERSION" val="3.0"/>
  <p:tag name="KSO_WM_BEAUTIFY_FLAG" val="#wm#"/>
  <p:tag name="KSO_WM_UNIT_TYPE" val="i"/>
  <p:tag name="KSO_WM_UNIT_INDEX" val="5"/>
</p:tagLst>
</file>

<file path=ppt/tags/tag1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6"/>
  <p:tag name="KSO_WM_TEMPLATE_CATEGORY" val="custom"/>
  <p:tag name="KSO_WM_TEMPLATE_INDEX" val="20234484"/>
  <p:tag name="KSO_WM_UNIT_LAYERLEVEL" val="1"/>
  <p:tag name="KSO_WM_TAG_VERSION" val="3.0"/>
  <p:tag name="KSO_WM_BEAUTIFY_FLAG" val="#wm#"/>
  <p:tag name="KSO_WM_UNIT_TYPE" val="i"/>
  <p:tag name="KSO_WM_UNIT_INDEX" val="6"/>
</p:tagLst>
</file>

<file path=ppt/tags/tag144.xml><?xml version="1.0" encoding="utf-8"?>
<p:tagLst xmlns:p="http://schemas.openxmlformats.org/presentationml/2006/main">
  <p:tag name="KSO_WM_BEAUTIFY_FLAG" val="#wm#"/>
  <p:tag name="KSO_WM_TEMPLATE_CATEGORY" val="custom"/>
  <p:tag name="KSO_WM_TEMPLATE_INDEX" val="20234484"/>
  <p:tag name="KSO_WM_SLIDE_ID" val="custom20234484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50*474"/>
  <p:tag name="KSO_WM_SLIDE_POSITION" val="54*28"/>
  <p:tag name="KSO_WM_TAG_VERSION" val="3.0"/>
  <p:tag name="KSO_WM_SLIDE_LAYOUT" val="a_α"/>
  <p:tag name="KSO_WM_SLIDE_LAYOUT_CNT" val="1_1"/>
</p:tagLst>
</file>

<file path=ppt/tags/tag14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4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4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4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4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5.xml><?xml version="1.0" encoding="utf-8"?>
<p:tagLst xmlns:p="http://schemas.openxmlformats.org/presentationml/2006/main">
  <p:tag name="KSO_WM_UNIT_TYPE" val="i"/>
  <p:tag name="KSO_WM_UNIT_INDEX" val="1"/>
  <p:tag name="KSO_WM_BEAUTIFY_FLAG" val="#wm#"/>
  <p:tag name="KSO_WM_TAG_VERSION" val="3.0"/>
  <p:tag name="KSO_WM_UNIT_ID" val="_0*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5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5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5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5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5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5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5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5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5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5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6.xml><?xml version="1.0" encoding="utf-8"?>
<p:tagLst xmlns:p="http://schemas.openxmlformats.org/presentationml/2006/main">
  <p:tag name="KSO_WM_UNIT_TYPE" val="i"/>
  <p:tag name="KSO_WM_UNIT_INDEX" val="2"/>
  <p:tag name="KSO_WM_BEAUTIFY_FLAG" val="#wm#"/>
  <p:tag name="KSO_WM_TAG_VERSION" val="3.0"/>
  <p:tag name="KSO_WM_UNIT_ID" val="_0*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6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6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6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6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6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6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6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6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6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6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7.xml><?xml version="1.0" encoding="utf-8"?>
<p:tagLst xmlns:p="http://schemas.openxmlformats.org/presentationml/2006/main">
  <p:tag name="KSO_WM_UNIT_TYPE" val="i"/>
  <p:tag name="KSO_WM_UNIT_INDEX" val="3"/>
  <p:tag name="KSO_WM_BEAUTIFY_FLAG" val="#wm#"/>
  <p:tag name="KSO_WM_TAG_VERSION" val="3.0"/>
  <p:tag name="KSO_WM_UNIT_ID" val="_0*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7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7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7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7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7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7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7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7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7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7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8.xml><?xml version="1.0" encoding="utf-8"?>
<p:tagLst xmlns:p="http://schemas.openxmlformats.org/presentationml/2006/main">
  <p:tag name="KSO_WM_UNIT_TYPE" val="a"/>
  <p:tag name="KSO_WM_UNIT_INDEX" val="1"/>
  <p:tag name="KSO_WM_BEAUTIFY_FLAG" val="#wm#"/>
  <p:tag name="KSO_WM_TAG_VERSION" val="1.0"/>
  <p:tag name="KSO_WM_UNIT_PRESET_TEXT" val="单击此处编辑母版标题样式"/>
  <p:tag name="KSO_WM_UNIT_ID" val="_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TEMPLATE_CATEGORY" val="custom"/>
  <p:tag name="KSO_WM_TEMPLATE_INDEX" val="20236811"/>
</p:tagLst>
</file>

<file path=ppt/tags/tag18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8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8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8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8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8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8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8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8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8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9.xml><?xml version="1.0" encoding="utf-8"?>
<p:tagLst xmlns:p="http://schemas.openxmlformats.org/presentationml/2006/main">
  <p:tag name="KSO_WM_UNIT_TYPE" val="f"/>
  <p:tag name="KSO_WM_UNIT_SUBTYPE" val="a"/>
  <p:tag name="KSO_WM_UNIT_INDEX" val="1"/>
  <p:tag name="KSO_WM_BEAUTIFY_FLAG" val="#wm#"/>
  <p:tag name="KSO_WM_TAG_VERSION" val="1.0"/>
  <p:tag name="KSO_WM_UNIT_PRESET_TEXT" val="单击此处编辑母版文本样式&#10;第二级&#10;第三级&#10;第四级&#10;第五级"/>
  <p:tag name="KSO_WM_UNIT_ID" val="_0*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TEMPLATE_CATEGORY" val="custom"/>
  <p:tag name="KSO_WM_TEMPLATE_INDEX" val="20236811"/>
</p:tagLst>
</file>

<file path=ppt/tags/tag19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9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9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9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9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95.xml><?xml version="1.0" encoding="utf-8"?>
<p:tagLst xmlns:p="http://schemas.openxmlformats.org/presentationml/2006/main">
  <p:tag name="KSO_WM_UNIT_ISCONTENTSTITLE" val="0"/>
  <p:tag name="KSO_WM_UNIT_ISNUMDGMTITLE" val="0"/>
  <p:tag name="KSO_WM_UNIT_NOCLEAR" val="0"/>
  <p:tag name="KSO_WM_UNIT_VALUE" val="26"/>
  <p:tag name="KSO_WM_UNIT_HIGHLIGHT" val="0"/>
  <p:tag name="KSO_WM_UNIT_COMPATIBLE" val="0"/>
  <p:tag name="KSO_WM_UNIT_DIAGRAM_ISNUMVISUAL" val="0"/>
  <p:tag name="KSO_WM_UNIT_DIAGRAM_ISREFERUNIT" val="0"/>
  <p:tag name="KSO_WM_UNIT_TYPE" val="a"/>
  <p:tag name="KSO_WM_UNIT_INDEX" val="1"/>
  <p:tag name="KSO_WM_TEMPLATE_CATEGORY" val="custom"/>
  <p:tag name="KSO_WM_UNIT_LAYERLEVEL" val="1"/>
  <p:tag name="KSO_WM_TAG_VERSION" val="3.0"/>
  <p:tag name="KSO_WM_BEAUTIFY_FLAG" val="#wm#"/>
  <p:tag name="KSO_WM_TEMPLATE_INDEX" val="20231323"/>
  <p:tag name="KSO_WM_UNIT_ID" val="custom20231323_1*a*1"/>
  <p:tag name="KSO_WM_UNIT_PRESET_TEXT" val="单击此处添加标题"/>
</p:tagLst>
</file>

<file path=ppt/tags/tag196.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323_1*f*1"/>
  <p:tag name="KSO_WM_TEMPLATE_CATEGORY" val="custom"/>
  <p:tag name="KSO_WM_TEMPLATE_INDEX" val="20231323"/>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以便观者准确地理解您传达的思想根据需要可酌情增减文字以便观者准确地理解您传达的思想"/>
</p:tagLst>
</file>

<file path=ppt/tags/tag197.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864*445"/>
  <p:tag name="KSO_WM_SLIDE_POSITION" val="41*47"/>
  <p:tag name="KSO_WM_SLIDE_LAYOUT" val="a_f_β"/>
  <p:tag name="KSO_WM_SLIDE_LAYOUT_CNT" val="1_1_1"/>
  <p:tag name="KSO_WM_SPECIAL_SOURCE" val="bdnull"/>
  <p:tag name="KSO_WM_TEMPLATE_INDEX" val="20231323"/>
  <p:tag name="KSO_WM_TEMPLATE_SUBCATEGORY" val="0"/>
  <p:tag name="KSO_WM_SLIDE_INDEX" val="1"/>
  <p:tag name="KSO_WM_TAG_VERSION" val="3.0"/>
  <p:tag name="KSO_WM_SLIDE_ID" val="custom20231323_1"/>
  <p:tag name="KSO_WM_SLIDE_ITEM_CNT" val="0"/>
</p:tagLst>
</file>

<file path=ppt/tags/tag19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9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20.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0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0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0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0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0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0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0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0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0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1.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1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1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1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1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1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1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1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1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1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2.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2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2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2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2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2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2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2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28.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diagram20234388_3*a*1"/>
  <p:tag name="KSO_WM_TEMPLATE_CATEGORY" val="diagram"/>
  <p:tag name="KSO_WM_TEMPLATE_INDEX" val="20234388"/>
  <p:tag name="KSO_WM_UNIT_LAYERLEVEL" val="1"/>
  <p:tag name="KSO_WM_TAG_VERSION" val="3.0"/>
  <p:tag name="KSO_WM_BEAUTIFY_FLAG" val="#wm#"/>
  <p:tag name="KSO_WM_DIAGRAM_GROUP_CODE" val="m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2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2_5"/>
  <p:tag name="KSO_WM_TEMPLATE_CATEGORY" val="diagram"/>
  <p:tag name="KSO_WM_TEMPLATE_INDEX" val="20234388"/>
  <p:tag name="KSO_WM_UNIT_LAYERLEVEL" val="1_1_1"/>
  <p:tag name="KSO_WM_TAG_VERSION" val="3.0"/>
  <p:tag name="KSO_WM_DIAGRAM_GROUP_CODE" val="m1-1"/>
  <p:tag name="KSO_WM_UNIT_TYPE" val="m_h_i"/>
  <p:tag name="KSO_WM_UNIT_INDEX" val="1_2_5"/>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6499999761581421,&quot;colorType&quot;:1,&quot;foreColorIndex&quot;:1,&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1"/>
  <p:tag name="KSO_WM_UNIT_FILL_FORE_SCHEMECOLOR_INDEX_BRIGHTNESS" val="0.65"/>
  <p:tag name="KSO_WM_UNIT_TEXT_FILL_FORE_SCHEMECOLOR_INDEX" val="13"/>
  <p:tag name="KSO_WM_UNIT_TEXT_FILL_TYPE" val="1"/>
  <p:tag name="KSO_WM_UNIT_USESOURCEFORMAT_APPLY" val="1"/>
</p:tagLst>
</file>

<file path=ppt/tags/tag23.xml><?xml version="1.0" encoding="utf-8"?>
<p:tagLst xmlns:p="http://schemas.openxmlformats.org/presentationml/2006/main">
  <p:tag name="KSO_WM_TEMPLATE_SUBCATEGORY" val="29"/>
  <p:tag name="KSO_WM_TEMPLATE_COLOR_TYPE" val="0"/>
  <p:tag name="KSO_WM_TAG_VERSION" val="3.0"/>
  <p:tag name="KSO_WM_TEMPLATE_THUMBS_INDEX" val="1、9"/>
  <p:tag name="KSO_WM_BEAUTIFY_FLAG" val="#wm#"/>
  <p:tag name="KSO_WM_TEMPLATE_INDEX" val="20236811"/>
  <p:tag name="KSO_WM_TEMPLATE_CATEGORY" val="custom"/>
  <p:tag name="KSO_WM_TEMPLATE_MASTER_TYPE" val="0"/>
</p:tagLst>
</file>

<file path=ppt/tags/tag2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4_5"/>
  <p:tag name="KSO_WM_TEMPLATE_CATEGORY" val="diagram"/>
  <p:tag name="KSO_WM_TEMPLATE_INDEX" val="20234388"/>
  <p:tag name="KSO_WM_UNIT_LAYERLEVEL" val="1_1_1"/>
  <p:tag name="KSO_WM_TAG_VERSION" val="3.0"/>
  <p:tag name="KSO_WM_DIAGRAM_GROUP_CODE" val="m1-1"/>
  <p:tag name="KSO_WM_UNIT_TYPE" val="m_h_i"/>
  <p:tag name="KSO_WM_UNIT_INDEX" val="1_4_5"/>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6499999761581421,&quot;colorType&quot;:1,&quot;foreColorIndex&quot;:1,&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1"/>
  <p:tag name="KSO_WM_UNIT_FILL_FORE_SCHEMECOLOR_INDEX_BRIGHTNESS" val="0.65"/>
  <p:tag name="KSO_WM_UNIT_TEXT_FILL_FORE_SCHEMECOLOR_INDEX" val="13"/>
  <p:tag name="KSO_WM_UNIT_TEXT_FILL_TYPE" val="1"/>
  <p:tag name="KSO_WM_UNIT_USESOURCEFORMAT_APPLY" val="1"/>
</p:tagLst>
</file>

<file path=ppt/tags/tag2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3_5"/>
  <p:tag name="KSO_WM_TEMPLATE_CATEGORY" val="diagram"/>
  <p:tag name="KSO_WM_TEMPLATE_INDEX" val="20234388"/>
  <p:tag name="KSO_WM_UNIT_LAYERLEVEL" val="1_1_1"/>
  <p:tag name="KSO_WM_TAG_VERSION" val="3.0"/>
  <p:tag name="KSO_WM_DIAGRAM_GROUP_CODE" val="m1-1"/>
  <p:tag name="KSO_WM_UNIT_TYPE" val="m_h_i"/>
  <p:tag name="KSO_WM_UNIT_INDEX" val="1_3_5"/>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6499999761581421,&quot;colorType&quot;:1,&quot;foreColorIndex&quot;:1,&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1"/>
  <p:tag name="KSO_WM_UNIT_FILL_FORE_SCHEMECOLOR_INDEX_BRIGHTNESS" val="0.65"/>
  <p:tag name="KSO_WM_UNIT_TEXT_FILL_FORE_SCHEMECOLOR_INDEX" val="13"/>
  <p:tag name="KSO_WM_UNIT_TEXT_FILL_TYPE" val="1"/>
  <p:tag name="KSO_WM_UNIT_USESOURCEFORMAT_APPLY" val="1"/>
</p:tagLst>
</file>

<file path=ppt/tags/tag2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1_2"/>
  <p:tag name="KSO_WM_TEMPLATE_CATEGORY" val="diagram"/>
  <p:tag name="KSO_WM_TEMPLATE_INDEX" val="20234388"/>
  <p:tag name="KSO_WM_UNIT_LAYERLEVEL" val="1_1_1"/>
  <p:tag name="KSO_WM_TAG_VERSION" val="3.0"/>
  <p:tag name="KSO_WM_DIAGRAM_GROUP_CODE" val="m1-1"/>
  <p:tag name="KSO_WM_UNIT_TYPE" val="m_h_i"/>
  <p:tag name="KSO_WM_UNIT_INDEX" val="1_1_2"/>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13"/>
  <p:tag name="KSO_WM_UNIT_TEXT_FILL_TYPE" val="1"/>
  <p:tag name="KSO_WM_UNIT_USESOURCEFORMAT_APPLY" val="1"/>
</p:tagLst>
</file>

<file path=ppt/tags/tag2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1_3"/>
  <p:tag name="KSO_WM_TEMPLATE_CATEGORY" val="diagram"/>
  <p:tag name="KSO_WM_TEMPLATE_INDEX" val="20234388"/>
  <p:tag name="KSO_WM_UNIT_LAYERLEVEL" val="1_1_1"/>
  <p:tag name="KSO_WM_TAG_VERSION" val="3.0"/>
  <p:tag name="KSO_WM_DIAGRAM_GROUP_CODE" val="m1-1"/>
  <p:tag name="KSO_WM_UNIT_TYPE" val="m_h_i"/>
  <p:tag name="KSO_WM_UNIT_INDEX" val="1_1_3"/>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brightness&quot;:0,&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93"/>
  <p:tag name="KSO_WM_BEAUTIFY_FLAG" val="#wm#"/>
  <p:tag name="KSO_WM_UNIT_SHADOW_SCHEMECOLOR_INDEX" val="5"/>
  <p:tag name="KSO_WM_UNIT_TEXT_FILL_FORE_SCHEMECOLOR_INDEX" val="13"/>
  <p:tag name="KSO_WM_UNIT_TEXT_FILL_TYPE" val="1"/>
  <p:tag name="KSO_WM_UNIT_USESOURCEFORMAT_APPLY" val="1"/>
</p:tagLst>
</file>

<file path=ppt/tags/tag2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2_2"/>
  <p:tag name="KSO_WM_TEMPLATE_CATEGORY" val="diagram"/>
  <p:tag name="KSO_WM_TEMPLATE_INDEX" val="20234388"/>
  <p:tag name="KSO_WM_UNIT_LAYERLEVEL" val="1_1_1"/>
  <p:tag name="KSO_WM_TAG_VERSION" val="3.0"/>
  <p:tag name="KSO_WM_DIAGRAM_GROUP_CODE" val="m1-1"/>
  <p:tag name="KSO_WM_UNIT_TYPE" val="m_h_i"/>
  <p:tag name="KSO_WM_UNIT_INDEX" val="1_2_2"/>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13"/>
  <p:tag name="KSO_WM_UNIT_TEXT_FILL_TYPE" val="1"/>
  <p:tag name="KSO_WM_UNIT_USESOURCEFORMAT_APPLY" val="1"/>
</p:tagLst>
</file>

<file path=ppt/tags/tag2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2_3"/>
  <p:tag name="KSO_WM_TEMPLATE_CATEGORY" val="diagram"/>
  <p:tag name="KSO_WM_TEMPLATE_INDEX" val="20234388"/>
  <p:tag name="KSO_WM_UNIT_LAYERLEVEL" val="1_1_1"/>
  <p:tag name="KSO_WM_TAG_VERSION" val="3.0"/>
  <p:tag name="KSO_WM_DIAGRAM_GROUP_CODE" val="m1-1"/>
  <p:tag name="KSO_WM_UNIT_TYPE" val="m_h_i"/>
  <p:tag name="KSO_WM_UNIT_INDEX" val="1_2_3"/>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brightness&quot;:0,&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93"/>
  <p:tag name="KSO_WM_BEAUTIFY_FLAG" val="#wm#"/>
  <p:tag name="KSO_WM_UNIT_SHADOW_SCHEMECOLOR_INDEX" val="6"/>
  <p:tag name="KSO_WM_UNIT_TEXT_FILL_FORE_SCHEMECOLOR_INDEX" val="13"/>
  <p:tag name="KSO_WM_UNIT_TEXT_FILL_TYPE" val="1"/>
  <p:tag name="KSO_WM_UNIT_USESOURCEFORMAT_APPLY" val="1"/>
</p:tagLst>
</file>

<file path=ppt/tags/tag2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3_2"/>
  <p:tag name="KSO_WM_TEMPLATE_CATEGORY" val="diagram"/>
  <p:tag name="KSO_WM_TEMPLATE_INDEX" val="20234388"/>
  <p:tag name="KSO_WM_UNIT_LAYERLEVEL" val="1_1_1"/>
  <p:tag name="KSO_WM_TAG_VERSION" val="3.0"/>
  <p:tag name="KSO_WM_DIAGRAM_GROUP_CODE" val="m1-1"/>
  <p:tag name="KSO_WM_UNIT_TYPE" val="m_h_i"/>
  <p:tag name="KSO_WM_UNIT_INDEX" val="1_3_2"/>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13"/>
  <p:tag name="KSO_WM_UNIT_TEXT_FILL_TYPE" val="1"/>
  <p:tag name="KSO_WM_UNIT_USESOURCEFORMAT_APPLY" val="1"/>
</p:tagLst>
</file>

<file path=ppt/tags/tag2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3_3"/>
  <p:tag name="KSO_WM_TEMPLATE_CATEGORY" val="diagram"/>
  <p:tag name="KSO_WM_TEMPLATE_INDEX" val="20234388"/>
  <p:tag name="KSO_WM_UNIT_LAYERLEVEL" val="1_1_1"/>
  <p:tag name="KSO_WM_TAG_VERSION" val="3.0"/>
  <p:tag name="KSO_WM_DIAGRAM_GROUP_CODE" val="m1-1"/>
  <p:tag name="KSO_WM_UNIT_TYPE" val="m_h_i"/>
  <p:tag name="KSO_WM_UNIT_INDEX" val="1_3_3"/>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brightness&quot;:0,&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93"/>
  <p:tag name="KSO_WM_BEAUTIFY_FLAG" val="#wm#"/>
  <p:tag name="KSO_WM_UNIT_SHADOW_SCHEMECOLOR_INDEX" val="7"/>
  <p:tag name="KSO_WM_UNIT_TEXT_FILL_FORE_SCHEMECOLOR_INDEX" val="13"/>
  <p:tag name="KSO_WM_UNIT_TEXT_FILL_TYPE" val="1"/>
  <p:tag name="KSO_WM_UNIT_USESOURCEFORMAT_APPLY" val="1"/>
</p:tagLst>
</file>

<file path=ppt/tags/tag2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4_2"/>
  <p:tag name="KSO_WM_TEMPLATE_CATEGORY" val="diagram"/>
  <p:tag name="KSO_WM_TEMPLATE_INDEX" val="20234388"/>
  <p:tag name="KSO_WM_UNIT_LAYERLEVEL" val="1_1_1"/>
  <p:tag name="KSO_WM_TAG_VERSION" val="3.0"/>
  <p:tag name="KSO_WM_DIAGRAM_GROUP_CODE" val="m1-1"/>
  <p:tag name="KSO_WM_UNIT_TYPE" val="m_h_i"/>
  <p:tag name="KSO_WM_UNIT_INDEX" val="1_4_2"/>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13"/>
  <p:tag name="KSO_WM_UNIT_TEXT_FILL_TYPE" val="1"/>
  <p:tag name="KSO_WM_UNIT_USESOURCEFORMAT_APPLY" val="1"/>
</p:tagLst>
</file>

<file path=ppt/tags/tag2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4_3"/>
  <p:tag name="KSO_WM_TEMPLATE_CATEGORY" val="diagram"/>
  <p:tag name="KSO_WM_TEMPLATE_INDEX" val="20234388"/>
  <p:tag name="KSO_WM_UNIT_LAYERLEVEL" val="1_1_1"/>
  <p:tag name="KSO_WM_TAG_VERSION" val="3.0"/>
  <p:tag name="KSO_WM_DIAGRAM_GROUP_CODE" val="m1-1"/>
  <p:tag name="KSO_WM_UNIT_TYPE" val="m_h_i"/>
  <p:tag name="KSO_WM_UNIT_INDEX" val="1_4_3"/>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brightness&quot;:0,&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93"/>
  <p:tag name="KSO_WM_BEAUTIFY_FLAG" val="#wm#"/>
  <p:tag name="KSO_WM_UNIT_SHADOW_SCHEMECOLOR_INDEX" val="8"/>
  <p:tag name="KSO_WM_UNIT_TEXT_FILL_FORE_SCHEMECOLOR_INDEX" val="13"/>
  <p:tag name="KSO_WM_UNIT_TEXT_FILL_TYPE" val="1"/>
  <p:tag name="KSO_WM_UNIT_USESOURCEFORMAT_APPLY" val="1"/>
</p:tagLst>
</file>

<file path=ppt/tags/tag24.xml><?xml version="1.0" encoding="utf-8"?>
<p:tagLst xmlns:p="http://schemas.openxmlformats.org/presentationml/2006/main">
  <p:tag name="YOO_CHATSHAPE_TYPE" val="YOO_CHATSHAPE_TITLE"/>
</p:tagLst>
</file>

<file path=ppt/tags/tag2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f*1_2_1"/>
  <p:tag name="KSO_WM_TEMPLATE_CATEGORY" val="diagram"/>
  <p:tag name="KSO_WM_TEMPLATE_INDEX" val="20234388"/>
  <p:tag name="KSO_WM_UNIT_LAYERLEVEL" val="1_1_1"/>
  <p:tag name="KSO_WM_TAG_VERSION" val="3.0"/>
  <p:tag name="KSO_WM_UNIT_SUBTYPE" val="a"/>
  <p:tag name="KSO_WM_UNIT_NOCLEAR" val="0"/>
  <p:tag name="KSO_WM_UNIT_VALUE" val="14"/>
  <p:tag name="KSO_WM_DIAGRAM_GROUP_CODE" val="m1-1"/>
  <p:tag name="KSO_WM_UNIT_TYPE" val="m_h_f"/>
  <p:tag name="KSO_WM_UNIT_INDEX" val="1_2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10;具体文本"/>
  <p:tag name="KSO_WM_UNIT_TEXT_FILL_FORE_SCHEMECOLOR_INDEX" val="1"/>
  <p:tag name="KSO_WM_UNIT_TEXT_FILL_TYPE" val="1"/>
  <p:tag name="KSO_WM_UNIT_USESOURCEFORMAT_APPLY" val="1"/>
</p:tagLst>
</file>

<file path=ppt/tags/tag2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f*1_4_1"/>
  <p:tag name="KSO_WM_TEMPLATE_CATEGORY" val="diagram"/>
  <p:tag name="KSO_WM_TEMPLATE_INDEX" val="20234388"/>
  <p:tag name="KSO_WM_UNIT_LAYERLEVEL" val="1_1_1"/>
  <p:tag name="KSO_WM_TAG_VERSION" val="3.0"/>
  <p:tag name="KSO_WM_UNIT_SUBTYPE" val="a"/>
  <p:tag name="KSO_WM_UNIT_NOCLEAR" val="0"/>
  <p:tag name="KSO_WM_UNIT_VALUE" val="14"/>
  <p:tag name="KSO_WM_DIAGRAM_GROUP_CODE" val="m1-1"/>
  <p:tag name="KSO_WM_UNIT_TYPE" val="m_h_f"/>
  <p:tag name="KSO_WM_UNIT_INDEX" val="1_4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10;具体文本"/>
  <p:tag name="KSO_WM_UNIT_TEXT_FILL_FORE_SCHEMECOLOR_INDEX" val="1"/>
  <p:tag name="KSO_WM_UNIT_TEXT_FILL_TYPE" val="1"/>
  <p:tag name="KSO_WM_UNIT_USESOURCEFORMAT_APPLY" val="1"/>
</p:tagLst>
</file>

<file path=ppt/tags/tag2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2_4"/>
  <p:tag name="KSO_WM_TEMPLATE_CATEGORY" val="diagram"/>
  <p:tag name="KSO_WM_TEMPLATE_INDEX" val="20234388"/>
  <p:tag name="KSO_WM_UNIT_LAYERLEVEL" val="1_1_1"/>
  <p:tag name="KSO_WM_TAG_VERSION" val="3.0"/>
  <p:tag name="KSO_WM_DIAGRAM_GROUP_CODE" val="m1-1"/>
  <p:tag name="KSO_WM_UNIT_TYPE" val="m_h_i"/>
  <p:tag name="KSO_WM_UNIT_INDEX" val="1_2_4"/>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93"/>
  <p:tag name="KSO_WM_BEAUTIFY_FLAG" val="#wm#"/>
  <p:tag name="KSO_WM_UNIT_TEXT_FILL_FORE_SCHEMECOLOR_INDEX" val="13"/>
  <p:tag name="KSO_WM_UNIT_TEXT_FILL_TYPE" val="1"/>
  <p:tag name="KSO_WM_UNIT_USESOURCEFORMAT_APPLY" val="1"/>
</p:tagLst>
</file>

<file path=ppt/tags/tag2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f*1_3_1"/>
  <p:tag name="KSO_WM_TEMPLATE_CATEGORY" val="diagram"/>
  <p:tag name="KSO_WM_TEMPLATE_INDEX" val="20234388"/>
  <p:tag name="KSO_WM_UNIT_LAYERLEVEL" val="1_1_1"/>
  <p:tag name="KSO_WM_TAG_VERSION" val="3.0"/>
  <p:tag name="KSO_WM_UNIT_SUBTYPE" val="a"/>
  <p:tag name="KSO_WM_UNIT_NOCLEAR" val="0"/>
  <p:tag name="KSO_WM_UNIT_VALUE" val="14"/>
  <p:tag name="KSO_WM_DIAGRAM_GROUP_CODE" val="m1-1"/>
  <p:tag name="KSO_WM_UNIT_TYPE" val="m_h_f"/>
  <p:tag name="KSO_WM_UNIT_INDEX" val="1_3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10;具体文本内容"/>
  <p:tag name="KSO_WM_UNIT_TEXT_FILL_FORE_SCHEMECOLOR_INDEX" val="1"/>
  <p:tag name="KSO_WM_UNIT_TEXT_FILL_TYPE" val="1"/>
  <p:tag name="KSO_WM_UNIT_USESOURCEFORMAT_APPLY" val="1"/>
</p:tagLst>
</file>

<file path=ppt/tags/tag2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x*1_2_1"/>
  <p:tag name="KSO_WM_TEMPLATE_CATEGORY" val="diagram"/>
  <p:tag name="KSO_WM_TEMPLATE_INDEX" val="20234388"/>
  <p:tag name="KSO_WM_UNIT_LAYERLEVEL" val="1_1_1"/>
  <p:tag name="KSO_WM_TAG_VERSION" val="3.0"/>
  <p:tag name="KSO_WM_UNIT_VALUE" val="78*96"/>
  <p:tag name="KSO_WM_DIAGRAM_GROUP_CODE" val="m1-1"/>
  <p:tag name="KSO_WM_UNIT_TYPE" val="m_h_x"/>
  <p:tag name="KSO_WM_UNIT_INDEX" val="1_2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quot;colorType&quot;:1,&quot;foreColorIndex&quot;:5,&quot;transparency&quot;:0},&quot;type&quot;:1},&quot;glow&quot;:{&quot;colorType&quot;:0},&quot;line&quot;:{&quot;type&quot;:0},&quot;shadow&quot;:{&quot;brightness&quot;:0,&quot;colorType&quot;:1,&quot;foreColorIndex&quot;:5,&quot;transparency&quot;:0.15000000596046448},&quot;threeD&quot;:{&quot;curvedSurface&quot;:{&quot;brightness&quot;:0,&quot;colorType&quot;:2,&quot;rgb&quot;:&quot;#000000&quot;},&quot;depth&quot;:{&quot;colorType&quot;:0}}},&quot;text&quot;:{&quot;fill&quot;:{},&quot;glow&quot;:{},&quot;line&quot;:{},&quot;shadow&quot;:{},&quot;threeD&quot;:{}}}"/>
  <p:tag name="KSO_WM_UNIT_FILL_FORE_SCHEMECOLOR_INDEX" val="6"/>
  <p:tag name="KSO_WM_UNIT_FILL_FORE_SCHEMECOLOR_INDEX_BRIGHTNESS" val="0"/>
  <p:tag name="KSO_WM_BEAUTIFY_FLAG" val="#wm#"/>
  <p:tag name="KSO_WM_UNIT_FILL_TYPE" val="1"/>
  <p:tag name="KSO_WM_UNIT_SHADOW_SCHEMECOLOR_INDEX" val="6"/>
  <p:tag name="KSO_WM_UNIT_USESOURCEFORMAT_APPLY" val="1"/>
</p:tagLst>
</file>

<file path=ppt/tags/tag2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1_4"/>
  <p:tag name="KSO_WM_TEMPLATE_CATEGORY" val="diagram"/>
  <p:tag name="KSO_WM_TEMPLATE_INDEX" val="20234388"/>
  <p:tag name="KSO_WM_UNIT_LAYERLEVEL" val="1_1_1"/>
  <p:tag name="KSO_WM_TAG_VERSION" val="3.0"/>
  <p:tag name="KSO_WM_DIAGRAM_GROUP_CODE" val="m1-1"/>
  <p:tag name="KSO_WM_UNIT_TYPE" val="m_h_i"/>
  <p:tag name="KSO_WM_UNIT_INDEX" val="1_1_4"/>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93"/>
  <p:tag name="KSO_WM_BEAUTIFY_FLAG" val="#wm#"/>
  <p:tag name="KSO_WM_UNIT_TEXT_FILL_FORE_SCHEMECOLOR_INDEX" val="13"/>
  <p:tag name="KSO_WM_UNIT_TEXT_FILL_TYPE" val="1"/>
  <p:tag name="KSO_WM_UNIT_USESOURCEFORMAT_APPLY" val="1"/>
</p:tagLst>
</file>

<file path=ppt/tags/tag2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f*1_1_1"/>
  <p:tag name="KSO_WM_TEMPLATE_CATEGORY" val="diagram"/>
  <p:tag name="KSO_WM_TEMPLATE_INDEX" val="20234388"/>
  <p:tag name="KSO_WM_UNIT_LAYERLEVEL" val="1_1_1"/>
  <p:tag name="KSO_WM_TAG_VERSION" val="3.0"/>
  <p:tag name="KSO_WM_UNIT_SUBTYPE" val="a"/>
  <p:tag name="KSO_WM_UNIT_NOCLEAR" val="0"/>
  <p:tag name="KSO_WM_UNIT_VALUE" val="14"/>
  <p:tag name="KSO_WM_DIAGRAM_GROUP_CODE" val="m1-1"/>
  <p:tag name="KSO_WM_UNIT_TYPE" val="m_h_f"/>
  <p:tag name="KSO_WM_UNIT_INDEX" val="1_1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10;具体文本内容"/>
  <p:tag name="KSO_WM_UNIT_TEXT_FILL_FORE_SCHEMECOLOR_INDEX" val="1"/>
  <p:tag name="KSO_WM_UNIT_TEXT_FILL_TYPE" val="1"/>
  <p:tag name="KSO_WM_UNIT_USESOURCEFORMAT_APPLY" val="1"/>
</p:tagLst>
</file>

<file path=ppt/tags/tag2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4_4"/>
  <p:tag name="KSO_WM_TEMPLATE_CATEGORY" val="diagram"/>
  <p:tag name="KSO_WM_TEMPLATE_INDEX" val="20234388"/>
  <p:tag name="KSO_WM_UNIT_LAYERLEVEL" val="1_1_1"/>
  <p:tag name="KSO_WM_TAG_VERSION" val="3.0"/>
  <p:tag name="KSO_WM_DIAGRAM_GROUP_CODE" val="m1-1"/>
  <p:tag name="KSO_WM_UNIT_TYPE" val="m_h_i"/>
  <p:tag name="KSO_WM_UNIT_INDEX" val="1_4_4"/>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93"/>
  <p:tag name="KSO_WM_BEAUTIFY_FLAG" val="#wm#"/>
  <p:tag name="KSO_WM_UNIT_TEXT_FILL_FORE_SCHEMECOLOR_INDEX" val="13"/>
  <p:tag name="KSO_WM_UNIT_TEXT_FILL_TYPE" val="1"/>
  <p:tag name="KSO_WM_UNIT_USESOURCEFORMAT_APPLY" val="1"/>
</p:tagLst>
</file>

<file path=ppt/tags/tag2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3_4"/>
  <p:tag name="KSO_WM_TEMPLATE_CATEGORY" val="diagram"/>
  <p:tag name="KSO_WM_TEMPLATE_INDEX" val="20234388"/>
  <p:tag name="KSO_WM_UNIT_LAYERLEVEL" val="1_1_1"/>
  <p:tag name="KSO_WM_TAG_VERSION" val="3.0"/>
  <p:tag name="KSO_WM_DIAGRAM_GROUP_CODE" val="m1-1"/>
  <p:tag name="KSO_WM_UNIT_TYPE" val="m_h_i"/>
  <p:tag name="KSO_WM_UNIT_INDEX" val="1_3_4"/>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93"/>
  <p:tag name="KSO_WM_BEAUTIFY_FLAG" val="#wm#"/>
  <p:tag name="KSO_WM_UNIT_TEXT_FILL_FORE_SCHEMECOLOR_INDEX" val="13"/>
  <p:tag name="KSO_WM_UNIT_TEXT_FILL_TYPE" val="1"/>
  <p:tag name="KSO_WM_UNIT_USESOURCEFORMAT_APPLY" val="1"/>
</p:tagLst>
</file>

<file path=ppt/tags/tag2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x*1_1_1"/>
  <p:tag name="KSO_WM_TEMPLATE_CATEGORY" val="diagram"/>
  <p:tag name="KSO_WM_TEMPLATE_INDEX" val="20234388"/>
  <p:tag name="KSO_WM_UNIT_LAYERLEVEL" val="1_1_1"/>
  <p:tag name="KSO_WM_TAG_VERSION" val="3.0"/>
  <p:tag name="KSO_WM_UNIT_VALUE" val="96*96"/>
  <p:tag name="KSO_WM_DIAGRAM_GROUP_CODE" val="m1-1"/>
  <p:tag name="KSO_WM_UNIT_TYPE" val="m_h_x"/>
  <p:tag name="KSO_WM_UNIT_INDEX" val="1_1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quot;colorType&quot;:1,&quot;foreColorIndex&quot;:5,&quot;transparency&quot;:0},&quot;type&quot;:1},&quot;glow&quot;:{&quot;colorType&quot;:0},&quot;line&quot;:{&quot;type&quot;:0},&quot;shadow&quot;:{&quot;brightness&quot;:0,&quot;colorType&quot;:1,&quot;foreColorIndex&quot;:5,&quot;transparency&quot;:0.15000000596046448},&quot;threeD&quot;:{&quot;curvedSurface&quot;:{&quot;brightness&quot;:0,&quot;colorType&quot;:2,&quot;rgb&quot;:&quot;#000000&quot;},&quot;depth&quot;:{&quot;colorType&quot;:0}}},&quot;text&quot;:{&quot;fill&quot;:{},&quot;glow&quot;:{},&quot;line&quot;:{},&quot;shadow&quot;:{},&quot;threeD&quot;:{}}}"/>
  <p:tag name="KSO_WM_BEAUTIFY_FLAG" val="#wm#"/>
  <p:tag name="KSO_WM_UNIT_FILL_FORE_SCHEMECOLOR_INDEX" val="5"/>
  <p:tag name="KSO_WM_UNIT_FILL_TYPE" val="1"/>
  <p:tag name="KSO_WM_UNIT_SHADOW_SCHEMECOLOR_INDEX" val="5"/>
  <p:tag name="KSO_WM_UNIT_USESOURCEFORMAT_APPLY" val="1"/>
</p:tagLst>
</file>

<file path=ppt/tags/tag25.xml><?xml version="1.0" encoding="utf-8"?>
<p:tagLst xmlns:p="http://schemas.openxmlformats.org/presentationml/2006/main">
  <p:tag name="YOO_CHATSHAPE_AUTHOR" val="倍进教育"/>
  <p:tag name="YOO_CHATSHAPE_TYPE" val="YOO_CHATSHAPE_AUTHOR"/>
</p:tagLst>
</file>

<file path=ppt/tags/tag2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x*1_4_1"/>
  <p:tag name="KSO_WM_TEMPLATE_CATEGORY" val="diagram"/>
  <p:tag name="KSO_WM_TEMPLATE_INDEX" val="20234388"/>
  <p:tag name="KSO_WM_UNIT_LAYERLEVEL" val="1_1_1"/>
  <p:tag name="KSO_WM_TAG_VERSION" val="3.0"/>
  <p:tag name="KSO_WM_UNIT_VALUE" val="95*87"/>
  <p:tag name="KSO_WM_DIAGRAM_GROUP_CODE" val="m1-1"/>
  <p:tag name="KSO_WM_UNIT_TYPE" val="m_h_x"/>
  <p:tag name="KSO_WM_UNIT_INDEX" val="1_4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quot;colorType&quot;:1,&quot;foreColorIndex&quot;:5,&quot;transparency&quot;:0},&quot;type&quot;:1},&quot;glow&quot;:{&quot;colorType&quot;:0},&quot;line&quot;:{&quot;type&quot;:0},&quot;shadow&quot;:{&quot;brightness&quot;:0,&quot;colorType&quot;:1,&quot;foreColorIndex&quot;:5,&quot;transparency&quot;:0.15000000596046448},&quot;threeD&quot;:{&quot;curvedSurface&quot;:{&quot;brightness&quot;:0,&quot;colorType&quot;:2,&quot;rgb&quot;:&quot;#000000&quot;},&quot;depth&quot;:{&quot;colorType&quot;:0}}},&quot;text&quot;:{&quot;fill&quot;:{},&quot;glow&quot;:{},&quot;line&quot;:{},&quot;shadow&quot;:{},&quot;threeD&quot;:{}}}"/>
  <p:tag name="KSO_WM_UNIT_FILL_FORE_SCHEMECOLOR_INDEX" val="8"/>
  <p:tag name="KSO_WM_UNIT_FILL_FORE_SCHEMECOLOR_INDEX_BRIGHTNESS" val="0"/>
  <p:tag name="KSO_WM_BEAUTIFY_FLAG" val="#wm#"/>
  <p:tag name="KSO_WM_UNIT_FILL_TYPE" val="1"/>
  <p:tag name="KSO_WM_UNIT_SHADOW_SCHEMECOLOR_INDEX" val="8"/>
  <p:tag name="KSO_WM_UNIT_USESOURCEFORMAT_APPLY" val="1"/>
</p:tagLst>
</file>

<file path=ppt/tags/tag2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x*1_3_1"/>
  <p:tag name="KSO_WM_TEMPLATE_CATEGORY" val="diagram"/>
  <p:tag name="KSO_WM_TEMPLATE_INDEX" val="20234388"/>
  <p:tag name="KSO_WM_UNIT_LAYERLEVEL" val="1_1_1"/>
  <p:tag name="KSO_WM_TAG_VERSION" val="3.0"/>
  <p:tag name="KSO_WM_UNIT_VALUE" val="105*105"/>
  <p:tag name="KSO_WM_DIAGRAM_GROUP_CODE" val="m1-1"/>
  <p:tag name="KSO_WM_UNIT_TYPE" val="m_h_x"/>
  <p:tag name="KSO_WM_UNIT_INDEX" val="1_3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solid&quot;:{&quot;brightness&quot;:0,&quot;colorType&quot;:1,&quot;foreColorIndex&quot;:5,&quot;transparency&quot;:0},&quot;type&quot;:1},&quot;glow&quot;:{&quot;colorType&quot;:0},&quot;line&quot;:{&quot;type&quot;:0},&quot;shadow&quot;:{&quot;brightness&quot;:0,&quot;colorType&quot;:1,&quot;foreColorIndex&quot;:5,&quot;transparency&quot;:0.15000000596046448},&quot;threeD&quot;:{&quot;curvedSurface&quot;:{&quot;brightness&quot;:0,&quot;colorType&quot;:2,&quot;rgb&quot;:&quot;#000000&quot;},&quot;depth&quot;:{&quot;colorType&quot;:0}}},&quot;text&quot;:{&quot;fill&quot;:{},&quot;glow&quot;:{},&quot;line&quot;:{},&quot;shadow&quot;:{},&quot;threeD&quot;:{}}}"/>
  <p:tag name="KSO_WM_UNIT_FILL_FORE_SCHEMECOLOR_INDEX" val="7"/>
  <p:tag name="KSO_WM_UNIT_FILL_FORE_SCHEMECOLOR_INDEX_BRIGHTNESS" val="0"/>
  <p:tag name="KSO_WM_BEAUTIFY_FLAG" val="#wm#"/>
  <p:tag name="KSO_WM_UNIT_FILL_TYPE" val="1"/>
  <p:tag name="KSO_WM_UNIT_SHADOW_SCHEMECOLOR_INDEX" val="7"/>
  <p:tag name="KSO_WM_UNIT_USESOURCEFORMAT_APPLY" val="1"/>
</p:tagLst>
</file>

<file path=ppt/tags/tag2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1_1"/>
  <p:tag name="KSO_WM_TEMPLATE_CATEGORY" val="diagram"/>
  <p:tag name="KSO_WM_TEMPLATE_INDEX" val="20234388"/>
  <p:tag name="KSO_WM_UNIT_LAYERLEVEL" val="1_1_1"/>
  <p:tag name="KSO_WM_TAG_VERSION" val="3.0"/>
  <p:tag name="KSO_WM_DIAGRAM_GROUP_CODE" val="m1-1"/>
  <p:tag name="KSO_WM_UNIT_SUBTYPE" val="d"/>
  <p:tag name="KSO_WM_UNIT_TYPE" val="m_h_i"/>
  <p:tag name="KSO_WM_UNIT_INDEX" val="1_1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
  <p:tag name="KSO_WM_UNIT_TEXT_FILL_TYPE" val="1"/>
  <p:tag name="KSO_WM_UNIT_USESOURCEFORMAT_APPLY" val="1"/>
</p:tagLst>
</file>

<file path=ppt/tags/tag2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2_1"/>
  <p:tag name="KSO_WM_TEMPLATE_CATEGORY" val="diagram"/>
  <p:tag name="KSO_WM_TEMPLATE_INDEX" val="20234388"/>
  <p:tag name="KSO_WM_UNIT_LAYERLEVEL" val="1_1_1"/>
  <p:tag name="KSO_WM_TAG_VERSION" val="3.0"/>
  <p:tag name="KSO_WM_DIAGRAM_GROUP_CODE" val="m1-1"/>
  <p:tag name="KSO_WM_UNIT_SUBTYPE" val="d"/>
  <p:tag name="KSO_WM_UNIT_TYPE" val="m_h_i"/>
  <p:tag name="KSO_WM_UNIT_INDEX" val="1_2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
  <p:tag name="KSO_WM_UNIT_TEXT_FILL_TYPE" val="1"/>
  <p:tag name="KSO_WM_UNIT_USESOURCEFORMAT_APPLY" val="1"/>
</p:tagLst>
</file>

<file path=ppt/tags/tag2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3_1"/>
  <p:tag name="KSO_WM_TEMPLATE_CATEGORY" val="diagram"/>
  <p:tag name="KSO_WM_TEMPLATE_INDEX" val="20234388"/>
  <p:tag name="KSO_WM_UNIT_LAYERLEVEL" val="1_1_1"/>
  <p:tag name="KSO_WM_TAG_VERSION" val="3.0"/>
  <p:tag name="KSO_WM_DIAGRAM_GROUP_CODE" val="m1-1"/>
  <p:tag name="KSO_WM_UNIT_SUBTYPE" val="d"/>
  <p:tag name="KSO_WM_UNIT_TYPE" val="m_h_i"/>
  <p:tag name="KSO_WM_UNIT_INDEX" val="1_3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
  <p:tag name="KSO_WM_UNIT_TEXT_FILL_TYPE" val="1"/>
  <p:tag name="KSO_WM_UNIT_USESOURCEFORMAT_APPLY" val="1"/>
</p:tagLst>
</file>

<file path=ppt/tags/tag2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388_2*m_h_i*1_4_1"/>
  <p:tag name="KSO_WM_TEMPLATE_CATEGORY" val="diagram"/>
  <p:tag name="KSO_WM_TEMPLATE_INDEX" val="20234388"/>
  <p:tag name="KSO_WM_UNIT_LAYERLEVEL" val="1_1_1"/>
  <p:tag name="KSO_WM_TAG_VERSION" val="3.0"/>
  <p:tag name="KSO_WM_DIAGRAM_GROUP_CODE" val="m1-1"/>
  <p:tag name="KSO_WM_UNIT_SUBTYPE" val="d"/>
  <p:tag name="KSO_WM_UNIT_TYPE" val="m_h_i"/>
  <p:tag name="KSO_WM_UNIT_INDEX" val="1_4_1"/>
  <p:tag name="KSO_WM_DIAGRAM_VERSION" val="3"/>
  <p:tag name="KSO_WM_DIAGRAM_COLOR_TRICK" val="1"/>
  <p:tag name="KSO_WM_DIAGRAM_COLOR_TEXT_CAN_REMOVE" val="s"/>
  <p:tag name="KSO_WM_DIAGRAM_MAX_ITEMCNT" val="5"/>
  <p:tag name="KSO_WM_DIAGRAM_MIN_ITEMCNT" val="3"/>
  <p:tag name="KSO_WM_DIAGRAM_VIRTUALLY_FRAME" val="{&quot;height&quot;:340.29645838213554,&quot;left&quot;:54.799921259842506,&quot;top&quot;:139.90354161786448,&quot;width&quot;:860.150078740157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
  <p:tag name="KSO_WM_UNIT_TEXT_FILL_TYPE" val="1"/>
  <p:tag name="KSO_WM_UNIT_USESOURCEFORMAT_APPLY" val="1"/>
</p:tagLst>
</file>

<file path=ppt/tags/tag256.xml><?xml version="1.0" encoding="utf-8"?>
<p:tagLst xmlns:p="http://schemas.openxmlformats.org/presentationml/2006/main">
  <p:tag name="KSO_WM_SLIDE_ID" val="diagram20234388_3"/>
  <p:tag name="KSO_WM_TEMPLATE_SUBCATEGORY" val="0"/>
  <p:tag name="KSO_WM_TEMPLATE_MASTER_TYPE" val="0"/>
  <p:tag name="KSO_WM_TEMPLATE_COLOR_TYPE" val="0"/>
  <p:tag name="KSO_WM_SLIDE_ITEM_CNT" val="5"/>
  <p:tag name="KSO_WM_SLIDE_INDEX" val="3"/>
  <p:tag name="KSO_WM_TAG_VERSION" val="3.0"/>
  <p:tag name="KSO_WM_BEAUTIFY_FLAG" val="#wm#"/>
  <p:tag name="KSO_WM_TEMPLATE_CATEGORY" val="diagram"/>
  <p:tag name="KSO_WM_TEMPLATE_INDEX" val="20234388"/>
  <p:tag name="KSO_WM_SLIDE_TYPE" val="text"/>
  <p:tag name="KSO_WM_SLIDE_SUBTYPE" val="diag"/>
  <p:tag name="KSO_WM_SLIDE_SIZE" val="850.397*324.144"/>
  <p:tag name="KSO_WM_SLIDE_POSITION" val="54.7999*139.904"/>
  <p:tag name="KSO_WM_SLIDE_LAYOUT" val="a_m"/>
  <p:tag name="KSO_WM_SLIDE_LAYOUT_CNT" val="1_1"/>
  <p:tag name="KSO_WM_SPECIAL_SOURCE" val="bdnull"/>
  <p:tag name="KSO_WM_DIAGRAM_GROUP_CODE" val="m1-1"/>
  <p:tag name="KSO_WM_SLIDE_DIAGTYPE" val="m"/>
</p:tagLst>
</file>

<file path=ppt/tags/tag25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5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5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6.xml><?xml version="1.0" encoding="utf-8"?>
<p:tagLst xmlns:p="http://schemas.openxmlformats.org/presentationml/2006/main">
  <p:tag name="TAG_AIGCCREATORID" val="AIGC生成内容仅供参考-2025/8/5 18:04:21"/>
  <p:tag name="YOO_CHATPAGE_TYPE" val="TAG_CHATPAGE_COVER"/>
  <p:tag name="YOO_CHATSHAPE_TITLE" val="幼儿园教育评价"/>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6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6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6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6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6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6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6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6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6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6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7.xml><?xml version="1.0" encoding="utf-8"?>
<p:tagLst xmlns:p="http://schemas.openxmlformats.org/presentationml/2006/main">
  <p:tag name="KSO_WM_BEAUTIFY_FLAG" val=""/>
  <p:tag name="TAG_CHATPAGE_CHAPTER" val="0"/>
  <p:tag name="YOO_CHATSHAPE_TYPE" val="YOO_CHATSHAPE_NUM"/>
</p:tagLst>
</file>

<file path=ppt/tags/tag27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7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7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7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7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7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7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7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7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7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8.xml><?xml version="1.0" encoding="utf-8"?>
<p:tagLst xmlns:p="http://schemas.openxmlformats.org/presentationml/2006/main">
  <p:tag name="KSO_WM_BEAUTIFY_FLAG" val=""/>
  <p:tag name="YOO_CHATSHAPE_TYPE" val="YOO_CHATSHAPE_TITLE"/>
</p:tagLst>
</file>

<file path=ppt/tags/tag28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8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8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8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8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8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8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87.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288.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28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725_1*h_a*1_1"/>
  <p:tag name="KSO_WM_TEMPLATE_CATEGORY" val="custom"/>
  <p:tag name="KSO_WM_TEMPLATE_INDEX" val="20234725"/>
  <p:tag name="KSO_WM_UNIT_LAYERLEVEL" val="1_1"/>
  <p:tag name="KSO_WM_TAG_VERSION" val="3.0"/>
  <p:tag name="KSO_WM_BEAUTIFY_FLAG" val="#wm#"/>
  <p:tag name="KSO_WM_UNIT_VALUE" val="25"/>
  <p:tag name="KSO_WM_UNIT_TEXT_TYPE" val="1"/>
  <p:tag name="KSO_WM_UNIT_PRESET_TEXT" val="单击此处添加项标题"/>
</p:tagLst>
</file>

<file path=ppt/tags/tag29.xml><?xml version="1.0" encoding="utf-8"?>
<p:tagLst xmlns:p="http://schemas.openxmlformats.org/presentationml/2006/main">
  <p:tag name="KSO_WM_BEAUTIFY_FLAG" val=""/>
</p:tagLst>
</file>

<file path=ppt/tags/tag2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29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292.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293.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29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2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2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2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2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299.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30.xml><?xml version="1.0" encoding="utf-8"?>
<p:tagLst xmlns:p="http://schemas.openxmlformats.org/presentationml/2006/main">
  <p:tag name="KSO_WM_BEAUTIFY_FLAG" val=""/>
</p:tagLst>
</file>

<file path=ppt/tags/tag30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0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0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0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0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0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0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0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0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0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1.xml><?xml version="1.0" encoding="utf-8"?>
<p:tagLst xmlns:p="http://schemas.openxmlformats.org/presentationml/2006/main">
  <p:tag name="KSO_WM_BEAUTIFY_FLAG" val=""/>
</p:tagLst>
</file>

<file path=ppt/tags/tag3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1"/>
  <p:tag name="KSO_WM_TEMPLATE_CATEGORY" val="custom"/>
  <p:tag name="KSO_WM_TEMPLATE_INDEX" val="20234484"/>
  <p:tag name="KSO_WM_UNIT_LAYERLEVEL" val="1"/>
  <p:tag name="KSO_WM_TAG_VERSION" val="3.0"/>
  <p:tag name="KSO_WM_BEAUTIFY_FLAG" val="#wm#"/>
  <p:tag name="KSO_WM_UNIT_TYPE" val="i"/>
  <p:tag name="KSO_WM_UNIT_INDEX" val="1"/>
</p:tagLst>
</file>

<file path=ppt/tags/tag3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2"/>
  <p:tag name="KSO_WM_TEMPLATE_CATEGORY" val="custom"/>
  <p:tag name="KSO_WM_TEMPLATE_INDEX" val="20234484"/>
  <p:tag name="KSO_WM_UNIT_LAYERLEVEL" val="1"/>
  <p:tag name="KSO_WM_TAG_VERSION" val="3.0"/>
  <p:tag name="KSO_WM_BEAUTIFY_FLAG" val="#wm#"/>
  <p:tag name="KSO_WM_UNIT_TYPE" val="i"/>
  <p:tag name="KSO_WM_UNIT_INDEX" val="2"/>
</p:tagLst>
</file>

<file path=ppt/tags/tag3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a*1"/>
  <p:tag name="KSO_WM_TEMPLATE_CATEGORY" val="custom"/>
  <p:tag name="KSO_WM_TEMPLATE_INDEX" val="20234484"/>
  <p:tag name="KSO_WM_UNIT_LAYERLEVEL" val="1"/>
  <p:tag name="KSO_WM_TAG_VERSION" val="3.0"/>
  <p:tag name="KSO_WM_BEAUTIFY_FLAG" val="#wm#"/>
  <p:tag name="KSO_WM_UNIT_ISCONTENTSTITLE" val="0"/>
  <p:tag name="KSO_WM_UNIT_ISNUMDGMTITLE" val="0"/>
  <p:tag name="KSO_WM_UNIT_NOCLEAR" val="0"/>
  <p:tag name="KSO_WM_UNIT_TYPE" val="a"/>
  <p:tag name="KSO_WM_UNIT_INDEX" val="1"/>
  <p:tag name="KSO_WM_UNIT_VALUE" val="29"/>
  <p:tag name="KSO_WM_UNIT_TEXT_TYPE" val="1"/>
  <p:tag name="KSO_WM_UNIT_PRESET_TEXT" val="单击此处添加标题"/>
</p:tagLst>
</file>

<file path=ppt/tags/tag313.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4484_1*i*3"/>
  <p:tag name="KSO_WM_TEMPLATE_CATEGORY" val="custom"/>
  <p:tag name="KSO_WM_TEMPLATE_INDEX" val="20234484"/>
  <p:tag name="KSO_WM_UNIT_LAYERLEVEL" val="1"/>
  <p:tag name="KSO_WM_TAG_VERSION" val="3.0"/>
  <p:tag name="KSO_WM_UNIT_TYPE" val="i"/>
  <p:tag name="KSO_WM_UNIT_INDEX" val="3"/>
</p:tagLst>
</file>

<file path=ppt/tags/tag3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4"/>
  <p:tag name="KSO_WM_TEMPLATE_CATEGORY" val="custom"/>
  <p:tag name="KSO_WM_TEMPLATE_INDEX" val="20234484"/>
  <p:tag name="KSO_WM_UNIT_LAYERLEVEL" val="1"/>
  <p:tag name="KSO_WM_TAG_VERSION" val="3.0"/>
  <p:tag name="KSO_WM_BEAUTIFY_FLAG" val="#wm#"/>
  <p:tag name="KSO_WM_UNIT_TYPE" val="i"/>
  <p:tag name="KSO_WM_UNIT_INDEX" val="4"/>
</p:tagLst>
</file>

<file path=ppt/tags/tag3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5"/>
  <p:tag name="KSO_WM_TEMPLATE_CATEGORY" val="custom"/>
  <p:tag name="KSO_WM_TEMPLATE_INDEX" val="20234484"/>
  <p:tag name="KSO_WM_UNIT_LAYERLEVEL" val="1"/>
  <p:tag name="KSO_WM_TAG_VERSION" val="3.0"/>
  <p:tag name="KSO_WM_BEAUTIFY_FLAG" val="#wm#"/>
  <p:tag name="KSO_WM_UNIT_TYPE" val="i"/>
  <p:tag name="KSO_WM_UNIT_INDEX" val="5"/>
</p:tagLst>
</file>

<file path=ppt/tags/tag3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6"/>
  <p:tag name="KSO_WM_TEMPLATE_CATEGORY" val="custom"/>
  <p:tag name="KSO_WM_TEMPLATE_INDEX" val="20234484"/>
  <p:tag name="KSO_WM_UNIT_LAYERLEVEL" val="1"/>
  <p:tag name="KSO_WM_TAG_VERSION" val="3.0"/>
  <p:tag name="KSO_WM_BEAUTIFY_FLAG" val="#wm#"/>
  <p:tag name="KSO_WM_UNIT_TYPE" val="i"/>
  <p:tag name="KSO_WM_UNIT_INDEX" val="6"/>
</p:tagLst>
</file>

<file path=ppt/tags/tag317.xml><?xml version="1.0" encoding="utf-8"?>
<p:tagLst xmlns:p="http://schemas.openxmlformats.org/presentationml/2006/main">
  <p:tag name="KSO_WM_BEAUTIFY_FLAG" val="#wm#"/>
  <p:tag name="KSO_WM_TEMPLATE_CATEGORY" val="custom"/>
  <p:tag name="KSO_WM_TEMPLATE_INDEX" val="20234484"/>
  <p:tag name="KSO_WM_SLIDE_ID" val="custom20234484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50*474"/>
  <p:tag name="KSO_WM_SLIDE_POSITION" val="54*28"/>
  <p:tag name="KSO_WM_TAG_VERSION" val="3.0"/>
  <p:tag name="KSO_WM_SLIDE_LAYOUT" val="a_α"/>
  <p:tag name="KSO_WM_SLIDE_LAYOUT_CNT" val="1_1"/>
</p:tagLst>
</file>

<file path=ppt/tags/tag31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1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2.xml><?xml version="1.0" encoding="utf-8"?>
<p:tagLst xmlns:p="http://schemas.openxmlformats.org/presentationml/2006/main">
  <p:tag name="TAG_AIGCCREATORID" val="AIGC生成内容仅供参考-2025/8/5 18:04:21"/>
  <p:tag name="TAG_CHAPTER_ID" val="0"/>
  <p:tag name="YOO_CHATPAGE_TYPE" val="TAG_CHATPAGE_CHAPTER"/>
  <p:tag name="YOO_CHATSHAPE_TITLE" val="第一章 幼儿园教育评价概述"/>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2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2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2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2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2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2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2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2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2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2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3.xml><?xml version="1.0" encoding="utf-8"?>
<p:tagLst xmlns:p="http://schemas.openxmlformats.org/presentationml/2006/main">
  <p:tag name="YOO_CHATSHAPE_TYPE" val="YOO_CHATSHAPE_DECORATION"/>
</p:tagLst>
</file>

<file path=ppt/tags/tag33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3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3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3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3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3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3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3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3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22_1*a*1"/>
  <p:tag name="KSO_WM_TEMPLATE_CATEGORY" val="custom"/>
  <p:tag name="KSO_WM_TEMPLATE_INDEX" val="20235622"/>
  <p:tag name="KSO_WM_UNIT_LAYERLEVEL" val="1"/>
  <p:tag name="KSO_WM_TAG_VERSION" val="3.0"/>
  <p:tag name="KSO_WM_BEAUTIFY_FLAG" val="#wm#"/>
  <p:tag name="KSO_WM_UNIT_VALUE" val="30"/>
  <p:tag name="KSO_WM_UNIT_PRESET_TEXT" val="单击此处添加标题"/>
  <p:tag name="KSO_WM_UNIT_TEXT_TYPE" val="1"/>
</p:tagLst>
</file>

<file path=ppt/tags/tag339.xml><?xml version="1.0" encoding="utf-8"?>
<p:tagLst xmlns:p="http://schemas.openxmlformats.org/presentationml/2006/main">
  <p:tag name="KSO_WM_SLIDE_ID" val="custom20235622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622"/>
  <p:tag name="KSO_WM_SLIDE_TYPE" val="text"/>
  <p:tag name="KSO_WM_SLIDE_SUBTYPE" val="picTxt"/>
  <p:tag name="KSO_WM_SLIDE_SIZE" val="864*444"/>
  <p:tag name="KSO_WM_SLIDE_POSITION" val="48*47"/>
  <p:tag name="KSO_WM_SLIDE_LAYOUT" val="a_α"/>
  <p:tag name="KSO_WM_SLIDE_LAYOUT_CNT" val="1_1"/>
  <p:tag name="KSO_WM_SPECIAL_SOURCE" val="bdnull"/>
</p:tagLst>
</file>

<file path=ppt/tags/tag34.xml><?xml version="1.0" encoding="utf-8"?>
<p:tagLst xmlns:p="http://schemas.openxmlformats.org/presentationml/2006/main">
  <p:tag name="TAG_CONTENT_SUBINDEX" val="2"/>
  <p:tag name="YOO_CHATSHAPE_TYPE" val="YOO_CHATSHAPE_HIDDEN"/>
</p:tagLst>
</file>

<file path=ppt/tags/tag34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4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4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4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4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4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4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4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4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4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5.xml><?xml version="1.0" encoding="utf-8"?>
<p:tagLst xmlns:p="http://schemas.openxmlformats.org/presentationml/2006/main">
  <p:tag name="TAG_CONTENT_SUBINDEX" val="1"/>
  <p:tag name="YOO_CHATSHAPE_TYPE" val="YOO_CHATSHAPE_IMAGE"/>
</p:tagLst>
</file>

<file path=ppt/tags/tag35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5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5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5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5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5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5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5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5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6.xml><?xml version="1.0" encoding="utf-8"?>
<p:tagLst xmlns:p="http://schemas.openxmlformats.org/presentationml/2006/main">
  <p:tag name="TAG_CONTENT_SUBINDEX" val="2"/>
  <p:tag name="YOO_CHATSHAPE_TYPE" val="YOO_CHATSHAPE_IMAGE"/>
</p:tagLst>
</file>

<file path=ppt/tags/tag36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6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6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6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6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6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6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6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6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6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7.xml><?xml version="1.0" encoding="utf-8"?>
<p:tagLst xmlns:p="http://schemas.openxmlformats.org/presentationml/2006/main">
  <p:tag name="YOO_CHATSHAPE_TYPE" val="YOO_CHATSHAPE_TITLE"/>
</p:tagLst>
</file>

<file path=ppt/tags/tag37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26_1*a*1"/>
  <p:tag name="KSO_WM_TEMPLATE_CATEGORY" val="custom"/>
  <p:tag name="KSO_WM_TEMPLATE_INDEX" val="20235626"/>
  <p:tag name="KSO_WM_UNIT_LAYERLEVEL" val="1"/>
  <p:tag name="KSO_WM_TAG_VERSION" val="3.0"/>
  <p:tag name="KSO_WM_BEAUTIFY_FLAG" val="#wm#"/>
  <p:tag name="KSO_WM_UNIT_VALUE" val="30"/>
  <p:tag name="KSO_WM_UNIT_PRESET_TEXT" val="单击此处添加标题"/>
  <p:tag name="KSO_WM_UNIT_TEXT_TYPE" val="1"/>
</p:tagLst>
</file>

<file path=ppt/tags/tag371.xml><?xml version="1.0" encoding="utf-8"?>
<p:tagLst xmlns:p="http://schemas.openxmlformats.org/presentationml/2006/main">
  <p:tag name="KSO_WM_SLIDE_ID" val="custom20235626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626"/>
  <p:tag name="KSO_WM_SLIDE_TYPE" val="text"/>
  <p:tag name="KSO_WM_SLIDE_SUBTYPE" val="picTxt"/>
  <p:tag name="KSO_WM_SLIDE_SIZE" val="865*444"/>
  <p:tag name="KSO_WM_SLIDE_POSITION" val="47*47"/>
  <p:tag name="KSO_WM_SLIDE_LAYOUT" val="a_β"/>
  <p:tag name="KSO_WM_SLIDE_LAYOUT_CNT" val="1_1"/>
  <p:tag name="KSO_WM_SPECIAL_SOURCE" val="bdnull"/>
</p:tagLst>
</file>

<file path=ppt/tags/tag37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7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7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7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7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7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7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7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8.xml><?xml version="1.0" encoding="utf-8"?>
<p:tagLst xmlns:p="http://schemas.openxmlformats.org/presentationml/2006/main">
  <p:tag name="YOO_CHATSHAPE_TYPE" val="YOO_CHATSHAPE_CONTENT"/>
</p:tagLst>
</file>

<file path=ppt/tags/tag38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8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8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8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8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8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8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8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8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8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9.xml><?xml version="1.0" encoding="utf-8"?>
<p:tagLst xmlns:p="http://schemas.openxmlformats.org/presentationml/2006/main">
  <p:tag name="TAG_CONTENT_SUBINDEX" val="3"/>
  <p:tag name="YOO_CHATSHAPE_TYPE" val="YOO_CHATSHAPE_IMAGE"/>
</p:tagLst>
</file>

<file path=ppt/tags/tag39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9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9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9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9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9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9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9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9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9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40.xml><?xml version="1.0" encoding="utf-8"?>
<p:tagLst xmlns:p="http://schemas.openxmlformats.org/presentationml/2006/main">
  <p:tag name="YOO_CHATSHAPE_TYPE" val="YOO_CHATSHAPE_PAGEDECORATE"/>
</p:tagLst>
</file>

<file path=ppt/tags/tag40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0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02.xml><?xml version="1.0" encoding="utf-8"?>
<p:tagLst xmlns:p="http://schemas.openxmlformats.org/presentationml/2006/main">
  <p:tag name="TABLE_ENDDRAG_ORIGIN_RECT" val="613*285"/>
  <p:tag name="TABLE_ENDDRAG_RECT" val="204*236*613*285"/>
</p:tagLst>
</file>

<file path=ppt/tags/tag40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0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0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0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0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0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0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1.xml><?xml version="1.0" encoding="utf-8"?>
<p:tagLst xmlns:p="http://schemas.openxmlformats.org/presentationml/2006/main">
  <p:tag name="KSO_WM_DIAGRAM_VIRTUALLY_FRAME" val="{&quot;height&quot;:182.35,&quot;left&quot;:8.7,&quot;top&quot;:283.15,&quot;width&quot;:604.15}"/>
</p:tagLst>
</file>

<file path=ppt/tags/tag41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1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1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1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1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1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1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1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1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2.xml><?xml version="1.0" encoding="utf-8"?>
<p:tagLst xmlns:p="http://schemas.openxmlformats.org/presentationml/2006/main">
  <p:tag name="KSO_WM_DIAGRAM_VIRTUALLY_FRAME" val="{&quot;height&quot;:182.35,&quot;left&quot;:8.7,&quot;top&quot;:283.15,&quot;width&quot;:604.15}"/>
</p:tagLst>
</file>

<file path=ppt/tags/tag42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2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2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23.xml><?xml version="1.0" encoding="utf-8"?>
<p:tagLst xmlns:p="http://schemas.openxmlformats.org/presentationml/2006/main">
  <p:tag name="KSO_WM_UNIT_ISCONTENTSTITLE" val="0"/>
  <p:tag name="KSO_WM_UNIT_ISNUMDGMTITLE" val="0"/>
  <p:tag name="KSO_WM_UNIT_NOCLEAR" val="0"/>
  <p:tag name="KSO_WM_UNIT_VALUE" val="23"/>
  <p:tag name="KSO_WM_UNIT_HIGHLIGHT" val="0"/>
  <p:tag name="KSO_WM_UNIT_COMPATIBLE" val="0"/>
  <p:tag name="KSO_WM_UNIT_DIAGRAM_ISNUMVISUAL" val="0"/>
  <p:tag name="KSO_WM_UNIT_DIAGRAM_ISREFERUNIT" val="0"/>
  <p:tag name="KSO_WM_UNIT_TYPE" val="a"/>
  <p:tag name="KSO_WM_UNIT_INDEX" val="1"/>
  <p:tag name="KSO_WM_UNIT_ID" val="custom20238440_1*a*1"/>
  <p:tag name="KSO_WM_TEMPLATE_CATEGORY" val="custom"/>
  <p:tag name="KSO_WM_TEMPLATE_INDEX" val="20238440"/>
  <p:tag name="KSO_WM_UNIT_LAYERLEVEL" val="1"/>
  <p:tag name="KSO_WM_TAG_VERSION" val="3.0"/>
  <p:tag name="KSO_WM_BEAUTIFY_FLAG" val="#wm#"/>
  <p:tag name="KSO_WM_UNIT_TEXT_TYPE" val="1"/>
  <p:tag name="KSO_WM_UNIT_PRESET_TEXT" val="单击此处添加大标题内容"/>
</p:tagLst>
</file>

<file path=ppt/tags/tag4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8440_1*i*1"/>
  <p:tag name="KSO_WM_UNIT_LAYERLEVEL" val="1"/>
  <p:tag name="KSO_WM_TAG_VERSION" val="3.0"/>
  <p:tag name="KSO_WM_BEAUTIFY_FLAG" val="#wm#"/>
  <p:tag name="KSO_WM_UNIT_TYPE" val="i"/>
  <p:tag name="KSO_WM_UNIT_INDEX" val="1"/>
  <p:tag name="KSO_WM_SLIDE_BACKGROUND_TYPE" val="bottomTop"/>
  <p:tag name="KSO_WM_SLIDE_BK_DARK_LIGHT" val="2"/>
  <p:tag name="KSO_WM_UNIT_BK_DARK_LIGHT" val="2"/>
  <p:tag name="KSO_WM_UNIT_FILL_FORE_SCHEMECOLOR_INDEX_BRIGHTNESS" val="0"/>
  <p:tag name="KSO_WM_UNIT_FILL_FORE_SCHEMECOLOR_INDEX" val="15"/>
  <p:tag name="KSO_WM_UNIT_FILL_TYPE" val="1"/>
  <p:tag name="KSO_WM_UNIT_TEXT_FILL_FORE_SCHEMECOLOR_INDEX_BRIGHTNESS" val="0"/>
  <p:tag name="KSO_WM_UNIT_TEXT_FILL_FORE_SCHEMECOLOR_INDEX" val="2"/>
  <p:tag name="KSO_WM_UNIT_TEXT_FILL_TYPE" val="1"/>
  <p:tag name="KSO_WM_TEMPLATE_CATEGORY" val="custom"/>
  <p:tag name="KSO_WM_TEMPLATE_INDEX" val="20238440"/>
  <p:tag name="KSO_WM_TEMPLATE_ASSEMBLE_XID" val="637600a50c9383becde15bb6"/>
  <p:tag name="KSO_WM_TEMPLATE_ASSEMBLE_GROUPID" val="637600a50c9383becde15bb6"/>
</p:tagLst>
</file>

<file path=ppt/tags/tag425.xml><?xml version="1.0" encoding="utf-8"?>
<p:tagLst xmlns:p="http://schemas.openxmlformats.org/presentationml/2006/main">
  <p:tag name="KSO_WM_UNIT_BLOCK" val="0"/>
  <p:tag name="KSO_WM_UNIT_HIGHLIGHT" val="0"/>
  <p:tag name="KSO_WM_UNIT_COMPATIBLE" val="0"/>
  <p:tag name="KSO_WM_UNIT_DIAGRAM_ISNUMVISUAL" val="0"/>
  <p:tag name="KSO_WM_UNIT_DIAGRAM_ISREFERUNIT" val="0"/>
  <p:tag name="KSO_WM_UNIT_TYPE" val="i"/>
  <p:tag name="KSO_WM_UNIT_INDEX" val="2"/>
  <p:tag name="KSO_WM_UNIT_ID" val="custom20238440_1*i*2"/>
  <p:tag name="KSO_WM_TEMPLATE_CATEGORY" val="custom"/>
  <p:tag name="KSO_WM_TEMPLATE_INDEX" val="20238440"/>
  <p:tag name="KSO_WM_UNIT_LAYERLEVEL" val="1"/>
  <p:tag name="KSO_WM_TAG_VERSION" val="3.0"/>
  <p:tag name="KSO_WM_BEAUTIFY_FLAG" val="#wm#"/>
  <p:tag name="KSO_WM_CHIP_GROUPID" val="5eda18a25860357932c55e72"/>
  <p:tag name="KSO_WM_UNIT_SM_LIMIT_TYPE" val="2"/>
  <p:tag name="KSO_WM_UNIT_DECORATE_INFO" val="{&quot;DecorateInfoH&quot;:{&quot;IsAbs&quot;:false},&quot;DecorateInfoW&quot;:{&quot;IsAbs&quot;:false},&quot;DecorateInfoX&quot;:{&quot;IsAbs&quot;:false,&quot;Pos&quot;:1},&quot;DecorateInfoY&quot;:{&quot;IsAbs&quot;:false,&quot;Pos&quot;:1},&quot;ReferentInfo&quot;:{&quot;Id&quot;:&quot;72e7dc758fee4e6db4f5488c2d49ac62&quot;,&quot;X&quot;:{&quot;Pos&quot;:1},&quot;Y&quot;:{&quot;Pos&quot;:1}},&quot;whChangeMode&quot;:0}"/>
  <p:tag name="KSO_WM_UNIT_DEC_AREA_ID" val="0a8fc41e3c7145f98573150470e3ff5e"/>
  <p:tag name="KSO_WM_CHIP_XID" val="5eda18ef5860357932c55e83"/>
  <p:tag name="KSO_WM_UNIT_FILL_FORE_SCHEMECOLOR_INDEX_BRIGHTNESS" val="0"/>
  <p:tag name="KSO_WM_UNIT_FILL_FORE_SCHEMECOLOR_INDEX" val="14"/>
  <p:tag name="KSO_WM_UNIT_FILL_TYPE" val="1"/>
  <p:tag name="KSO_WM_UNIT_SHADOW_SCHEMECOLOR_INDEX_BRIGHTNESS" val="0"/>
  <p:tag name="KSO_WM_UNIT_SHADOW_SCHEMECOLOR_INDEX" val="13"/>
  <p:tag name="KSO_WM_UNIT_VALUE" val="864"/>
  <p:tag name="KSO_WM_TEMPLATE_ASSEMBLE_XID" val="637600a50c9383becde15bb6"/>
  <p:tag name="KSO_WM_TEMPLATE_ASSEMBLE_GROUPID" val="637600a50c9383becde15bb6"/>
</p:tagLst>
</file>

<file path=ppt/tags/tag42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8440_1*f*1"/>
  <p:tag name="KSO_WM_TEMPLATE_CATEGORY" val="custom"/>
  <p:tag name="KSO_WM_TEMPLATE_INDEX" val="20238440"/>
  <p:tag name="KSO_WM_UNIT_LAYERLEVEL" val="1"/>
  <p:tag name="KSO_WM_TAG_VERSION" val="3.0"/>
  <p:tag name="KSO_WM_BEAUTIFY_FLAG" val="#wm#"/>
  <p:tag name="KSO_WM_UNIT_TEXT_TYPE" val="1"/>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Lst>
</file>

<file path=ppt/tags/tag427.xml><?xml version="1.0" encoding="utf-8"?>
<p:tagLst xmlns:p="http://schemas.openxmlformats.org/presentationml/2006/main">
  <p:tag name="KSO_WM_BEAUTIFY_FLAG" val="#wm#"/>
  <p:tag name="KSO_WM_TEMPLATE_CATEGORY" val="custom"/>
  <p:tag name="KSO_WM_TEMPLATE_INDEX" val="20238440"/>
  <p:tag name="KSO_WM_CHIP_INFOS" val="{&quot;type&quot;:0,&quot;layout_type&quot;:&quot;topbottom&quot;,&quot;layout_feature&quot;:1,&quot;aspect_ratio&quot;:&quot;16:9&quot;,&quot;same_font_size&quot;:false,&quot;diagram&quot;:{&quot;type&quot;:[],&quot;direction&quot;:0,&quot;isSupportDecBetweenItems&quot;:false},&quot;tags&quot;:{&quot;style&quot;:[&quot;商务&quot;,&quot;简约&quot;,&quot;文艺清新&quot;,&quot;中国风&quot;,&quot;卡通&quot;,&quot;欧美风&quot;,&quot;黑板风&quot;,&quot;渐变风&quot;,&quot;党政风&quot;]},&quot;slide_type&quot;:[&quot;text&quot;]}"/>
  <p:tag name="KSO_WM_SLIDE_LAYOUT_INFO" val="{&quot;backgroundInfo&quot;:[{&quot;bottom&quot;:0,&quot;bottomAbs&quot;:false,&quot;left&quot;:0,&quot;leftAbs&quot;:false,&quot;right&quot;:0,&quot;rightAbs&quot;:false,&quot;top&quot;:0.44444444799999999,&quot;topAbs&quot;:false,&quot;type&quot;:&quot;bottomTop&quot;},{&quot;bottom&quot;:0,&quot;bottomAbs&quot;:false,&quot;left&quot;:0,&quot;leftAbs&quot;:false,&quot;right&quot;:0,&quot;rightAbs&quot;:false,&quot;top&quot;:0,&quot;topAbs&quot;:false,&quot;type&quot;:&quot;general&quot;}],&quot;id&quot;:&quot;2022-11-17T17:36:38&quot;,&quot;maxSize&quot;:{&quot;size1&quot;:26.699999999999999},&quot;minSize&quot;:{&quot;size1&quot;:20},&quot;normalSize&quot;:{&quot;size1&quot;:20},&quot;subLayout&quot;:[{&quot;id&quot;:&quot;2022-11-17T17:36:38&quot;,&quot;margin&quot;:{&quot;bottom&quot;:0,&quot;left&quot;:1.6929999589920044,&quot;right&quot;:1.6929999589920044,&quot;top&quot;:1.6929999589920044},&quot;type&quot;:0},{&quot;id&quot;:&quot;2022-11-17T17:36:38&quot;,&quot;margin&quot;:{&quot;bottom&quot;:2.5399999618530273,&quot;left&quot;:2.5399999618530273,&quot;right&quot;:2.5399999618530273,&quot;top&quot;:2.1170001029968262},&quot;type&quot;:0}],&quot;type&quot;:0}"/>
  <p:tag name="KSO_WM_SLIDE_BACKGROUND" val="[&quot;bottomTop&quot;,&quot;general&quot;]"/>
  <p:tag name="KSO_WM_SLIDE_RATIO" val="1.777778"/>
  <p:tag name="KSO_WM_SLIDE_ID" val="custom20238440_1"/>
  <p:tag name="KSO_WM_TEMPLATE_SUBCATEGORY" val="0"/>
  <p:tag name="KSO_WM_TEMPLATE_MASTER_TYPE" val="0"/>
  <p:tag name="KSO_WM_TEMPLATE_COLOR_TYPE" val="0"/>
  <p:tag name="KSO_WM_SLIDE_TYPE" val="text"/>
  <p:tag name="KSO_WM_SLIDE_SUBTYPE" val="pureTxt"/>
  <p:tag name="KSO_WM_SLIDE_ITEM_CNT" val="0"/>
  <p:tag name="KSO_WM_SLIDE_INDEX" val="1"/>
  <p:tag name="KSO_WM_SLIDE_SIZE" val="960*512"/>
  <p:tag name="KSO_WM_SLIDE_POSITION" val="0*28"/>
  <p:tag name="KSO_WM_TAG_VERSION" val="3.0"/>
  <p:tag name="KSO_WM_SLIDE_LAYOUT" val="a_f"/>
  <p:tag name="KSO_WM_SLIDE_LAYOUT_CNT" val="1_1"/>
  <p:tag name="KSO_WM_CHIP_FILLPROP" val="[[{&quot;text_align&quot;:&quot;lt&quot;,&quot;text_direction&quot;:&quot;horizontal&quot;,&quot;support_big_font&quot;:false,&quot;picture_toward&quot;:0,&quot;picture_dockside&quot;:[],&quot;fill_id&quot;:&quot;fbc1d1c81b9c4bca8f09873cfc4ac6db&quot;,&quot;fill_align&quot;:&quot;lt&quot;,&quot;chip_types&quot;:[&quot;header&quot;]},{&quot;text_align&quot;:&quot;lm&quot;,&quot;text_direction&quot;:&quot;horizontal&quot;,&quot;support_features&quot;:[&quot;collage&quot;,&quot;carousel&quot;],&quot;support_big_font&quot;:false,&quot;picture_toward&quot;:0,&quot;picture_dockside&quot;:[],&quot;fill_id&quot;:&quot;862a40b1085942b3ac37b2627f08a9a8&quot;,&quot;fill_align&quot;:&quot;cm&quot;,&quot;chip_types&quot;:[&quot;diagram&quot;,&quot;pictext&quot;,&quot;text&quot;,&quot;picture&quot;,&quot;chart&quot;,&quot;table&quot;,&quot;video&quot;]}],[{&quot;text_align&quot;:&quot;ct&quot;,&quot;text_direction&quot;:&quot;horizontal&quot;,&quot;support_big_font&quot;:false,&quot;picture_toward&quot;:0,&quot;picture_dockside&quot;:[],&quot;fill_id&quot;:&quot;fbc1d1c81b9c4bca8f09873cfc4ac6db&quot;,&quot;fill_align&quot;:&quot;ct&quot;,&quot;chip_types&quot;:[&quot;header&quot;]},{&quot;text_align&quot;:&quot;lm&quot;,&quot;text_direction&quot;:&quot;horizontal&quot;,&quot;support_features&quot;:[&quot;collage&quot;,&quot;carousel&quot;],&quot;support_big_font&quot;:false,&quot;picture_toward&quot;:0,&quot;picture_dockside&quot;:[],&quot;fill_id&quot;:&quot;862a40b1085942b3ac37b2627f08a9a8&quot;,&quot;fill_align&quot;:&quot;cm&quot;,&quot;chip_types&quot;:[&quot;diagram&quot;,&quot;pictext&quot;,&quot;text&quot;,&quot;picture&quot;,&quot;chart&quot;,&quot;table&quot;,&quot;video&quot;]}]]"/>
  <p:tag name="KSO_WM_CHIP_GROUPID" val="5eda18a25860357932c55e72"/>
  <p:tag name="KSO_WM_CHIP_XID" val="5eda18ef5860357932c55e83"/>
  <p:tag name="KSO_WM_CHIP_DECFILLPROP" val="[]"/>
  <p:tag name="KSO_WM_SLIDE_BK_DARK_LIGHT" val="2"/>
  <p:tag name="KSO_WM_SLIDE_BACKGROUND_TYPE" val="bottomTop"/>
  <p:tag name="KSO_WM_SLIDE_SUPPORT_FEATURE_TYPE" val="0"/>
  <p:tag name="KSO_WM_TEMPLATE_ASSEMBLE_XID" val="637600a50c9383becde15bb6"/>
  <p:tag name="KSO_WM_TEMPLATE_ASSEMBLE_GROUPID" val="637600a50c9383becde15bb6"/>
</p:tagLst>
</file>

<file path=ppt/tags/tag42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2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3.xml><?xml version="1.0" encoding="utf-8"?>
<p:tagLst xmlns:p="http://schemas.openxmlformats.org/presentationml/2006/main">
  <p:tag name="KSO_WM_DIAGRAM_VIRTUALLY_FRAME" val="{&quot;height&quot;:182.35,&quot;left&quot;:8.7,&quot;top&quot;:283.15,&quot;width&quot;:604.15}"/>
</p:tagLst>
</file>

<file path=ppt/tags/tag43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3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3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3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3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3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3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3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38.xml><?xml version="1.0" encoding="utf-8"?>
<p:tagLst xmlns:p="http://schemas.openxmlformats.org/presentationml/2006/main">
  <p:tag name="KSO_WM_UNIT_ISCONTENTSTITLE" val="0"/>
  <p:tag name="KSO_WM_UNIT_ISNUMDGMTITLE" val="0"/>
  <p:tag name="KSO_WM_UNIT_NOCLEAR" val="0"/>
  <p:tag name="KSO_WM_UNIT_VALUE" val="23"/>
  <p:tag name="KSO_WM_UNIT_HIGHLIGHT" val="0"/>
  <p:tag name="KSO_WM_UNIT_COMPATIBLE" val="0"/>
  <p:tag name="KSO_WM_UNIT_DIAGRAM_ISNUMVISUAL" val="0"/>
  <p:tag name="KSO_WM_UNIT_DIAGRAM_ISREFERUNIT" val="0"/>
  <p:tag name="KSO_WM_UNIT_TYPE" val="a"/>
  <p:tag name="KSO_WM_UNIT_INDEX" val="1"/>
  <p:tag name="KSO_WM_UNIT_ID" val="custom20238440_1*a*1"/>
  <p:tag name="KSO_WM_TEMPLATE_CATEGORY" val="custom"/>
  <p:tag name="KSO_WM_TEMPLATE_INDEX" val="20238440"/>
  <p:tag name="KSO_WM_UNIT_LAYERLEVEL" val="1"/>
  <p:tag name="KSO_WM_TAG_VERSION" val="3.0"/>
  <p:tag name="KSO_WM_BEAUTIFY_FLAG" val="#wm#"/>
  <p:tag name="KSO_WM_UNIT_TEXT_TYPE" val="1"/>
  <p:tag name="KSO_WM_UNIT_PRESET_TEXT" val="单击此处添加大标题内容"/>
</p:tagLst>
</file>

<file path=ppt/tags/tag4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8440_1*i*1"/>
  <p:tag name="KSO_WM_UNIT_LAYERLEVEL" val="1"/>
  <p:tag name="KSO_WM_TAG_VERSION" val="3.0"/>
  <p:tag name="KSO_WM_BEAUTIFY_FLAG" val="#wm#"/>
  <p:tag name="KSO_WM_UNIT_TYPE" val="i"/>
  <p:tag name="KSO_WM_UNIT_INDEX" val="1"/>
  <p:tag name="KSO_WM_SLIDE_BACKGROUND_TYPE" val="bottomTop"/>
  <p:tag name="KSO_WM_SLIDE_BK_DARK_LIGHT" val="2"/>
  <p:tag name="KSO_WM_UNIT_BK_DARK_LIGHT" val="2"/>
  <p:tag name="KSO_WM_UNIT_FILL_FORE_SCHEMECOLOR_INDEX_BRIGHTNESS" val="0"/>
  <p:tag name="KSO_WM_UNIT_FILL_FORE_SCHEMECOLOR_INDEX" val="15"/>
  <p:tag name="KSO_WM_UNIT_FILL_TYPE" val="1"/>
  <p:tag name="KSO_WM_UNIT_TEXT_FILL_FORE_SCHEMECOLOR_INDEX_BRIGHTNESS" val="0"/>
  <p:tag name="KSO_WM_UNIT_TEXT_FILL_FORE_SCHEMECOLOR_INDEX" val="2"/>
  <p:tag name="KSO_WM_UNIT_TEXT_FILL_TYPE" val="1"/>
  <p:tag name="KSO_WM_TEMPLATE_CATEGORY" val="custom"/>
  <p:tag name="KSO_WM_TEMPLATE_INDEX" val="20238440"/>
  <p:tag name="KSO_WM_TEMPLATE_ASSEMBLE_XID" val="637600a50c9383becde15bb6"/>
  <p:tag name="KSO_WM_TEMPLATE_ASSEMBLE_GROUPID" val="637600a50c9383becde15bb6"/>
</p:tagLst>
</file>

<file path=ppt/tags/tag44.xml><?xml version="1.0" encoding="utf-8"?>
<p:tagLst xmlns:p="http://schemas.openxmlformats.org/presentationml/2006/main">
  <p:tag name="KSO_WM_DIAGRAM_VIRTUALLY_FRAME" val="{&quot;height&quot;:182.35,&quot;left&quot;:8.7,&quot;top&quot;:283.15,&quot;width&quot;:604.15}"/>
</p:tagLst>
</file>

<file path=ppt/tags/tag440.xml><?xml version="1.0" encoding="utf-8"?>
<p:tagLst xmlns:p="http://schemas.openxmlformats.org/presentationml/2006/main">
  <p:tag name="KSO_WM_UNIT_BLOCK" val="0"/>
  <p:tag name="KSO_WM_UNIT_HIGHLIGHT" val="0"/>
  <p:tag name="KSO_WM_UNIT_COMPATIBLE" val="0"/>
  <p:tag name="KSO_WM_UNIT_DIAGRAM_ISNUMVISUAL" val="0"/>
  <p:tag name="KSO_WM_UNIT_DIAGRAM_ISREFERUNIT" val="0"/>
  <p:tag name="KSO_WM_UNIT_TYPE" val="i"/>
  <p:tag name="KSO_WM_UNIT_INDEX" val="2"/>
  <p:tag name="KSO_WM_UNIT_ID" val="custom20238440_1*i*2"/>
  <p:tag name="KSO_WM_TEMPLATE_CATEGORY" val="custom"/>
  <p:tag name="KSO_WM_TEMPLATE_INDEX" val="20238440"/>
  <p:tag name="KSO_WM_UNIT_LAYERLEVEL" val="1"/>
  <p:tag name="KSO_WM_TAG_VERSION" val="3.0"/>
  <p:tag name="KSO_WM_BEAUTIFY_FLAG" val="#wm#"/>
  <p:tag name="KSO_WM_CHIP_GROUPID" val="5eda18a25860357932c55e72"/>
  <p:tag name="KSO_WM_UNIT_SM_LIMIT_TYPE" val="2"/>
  <p:tag name="KSO_WM_UNIT_DECORATE_INFO" val="{&quot;DecorateInfoH&quot;:{&quot;IsAbs&quot;:false},&quot;DecorateInfoW&quot;:{&quot;IsAbs&quot;:false},&quot;DecorateInfoX&quot;:{&quot;IsAbs&quot;:false,&quot;Pos&quot;:1},&quot;DecorateInfoY&quot;:{&quot;IsAbs&quot;:false,&quot;Pos&quot;:1},&quot;ReferentInfo&quot;:{&quot;Id&quot;:&quot;72e7dc758fee4e6db4f5488c2d49ac62&quot;,&quot;X&quot;:{&quot;Pos&quot;:1},&quot;Y&quot;:{&quot;Pos&quot;:1}},&quot;whChangeMode&quot;:0}"/>
  <p:tag name="KSO_WM_UNIT_DEC_AREA_ID" val="0a8fc41e3c7145f98573150470e3ff5e"/>
  <p:tag name="KSO_WM_CHIP_XID" val="5eda18ef5860357932c55e83"/>
  <p:tag name="KSO_WM_UNIT_FILL_FORE_SCHEMECOLOR_INDEX_BRIGHTNESS" val="0"/>
  <p:tag name="KSO_WM_UNIT_FILL_FORE_SCHEMECOLOR_INDEX" val="14"/>
  <p:tag name="KSO_WM_UNIT_FILL_TYPE" val="1"/>
  <p:tag name="KSO_WM_UNIT_SHADOW_SCHEMECOLOR_INDEX_BRIGHTNESS" val="0"/>
  <p:tag name="KSO_WM_UNIT_SHADOW_SCHEMECOLOR_INDEX" val="13"/>
  <p:tag name="KSO_WM_UNIT_VALUE" val="864"/>
  <p:tag name="KSO_WM_TEMPLATE_ASSEMBLE_XID" val="637600a50c9383becde15bb6"/>
  <p:tag name="KSO_WM_TEMPLATE_ASSEMBLE_GROUPID" val="637600a50c9383becde15bb6"/>
</p:tagLst>
</file>

<file path=ppt/tags/tag44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8440_1*f*1"/>
  <p:tag name="KSO_WM_TEMPLATE_CATEGORY" val="custom"/>
  <p:tag name="KSO_WM_TEMPLATE_INDEX" val="20238440"/>
  <p:tag name="KSO_WM_UNIT_LAYERLEVEL" val="1"/>
  <p:tag name="KSO_WM_TAG_VERSION" val="3.0"/>
  <p:tag name="KSO_WM_BEAUTIFY_FLAG" val="#wm#"/>
  <p:tag name="KSO_WM_UNIT_TEXT_TYPE" val="1"/>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Lst>
</file>

<file path=ppt/tags/tag442.xml><?xml version="1.0" encoding="utf-8"?>
<p:tagLst xmlns:p="http://schemas.openxmlformats.org/presentationml/2006/main">
  <p:tag name="KSO_WM_BEAUTIFY_FLAG" val="#wm#"/>
  <p:tag name="KSO_WM_TEMPLATE_CATEGORY" val="custom"/>
  <p:tag name="KSO_WM_TEMPLATE_INDEX" val="20238440"/>
  <p:tag name="KSO_WM_CHIP_INFOS" val="{&quot;type&quot;:0,&quot;layout_type&quot;:&quot;topbottom&quot;,&quot;layout_feature&quot;:1,&quot;aspect_ratio&quot;:&quot;16:9&quot;,&quot;same_font_size&quot;:false,&quot;diagram&quot;:{&quot;type&quot;:[],&quot;direction&quot;:0,&quot;isSupportDecBetweenItems&quot;:false},&quot;tags&quot;:{&quot;style&quot;:[&quot;商务&quot;,&quot;简约&quot;,&quot;文艺清新&quot;,&quot;中国风&quot;,&quot;卡通&quot;,&quot;欧美风&quot;,&quot;黑板风&quot;,&quot;渐变风&quot;,&quot;党政风&quot;]},&quot;slide_type&quot;:[&quot;text&quot;]}"/>
  <p:tag name="KSO_WM_SLIDE_LAYOUT_INFO" val="{&quot;backgroundInfo&quot;:[{&quot;bottom&quot;:0,&quot;bottomAbs&quot;:false,&quot;left&quot;:0,&quot;leftAbs&quot;:false,&quot;right&quot;:0,&quot;rightAbs&quot;:false,&quot;top&quot;:0.44444444799999999,&quot;topAbs&quot;:false,&quot;type&quot;:&quot;bottomTop&quot;},{&quot;bottom&quot;:0,&quot;bottomAbs&quot;:false,&quot;left&quot;:0,&quot;leftAbs&quot;:false,&quot;right&quot;:0,&quot;rightAbs&quot;:false,&quot;top&quot;:0,&quot;topAbs&quot;:false,&quot;type&quot;:&quot;general&quot;}],&quot;id&quot;:&quot;2022-11-17T17:36:38&quot;,&quot;maxSize&quot;:{&quot;size1&quot;:26.699999999999999},&quot;minSize&quot;:{&quot;size1&quot;:20},&quot;normalSize&quot;:{&quot;size1&quot;:20},&quot;subLayout&quot;:[{&quot;id&quot;:&quot;2022-11-17T17:36:38&quot;,&quot;margin&quot;:{&quot;bottom&quot;:0,&quot;left&quot;:1.6929999589920044,&quot;right&quot;:1.6929999589920044,&quot;top&quot;:1.6929999589920044},&quot;type&quot;:0},{&quot;id&quot;:&quot;2022-11-17T17:36:38&quot;,&quot;margin&quot;:{&quot;bottom&quot;:2.5399999618530273,&quot;left&quot;:2.5399999618530273,&quot;right&quot;:2.5399999618530273,&quot;top&quot;:2.1170001029968262},&quot;type&quot;:0}],&quot;type&quot;:0}"/>
  <p:tag name="KSO_WM_SLIDE_BACKGROUND" val="[&quot;bottomTop&quot;,&quot;general&quot;]"/>
  <p:tag name="KSO_WM_SLIDE_RATIO" val="1.777778"/>
  <p:tag name="KSO_WM_SLIDE_ID" val="custom20238440_1"/>
  <p:tag name="KSO_WM_TEMPLATE_SUBCATEGORY" val="0"/>
  <p:tag name="KSO_WM_TEMPLATE_MASTER_TYPE" val="0"/>
  <p:tag name="KSO_WM_TEMPLATE_COLOR_TYPE" val="0"/>
  <p:tag name="KSO_WM_SLIDE_TYPE" val="text"/>
  <p:tag name="KSO_WM_SLIDE_SUBTYPE" val="pureTxt"/>
  <p:tag name="KSO_WM_SLIDE_ITEM_CNT" val="0"/>
  <p:tag name="KSO_WM_SLIDE_INDEX" val="1"/>
  <p:tag name="KSO_WM_SLIDE_SIZE" val="960*512"/>
  <p:tag name="KSO_WM_SLIDE_POSITION" val="0*28"/>
  <p:tag name="KSO_WM_TAG_VERSION" val="3.0"/>
  <p:tag name="KSO_WM_SLIDE_LAYOUT" val="a_f"/>
  <p:tag name="KSO_WM_SLIDE_LAYOUT_CNT" val="1_1"/>
  <p:tag name="KSO_WM_CHIP_FILLPROP" val="[[{&quot;text_align&quot;:&quot;lt&quot;,&quot;text_direction&quot;:&quot;horizontal&quot;,&quot;support_big_font&quot;:false,&quot;picture_toward&quot;:0,&quot;picture_dockside&quot;:[],&quot;fill_id&quot;:&quot;fbc1d1c81b9c4bca8f09873cfc4ac6db&quot;,&quot;fill_align&quot;:&quot;lt&quot;,&quot;chip_types&quot;:[&quot;header&quot;]},{&quot;text_align&quot;:&quot;lm&quot;,&quot;text_direction&quot;:&quot;horizontal&quot;,&quot;support_features&quot;:[&quot;collage&quot;,&quot;carousel&quot;],&quot;support_big_font&quot;:false,&quot;picture_toward&quot;:0,&quot;picture_dockside&quot;:[],&quot;fill_id&quot;:&quot;862a40b1085942b3ac37b2627f08a9a8&quot;,&quot;fill_align&quot;:&quot;cm&quot;,&quot;chip_types&quot;:[&quot;diagram&quot;,&quot;pictext&quot;,&quot;text&quot;,&quot;picture&quot;,&quot;chart&quot;,&quot;table&quot;,&quot;video&quot;]}],[{&quot;text_align&quot;:&quot;ct&quot;,&quot;text_direction&quot;:&quot;horizontal&quot;,&quot;support_big_font&quot;:false,&quot;picture_toward&quot;:0,&quot;picture_dockside&quot;:[],&quot;fill_id&quot;:&quot;fbc1d1c81b9c4bca8f09873cfc4ac6db&quot;,&quot;fill_align&quot;:&quot;ct&quot;,&quot;chip_types&quot;:[&quot;header&quot;]},{&quot;text_align&quot;:&quot;lm&quot;,&quot;text_direction&quot;:&quot;horizontal&quot;,&quot;support_features&quot;:[&quot;collage&quot;,&quot;carousel&quot;],&quot;support_big_font&quot;:false,&quot;picture_toward&quot;:0,&quot;picture_dockside&quot;:[],&quot;fill_id&quot;:&quot;862a40b1085942b3ac37b2627f08a9a8&quot;,&quot;fill_align&quot;:&quot;cm&quot;,&quot;chip_types&quot;:[&quot;diagram&quot;,&quot;pictext&quot;,&quot;text&quot;,&quot;picture&quot;,&quot;chart&quot;,&quot;table&quot;,&quot;video&quot;]}]]"/>
  <p:tag name="KSO_WM_CHIP_GROUPID" val="5eda18a25860357932c55e72"/>
  <p:tag name="KSO_WM_CHIP_XID" val="5eda18ef5860357932c55e83"/>
  <p:tag name="KSO_WM_CHIP_DECFILLPROP" val="[]"/>
  <p:tag name="KSO_WM_SLIDE_BK_DARK_LIGHT" val="2"/>
  <p:tag name="KSO_WM_SLIDE_BACKGROUND_TYPE" val="bottomTop"/>
  <p:tag name="KSO_WM_SLIDE_SUPPORT_FEATURE_TYPE" val="0"/>
  <p:tag name="KSO_WM_TEMPLATE_ASSEMBLE_XID" val="637600a50c9383becde15bb6"/>
  <p:tag name="KSO_WM_TEMPLATE_ASSEMBLE_GROUPID" val="637600a50c9383becde15bb6"/>
</p:tagLst>
</file>

<file path=ppt/tags/tag44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4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4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4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4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4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4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5.xml><?xml version="1.0" encoding="utf-8"?>
<p:tagLst xmlns:p="http://schemas.openxmlformats.org/presentationml/2006/main">
  <p:tag name="KSO_WM_DIAGRAM_VIRTUALLY_FRAME" val="{&quot;height&quot;:182.35,&quot;left&quot;:8.7,&quot;top&quot;:283.15,&quot;width&quot;:604.15}"/>
</p:tagLst>
</file>

<file path=ppt/tags/tag45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5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5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5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5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5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5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5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5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6.xml><?xml version="1.0" encoding="utf-8"?>
<p:tagLst xmlns:p="http://schemas.openxmlformats.org/presentationml/2006/main">
  <p:tag name="KSO_WM_DIAGRAM_VIRTUALLY_FRAME" val="{&quot;height&quot;:182.35,&quot;left&quot;:8.7,&quot;top&quot;:283.15,&quot;width&quot;:604.15}"/>
</p:tagLst>
</file>

<file path=ppt/tags/tag46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6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6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6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6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6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6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6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6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6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7.xml><?xml version="1.0" encoding="utf-8"?>
<p:tagLst xmlns:p="http://schemas.openxmlformats.org/presentationml/2006/main">
  <p:tag name="KSO_WM_DIAGRAM_VIRTUALLY_FRAME" val="{&quot;height&quot;:182.35,&quot;left&quot;:8.7,&quot;top&quot;:283.15,&quot;width&quot;:604.15}"/>
</p:tagLst>
</file>

<file path=ppt/tags/tag47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7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7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833_1*a*1"/>
  <p:tag name="KSO_WM_TEMPLATE_CATEGORY" val="custom"/>
  <p:tag name="KSO_WM_TEMPLATE_INDEX" val="40492833"/>
  <p:tag name="KSO_WM_UNIT_LAYERLEVEL" val="1"/>
  <p:tag name="KSO_WM_TAG_VERSION" val="3.0"/>
  <p:tag name="KSO_WM_BEAUTIFY_FLAG" val="#wm#"/>
  <p:tag name="KSO_WM_UNIT_TEXT_TYPE" val="1"/>
  <p:tag name="KSO_WM_UNIT_PRESET_TEXT" val="单击此处添加页面的标题"/>
</p:tagLst>
</file>

<file path=ppt/tags/tag4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33_1*i*1"/>
  <p:tag name="KSO_WM_TEMPLATE_CATEGORY" val="custom"/>
  <p:tag name="KSO_WM_TEMPLATE_INDEX" val="40492833"/>
  <p:tag name="KSO_WM_UNIT_LAYERLEVEL" val="1"/>
  <p:tag name="KSO_WM_TAG_VERSION" val="3.0"/>
  <p:tag name="KSO_WM_BEAUTIFY_FLAG" val="#wm#"/>
</p:tagLst>
</file>

<file path=ppt/tags/tag4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33_1*i*2"/>
  <p:tag name="KSO_WM_TEMPLATE_CATEGORY" val="custom"/>
  <p:tag name="KSO_WM_TEMPLATE_INDEX" val="40492833"/>
  <p:tag name="KSO_WM_UNIT_LAYERLEVEL" val="1"/>
  <p:tag name="KSO_WM_TAG_VERSION" val="3.0"/>
  <p:tag name="KSO_WM_BEAUTIFY_FLAG" val="#wm#"/>
</p:tagLst>
</file>

<file path=ppt/tags/tag4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833_1*i*3"/>
  <p:tag name="KSO_WM_TEMPLATE_CATEGORY" val="custom"/>
  <p:tag name="KSO_WM_TEMPLATE_INDEX" val="40492833"/>
  <p:tag name="KSO_WM_UNIT_LAYERLEVEL" val="1"/>
  <p:tag name="KSO_WM_TAG_VERSION" val="3.0"/>
  <p:tag name="KSO_WM_BEAUTIFY_FLAG" val="#wm#"/>
</p:tagLst>
</file>

<file path=ppt/tags/tag477.xml><?xml version="1.0" encoding="utf-8"?>
<p:tagLst xmlns:p="http://schemas.openxmlformats.org/presentationml/2006/main">
  <p:tag name="KSO_WM_SLIDE_ID" val="custom40492833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33"/>
  <p:tag name="KSO_WM_SLIDE_TYPE" val="text"/>
  <p:tag name="KSO_WM_SLIDE_SUBTYPE" val="diag"/>
  <p:tag name="KSO_WM_SLIDE_SIZE" val="917*539"/>
  <p:tag name="KSO_WM_SLIDE_POSITION" val="0*0"/>
  <p:tag name="KSO_WM_SLIDE_LAYOUT" val="a_β"/>
  <p:tag name="KSO_WM_SLIDE_LAYOUT_CNT" val="1_1"/>
  <p:tag name="KSO_WM_SPECIAL_SOURCE" val="bdnull"/>
</p:tagLst>
</file>

<file path=ppt/tags/tag4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34_1*i*1"/>
  <p:tag name="KSO_WM_TEMPLATE_CATEGORY" val="custom"/>
  <p:tag name="KSO_WM_TEMPLATE_INDEX" val="40492834"/>
  <p:tag name="KSO_WM_UNIT_LAYERLEVEL" val="1"/>
  <p:tag name="KSO_WM_TAG_VERSION" val="3.0"/>
  <p:tag name="KSO_WM_BEAUTIFY_FLAG" val="#wm#"/>
</p:tagLst>
</file>

<file path=ppt/tags/tag4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34_1*i*2"/>
  <p:tag name="KSO_WM_TEMPLATE_CATEGORY" val="custom"/>
  <p:tag name="KSO_WM_TEMPLATE_INDEX" val="40492834"/>
  <p:tag name="KSO_WM_UNIT_LAYERLEVEL" val="1"/>
  <p:tag name="KSO_WM_TAG_VERSION" val="3.0"/>
  <p:tag name="KSO_WM_BEAUTIFY_FLAG" val="#wm#"/>
</p:tagLst>
</file>

<file path=ppt/tags/tag48.xml><?xml version="1.0" encoding="utf-8"?>
<p:tagLst xmlns:p="http://schemas.openxmlformats.org/presentationml/2006/main">
  <p:tag name="KSO_WM_DIAGRAM_VIRTUALLY_FRAME" val="{&quot;height&quot;:182.35,&quot;left&quot;:8.7,&quot;top&quot;:283.15,&quot;width&quot;:604.15}"/>
</p:tagLst>
</file>

<file path=ppt/tags/tag48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834_1*a*1"/>
  <p:tag name="KSO_WM_TEMPLATE_CATEGORY" val="custom"/>
  <p:tag name="KSO_WM_TEMPLATE_INDEX" val="40492834"/>
  <p:tag name="KSO_WM_UNIT_LAYERLEVEL" val="1"/>
  <p:tag name="KSO_WM_TAG_VERSION" val="3.0"/>
  <p:tag name="KSO_WM_BEAUTIFY_FLAG" val="#wm#"/>
  <p:tag name="KSO_WM_UNIT_TEXT_TYPE" val="1"/>
  <p:tag name="KSO_WM_UNIT_PRESET_TEXT" val="单击此处添加页面的标题"/>
</p:tagLst>
</file>

<file path=ppt/tags/tag481.xml><?xml version="1.0" encoding="utf-8"?>
<p:tagLst xmlns:p="http://schemas.openxmlformats.org/presentationml/2006/main">
  <p:tag name="KSO_WM_SLIDE_ID" val="custom40492834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34"/>
  <p:tag name="KSO_WM_SLIDE_TYPE" val="text"/>
  <p:tag name="KSO_WM_SLIDE_SUBTYPE" val="diag"/>
  <p:tag name="KSO_WM_SLIDE_SIZE" val="917*495"/>
  <p:tag name="KSO_WM_SLIDE_POSITION" val="43*45"/>
  <p:tag name="KSO_WM_SLIDE_LAYOUT" val="a_β"/>
  <p:tag name="KSO_WM_SLIDE_LAYOUT_CNT" val="1_1"/>
  <p:tag name="KSO_WM_SPECIAL_SOURCE" val="bdnull"/>
</p:tagLst>
</file>

<file path=ppt/tags/tag48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8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8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8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8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8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8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8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9.xml><?xml version="1.0" encoding="utf-8"?>
<p:tagLst xmlns:p="http://schemas.openxmlformats.org/presentationml/2006/main">
  <p:tag name="KSO_WM_DIAGRAM_VIRTUALLY_FRAME" val="{&quot;height&quot;:182.35,&quot;left&quot;:8.7,&quot;top&quot;:283.15,&quot;width&quot;:604.15}"/>
</p:tagLst>
</file>

<file path=ppt/tags/tag49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9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9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9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9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9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9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9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9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9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xml><?xml version="1.0" encoding="utf-8"?>
<p:tagLst xmlns:p="http://schemas.openxmlformats.org/presentationml/2006/main">
  <p:tag name="KSO_WM_UNIT_TYPE" val="i"/>
  <p:tag name="KSO_WM_UNIT_INDEX" val="1"/>
  <p:tag name="KSO_WM_BEAUTIFY_FLAG" val="#wm#"/>
  <p:tag name="KSO_WM_TAG_VERSION" val="3.0"/>
  <p:tag name="KSO_WM_UNIT_ID" val="_3*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0.xml><?xml version="1.0" encoding="utf-8"?>
<p:tagLst xmlns:p="http://schemas.openxmlformats.org/presentationml/2006/main">
  <p:tag name="KSO_WM_DIAGRAM_VIRTUALLY_FRAME" val="{&quot;height&quot;:182.35,&quot;left&quot;:8.7,&quot;top&quot;:283.15,&quot;width&quot;:604.15}"/>
</p:tagLst>
</file>

<file path=ppt/tags/tag50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0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0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UNIT_ID" val="custom20235456_1*a*1"/>
  <p:tag name="KSO_WM_TEMPLATE_CATEGORY" val="custom"/>
  <p:tag name="KSO_WM_TEMPLATE_INDEX" val="20235456"/>
  <p:tag name="KSO_WM_UNIT_LAYERLEVEL" val="1"/>
  <p:tag name="KSO_WM_TAG_VERSION" val="3.0"/>
  <p:tag name="KSO_WM_BEAUTIFY_FLAG" val="#wm#"/>
  <p:tag name="KSO_WM_UNIT_PRESET_TEXT" val="单击此处添加页面标题"/>
  <p:tag name="KSO_WM_UNIT_TEXT_TYPE" val="1"/>
  <p:tag name="KSO_WM_UNIT_TEXT_FILL_FORE_SCHEMECOLOR_INDEX" val="13"/>
  <p:tag name="KSO_WM_UNIT_TEXT_FILL_TYPE" val="1"/>
  <p:tag name="KSO_WM_UNIT_USESOURCEFORMAT_APPLY" val="1"/>
</p:tagLst>
</file>

<file path=ppt/tags/tag503.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l_h_f"/>
  <p:tag name="KSO_WM_UNIT_INDEX" val="1_3_1"/>
  <p:tag name="KSO_WM_UNIT_ID" val="diagram20234828_2*l_h_f*1_3_1"/>
  <p:tag name="KSO_WM_TEMPLATE_CATEGORY" val="diagram"/>
  <p:tag name="KSO_WM_TEMPLATE_INDEX" val="20234828"/>
  <p:tag name="KSO_WM_UNIT_LAYERLEVEL" val="1_1_1"/>
  <p:tag name="KSO_WM_TAG_VERSION" val="3.0"/>
  <p:tag name="KSO_WM_UNIT_TEXT_FILL_FORE_SCHEMECOLOR_INDEX_BRIGHTNESS" val="0.35"/>
  <p:tag name="KSO_WM_UNIT_VALUE" val="36"/>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GROUP_CODE" val="l1-1"/>
  <p:tag name="KSO_WM_DIAGRAM_VERSION" val="3"/>
  <p:tag name="KSO_WM_DIAGRAM_COLOR_TRICK" val="1"/>
  <p:tag name="KSO_WM_DIAGRAM_COLOR_TEXT_CAN_REMOVE" val="n"/>
  <p:tag name="KSO_WM_UNIT_TEXT_TYPE" val="1"/>
  <p:tag name="KSO_WM_UNIT_TEXT_LAYER_COUNT" val="1"/>
  <p:tag name="KSO_WM_BEAUTIFY_FLAG" val="#wm#"/>
  <p:tag name="KSO_WM_UNIT_PRESET_TEXT" val="单击此处输入您的项正文，文字是思想的提炼，请尽量言简意赅的阐述观点。单击输入项正文，文字是思想的提炼，请尽量言简意赅的阐述观点。"/>
  <p:tag name="KSO_WM_UNIT_LINE_FORE_SCHEMECOLOR_INDEX" val="-2"/>
  <p:tag name="KSO_WM_UNIT_TEXT_FILL_FORE_SCHEMECOLOR_INDEX" val="1"/>
  <p:tag name="KSO_WM_UNIT_TEXT_FILL_TYPE" val="1"/>
  <p:tag name="KSO_WM_UNIT_USESOURCEFORMAT_APPLY" val="1"/>
</p:tagLst>
</file>

<file path=ppt/tags/tag504.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l_h_f"/>
  <p:tag name="KSO_WM_UNIT_INDEX" val="1_1_1"/>
  <p:tag name="KSO_WM_UNIT_ID" val="diagram20234828_2*l_h_f*1_1_1"/>
  <p:tag name="KSO_WM_TEMPLATE_CATEGORY" val="diagram"/>
  <p:tag name="KSO_WM_TEMPLATE_INDEX" val="20234828"/>
  <p:tag name="KSO_WM_UNIT_LAYERLEVEL" val="1_1_1"/>
  <p:tag name="KSO_WM_TAG_VERSION" val="3.0"/>
  <p:tag name="KSO_WM_UNIT_TEXT_FILL_FORE_SCHEMECOLOR_INDEX_BRIGHTNESS" val="0.35"/>
  <p:tag name="KSO_WM_UNIT_VALUE" val="36"/>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GROUP_CODE" val="l1-1"/>
  <p:tag name="KSO_WM_DIAGRAM_VERSION" val="3"/>
  <p:tag name="KSO_WM_DIAGRAM_COLOR_TRICK" val="1"/>
  <p:tag name="KSO_WM_DIAGRAM_COLOR_TEXT_CAN_REMOVE" val="n"/>
  <p:tag name="KSO_WM_UNIT_TEXT_TYPE" val="1"/>
  <p:tag name="KSO_WM_UNIT_TEXT_LAYER_COUNT" val="1"/>
  <p:tag name="KSO_WM_BEAUTIFY_FLAG" val="#wm#"/>
  <p:tag name="KSO_WM_UNIT_PRESET_TEXT" val="单击此处输入您的项正文，文字是思想的提炼，请尽量言简意赅的阐述观点。单击输入项正文，文字是思想的提炼，请尽量言简意赅的阐述观点。"/>
  <p:tag name="KSO_WM_UNIT_LINE_FORE_SCHEMECOLOR_INDEX" val="-2"/>
  <p:tag name="KSO_WM_UNIT_TEXT_FILL_FORE_SCHEMECOLOR_INDEX" val="1"/>
  <p:tag name="KSO_WM_UNIT_TEXT_FILL_TYPE" val="1"/>
  <p:tag name="KSO_WM_UNIT_USESOURCEFORMAT_APPLY" val="1"/>
</p:tagLst>
</file>

<file path=ppt/tags/tag505.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l_h_f"/>
  <p:tag name="KSO_WM_UNIT_INDEX" val="1_2_1"/>
  <p:tag name="KSO_WM_UNIT_ID" val="diagram20234828_2*l_h_f*1_2_1"/>
  <p:tag name="KSO_WM_TEMPLATE_CATEGORY" val="diagram"/>
  <p:tag name="KSO_WM_TEMPLATE_INDEX" val="20234828"/>
  <p:tag name="KSO_WM_UNIT_LAYERLEVEL" val="1_1_1"/>
  <p:tag name="KSO_WM_TAG_VERSION" val="3.0"/>
  <p:tag name="KSO_WM_UNIT_TEXT_FILL_FORE_SCHEMECOLOR_INDEX_BRIGHTNESS" val="0.35"/>
  <p:tag name="KSO_WM_UNIT_VALUE" val="36"/>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GROUP_CODE" val="l1-1"/>
  <p:tag name="KSO_WM_DIAGRAM_VERSION" val="3"/>
  <p:tag name="KSO_WM_DIAGRAM_COLOR_TRICK" val="1"/>
  <p:tag name="KSO_WM_DIAGRAM_COLOR_TEXT_CAN_REMOVE" val="n"/>
  <p:tag name="KSO_WM_UNIT_TEXT_TYPE" val="1"/>
  <p:tag name="KSO_WM_UNIT_TEXT_LAYER_COUNT" val="1"/>
  <p:tag name="KSO_WM_BEAUTIFY_FLAG" val="#wm#"/>
  <p:tag name="KSO_WM_UNIT_PRESET_TEXT" val="单击此处输入您的项正文，文字是思想的提炼，言简意赅的阐述观点。单击输入项正文，文字是思想的提炼，请尽量言简意赅的阐述观点。"/>
  <p:tag name="KSO_WM_UNIT_LINE_FORE_SCHEMECOLOR_INDEX" val="-2"/>
  <p:tag name="KSO_WM_UNIT_TEXT_FILL_FORE_SCHEMECOLOR_INDEX" val="1"/>
  <p:tag name="KSO_WM_UNIT_TEXT_FILL_TYPE" val="1"/>
  <p:tag name="KSO_WM_UNIT_USESOURCEFORMAT_APPLY" val="1"/>
</p:tagLst>
</file>

<file path=ppt/tags/tag5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1_7"/>
  <p:tag name="KSO_WM_UNIT_ID" val="diagram20234828_2*l_h_i*1_1_7"/>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gradient&quot;:[{&quot;brightness&quot;:0,&quot;colorType&quot;:1,&quot;foreColorIndex&quot;:5,&quot;pos&quot;:0,&quot;transparency&quot;:1},{&quot;brightness&quot;:0,&quot;colorType&quot;:1,&quot;foreColorIndex&quot;:5,&quot;pos&quot;:1,&quot;transparency&quot;:0.75}],&quot;type&quot;:3},&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5"/>
  <p:tag name="KSO_WM_UNIT_LINE_FILL_TYPE" val="2"/>
  <p:tag name="KSO_WM_UNIT_TEXT_FILL_FORE_SCHEMECOLOR_INDEX" val="2"/>
  <p:tag name="KSO_WM_UNIT_TEXT_FILL_TYPE" val="1"/>
  <p:tag name="KSO_WM_UNIT_USESOURCEFORMAT_APPLY" val="1"/>
</p:tagLst>
</file>

<file path=ppt/tags/tag5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1_1"/>
  <p:tag name="KSO_WM_UNIT_ID" val="diagram20234828_2*l_h_i*1_1_1"/>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2"/>
  <p:tag name="KSO_WM_UNIT_TEXT_FILL_TYPE" val="1"/>
  <p:tag name="KSO_WM_UNIT_USESOURCEFORMAT_APPLY" val="1"/>
</p:tagLst>
</file>

<file path=ppt/tags/tag5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1_2"/>
  <p:tag name="KSO_WM_UNIT_ID" val="diagram20234828_2*l_h_i*1_1_2"/>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2"/>
  <p:tag name="KSO_WM_UNIT_TEXT_FILL_TYPE" val="1"/>
  <p:tag name="KSO_WM_UNIT_USESOURCEFORMAT_APPLY" val="1"/>
</p:tagLst>
</file>

<file path=ppt/tags/tag5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1_4"/>
  <p:tag name="KSO_WM_UNIT_ID" val="diagram20234828_2*l_h_i*1_1_4"/>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400000005960464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13"/>
  <p:tag name="KSO_WM_UNIT_TEXT_FILL_TYPE" val="1"/>
  <p:tag name="KSO_WM_UNIT_USESOURCEFORMAT_APPLY" val="1"/>
</p:tagLst>
</file>

<file path=ppt/tags/tag51.xml><?xml version="1.0" encoding="utf-8"?>
<p:tagLst xmlns:p="http://schemas.openxmlformats.org/presentationml/2006/main">
  <p:tag name="KSO_WM_DIAGRAM_VIRTUALLY_FRAME" val="{&quot;height&quot;:182.35,&quot;left&quot;:8.7,&quot;top&quot;:283.15,&quot;width&quot;:604.15}"/>
</p:tagLst>
</file>

<file path=ppt/tags/tag5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1_3"/>
  <p:tag name="KSO_WM_UNIT_ID" val="diagram20234828_2*l_h_i*1_1_3"/>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400000005960464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13"/>
  <p:tag name="KSO_WM_UNIT_TEXT_FILL_TYPE" val="1"/>
  <p:tag name="KSO_WM_UNIT_USESOURCEFORMAT_APPLY" val="1"/>
</p:tagLst>
</file>

<file path=ppt/tags/tag511.xml><?xml version="1.0" encoding="utf-8"?>
<p:tagLst xmlns:p="http://schemas.openxmlformats.org/presentationml/2006/main">
  <p:tag name="KSO_WM_UNIT_HIGHLIGHT" val="0"/>
  <p:tag name="KSO_WM_UNIT_DIAGRAM_ISNUMVISUAL" val="0"/>
  <p:tag name="KSO_WM_UNIT_TYPE" val="l_h_x"/>
  <p:tag name="KSO_WM_TEMPLATE_INDEX" val="20234828"/>
  <p:tag name="KSO_WM_TAG_VERSION" val="3.0"/>
  <p:tag name="KSO_WM_DIAGRAM_VERSION" val="3"/>
  <p:tag name="KSO_WM_DIAGRAM_COLOR_TEXT_CAN_REMOVE" val="n"/>
  <p:tag name="KSO_WM_DIAGRAM_MIN_ITEMCNT" val="2"/>
  <p:tag name="KSO_WM_UNIT_VALUE" val="69*80"/>
  <p:tag name="KSO_WM_UNIT_COMPATIBLE" val="0"/>
  <p:tag name="KSO_WM_UNIT_DIAGRAM_ISREFERUNIT" val="0"/>
  <p:tag name="KSO_WM_UNIT_INDEX" val="1_1_1"/>
  <p:tag name="KSO_WM_UNIT_ID" val="diagram20234828_2*l_h_x*1_1_1"/>
  <p:tag name="KSO_WM_TEMPLATE_CATEGORY" val="diagram"/>
  <p:tag name="KSO_WM_UNIT_LAYERLEVEL" val="1_1_1"/>
  <p:tag name="KSO_WM_DIAGRAM_GROUP_CODE" val="l1-1"/>
  <p:tag name="KSO_WM_DIAGRAM_COLOR_TRICK" val="1"/>
  <p:tag name="KSO_WM_DIAGRAM_MAX_ITEMCNT" val="4"/>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5"/>
  <p:tag name="KSO_WM_UNIT_FILL_FORE_SCHEMECOLOR_INDEX_BRIGHTNESS" val="0"/>
  <p:tag name="KSO_WM_UNIT_USESOURCEFORMAT_APPLY" val="1"/>
</p:tagLst>
</file>

<file path=ppt/tags/tag5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7"/>
  <p:tag name="KSO_WM_UNIT_ID" val="diagram20234828_2*l_h_i*1_2_7"/>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gradient&quot;:[{&quot;brightness&quot;:0,&quot;colorType&quot;:1,&quot;foreColorIndex&quot;:5,&quot;pos&quot;:0,&quot;transparency&quot;:1},{&quot;brightness&quot;:0,&quot;colorType&quot;:1,&quot;foreColorIndex&quot;:5,&quot;pos&quot;:1,&quot;transparency&quot;:0.75}],&quot;type&quot;:3},&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6"/>
  <p:tag name="KSO_WM_UNIT_LINE_FILL_TYPE" val="2"/>
  <p:tag name="KSO_WM_UNIT_TEXT_FILL_FORE_SCHEMECOLOR_INDEX" val="2"/>
  <p:tag name="KSO_WM_UNIT_TEXT_FILL_TYPE" val="1"/>
  <p:tag name="KSO_WM_UNIT_USESOURCEFORMAT_APPLY" val="1"/>
</p:tagLst>
</file>

<file path=ppt/tags/tag5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1"/>
  <p:tag name="KSO_WM_UNIT_ID" val="diagram20234828_2*l_h_i*1_2_1"/>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2"/>
  <p:tag name="KSO_WM_UNIT_TEXT_FILL_TYPE" val="1"/>
  <p:tag name="KSO_WM_UNIT_USESOURCEFORMAT_APPLY" val="1"/>
</p:tagLst>
</file>

<file path=ppt/tags/tag5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2"/>
  <p:tag name="KSO_WM_UNIT_ID" val="diagram20234828_2*l_h_i*1_2_2"/>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2"/>
  <p:tag name="KSO_WM_UNIT_TEXT_FILL_TYPE" val="1"/>
  <p:tag name="KSO_WM_UNIT_USESOURCEFORMAT_APPLY" val="1"/>
</p:tagLst>
</file>

<file path=ppt/tags/tag5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4"/>
  <p:tag name="KSO_WM_UNIT_ID" val="diagram20234828_2*l_h_i*1_2_4"/>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400000005960464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13"/>
  <p:tag name="KSO_WM_UNIT_TEXT_FILL_TYPE" val="1"/>
  <p:tag name="KSO_WM_UNIT_USESOURCEFORMAT_APPLY" val="1"/>
</p:tagLst>
</file>

<file path=ppt/tags/tag5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3"/>
  <p:tag name="KSO_WM_UNIT_ID" val="diagram20234828_2*l_h_i*1_2_3"/>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400000005960464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13"/>
  <p:tag name="KSO_WM_UNIT_TEXT_FILL_TYPE" val="1"/>
  <p:tag name="KSO_WM_UNIT_USESOURCEFORMAT_APPLY" val="1"/>
</p:tagLst>
</file>

<file path=ppt/tags/tag517.xml><?xml version="1.0" encoding="utf-8"?>
<p:tagLst xmlns:p="http://schemas.openxmlformats.org/presentationml/2006/main">
  <p:tag name="KSO_WM_UNIT_HIGHLIGHT" val="0"/>
  <p:tag name="KSO_WM_UNIT_DIAGRAM_ISNUMVISUAL" val="0"/>
  <p:tag name="KSO_WM_UNIT_TYPE" val="l_h_x"/>
  <p:tag name="KSO_WM_TEMPLATE_INDEX" val="20234828"/>
  <p:tag name="KSO_WM_TAG_VERSION" val="3.0"/>
  <p:tag name="KSO_WM_DIAGRAM_VERSION" val="3"/>
  <p:tag name="KSO_WM_DIAGRAM_COLOR_TEXT_CAN_REMOVE" val="n"/>
  <p:tag name="KSO_WM_DIAGRAM_MIN_ITEMCNT" val="2"/>
  <p:tag name="KSO_WM_UNIT_VALUE" val="80*80"/>
  <p:tag name="KSO_WM_UNIT_COMPATIBLE" val="0"/>
  <p:tag name="KSO_WM_UNIT_DIAGRAM_ISREFERUNIT" val="0"/>
  <p:tag name="KSO_WM_UNIT_INDEX" val="1_2_1"/>
  <p:tag name="KSO_WM_UNIT_ID" val="diagram20234828_2*l_h_x*1_2_1"/>
  <p:tag name="KSO_WM_TEMPLATE_CATEGORY" val="diagram"/>
  <p:tag name="KSO_WM_UNIT_LAYERLEVEL" val="1_1_1"/>
  <p:tag name="KSO_WM_DIAGRAM_GROUP_CODE" val="l1-1"/>
  <p:tag name="KSO_WM_DIAGRAM_COLOR_TRICK" val="1"/>
  <p:tag name="KSO_WM_DIAGRAM_MAX_ITEMCNT" val="4"/>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5"/>
  <p:tag name="KSO_WM_UNIT_FILL_FORE_SCHEMECOLOR_INDEX_BRIGHTNESS" val="0"/>
  <p:tag name="KSO_WM_UNIT_USESOURCEFORMAT_APPLY" val="1"/>
</p:tagLst>
</file>

<file path=ppt/tags/tag5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3_7"/>
  <p:tag name="KSO_WM_UNIT_ID" val="diagram20234828_2*l_h_i*1_3_7"/>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gradient&quot;:[{&quot;brightness&quot;:0,&quot;colorType&quot;:1,&quot;foreColorIndex&quot;:5,&quot;pos&quot;:0,&quot;transparency&quot;:1},{&quot;brightness&quot;:0,&quot;colorType&quot;:1,&quot;foreColorIndex&quot;:5,&quot;pos&quot;:1,&quot;transparency&quot;:0.75}],&quot;type&quot;:3},&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7"/>
  <p:tag name="KSO_WM_UNIT_LINE_FILL_TYPE" val="2"/>
  <p:tag name="KSO_WM_UNIT_TEXT_FILL_FORE_SCHEMECOLOR_INDEX" val="2"/>
  <p:tag name="KSO_WM_UNIT_TEXT_FILL_TYPE" val="1"/>
  <p:tag name="KSO_WM_UNIT_USESOURCEFORMAT_APPLY" val="1"/>
</p:tagLst>
</file>

<file path=ppt/tags/tag5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3_1"/>
  <p:tag name="KSO_WM_UNIT_ID" val="diagram20234828_2*l_h_i*1_3_1"/>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2"/>
  <p:tag name="KSO_WM_UNIT_TEXT_FILL_TYPE" val="1"/>
  <p:tag name="KSO_WM_UNIT_USESOURCEFORMAT_APPLY" val="1"/>
</p:tagLst>
</file>

<file path=ppt/tags/tag52.xml><?xml version="1.0" encoding="utf-8"?>
<p:tagLst xmlns:p="http://schemas.openxmlformats.org/presentationml/2006/main">
  <p:tag name="KSO_WM_DIAGRAM_VIRTUALLY_FRAME" val="{&quot;height&quot;:182.35,&quot;left&quot;:8.7,&quot;top&quot;:283.15,&quot;width&quot;:604.15}"/>
</p:tagLst>
</file>

<file path=ppt/tags/tag5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3_2"/>
  <p:tag name="KSO_WM_UNIT_ID" val="diagram20234828_2*l_h_i*1_3_2"/>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2"/>
  <p:tag name="KSO_WM_UNIT_TEXT_FILL_TYPE" val="1"/>
  <p:tag name="KSO_WM_UNIT_USESOURCEFORMAT_APPLY" val="1"/>
</p:tagLst>
</file>

<file path=ppt/tags/tag5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3_4"/>
  <p:tag name="KSO_WM_UNIT_ID" val="diagram20234828_2*l_h_i*1_3_4"/>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400000005960464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13"/>
  <p:tag name="KSO_WM_UNIT_TEXT_FILL_TYPE" val="1"/>
  <p:tag name="KSO_WM_UNIT_USESOURCEFORMAT_APPLY" val="1"/>
</p:tagLst>
</file>

<file path=ppt/tags/tag5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3_3"/>
  <p:tag name="KSO_WM_UNIT_ID" val="diagram20234828_2*l_h_i*1_3_3"/>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400000005960464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UNIT_TEXT_FILL_FORE_SCHEMECOLOR_INDEX" val="13"/>
  <p:tag name="KSO_WM_UNIT_TEXT_FILL_TYPE" val="1"/>
  <p:tag name="KSO_WM_UNIT_USESOURCEFORMAT_APPLY" val="1"/>
</p:tagLst>
</file>

<file path=ppt/tags/tag523.xml><?xml version="1.0" encoding="utf-8"?>
<p:tagLst xmlns:p="http://schemas.openxmlformats.org/presentationml/2006/main">
  <p:tag name="KSO_WM_UNIT_HIGHLIGHT" val="0"/>
  <p:tag name="KSO_WM_UNIT_DIAGRAM_ISNUMVISUAL" val="0"/>
  <p:tag name="KSO_WM_UNIT_TYPE" val="l_h_x"/>
  <p:tag name="KSO_WM_TEMPLATE_INDEX" val="20234828"/>
  <p:tag name="KSO_WM_TAG_VERSION" val="3.0"/>
  <p:tag name="KSO_WM_DIAGRAM_VERSION" val="3"/>
  <p:tag name="KSO_WM_DIAGRAM_COLOR_TEXT_CAN_REMOVE" val="n"/>
  <p:tag name="KSO_WM_DIAGRAM_MIN_ITEMCNT" val="2"/>
  <p:tag name="KSO_WM_UNIT_VALUE" val="74*80"/>
  <p:tag name="KSO_WM_UNIT_COMPATIBLE" val="0"/>
  <p:tag name="KSO_WM_UNIT_DIAGRAM_ISREFERUNIT" val="0"/>
  <p:tag name="KSO_WM_UNIT_INDEX" val="1_3_1"/>
  <p:tag name="KSO_WM_UNIT_ID" val="diagram20234828_2*l_h_x*1_3_1"/>
  <p:tag name="KSO_WM_TEMPLATE_CATEGORY" val="diagram"/>
  <p:tag name="KSO_WM_UNIT_LAYERLEVEL" val="1_1_1"/>
  <p:tag name="KSO_WM_DIAGRAM_GROUP_CODE" val="l1-1"/>
  <p:tag name="KSO_WM_DIAGRAM_COLOR_TRICK" val="1"/>
  <p:tag name="KSO_WM_DIAGRAM_MAX_ITEMCNT" val="4"/>
  <p:tag name="KSO_WM_DIAGRAM_VIRTUALLY_FRAME" val="{&quot;height&quot;:360.15,&quot;left&quot;:49.56987068534329,&quot;top&quot;:130.8,&quot;width&quot;:404.5603373694708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5"/>
  <p:tag name="KSO_WM_UNIT_FILL_FORE_SCHEMECOLOR_INDEX_BRIGHTNESS" val="0"/>
  <p:tag name="KSO_WM_UNIT_USESOURCEFORMAT_APPLY" val="1"/>
</p:tagLst>
</file>

<file path=ppt/tags/tag5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1_5"/>
  <p:tag name="KSO_WM_UNIT_ID" val="diagram20234828_2*l_h_i*1_1_5"/>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gradient&quot;:[{&quot;brightness&quot;:0,&quot;colorType&quot;:2,&quot;pos&quot;:0.4300000071525574,&quot;rgb&quot;:&quot;#65b4d5&quot;,&quot;transparency&quot;:0.8399999737739563},{&quot;brightness&quot;:0,&quot;colorType&quot;:2,&quot;pos&quot;:0,&quot;rgb&quot;:&quot;#65b4d5&quot;,&quot;transparency&quot;:0.699999988079071},{&quot;brightness&quot;:0,&quot;colorType&quot;:2,&quot;pos&quot;:1,&quot;rgb&quot;:&quot;#65b4d5&quot;,&quot;transparency&quot;:1}],&quot;type&quot;:3},&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UNIT_LINE_FILL_TYPE" val="2"/>
  <p:tag name="KSO_WM_UNIT_USESOURCEFORMAT_APPLY" val="1"/>
</p:tagLst>
</file>

<file path=ppt/tags/tag5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1_6"/>
  <p:tag name="KSO_WM_UNIT_ID" val="diagram20234828_2*l_h_i*1_1_6"/>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gradient&quot;:[{&quot;brightness&quot;:0,&quot;colorType&quot;:2,&quot;pos&quot;:0.4300000071525574,&quot;rgb&quot;:&quot;#65b4d5&quot;,&quot;transparency&quot;:0.8399999737739563},{&quot;brightness&quot;:0,&quot;colorType&quot;:2,&quot;pos&quot;:0,&quot;rgb&quot;:&quot;#65b4d5&quot;,&quot;transparency&quot;:0.699999988079071},{&quot;brightness&quot;:0,&quot;colorType&quot;:2,&quot;pos&quot;:1,&quot;rgb&quot;:&quot;#65b4d5&quot;,&quot;transparency&quot;:1}],&quot;type&quot;:3},&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UNIT_LINE_FILL_TYPE" val="2"/>
  <p:tag name="KSO_WM_UNIT_USESOURCEFORMAT_APPLY" val="1"/>
</p:tagLst>
</file>

<file path=ppt/tags/tag5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5"/>
  <p:tag name="KSO_WM_UNIT_ID" val="diagram20234828_2*l_h_i*1_2_5"/>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gradient&quot;:[{&quot;brightness&quot;:0,&quot;colorType&quot;:2,&quot;pos&quot;:0.4300000071525574,&quot;rgb&quot;:&quot;#65b4d5&quot;,&quot;transparency&quot;:0.8399999737739563},{&quot;brightness&quot;:0,&quot;colorType&quot;:2,&quot;pos&quot;:0,&quot;rgb&quot;:&quot;#65b4d5&quot;,&quot;transparency&quot;:0.699999988079071},{&quot;brightness&quot;:0,&quot;colorType&quot;:2,&quot;pos&quot;:1,&quot;rgb&quot;:&quot;#65b4d5&quot;,&quot;transparency&quot;:1}],&quot;type&quot;:3},&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6"/>
  <p:tag name="KSO_WM_UNIT_LINE_FILL_TYPE" val="2"/>
  <p:tag name="KSO_WM_UNIT_USESOURCEFORMAT_APPLY" val="1"/>
</p:tagLst>
</file>

<file path=ppt/tags/tag5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6"/>
  <p:tag name="KSO_WM_UNIT_ID" val="diagram20234828_2*l_h_i*1_2_6"/>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gradient&quot;:[{&quot;brightness&quot;:0,&quot;colorType&quot;:2,&quot;pos&quot;:0.4300000071525574,&quot;rgb&quot;:&quot;#65b4d5&quot;,&quot;transparency&quot;:0.8399999737739563},{&quot;brightness&quot;:0,&quot;colorType&quot;:2,&quot;pos&quot;:0,&quot;rgb&quot;:&quot;#65b4d5&quot;,&quot;transparency&quot;:0.699999988079071},{&quot;brightness&quot;:0,&quot;colorType&quot;:2,&quot;pos&quot;:1,&quot;rgb&quot;:&quot;#65b4d5&quot;,&quot;transparency&quot;:1}],&quot;type&quot;:3},&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6"/>
  <p:tag name="KSO_WM_UNIT_LINE_FILL_TYPE" val="2"/>
  <p:tag name="KSO_WM_UNIT_USESOURCEFORMAT_APPLY" val="1"/>
</p:tagLst>
</file>

<file path=ppt/tags/tag5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3_5"/>
  <p:tag name="KSO_WM_UNIT_ID" val="diagram20234828_2*l_h_i*1_3_5"/>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gradient&quot;:[{&quot;brightness&quot;:0,&quot;colorType&quot;:2,&quot;pos&quot;:0.4300000071525574,&quot;rgb&quot;:&quot;#65b4d5&quot;,&quot;transparency&quot;:0.8399999737739563},{&quot;brightness&quot;:0,&quot;colorType&quot;:2,&quot;pos&quot;:0,&quot;rgb&quot;:&quot;#65b4d5&quot;,&quot;transparency&quot;:0.699999988079071},{&quot;brightness&quot;:0,&quot;colorType&quot;:2,&quot;pos&quot;:1,&quot;rgb&quot;:&quot;#65b4d5&quot;,&quot;transparency&quot;:1}],&quot;type&quot;:3},&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7"/>
  <p:tag name="KSO_WM_UNIT_LINE_FILL_TYPE" val="2"/>
  <p:tag name="KSO_WM_UNIT_USESOURCEFORMAT_APPLY" val="1"/>
</p:tagLst>
</file>

<file path=ppt/tags/tag5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3_6"/>
  <p:tag name="KSO_WM_UNIT_ID" val="diagram20234828_2*l_h_i*1_3_6"/>
  <p:tag name="KSO_WM_TEMPLATE_CATEGORY" val="diagram"/>
  <p:tag name="KSO_WM_TEMPLATE_INDEX" val="20234828"/>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0.15,&quot;left&quot;:49.56987068534329,&quot;top&quot;:130.8,&quot;width&quot;:404.56033736947086}"/>
  <p:tag name="KSO_WM_DIAGRAM_COLOR_MATCH_VALUE" val="{&quot;shape&quot;:{&quot;fill&quot;:{&quot;gradient&quot;:[{&quot;brightness&quot;:0,&quot;colorType&quot;:2,&quot;pos&quot;:0.4300000071525574,&quot;rgb&quot;:&quot;#65b4d5&quot;,&quot;transparency&quot;:0.8399999737739563},{&quot;brightness&quot;:0,&quot;colorType&quot;:2,&quot;pos&quot;:0,&quot;rgb&quot;:&quot;#65b4d5&quot;,&quot;transparency&quot;:0.699999988079071},{&quot;brightness&quot;:0,&quot;colorType&quot;:2,&quot;pos&quot;:1,&quot;rgb&quot;:&quot;#65b4d5&quot;,&quot;transparency&quot;:1}],&quot;type&quot;:3},&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7"/>
  <p:tag name="KSO_WM_UNIT_LINE_FILL_TYPE" val="2"/>
  <p:tag name="KSO_WM_UNIT_USESOURCEFORMAT_APPLY" val="1"/>
</p:tagLst>
</file>

<file path=ppt/tags/tag53.xml><?xml version="1.0" encoding="utf-8"?>
<p:tagLst xmlns:p="http://schemas.openxmlformats.org/presentationml/2006/main">
  <p:tag name="KSO_WM_DIAGRAM_VIRTUALLY_FRAME" val="{&quot;height&quot;:182.35,&quot;left&quot;:8.7,&quot;top&quot;:283.15,&quot;width&quot;:604.15}"/>
</p:tagLst>
</file>

<file path=ppt/tags/tag530.xml><?xml version="1.0" encoding="utf-8"?>
<p:tagLst xmlns:p="http://schemas.openxmlformats.org/presentationml/2006/main">
  <p:tag name="KSO_WM_SLIDE_ID" val="custom20235456_1"/>
  <p:tag name="KSO_WM_TEMPLATE_SUBCATEGORY" val="0"/>
  <p:tag name="KSO_WM_TEMPLATE_MASTER_TYPE" val="0"/>
  <p:tag name="KSO_WM_TEMPLATE_COLOR_TYPE" val="0"/>
  <p:tag name="KSO_WM_SLIDE_TYPE" val="text"/>
  <p:tag name="KSO_WM_SLIDE_SUBTYPE" val="picTxt"/>
  <p:tag name="KSO_WM_SLIDE_ITEM_CNT" val="4"/>
  <p:tag name="KSO_WM_SLIDE_INDEX" val="1"/>
  <p:tag name="KSO_WM_SLIDE_SIZE" val="408.15*360.15"/>
  <p:tag name="KSO_WM_SLIDE_POSITION" val="47.775*130.8"/>
  <p:tag name="KSO_WM_DIAGRAM_GROUP_CODE" val="l1-1"/>
  <p:tag name="KSO_WM_SLIDE_DIAGTYPE" val="l"/>
  <p:tag name="KSO_WM_TAG_VERSION" val="3.0"/>
  <p:tag name="KSO_WM_BEAUTIFY_FLAG" val="#wm#"/>
  <p:tag name="KSO_WM_TEMPLATE_CATEGORY" val="custom"/>
  <p:tag name="KSO_WM_TEMPLATE_INDEX" val="20235456"/>
  <p:tag name="KSO_WM_SLIDE_LAYOUT" val="a_β_l"/>
  <p:tag name="KSO_WM_SLIDE_LAYOUT_CNT" val="1_1_1"/>
</p:tagLst>
</file>

<file path=ppt/tags/tag53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diagram20233245_1*a*1"/>
  <p:tag name="KSO_WM_TEMPLATE_CATEGORY" val="diagram"/>
  <p:tag name="KSO_WM_TEMPLATE_INDEX" val="20233245"/>
  <p:tag name="KSO_WM_UNIT_LAYERLEVEL" val="1"/>
  <p:tag name="KSO_WM_TAG_VERSION" val="3.0"/>
  <p:tag name="KSO_WM_BEAUTIFY_FLAG" val="#wm#"/>
  <p:tag name="KSO_WM_DIAGRAM_GROUP_CODE" val="n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53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1"/>
  <p:tag name="KSO_WM_UNIT_ID" val="diagram20233245_1*n_h_h_i*1_2_1_1"/>
  <p:tag name="KSO_WM_TEMPLATE_CATEGORY" val="diagram"/>
  <p:tag name="KSO_WM_TEMPLATE_INDEX" val="20233245"/>
  <p:tag name="KSO_WM_UNIT_LAYERLEVEL" val="1_1_1_1"/>
  <p:tag name="KSO_WM_TAG_VERSION" val="3.0"/>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5"/>
  <p:tag name="KSO_WM_UNIT_TEXT_FILL_TYPE" val="1"/>
  <p:tag name="KSO_WM_UNIT_USESOURCEFORMAT_APPLY" val="1"/>
</p:tagLst>
</file>

<file path=ppt/tags/tag53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3_1"/>
  <p:tag name="KSO_WM_UNIT_ID" val="diagram20233245_1*n_h_h_i*1_2_3_1"/>
  <p:tag name="KSO_WM_TEMPLATE_CATEGORY" val="diagram"/>
  <p:tag name="KSO_WM_TEMPLATE_INDEX" val="20233245"/>
  <p:tag name="KSO_WM_UNIT_LAYERLEVEL" val="1_1_1_1"/>
  <p:tag name="KSO_WM_TAG_VERSION" val="3.0"/>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7"/>
  <p:tag name="KSO_WM_UNIT_TEXT_FILL_TYPE" val="1"/>
  <p:tag name="KSO_WM_UNIT_USESOURCEFORMAT_APPLY" val="1"/>
</p:tagLst>
</file>

<file path=ppt/tags/tag53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2_1"/>
  <p:tag name="KSO_WM_UNIT_ID" val="diagram20233245_1*n_h_h_i*1_2_2_1"/>
  <p:tag name="KSO_WM_TEMPLATE_CATEGORY" val="diagram"/>
  <p:tag name="KSO_WM_TEMPLATE_INDEX" val="20233245"/>
  <p:tag name="KSO_WM_UNIT_LAYERLEVEL" val="1_1_1_1"/>
  <p:tag name="KSO_WM_TAG_VERSION" val="3.0"/>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6"/>
  <p:tag name="KSO_WM_UNIT_TEXT_FILL_TYPE" val="1"/>
  <p:tag name="KSO_WM_UNIT_USESOURCEFORMAT_APPLY" val="1"/>
</p:tagLst>
</file>

<file path=ppt/tags/tag535.xml><?xml version="1.0" encoding="utf-8"?>
<p:tagLst xmlns:p="http://schemas.openxmlformats.org/presentationml/2006/main">
  <p:tag name="KSO_WM_UNIT_VALUE" val="132*132"/>
  <p:tag name="KSO_WM_UNIT_HIGHLIGHT" val="0"/>
  <p:tag name="KSO_WM_UNIT_COMPATIBLE" val="0"/>
  <p:tag name="KSO_WM_UNIT_DIAGRAM_ISNUMVISUAL" val="0"/>
  <p:tag name="KSO_WM_UNIT_DIAGRAM_ISREFERUNIT" val="0"/>
  <p:tag name="KSO_WM_DIAGRAM_GROUP_CODE" val="n1-1"/>
  <p:tag name="KSO_WM_UNIT_TYPE" val="n_h_h_x"/>
  <p:tag name="KSO_WM_UNIT_INDEX" val="1_2_3_1"/>
  <p:tag name="KSO_WM_UNIT_ID" val="diagram20233245_1*n_h_h_x*1_2_3_1"/>
  <p:tag name="KSO_WM_TEMPLATE_CATEGORY" val="diagram"/>
  <p:tag name="KSO_WM_TEMPLATE_INDEX" val="20233245"/>
  <p:tag name="KSO_WM_UNIT_LAYERLEVEL" val="1_1_1_1"/>
  <p:tag name="KSO_WM_TAG_VERSION" val="3.0"/>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USESOURCEFORMAT_APPLY" val="1"/>
</p:tagLst>
</file>

<file path=ppt/tags/tag53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4_1"/>
  <p:tag name="KSO_WM_UNIT_ID" val="diagram20233245_1*n_h_h_i*1_2_4_1"/>
  <p:tag name="KSO_WM_TEMPLATE_CATEGORY" val="diagram"/>
  <p:tag name="KSO_WM_TEMPLATE_INDEX" val="20233245"/>
  <p:tag name="KSO_WM_UNIT_LAYERLEVEL" val="1_1_1_1"/>
  <p:tag name="KSO_WM_TAG_VERSION" val="3.0"/>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8"/>
  <p:tag name="KSO_WM_UNIT_TEXT_FILL_TYPE" val="1"/>
  <p:tag name="KSO_WM_UNIT_USESOURCEFORMAT_APPLY" val="1"/>
</p:tagLst>
</file>

<file path=ppt/tags/tag537.xml><?xml version="1.0" encoding="utf-8"?>
<p:tagLst xmlns:p="http://schemas.openxmlformats.org/presentationml/2006/main">
  <p:tag name="KSO_WM_UNIT_VALUE" val="132*132"/>
  <p:tag name="KSO_WM_UNIT_HIGHLIGHT" val="0"/>
  <p:tag name="KSO_WM_UNIT_COMPATIBLE" val="0"/>
  <p:tag name="KSO_WM_UNIT_DIAGRAM_ISNUMVISUAL" val="0"/>
  <p:tag name="KSO_WM_UNIT_DIAGRAM_ISREFERUNIT" val="0"/>
  <p:tag name="KSO_WM_DIAGRAM_GROUP_CODE" val="n1-1"/>
  <p:tag name="KSO_WM_UNIT_TYPE" val="n_h_h_x"/>
  <p:tag name="KSO_WM_UNIT_INDEX" val="1_2_5_1"/>
  <p:tag name="KSO_WM_UNIT_ID" val="diagram20233245_1*n_h_h_x*1_2_5_1"/>
  <p:tag name="KSO_WM_TEMPLATE_CATEGORY" val="diagram"/>
  <p:tag name="KSO_WM_TEMPLATE_INDEX" val="20233245"/>
  <p:tag name="KSO_WM_UNIT_LAYERLEVEL" val="1_1_1_1"/>
  <p:tag name="KSO_WM_TAG_VERSION" val="3.0"/>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USESOURCEFORMAT_APPLY" val="1"/>
</p:tagLst>
</file>

<file path=ppt/tags/tag538.xml><?xml version="1.0" encoding="utf-8"?>
<p:tagLst xmlns:p="http://schemas.openxmlformats.org/presentationml/2006/main">
  <p:tag name="KSO_WM_UNIT_VALUE" val="132*132"/>
  <p:tag name="KSO_WM_UNIT_HIGHLIGHT" val="0"/>
  <p:tag name="KSO_WM_UNIT_COMPATIBLE" val="0"/>
  <p:tag name="KSO_WM_UNIT_DIAGRAM_ISNUMVISUAL" val="0"/>
  <p:tag name="KSO_WM_UNIT_DIAGRAM_ISREFERUNIT" val="0"/>
  <p:tag name="KSO_WM_DIAGRAM_GROUP_CODE" val="n1-1"/>
  <p:tag name="KSO_WM_UNIT_TYPE" val="n_h_h_x"/>
  <p:tag name="KSO_WM_UNIT_INDEX" val="1_2_2_1"/>
  <p:tag name="KSO_WM_UNIT_ID" val="diagram20233245_1*n_h_h_x*1_2_2_1"/>
  <p:tag name="KSO_WM_TEMPLATE_CATEGORY" val="diagram"/>
  <p:tag name="KSO_WM_TEMPLATE_INDEX" val="20233245"/>
  <p:tag name="KSO_WM_UNIT_LAYERLEVEL" val="1_1_1_1"/>
  <p:tag name="KSO_WM_TAG_VERSION" val="3.0"/>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USESOURCEFORMAT_APPLY" val="1"/>
</p:tagLst>
</file>

<file path=ppt/tags/tag53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x"/>
  <p:tag name="KSO_WM_UNIT_INDEX" val="1_1_1"/>
  <p:tag name="KSO_WM_UNIT_ID" val="diagram20233245_1*n_h_x*1_1_1"/>
  <p:tag name="KSO_WM_TEMPLATE_CATEGORY" val="diagram"/>
  <p:tag name="KSO_WM_TEMPLATE_INDEX" val="20233245"/>
  <p:tag name="KSO_WM_UNIT_LAYERLEVEL" val="1_1_1"/>
  <p:tag name="KSO_WM_TAG_VERSION" val="3.0"/>
  <p:tag name="KSO_WM_DIAGRAM_VERSION" val="3"/>
  <p:tag name="KSO_WM_DIAGRAM_COLOR_TRICK" val="1"/>
  <p:tag name="KSO_WM_DIAGRAM_COLOR_TEXT_CAN_REMOVE" val="n"/>
  <p:tag name="KSO_WM_UNIT_VALUE" val="190*205"/>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FILL_FORE_SCHEMECOLOR_INDEX" val="5"/>
  <p:tag name="KSO_WM_UNIT_FILL_FORE_SCHEMECOLOR_INDEX_BRIGHTNESS" val="0"/>
  <p:tag name="KSO_WM_BEAUTIFY_FLAG" val="#wm#"/>
  <p:tag name="KSO_WM_UNIT_FILL_TYPE" val="1"/>
  <p:tag name="KSO_WM_UNIT_USESOURCEFORMAT_APPLY" val="1"/>
</p:tagLst>
</file>

<file path=ppt/tags/tag54.xml><?xml version="1.0" encoding="utf-8"?>
<p:tagLst xmlns:p="http://schemas.openxmlformats.org/presentationml/2006/main">
  <p:tag name="KSO_WM_DIAGRAM_VIRTUALLY_FRAME" val="{&quot;height&quot;:182.35,&quot;left&quot;:8.7,&quot;top&quot;:283.15,&quot;width&quot;:604.15}"/>
</p:tagLst>
</file>

<file path=ppt/tags/tag54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3245_1*n_h_h_f*1_2_1_1"/>
  <p:tag name="KSO_WM_TEMPLATE_CATEGORY" val="diagram"/>
  <p:tag name="KSO_WM_TEMPLATE_INDEX" val="20233245"/>
  <p:tag name="KSO_WM_UNIT_LAYERLEVEL" val="1_1_1_1"/>
  <p:tag name="KSO_WM_TAG_VERSION" val="3.0"/>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输入(您的)正文，文字是您思想的提炼，请尽量言简意赅的阐述观点。单击此处输入(您的)智能图形项正文。"/>
  <p:tag name="KSO_WM_UNIT_TEXT_FILL_FORE_SCHEMECOLOR_INDEX" val="1"/>
  <p:tag name="KSO_WM_UNIT_TEXT_FILL_TYPE" val="1"/>
  <p:tag name="KSO_WM_UNIT_USESOURCEFORMAT_APPLY" val="1"/>
</p:tagLst>
</file>

<file path=ppt/tags/tag541.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3245_1*n_h_h_f*1_2_2_1"/>
  <p:tag name="KSO_WM_TEMPLATE_CATEGORY" val="diagram"/>
  <p:tag name="KSO_WM_TEMPLATE_INDEX" val="20233245"/>
  <p:tag name="KSO_WM_UNIT_LAYERLEVEL" val="1_1_1_1"/>
  <p:tag name="KSO_WM_TAG_VERSION" val="3.0"/>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输入(您的)智能图形项正文，文字是您思想的提炼，请尽量言简意赅的阐述观点。单击此处输入(您的)智能图形项正文。"/>
  <p:tag name="KSO_WM_UNIT_TEXT_FILL_FORE_SCHEMECOLOR_INDEX" val="1"/>
  <p:tag name="KSO_WM_UNIT_TEXT_FILL_TYPE" val="1"/>
  <p:tag name="KSO_WM_UNIT_USESOURCEFORMAT_APPLY" val="1"/>
</p:tagLst>
</file>

<file path=ppt/tags/tag542.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3245_1*n_h_h_f*1_2_3_1"/>
  <p:tag name="KSO_WM_TEMPLATE_CATEGORY" val="diagram"/>
  <p:tag name="KSO_WM_TEMPLATE_INDEX" val="20233245"/>
  <p:tag name="KSO_WM_UNIT_LAYERLEVEL" val="1_1_1_1"/>
  <p:tag name="KSO_WM_TAG_VERSION" val="3.0"/>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输入(您的)正文，文字是您思想的提炼，请尽量言简意赅的阐述观点。单击此处输入(您的)智能图形项正文。"/>
  <p:tag name="KSO_WM_UNIT_TEXT_FILL_FORE_SCHEMECOLOR_INDEX" val="1"/>
  <p:tag name="KSO_WM_UNIT_TEXT_FILL_TYPE" val="1"/>
  <p:tag name="KSO_WM_UNIT_USESOURCEFORMAT_APPLY" val="1"/>
</p:tagLst>
</file>

<file path=ppt/tags/tag543.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4_1"/>
  <p:tag name="KSO_WM_UNIT_ID" val="diagram20233245_1*n_h_h_f*1_2_4_1"/>
  <p:tag name="KSO_WM_TEMPLATE_CATEGORY" val="diagram"/>
  <p:tag name="KSO_WM_TEMPLATE_INDEX" val="20233245"/>
  <p:tag name="KSO_WM_UNIT_LAYERLEVEL" val="1_1_1_1"/>
  <p:tag name="KSO_WM_TAG_VERSION" val="3.0"/>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输入(您的)智能图形项正文，文字是您思想的提炼，请尽量言简意赅的阐述观点。单击此处输入(您的)智能图形项正文。"/>
  <p:tag name="KSO_WM_UNIT_TEXT_FILL_FORE_SCHEMECOLOR_INDEX" val="1"/>
  <p:tag name="KSO_WM_UNIT_TEXT_FILL_TYPE" val="1"/>
  <p:tag name="KSO_WM_UNIT_USESOURCEFORMAT_APPLY" val="1"/>
</p:tagLst>
</file>

<file path=ppt/tags/tag544.xml><?xml version="1.0" encoding="utf-8"?>
<p:tagLst xmlns:p="http://schemas.openxmlformats.org/presentationml/2006/main">
  <p:tag name="KSO_WM_UNIT_VALUE" val="132*132"/>
  <p:tag name="KSO_WM_UNIT_HIGHLIGHT" val="0"/>
  <p:tag name="KSO_WM_UNIT_COMPATIBLE" val="0"/>
  <p:tag name="KSO_WM_UNIT_DIAGRAM_ISNUMVISUAL" val="0"/>
  <p:tag name="KSO_WM_UNIT_DIAGRAM_ISREFERUNIT" val="0"/>
  <p:tag name="KSO_WM_DIAGRAM_GROUP_CODE" val="n1-1"/>
  <p:tag name="KSO_WM_UNIT_TYPE" val="n_h_h_x"/>
  <p:tag name="KSO_WM_UNIT_INDEX" val="1_2_4_1"/>
  <p:tag name="KSO_WM_UNIT_ID" val="diagram20233245_1*n_h_h_x*1_2_4_1"/>
  <p:tag name="KSO_WM_TEMPLATE_CATEGORY" val="diagram"/>
  <p:tag name="KSO_WM_TEMPLATE_INDEX" val="20233245"/>
  <p:tag name="KSO_WM_UNIT_LAYERLEVEL" val="1_1_1_1"/>
  <p:tag name="KSO_WM_TAG_VERSION" val="3.0"/>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USESOURCEFORMAT_APPLY" val="1"/>
</p:tagLst>
</file>

<file path=ppt/tags/tag545.xml><?xml version="1.0" encoding="utf-8"?>
<p:tagLst xmlns:p="http://schemas.openxmlformats.org/presentationml/2006/main">
  <p:tag name="KSO_WM_UNIT_VALUE" val="132*132"/>
  <p:tag name="KSO_WM_UNIT_HIGHLIGHT" val="0"/>
  <p:tag name="KSO_WM_UNIT_COMPATIBLE" val="0"/>
  <p:tag name="KSO_WM_UNIT_DIAGRAM_ISNUMVISUAL" val="0"/>
  <p:tag name="KSO_WM_UNIT_DIAGRAM_ISREFERUNIT" val="0"/>
  <p:tag name="KSO_WM_DIAGRAM_GROUP_CODE" val="n1-1"/>
  <p:tag name="KSO_WM_UNIT_TYPE" val="n_h_h_x"/>
  <p:tag name="KSO_WM_UNIT_INDEX" val="1_2_1_1"/>
  <p:tag name="KSO_WM_UNIT_ID" val="diagram20233245_1*n_h_h_x*1_2_1_1"/>
  <p:tag name="KSO_WM_TEMPLATE_CATEGORY" val="diagram"/>
  <p:tag name="KSO_WM_TEMPLATE_INDEX" val="20233245"/>
  <p:tag name="KSO_WM_UNIT_LAYERLEVEL" val="1_1_1_1"/>
  <p:tag name="KSO_WM_TAG_VERSION" val="3.0"/>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USESOURCEFORMAT_APPLY" val="1"/>
</p:tagLst>
</file>

<file path=ppt/tags/tag546.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a"/>
  <p:tag name="KSO_WM_UNIT_INDEX" val="1_1_1"/>
  <p:tag name="KSO_WM_UNIT_ID" val="diagram20233245_1*n_h_a*1_1_1"/>
  <p:tag name="KSO_WM_TEMPLATE_CATEGORY" val="diagram"/>
  <p:tag name="KSO_WM_TEMPLATE_INDEX" val="20233245"/>
  <p:tag name="KSO_WM_UNIT_LAYERLEVEL" val="1_1_1"/>
  <p:tag name="KSO_WM_TAG_VERSION" val="3.0"/>
  <p:tag name="KSO_WM_DIAGRAM_GROUP_CODE" val="n1-1"/>
  <p:tag name="KSO_WM_DIAGRAM_VERSION" val="3"/>
  <p:tag name="KSO_WM_DIAGRAM_COLOR_TRICK" val="1"/>
  <p:tag name="KSO_WM_DIAGRAM_COLOR_TEXT_CAN_REMOVE" val="n"/>
  <p:tag name="KSO_WM_DIAGRAM_MAX_ITEMCNT" val="5"/>
  <p:tag name="KSO_WM_DIAGRAM_MIN_ITEMCNT" val="5"/>
  <p:tag name="KSO_WM_DIAGRAM_VIRTUALLY_FRAME" val="{&quot;height&quot;:359.05,&quot;left&quot;:56.1,&quot;top&quot;:128.45,&quot;width&quot;:807.8748818897639}"/>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 name="KSO_WM_UNIT_USESOURCEFORMAT_APPLY" val="1"/>
</p:tagLst>
</file>

<file path=ppt/tags/tag547.xml><?xml version="1.0" encoding="utf-8"?>
<p:tagLst xmlns:p="http://schemas.openxmlformats.org/presentationml/2006/main">
  <p:tag name="KSO_WM_SLIDE_ID" val="diagram20233245_1"/>
  <p:tag name="KSO_WM_TEMPLATE_SUBCATEGORY" val="0"/>
  <p:tag name="KSO_WM_TEMPLATE_MASTER_TYPE" val="0"/>
  <p:tag name="KSO_WM_TEMPLATE_COLOR_TYPE" val="0"/>
  <p:tag name="KSO_WM_SLIDE_ITEM_CNT" val="5"/>
  <p:tag name="KSO_WM_SLIDE_INDEX" val="1"/>
  <p:tag name="KSO_WM_TAG_VERSION" val="3.0"/>
  <p:tag name="KSO_WM_BEAUTIFY_FLAG" val="#wm#"/>
  <p:tag name="KSO_WM_TEMPLATE_CATEGORY" val="diagram"/>
  <p:tag name="KSO_WM_TEMPLATE_INDEX" val="20233245"/>
  <p:tag name="KSO_WM_SLIDE_TYPE" val="text"/>
  <p:tag name="KSO_WM_SLIDE_SUBTYPE" val="diag"/>
  <p:tag name="KSO_WM_SLIDE_SIZE" val="779.6*359.05"/>
  <p:tag name="KSO_WM_SLIDE_POSITION" val="84.3501*128.45"/>
  <p:tag name="KSO_WM_SLIDE_LAYOUT" val="a_n"/>
  <p:tag name="KSO_WM_SLIDE_LAYOUT_CNT" val="1_1"/>
  <p:tag name="KSO_WM_SPECIAL_SOURCE" val="bdnull"/>
  <p:tag name="KSO_WM_DIAGRAM_GROUP_CODE" val="n1-1"/>
  <p:tag name="KSO_WM_SLIDE_DIAGTYPE" val="n"/>
</p:tagLst>
</file>

<file path=ppt/tags/tag54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950_1*a*1"/>
  <p:tag name="KSO_WM_TEMPLATE_CATEGORY" val="custom"/>
  <p:tag name="KSO_WM_TEMPLATE_INDEX" val="20234950"/>
  <p:tag name="KSO_WM_UNIT_LAYERLEVEL" val="1"/>
  <p:tag name="KSO_WM_TAG_VERSION" val="3.0"/>
  <p:tag name="KSO_WM_BEAUTIFY_FLAG" val="#wm#"/>
  <p:tag name="KSO_WM_UNIT_PRESET_TEXT" val="单击此处添加标题"/>
</p:tagLst>
</file>

<file path=ppt/tags/tag5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2_1"/>
  <p:tag name="KSO_WM_UNIT_ID" val="custom20234950_1*h_i*2_1"/>
  <p:tag name="KSO_WM_TEMPLATE_CATEGORY" val="custom"/>
  <p:tag name="KSO_WM_TEMPLATE_INDEX" val="20234950"/>
  <p:tag name="KSO_WM_UNIT_LAYERLEVEL" val="1_1"/>
  <p:tag name="KSO_WM_TAG_VERSION" val="3.0"/>
  <p:tag name="KSO_WM_BEAUTIFY_FLAG" val="#wm#"/>
</p:tagLst>
</file>

<file path=ppt/tags/tag55.xml><?xml version="1.0" encoding="utf-8"?>
<p:tagLst xmlns:p="http://schemas.openxmlformats.org/presentationml/2006/main">
  <p:tag name="KSO_WM_DIAGRAM_VIRTUALLY_FRAME" val="{&quot;height&quot;:182.35,&quot;left&quot;:8.7,&quot;top&quot;:283.15,&quot;width&quot;:604.15}"/>
</p:tagLst>
</file>

<file path=ppt/tags/tag5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2_2"/>
  <p:tag name="KSO_WM_UNIT_ID" val="custom20234950_1*h_i*2_2"/>
  <p:tag name="KSO_WM_TEMPLATE_CATEGORY" val="custom"/>
  <p:tag name="KSO_WM_TEMPLATE_INDEX" val="20234950"/>
  <p:tag name="KSO_WM_UNIT_LAYERLEVEL" val="1_1"/>
  <p:tag name="KSO_WM_TAG_VERSION" val="3.0"/>
  <p:tag name="KSO_WM_BEAUTIFY_FLAG" val="#wm#"/>
</p:tagLst>
</file>

<file path=ppt/tags/tag5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950_1*h_i*1_1"/>
  <p:tag name="KSO_WM_TEMPLATE_CATEGORY" val="custom"/>
  <p:tag name="KSO_WM_TEMPLATE_INDEX" val="20234950"/>
  <p:tag name="KSO_WM_UNIT_LAYERLEVEL" val="1_1"/>
  <p:tag name="KSO_WM_TAG_VERSION" val="3.0"/>
  <p:tag name="KSO_WM_BEAUTIFY_FLAG" val="#wm#"/>
</p:tagLst>
</file>

<file path=ppt/tags/tag552.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950_1*h_f*1_1"/>
  <p:tag name="KSO_WM_TEMPLATE_CATEGORY" val="custom"/>
  <p:tag name="KSO_WM_TEMPLATE_INDEX" val="20234950"/>
  <p:tag name="KSO_WM_UNIT_LAYERLEVEL" val="1_1"/>
  <p:tag name="KSO_WM_TAG_VERSION" val="3.0"/>
  <p:tag name="KSO_WM_BEAUTIFY_FLAG" val="#wm#"/>
  <p:tag name="KSO_WM_UNIT_VALUE" val="180"/>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单击此处添加文本具体内容，简明扼要地阐述您的观点。根据需要可酌情增减文字，以便观者准确地理解您传达的思想。单击此处添加文本具体内容，简明扼要地阐述您的观点。&#10;"/>
</p:tagLst>
</file>

<file path=ppt/tags/tag5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2"/>
  <p:tag name="KSO_WM_UNIT_ID" val="custom20234950_1*h_i*1_2"/>
  <p:tag name="KSO_WM_TEMPLATE_CATEGORY" val="custom"/>
  <p:tag name="KSO_WM_TEMPLATE_INDEX" val="20234950"/>
  <p:tag name="KSO_WM_UNIT_LAYERLEVEL" val="1_1"/>
  <p:tag name="KSO_WM_TAG_VERSION" val="3.0"/>
  <p:tag name="KSO_WM_BEAUTIFY_FLAG" val="#wm#"/>
</p:tagLst>
</file>

<file path=ppt/tags/tag554.xml><?xml version="1.0" encoding="utf-8"?>
<p:tagLst xmlns:p="http://schemas.openxmlformats.org/presentationml/2006/main">
  <p:tag name="KSO_WM_SLIDE_ID" val="custom2023495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75.9*370.45"/>
  <p:tag name="KSO_WM_SLIDE_POSITION" val="47.9*125.9"/>
  <p:tag name="KSO_WM_TAG_VERSION" val="3.0"/>
  <p:tag name="KSO_WM_BEAUTIFY_FLAG" val="#wm#"/>
  <p:tag name="KSO_WM_TEMPLATE_CATEGORY" val="custom"/>
  <p:tag name="KSO_WM_TEMPLATE_INDEX" val="20234950"/>
  <p:tag name="KSO_WM_SLIDE_LAYOUT" val="a_h"/>
  <p:tag name="KSO_WM_SLIDE_LAYOUT_CNT" val="1_2"/>
</p:tagLst>
</file>

<file path=ppt/tags/tag55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5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5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5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5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6.xml><?xml version="1.0" encoding="utf-8"?>
<p:tagLst xmlns:p="http://schemas.openxmlformats.org/presentationml/2006/main">
  <p:tag name="KSO_WM_DIAGRAM_VIRTUALLY_FRAME" val="{&quot;height&quot;:182.35,&quot;left&quot;:8.7,&quot;top&quot;:283.15,&quot;width&quot;:604.15}"/>
</p:tagLst>
</file>

<file path=ppt/tags/tag56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6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6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6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6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6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6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6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6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6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7.xml><?xml version="1.0" encoding="utf-8"?>
<p:tagLst xmlns:p="http://schemas.openxmlformats.org/presentationml/2006/main">
  <p:tag name="KSO_WM_DIAGRAM_VIRTUALLY_FRAME" val="{&quot;height&quot;:182.35,&quot;left&quot;:8.7,&quot;top&quot;:283.15,&quot;width&quot;:604.15}"/>
</p:tagLst>
</file>

<file path=ppt/tags/tag57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7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7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7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7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7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7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7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7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7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8.xml><?xml version="1.0" encoding="utf-8"?>
<p:tagLst xmlns:p="http://schemas.openxmlformats.org/presentationml/2006/main">
  <p:tag name="KSO_WM_DIAGRAM_VIRTUALLY_FRAME" val="{&quot;height&quot;:182.35,&quot;left&quot;:8.7,&quot;top&quot;:283.15,&quot;width&quot;:604.15}"/>
</p:tagLst>
</file>

<file path=ppt/tags/tag58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8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8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8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8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8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8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8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8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8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9.xml><?xml version="1.0" encoding="utf-8"?>
<p:tagLst xmlns:p="http://schemas.openxmlformats.org/presentationml/2006/main">
  <p:tag name="KSO_WM_DIAGRAM_VIRTUALLY_FRAME" val="{&quot;height&quot;:182.35,&quot;left&quot;:8.7,&quot;top&quot;:283.15,&quot;width&quot;:604.15}"/>
</p:tagLst>
</file>

<file path=ppt/tags/tag59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9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9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9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9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95.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596.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5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59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599.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6.xml><?xml version="1.0" encoding="utf-8"?>
<p:tagLst xmlns:p="http://schemas.openxmlformats.org/presentationml/2006/main">
  <p:tag name="KSO_WM_UNIT_TYPE" val="i"/>
  <p:tag name="KSO_WM_UNIT_INDEX" val="4"/>
  <p:tag name="KSO_WM_BEAUTIFY_FLAG" val="#wm#"/>
  <p:tag name="KSO_WM_TAG_VERSION" val="3.0"/>
  <p:tag name="KSO_WM_UNIT_ID" val="_3*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0.xml><?xml version="1.0" encoding="utf-8"?>
<p:tagLst xmlns:p="http://schemas.openxmlformats.org/presentationml/2006/main">
  <p:tag name="KSO_WM_DIAGRAM_VIRTUALLY_FRAME" val="{&quot;height&quot;:182.35,&quot;left&quot;:8.7,&quot;top&quot;:283.15,&quot;width&quot;:604.15}"/>
</p:tagLst>
</file>

<file path=ppt/tags/tag60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0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0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0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0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0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0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0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0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0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1.xml><?xml version="1.0" encoding="utf-8"?>
<p:tagLst xmlns:p="http://schemas.openxmlformats.org/presentationml/2006/main">
  <p:tag name="KSO_WM_DIAGRAM_VIRTUALLY_FRAME" val="{&quot;height&quot;:182.35,&quot;left&quot;:8.7,&quot;top&quot;:283.15,&quot;width&quot;:604.15}"/>
</p:tagLst>
</file>

<file path=ppt/tags/tag6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34_1*i*1"/>
  <p:tag name="KSO_WM_TEMPLATE_CATEGORY" val="custom"/>
  <p:tag name="KSO_WM_TEMPLATE_INDEX" val="40492834"/>
  <p:tag name="KSO_WM_UNIT_LAYERLEVEL" val="1"/>
  <p:tag name="KSO_WM_TAG_VERSION" val="3.0"/>
  <p:tag name="KSO_WM_BEAUTIFY_FLAG" val="#wm#"/>
</p:tagLst>
</file>

<file path=ppt/tags/tag6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34_1*i*2"/>
  <p:tag name="KSO_WM_TEMPLATE_CATEGORY" val="custom"/>
  <p:tag name="KSO_WM_TEMPLATE_INDEX" val="40492834"/>
  <p:tag name="KSO_WM_UNIT_LAYERLEVEL" val="1"/>
  <p:tag name="KSO_WM_TAG_VERSION" val="3.0"/>
  <p:tag name="KSO_WM_BEAUTIFY_FLAG" val="#wm#"/>
</p:tagLst>
</file>

<file path=ppt/tags/tag61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834_1*a*1"/>
  <p:tag name="KSO_WM_TEMPLATE_CATEGORY" val="custom"/>
  <p:tag name="KSO_WM_TEMPLATE_INDEX" val="40492834"/>
  <p:tag name="KSO_WM_UNIT_LAYERLEVEL" val="1"/>
  <p:tag name="KSO_WM_TAG_VERSION" val="3.0"/>
  <p:tag name="KSO_WM_BEAUTIFY_FLAG" val="#wm#"/>
  <p:tag name="KSO_WM_UNIT_TEXT_TYPE" val="1"/>
  <p:tag name="KSO_WM_UNIT_PRESET_TEXT" val="单击此处添加页面的标题"/>
</p:tagLst>
</file>

<file path=ppt/tags/tag613.xml><?xml version="1.0" encoding="utf-8"?>
<p:tagLst xmlns:p="http://schemas.openxmlformats.org/presentationml/2006/main">
  <p:tag name="KSO_WM_SLIDE_ID" val="custom40492834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34"/>
  <p:tag name="KSO_WM_SLIDE_TYPE" val="text"/>
  <p:tag name="KSO_WM_SLIDE_SUBTYPE" val="diag"/>
  <p:tag name="KSO_WM_SLIDE_SIZE" val="917*495"/>
  <p:tag name="KSO_WM_SLIDE_POSITION" val="43*45"/>
  <p:tag name="KSO_WM_SLIDE_LAYOUT" val="a_β"/>
  <p:tag name="KSO_WM_SLIDE_LAYOUT_CNT" val="1_1"/>
  <p:tag name="KSO_WM_SPECIAL_SOURCE" val="bdnull"/>
</p:tagLst>
</file>

<file path=ppt/tags/tag614.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615.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6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6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6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6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62.xml><?xml version="1.0" encoding="utf-8"?>
<p:tagLst xmlns:p="http://schemas.openxmlformats.org/presentationml/2006/main">
  <p:tag name="KSO_WM_DIAGRAM_VIRTUALLY_FRAME" val="{&quot;height&quot;:182.35,&quot;left&quot;:8.7,&quot;top&quot;:283.15,&quot;width&quot;:604.15}"/>
</p:tagLst>
</file>

<file path=ppt/tags/tag620.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62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2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2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2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25.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26.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27.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28.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2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3.xml><?xml version="1.0" encoding="utf-8"?>
<p:tagLst xmlns:p="http://schemas.openxmlformats.org/presentationml/2006/main">
  <p:tag name="KSO_WM_DIAGRAM_VIRTUALLY_FRAME" val="{&quot;height&quot;:182.35,&quot;left&quot;:8.7,&quot;top&quot;:283.15,&quot;width&quot;:604.15}"/>
</p:tagLst>
</file>

<file path=ppt/tags/tag63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3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3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3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3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35.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36.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37.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38.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3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4.xml><?xml version="1.0" encoding="utf-8"?>
<p:tagLst xmlns:p="http://schemas.openxmlformats.org/presentationml/2006/main">
  <p:tag name="KSO_WM_DIAGRAM_VIRTUALLY_FRAME" val="{&quot;height&quot;:182.35,&quot;left&quot;:8.7,&quot;top&quot;:283.15,&quot;width&quot;:604.15}"/>
</p:tagLst>
</file>

<file path=ppt/tags/tag64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4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UNIT_ID" val="diagram20235151_11*a*1"/>
  <p:tag name="KSO_WM_TEMPLATE_CATEGORY" val="diagram"/>
  <p:tag name="KSO_WM_TEMPLATE_INDEX" val="20235151"/>
  <p:tag name="KSO_WM_UNIT_LAYERLEVEL" val="1"/>
  <p:tag name="KSO_WM_TAG_VERSION" val="3.0"/>
  <p:tag name="KSO_WM_BEAUTIFY_FLAG" val="#wm#"/>
  <p:tag name="KSO_WM_UNIT_TEXT_TYPE" val="1"/>
  <p:tag name="KSO_WM_UNIT_PRESET_TEXT" val="单击此处添加文档标题内容"/>
  <p:tag name="KSO_WM_UNIT_TEXT_FILL_FORE_SCHEMECOLOR_INDEX" val="13"/>
  <p:tag name="KSO_WM_UNIT_TEXT_FILL_TYPE" val="1"/>
  <p:tag name="KSO_WM_UNIT_USESOURCEFORMAT_APPLY" val="1"/>
</p:tagLst>
</file>

<file path=ppt/tags/tag642.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151_2*l_h_f*1_1_1"/>
  <p:tag name="KSO_WM_TEMPLATE_CATEGORY" val="diagram"/>
  <p:tag name="KSO_WM_TEMPLATE_INDEX" val="20235151"/>
  <p:tag name="KSO_WM_UNIT_LAYERLEVEL" val="1_1_1"/>
  <p:tag name="KSO_WM_TAG_VERSION" val="3.0"/>
  <p:tag name="KSO_WM_BEAUTIFY_FLAG" val="#wm#"/>
  <p:tag name="KSO_WM_UNIT_TEXT_TYPE" val="1"/>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solid&quot;:{&quot;brightness&quot;:0,&quot;colorType&quot;:1,&quot;foreColorIndex&quot;:2,&quot;transparency&quot;:0.8999999761581421},&quot;type&quot;:1},&quot;glow&quot;:{&quot;colorType&quot;:0},&quot;line&quot;:{&quot;gradient&quot;:[{&quot;brightness&quot;:0,&quot;colorType&quot;:1,&quot;foreColorIndex&quot;:5,&quot;pos&quot;:0,&quot;transparency&quot;:0.30000001192092896},{&quot;brightness&quot;:0,&quot;colorType&quot;:1,&quot;foreColorIndex&quot;:5,&quot;pos&quot;:1,&quot;transparency&quot;:0.4000000059604645}],&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单击此处添加文本具体内容，简明扼要地阐述您的观点。"/>
  <p:tag name="KSO_WM_UNIT_FILL_TYPE" val="1"/>
  <p:tag name="KSO_WM_UNIT_FILL_FORE_SCHEMECOLOR_INDEX" val="2"/>
  <p:tag name="KSO_WM_UNIT_FILL_FORE_SCHEMECOLOR_INDEX_BRIGHTNESS" val="0"/>
  <p:tag name="KSO_WM_UNIT_TEXT_FILL_FORE_SCHEMECOLOR_INDEX" val="1"/>
  <p:tag name="KSO_WM_UNIT_TEXT_FILL_TYPE" val="1"/>
  <p:tag name="KSO_WM_UNIT_LINE_FORE_SCHEMECOLOR_INDEX" val="5"/>
  <p:tag name="KSO_WM_UNIT_USESOURCEFORMAT_APPLY" val="1"/>
</p:tagLst>
</file>

<file path=ppt/tags/tag643.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5151_2*l_h_i*1_1_1"/>
  <p:tag name="KSO_WM_TEMPLATE_CATEGORY" val="diagram"/>
  <p:tag name="KSO_WM_TEMPLATE_INDEX" val="20235151"/>
  <p:tag name="KSO_WM_UNIT_LAYERLEVEL" val="1_1_1"/>
  <p:tag name="KSO_WM_TAG_VERSION" val="3.0"/>
  <p:tag name="KSO_WM_BEAUTIFY_FLAG" val="#wm#"/>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gradient&quot;:[{&quot;brightness&quot;:0,&quot;colorType&quot;:1,&quot;foreColorIndex&quot;:5,&quot;pos&quot;:0,&quot;transparency&quot;:0},{&quot;brightness&quot;:0,&quot;colorType&quot;:1,&quot;foreColorIndex&quot;:5,&quot;pos&quot;:1,&quot;transparency&quot;:0.4099999964237213}],&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644.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151_2*l_h_f*1_2_1"/>
  <p:tag name="KSO_WM_TEMPLATE_CATEGORY" val="diagram"/>
  <p:tag name="KSO_WM_TEMPLATE_INDEX" val="20235151"/>
  <p:tag name="KSO_WM_UNIT_LAYERLEVEL" val="1_1_1"/>
  <p:tag name="KSO_WM_TAG_VERSION" val="3.0"/>
  <p:tag name="KSO_WM_BEAUTIFY_FLAG" val="#wm#"/>
  <p:tag name="KSO_WM_UNIT_TEXT_TYPE" val="1"/>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solid&quot;:{&quot;brightness&quot;:0,&quot;colorType&quot;:1,&quot;foreColorIndex&quot;:2,&quot;transparency&quot;:0.8999999761581421},&quot;type&quot;:1},&quot;glow&quot;:{&quot;colorType&quot;:0},&quot;line&quot;:{&quot;gradient&quot;:[{&quot;brightness&quot;:0,&quot;colorType&quot;:1,&quot;foreColorIndex&quot;:5,&quot;pos&quot;:0,&quot;transparency&quot;:0.30000001192092896},{&quot;brightness&quot;:0,&quot;colorType&quot;:1,&quot;foreColorIndex&quot;:5,&quot;pos&quot;:1,&quot;transparency&quot;:0.4000000059604645}],&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单击此处添加文本具体内容，简明扼要地阐述您的观点。"/>
  <p:tag name="KSO_WM_UNIT_FILL_TYPE" val="1"/>
  <p:tag name="KSO_WM_UNIT_FILL_FORE_SCHEMECOLOR_INDEX" val="2"/>
  <p:tag name="KSO_WM_UNIT_FILL_FORE_SCHEMECOLOR_INDEX_BRIGHTNESS" val="0"/>
  <p:tag name="KSO_WM_UNIT_TEXT_FILL_FORE_SCHEMECOLOR_INDEX" val="1"/>
  <p:tag name="KSO_WM_UNIT_TEXT_FILL_TYPE" val="1"/>
  <p:tag name="KSO_WM_UNIT_LINE_FORE_SCHEMECOLOR_INDEX" val="6"/>
  <p:tag name="KSO_WM_UNIT_USESOURCEFORMAT_APPLY" val="1"/>
</p:tagLst>
</file>

<file path=ppt/tags/tag645.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5151_2*l_h_i*1_2_1"/>
  <p:tag name="KSO_WM_TEMPLATE_CATEGORY" val="diagram"/>
  <p:tag name="KSO_WM_TEMPLATE_INDEX" val="20235151"/>
  <p:tag name="KSO_WM_UNIT_LAYERLEVEL" val="1_1_1"/>
  <p:tag name="KSO_WM_TAG_VERSION" val="3.0"/>
  <p:tag name="KSO_WM_BEAUTIFY_FLAG" val="#wm#"/>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gradient&quot;:[{&quot;brightness&quot;:0,&quot;colorType&quot;:1,&quot;foreColorIndex&quot;:5,&quot;pos&quot;:0,&quot;transparency&quot;:0},{&quot;brightness&quot;:0,&quot;colorType&quot;:1,&quot;foreColorIndex&quot;:5,&quot;pos&quot;:1,&quot;transparency&quot;:0.4099999964237213}],&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646.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235151_2*l_h_f*1_3_1"/>
  <p:tag name="KSO_WM_TEMPLATE_CATEGORY" val="diagram"/>
  <p:tag name="KSO_WM_TEMPLATE_INDEX" val="20235151"/>
  <p:tag name="KSO_WM_UNIT_LAYERLEVEL" val="1_1_1"/>
  <p:tag name="KSO_WM_TAG_VERSION" val="3.0"/>
  <p:tag name="KSO_WM_BEAUTIFY_FLAG" val="#wm#"/>
  <p:tag name="KSO_WM_UNIT_TEXT_TYPE" val="1"/>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solid&quot;:{&quot;brightness&quot;:0,&quot;colorType&quot;:1,&quot;foreColorIndex&quot;:2,&quot;transparency&quot;:0.8999999761581421},&quot;type&quot;:1},&quot;glow&quot;:{&quot;colorType&quot;:0},&quot;line&quot;:{&quot;gradient&quot;:[{&quot;brightness&quot;:0,&quot;colorType&quot;:1,&quot;foreColorIndex&quot;:5,&quot;pos&quot;:0,&quot;transparency&quot;:0.30000001192092896},{&quot;brightness&quot;:0,&quot;colorType&quot;:1,&quot;foreColorIndex&quot;:5,&quot;pos&quot;:1,&quot;transparency&quot;:0.4000000059604645}],&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单击此处添加文本具体内容，简明扼要地阐述您的观点。"/>
  <p:tag name="KSO_WM_UNIT_FILL_TYPE" val="1"/>
  <p:tag name="KSO_WM_UNIT_FILL_FORE_SCHEMECOLOR_INDEX" val="2"/>
  <p:tag name="KSO_WM_UNIT_FILL_FORE_SCHEMECOLOR_INDEX_BRIGHTNESS" val="0"/>
  <p:tag name="KSO_WM_UNIT_TEXT_FILL_FORE_SCHEMECOLOR_INDEX" val="1"/>
  <p:tag name="KSO_WM_UNIT_TEXT_FILL_TYPE" val="1"/>
  <p:tag name="KSO_WM_UNIT_LINE_FORE_SCHEMECOLOR_INDEX" val="7"/>
  <p:tag name="KSO_WM_UNIT_USESOURCEFORMAT_APPLY" val="1"/>
</p:tagLst>
</file>

<file path=ppt/tags/tag647.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3_1"/>
  <p:tag name="KSO_WM_UNIT_ID" val="diagram20235151_2*l_h_i*1_3_1"/>
  <p:tag name="KSO_WM_TEMPLATE_CATEGORY" val="diagram"/>
  <p:tag name="KSO_WM_TEMPLATE_INDEX" val="20235151"/>
  <p:tag name="KSO_WM_UNIT_LAYERLEVEL" val="1_1_1"/>
  <p:tag name="KSO_WM_TAG_VERSION" val="3.0"/>
  <p:tag name="KSO_WM_BEAUTIFY_FLAG" val="#wm#"/>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gradient&quot;:[{&quot;brightness&quot;:0,&quot;colorType&quot;:1,&quot;foreColorIndex&quot;:5,&quot;pos&quot;:0,&quot;transparency&quot;:0},{&quot;brightness&quot;:0,&quot;colorType&quot;:1,&quot;foreColorIndex&quot;:5,&quot;pos&quot;:1,&quot;transparency&quot;:0.4099999964237213}],&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648.xml><?xml version="1.0" encoding="utf-8"?>
<p:tagLst xmlns:p="http://schemas.openxmlformats.org/presentationml/2006/main">
  <p:tag name="KSO_WM_SLIDE_ID" val="diagram20235151_11"/>
  <p:tag name="KSO_WM_TEMPLATE_SUBCATEGORY" val="0"/>
  <p:tag name="KSO_WM_TEMPLATE_MASTER_TYPE" val="0"/>
  <p:tag name="KSO_WM_TEMPLATE_COLOR_TYPE" val="0"/>
  <p:tag name="KSO_WM_SLIDE_ITEM_CNT" val="12"/>
  <p:tag name="KSO_WM_SLIDE_INDEX" val="11"/>
  <p:tag name="KSO_WM_TAG_VERSION" val="3.0"/>
  <p:tag name="KSO_WM_BEAUTIFY_FLAG" val="#wm#"/>
  <p:tag name="KSO_WM_TEMPLATE_CATEGORY" val="diagram"/>
  <p:tag name="KSO_WM_TEMPLATE_INDEX" val="20235151"/>
  <p:tag name="KSO_WM_SLIDE_TYPE" val="text"/>
  <p:tag name="KSO_WM_SLIDE_SUBTYPE" val="diag"/>
  <p:tag name="KSO_WM_SLIDE_SIZE" val="850.4*372.15"/>
  <p:tag name="KSO_WM_SLIDE_POSITION" val="54.8*114.65"/>
  <p:tag name="KSO_WM_SLIDE_LAYOUT" val="a_l"/>
  <p:tag name="KSO_WM_SLIDE_LAYOUT_CNT" val="1_1"/>
  <p:tag name="KSO_WM_SPECIAL_SOURCE" val="bdnull"/>
  <p:tag name="KSO_WM_DIAGRAM_GROUP_CODE" val="l1-1"/>
  <p:tag name="KSO_WM_SLIDE_DIAGTYPE" val="l"/>
</p:tagLst>
</file>

<file path=ppt/tags/tag64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UNIT_ID" val="diagram20235151_11*a*1"/>
  <p:tag name="KSO_WM_TEMPLATE_CATEGORY" val="diagram"/>
  <p:tag name="KSO_WM_TEMPLATE_INDEX" val="20235151"/>
  <p:tag name="KSO_WM_UNIT_LAYERLEVEL" val="1"/>
  <p:tag name="KSO_WM_TAG_VERSION" val="3.0"/>
  <p:tag name="KSO_WM_BEAUTIFY_FLAG" val="#wm#"/>
  <p:tag name="KSO_WM_UNIT_TEXT_TYPE" val="1"/>
  <p:tag name="KSO_WM_UNIT_PRESET_TEXT" val="单击此处添加文档标题内容"/>
  <p:tag name="KSO_WM_UNIT_TEXT_FILL_FORE_SCHEMECOLOR_INDEX" val="13"/>
  <p:tag name="KSO_WM_UNIT_TEXT_FILL_TYPE" val="1"/>
  <p:tag name="KSO_WM_UNIT_USESOURCEFORMAT_APPLY" val="1"/>
</p:tagLst>
</file>

<file path=ppt/tags/tag65.xml><?xml version="1.0" encoding="utf-8"?>
<p:tagLst xmlns:p="http://schemas.openxmlformats.org/presentationml/2006/main">
  <p:tag name="KSO_WM_DIAGRAM_VIRTUALLY_FRAME" val="{&quot;height&quot;:182.35,&quot;left&quot;:8.7,&quot;top&quot;:283.15,&quot;width&quot;:604.15}"/>
</p:tagLst>
</file>

<file path=ppt/tags/tag650.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NOCLEAR" val="0"/>
  <p:tag name="KSO_WM_UNIT_VALUE" val="141"/>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151_3*l_h_f*1_1_1"/>
  <p:tag name="KSO_WM_TEMPLATE_CATEGORY" val="diagram"/>
  <p:tag name="KSO_WM_TEMPLATE_INDEX" val="20235151"/>
  <p:tag name="KSO_WM_UNIT_LAYERLEVEL" val="1_1_1"/>
  <p:tag name="KSO_WM_TAG_VERSION" val="3.0"/>
  <p:tag name="KSO_WM_BEAUTIFY_FLAG" val="#wm#"/>
  <p:tag name="KSO_WM_UNIT_TEXT_TYPE" val="1"/>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solid&quot;:{&quot;brightness&quot;:0,&quot;colorType&quot;:1,&quot;foreColorIndex&quot;:2,&quot;transparency&quot;:0.8999999761581421},&quot;type&quot;:1},&quot;glow&quot;:{&quot;colorType&quot;:0},&quot;line&quot;:{&quot;gradient&quot;:[{&quot;brightness&quot;:0,&quot;colorType&quot;:1,&quot;foreColorIndex&quot;:5,&quot;pos&quot;:0,&quot;transparency&quot;:0.30000001192092896},{&quot;brightness&quot;:0,&quot;colorType&quot;:1,&quot;foreColorIndex&quot;:5,&quot;pos&quot;:1,&quot;transparency&quot;:0.4000000059604645}],&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单击此处添加文本具体内容，简明扼要地阐述您的观点。"/>
  <p:tag name="KSO_WM_UNIT_FILL_TYPE" val="1"/>
  <p:tag name="KSO_WM_UNIT_FILL_FORE_SCHEMECOLOR_INDEX" val="2"/>
  <p:tag name="KSO_WM_UNIT_FILL_FORE_SCHEMECOLOR_INDEX_BRIGHTNESS" val="0"/>
  <p:tag name="KSO_WM_UNIT_TEXT_FILL_FORE_SCHEMECOLOR_INDEX" val="1"/>
  <p:tag name="KSO_WM_UNIT_TEXT_FILL_TYPE" val="1"/>
  <p:tag name="KSO_WM_UNIT_LINE_FORE_SCHEMECOLOR_INDEX" val="5"/>
  <p:tag name="KSO_WM_UNIT_USESOURCEFORMAT_APPLY" val="1"/>
</p:tagLst>
</file>

<file path=ppt/tags/tag651.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5151_3*l_h_i*1_1_1"/>
  <p:tag name="KSO_WM_TEMPLATE_CATEGORY" val="diagram"/>
  <p:tag name="KSO_WM_TEMPLATE_INDEX" val="20235151"/>
  <p:tag name="KSO_WM_UNIT_LAYERLEVEL" val="1_1_1"/>
  <p:tag name="KSO_WM_TAG_VERSION" val="3.0"/>
  <p:tag name="KSO_WM_BEAUTIFY_FLAG" val="#wm#"/>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gradient&quot;:[{&quot;brightness&quot;:0,&quot;colorType&quot;:1,&quot;foreColorIndex&quot;:5,&quot;pos&quot;:0,&quot;transparency&quot;:0},{&quot;brightness&quot;:0,&quot;colorType&quot;:1,&quot;foreColorIndex&quot;:5,&quot;pos&quot;:1,&quot;transparency&quot;:0.4099999964237213}],&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652.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151_3*l_h_f*1_2_1"/>
  <p:tag name="KSO_WM_TEMPLATE_CATEGORY" val="diagram"/>
  <p:tag name="KSO_WM_TEMPLATE_INDEX" val="20235151"/>
  <p:tag name="KSO_WM_UNIT_LAYERLEVEL" val="1_1_1"/>
  <p:tag name="KSO_WM_TAG_VERSION" val="3.0"/>
  <p:tag name="KSO_WM_BEAUTIFY_FLAG" val="#wm#"/>
  <p:tag name="KSO_WM_UNIT_TEXT_TYPE" val="1"/>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solid&quot;:{&quot;brightness&quot;:0,&quot;colorType&quot;:1,&quot;foreColorIndex&quot;:2,&quot;transparency&quot;:0.8999999761581421},&quot;type&quot;:1},&quot;glow&quot;:{&quot;colorType&quot;:0},&quot;line&quot;:{&quot;gradient&quot;:[{&quot;brightness&quot;:0,&quot;colorType&quot;:1,&quot;foreColorIndex&quot;:5,&quot;pos&quot;:0,&quot;transparency&quot;:0.30000001192092896},{&quot;brightness&quot;:0,&quot;colorType&quot;:1,&quot;foreColorIndex&quot;:5,&quot;pos&quot;:1,&quot;transparency&quot;:0.4000000059604645}],&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41"/>
  <p:tag name="KSO_WM_UNIT_PRESET_TEXT" val="单击此处添加文本具体内容，简明扼要地阐述您的观点。根据需要可酌情增减文字，以便观者准确地理解您传达的思想。单击此处添加文本具体内容，简明扼要地阐述您的观点。"/>
  <p:tag name="KSO_WM_UNIT_FILL_TYPE" val="1"/>
  <p:tag name="KSO_WM_UNIT_FILL_FORE_SCHEMECOLOR_INDEX" val="2"/>
  <p:tag name="KSO_WM_UNIT_FILL_FORE_SCHEMECOLOR_INDEX_BRIGHTNESS" val="0"/>
  <p:tag name="KSO_WM_UNIT_TEXT_FILL_FORE_SCHEMECOLOR_INDEX" val="1"/>
  <p:tag name="KSO_WM_UNIT_TEXT_FILL_TYPE" val="1"/>
  <p:tag name="KSO_WM_UNIT_LINE_FORE_SCHEMECOLOR_INDEX" val="6"/>
  <p:tag name="KSO_WM_UNIT_USESOURCEFORMAT_APPLY" val="1"/>
</p:tagLst>
</file>

<file path=ppt/tags/tag653.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5151_3*l_h_i*1_2_1"/>
  <p:tag name="KSO_WM_TEMPLATE_CATEGORY" val="diagram"/>
  <p:tag name="KSO_WM_TEMPLATE_INDEX" val="20235151"/>
  <p:tag name="KSO_WM_UNIT_LAYERLEVEL" val="1_1_1"/>
  <p:tag name="KSO_WM_TAG_VERSION" val="3.0"/>
  <p:tag name="KSO_WM_BEAUTIFY_FLAG" val="#wm#"/>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gradient&quot;:[{&quot;brightness&quot;:0,&quot;colorType&quot;:1,&quot;foreColorIndex&quot;:5,&quot;pos&quot;:0,&quot;transparency&quot;:0},{&quot;brightness&quot;:0,&quot;colorType&quot;:1,&quot;foreColorIndex&quot;:5,&quot;pos&quot;:1,&quot;transparency&quot;:0.4099999964237213}],&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654.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235151_3*l_h_f*1_3_1"/>
  <p:tag name="KSO_WM_TEMPLATE_CATEGORY" val="diagram"/>
  <p:tag name="KSO_WM_TEMPLATE_INDEX" val="20235151"/>
  <p:tag name="KSO_WM_UNIT_LAYERLEVEL" val="1_1_1"/>
  <p:tag name="KSO_WM_TAG_VERSION" val="3.0"/>
  <p:tag name="KSO_WM_BEAUTIFY_FLAG" val="#wm#"/>
  <p:tag name="KSO_WM_UNIT_TEXT_TYPE" val="1"/>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solid&quot;:{&quot;brightness&quot;:0,&quot;colorType&quot;:1,&quot;foreColorIndex&quot;:2,&quot;transparency&quot;:0.8999999761581421},&quot;type&quot;:1},&quot;glow&quot;:{&quot;colorType&quot;:0},&quot;line&quot;:{&quot;gradient&quot;:[{&quot;brightness&quot;:0,&quot;colorType&quot;:1,&quot;foreColorIndex&quot;:5,&quot;pos&quot;:0,&quot;transparency&quot;:0.30000001192092896},{&quot;brightness&quot;:0,&quot;colorType&quot;:1,&quot;foreColorIndex&quot;:5,&quot;pos&quot;:1,&quot;transparency&quot;:0.4000000059604645}],&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单击此处添加文本具体内容，简明扼要地阐述您的观点。"/>
  <p:tag name="KSO_WM_UNIT_FILL_TYPE" val="1"/>
  <p:tag name="KSO_WM_UNIT_FILL_FORE_SCHEMECOLOR_INDEX" val="2"/>
  <p:tag name="KSO_WM_UNIT_FILL_FORE_SCHEMECOLOR_INDEX_BRIGHTNESS" val="0"/>
  <p:tag name="KSO_WM_UNIT_TEXT_FILL_FORE_SCHEMECOLOR_INDEX" val="1"/>
  <p:tag name="KSO_WM_UNIT_TEXT_FILL_TYPE" val="1"/>
  <p:tag name="KSO_WM_UNIT_LINE_FORE_SCHEMECOLOR_INDEX" val="7"/>
  <p:tag name="KSO_WM_UNIT_USESOURCEFORMAT_APPLY" val="1"/>
</p:tagLst>
</file>

<file path=ppt/tags/tag655.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3_1"/>
  <p:tag name="KSO_WM_UNIT_ID" val="diagram20235151_3*l_h_i*1_3_1"/>
  <p:tag name="KSO_WM_TEMPLATE_CATEGORY" val="diagram"/>
  <p:tag name="KSO_WM_TEMPLATE_INDEX" val="20235151"/>
  <p:tag name="KSO_WM_UNIT_LAYERLEVEL" val="1_1_1"/>
  <p:tag name="KSO_WM_TAG_VERSION" val="3.0"/>
  <p:tag name="KSO_WM_BEAUTIFY_FLAG" val="#wm#"/>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gradient&quot;:[{&quot;brightness&quot;:0,&quot;colorType&quot;:1,&quot;foreColorIndex&quot;:5,&quot;pos&quot;:0,&quot;transparency&quot;:0},{&quot;brightness&quot;:0,&quot;colorType&quot;:1,&quot;foreColorIndex&quot;:5,&quot;pos&quot;:1,&quot;transparency&quot;:0.4099999964237213}],&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656.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235151_3*l_h_f*1_4_1"/>
  <p:tag name="KSO_WM_TEMPLATE_CATEGORY" val="diagram"/>
  <p:tag name="KSO_WM_TEMPLATE_INDEX" val="20235151"/>
  <p:tag name="KSO_WM_UNIT_LAYERLEVEL" val="1_1_1"/>
  <p:tag name="KSO_WM_TAG_VERSION" val="3.0"/>
  <p:tag name="KSO_WM_BEAUTIFY_FLAG" val="#wm#"/>
  <p:tag name="KSO_WM_UNIT_TEXT_TYPE" val="1"/>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solid&quot;:{&quot;brightness&quot;:0,&quot;colorType&quot;:1,&quot;foreColorIndex&quot;:2,&quot;transparency&quot;:0.8999999761581421},&quot;type&quot;:1},&quot;glow&quot;:{&quot;colorType&quot;:0},&quot;line&quot;:{&quot;gradient&quot;:[{&quot;brightness&quot;:0,&quot;colorType&quot;:1,&quot;foreColorIndex&quot;:5,&quot;pos&quot;:0,&quot;transparency&quot;:0.30000001192092896},{&quot;brightness&quot;:0,&quot;colorType&quot;:1,&quot;foreColorIndex&quot;:5,&quot;pos&quot;:1,&quot;transparency&quot;:0.4000000059604645}],&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41"/>
  <p:tag name="KSO_WM_UNIT_PRESET_TEXT" val="单击此处添加文本具体内容，简明扼要地阐述您的观点。根据需要可酌情增减文字，以便观者准确地理解您传达的思想。单击此处添加文本具体内容，简明扼要地阐述您的观点。"/>
  <p:tag name="KSO_WM_UNIT_FILL_TYPE" val="1"/>
  <p:tag name="KSO_WM_UNIT_FILL_FORE_SCHEMECOLOR_INDEX" val="2"/>
  <p:tag name="KSO_WM_UNIT_FILL_FORE_SCHEMECOLOR_INDEX_BRIGHTNESS" val="0"/>
  <p:tag name="KSO_WM_UNIT_TEXT_FILL_FORE_SCHEMECOLOR_INDEX" val="1"/>
  <p:tag name="KSO_WM_UNIT_TEXT_FILL_TYPE" val="1"/>
  <p:tag name="KSO_WM_UNIT_LINE_FORE_SCHEMECOLOR_INDEX" val="8"/>
  <p:tag name="KSO_WM_UNIT_USESOURCEFORMAT_APPLY" val="1"/>
</p:tagLst>
</file>

<file path=ppt/tags/tag657.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4_1"/>
  <p:tag name="KSO_WM_UNIT_ID" val="diagram20235151_3*l_h_i*1_4_1"/>
  <p:tag name="KSO_WM_TEMPLATE_CATEGORY" val="diagram"/>
  <p:tag name="KSO_WM_TEMPLATE_INDEX" val="20235151"/>
  <p:tag name="KSO_WM_UNIT_LAYERLEVEL" val="1_1_1"/>
  <p:tag name="KSO_WM_TAG_VERSION" val="3.0"/>
  <p:tag name="KSO_WM_BEAUTIFY_FLAG" val="#wm#"/>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gradient&quot;:[{&quot;brightness&quot;:0,&quot;colorType&quot;:1,&quot;foreColorIndex&quot;:5,&quot;pos&quot;:0,&quot;transparency&quot;:0},{&quot;brightness&quot;:0,&quot;colorType&quot;:1,&quot;foreColorIndex&quot;:5,&quot;pos&quot;:1,&quot;transparency&quot;:0.4099999964237213}],&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658.xml><?xml version="1.0" encoding="utf-8"?>
<p:tagLst xmlns:p="http://schemas.openxmlformats.org/presentationml/2006/main">
  <p:tag name="KSO_WM_SLIDE_ID" val="diagram20235151_11"/>
  <p:tag name="KSO_WM_TEMPLATE_SUBCATEGORY" val="0"/>
  <p:tag name="KSO_WM_TEMPLATE_MASTER_TYPE" val="0"/>
  <p:tag name="KSO_WM_TEMPLATE_COLOR_TYPE" val="0"/>
  <p:tag name="KSO_WM_SLIDE_ITEM_CNT" val="12"/>
  <p:tag name="KSO_WM_SLIDE_INDEX" val="11"/>
  <p:tag name="KSO_WM_TAG_VERSION" val="3.0"/>
  <p:tag name="KSO_WM_BEAUTIFY_FLAG" val="#wm#"/>
  <p:tag name="KSO_WM_TEMPLATE_CATEGORY" val="diagram"/>
  <p:tag name="KSO_WM_TEMPLATE_INDEX" val="20235151"/>
  <p:tag name="KSO_WM_SLIDE_TYPE" val="text"/>
  <p:tag name="KSO_WM_SLIDE_SUBTYPE" val="diag"/>
  <p:tag name="KSO_WM_SLIDE_SIZE" val="850.4*372.15"/>
  <p:tag name="KSO_WM_SLIDE_POSITION" val="54.8*114.65"/>
  <p:tag name="KSO_WM_SLIDE_LAYOUT" val="a_l"/>
  <p:tag name="KSO_WM_SLIDE_LAYOUT_CNT" val="1_1"/>
  <p:tag name="KSO_WM_SPECIAL_SOURCE" val="bdnull"/>
  <p:tag name="KSO_WM_DIAGRAM_GROUP_CODE" val="l1-1"/>
  <p:tag name="KSO_WM_SLIDE_DIAGTYPE" val="l"/>
</p:tagLst>
</file>

<file path=ppt/tags/tag65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6.xml><?xml version="1.0" encoding="utf-8"?>
<p:tagLst xmlns:p="http://schemas.openxmlformats.org/presentationml/2006/main">
  <p:tag name="KSO_WM_DIAGRAM_VIRTUALLY_FRAME" val="{&quot;height&quot;:182.35,&quot;left&quot;:8.7,&quot;top&quot;:283.15,&quot;width&quot;:604.15}"/>
</p:tagLst>
</file>

<file path=ppt/tags/tag66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6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6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6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6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6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6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6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6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6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7.xml><?xml version="1.0" encoding="utf-8"?>
<p:tagLst xmlns:p="http://schemas.openxmlformats.org/presentationml/2006/main">
  <p:tag name="KSO_WM_DIAGRAM_VIRTUALLY_FRAME" val="{&quot;height&quot;:182.35,&quot;left&quot;:8.7,&quot;top&quot;:283.15,&quot;width&quot;:604.15}"/>
</p:tagLst>
</file>

<file path=ppt/tags/tag67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7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7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7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7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7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7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7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7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7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8.xml><?xml version="1.0" encoding="utf-8"?>
<p:tagLst xmlns:p="http://schemas.openxmlformats.org/presentationml/2006/main">
  <p:tag name="KSO_WM_DIAGRAM_VIRTUALLY_FRAME" val="{&quot;height&quot;:182.35,&quot;left&quot;:8.7,&quot;top&quot;:283.15,&quot;width&quot;:604.15}"/>
</p:tagLst>
</file>

<file path=ppt/tags/tag68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8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8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8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8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8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8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8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8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8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9.xml><?xml version="1.0" encoding="utf-8"?>
<p:tagLst xmlns:p="http://schemas.openxmlformats.org/presentationml/2006/main">
  <p:tag name="KSO_WM_DIAGRAM_VIRTUALLY_FRAME" val="{&quot;height&quot;:182.35,&quot;left&quot;:8.7,&quot;top&quot;:283.15,&quot;width&quot;:604.15}"/>
</p:tagLst>
</file>

<file path=ppt/tags/tag69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9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9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9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9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9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9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9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9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1"/>
  <p:tag name="KSO_WM_TEMPLATE_CATEGORY" val="custom"/>
  <p:tag name="KSO_WM_TEMPLATE_INDEX" val="20234484"/>
  <p:tag name="KSO_WM_UNIT_LAYERLEVEL" val="1"/>
  <p:tag name="KSO_WM_TAG_VERSION" val="3.0"/>
  <p:tag name="KSO_WM_BEAUTIFY_FLAG" val="#wm#"/>
  <p:tag name="KSO_WM_UNIT_TYPE" val="i"/>
  <p:tag name="KSO_WM_UNIT_INDEX" val="1"/>
</p:tagLst>
</file>

<file path=ppt/tags/tag7.xml><?xml version="1.0" encoding="utf-8"?>
<p:tagLst xmlns:p="http://schemas.openxmlformats.org/presentationml/2006/main">
  <p:tag name="KSO_WM_UNIT_TYPE" val="i"/>
  <p:tag name="KSO_WM_UNIT_INDEX" val="5"/>
  <p:tag name="KSO_WM_BEAUTIFY_FLAG" val="#wm#"/>
  <p:tag name="KSO_WM_TAG_VERSION" val="3.0"/>
  <p:tag name="KSO_WM_UNIT_ID" val="_3*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0.xml><?xml version="1.0" encoding="utf-8"?>
<p:tagLst xmlns:p="http://schemas.openxmlformats.org/presentationml/2006/main">
  <p:tag name="KSO_WM_DIAGRAM_VIRTUALLY_FRAME" val="{&quot;height&quot;:182.35,&quot;left&quot;:8.7,&quot;top&quot;:283.15,&quot;width&quot;:604.15}"/>
</p:tagLst>
</file>

<file path=ppt/tags/tag7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2"/>
  <p:tag name="KSO_WM_TEMPLATE_CATEGORY" val="custom"/>
  <p:tag name="KSO_WM_TEMPLATE_INDEX" val="20234484"/>
  <p:tag name="KSO_WM_UNIT_LAYERLEVEL" val="1"/>
  <p:tag name="KSO_WM_TAG_VERSION" val="3.0"/>
  <p:tag name="KSO_WM_BEAUTIFY_FLAG" val="#wm#"/>
  <p:tag name="KSO_WM_UNIT_TYPE" val="i"/>
  <p:tag name="KSO_WM_UNIT_INDEX" val="2"/>
</p:tagLst>
</file>

<file path=ppt/tags/tag7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a*1"/>
  <p:tag name="KSO_WM_TEMPLATE_CATEGORY" val="custom"/>
  <p:tag name="KSO_WM_TEMPLATE_INDEX" val="20234484"/>
  <p:tag name="KSO_WM_UNIT_LAYERLEVEL" val="1"/>
  <p:tag name="KSO_WM_TAG_VERSION" val="3.0"/>
  <p:tag name="KSO_WM_BEAUTIFY_FLAG" val="#wm#"/>
  <p:tag name="KSO_WM_UNIT_ISCONTENTSTITLE" val="0"/>
  <p:tag name="KSO_WM_UNIT_ISNUMDGMTITLE" val="0"/>
  <p:tag name="KSO_WM_UNIT_NOCLEAR" val="0"/>
  <p:tag name="KSO_WM_UNIT_TYPE" val="a"/>
  <p:tag name="KSO_WM_UNIT_INDEX" val="1"/>
  <p:tag name="KSO_WM_UNIT_VALUE" val="29"/>
  <p:tag name="KSO_WM_UNIT_TEXT_TYPE" val="1"/>
  <p:tag name="KSO_WM_UNIT_PRESET_TEXT" val="单击此处添加标题"/>
</p:tagLst>
</file>

<file path=ppt/tags/tag702.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4484_1*i*3"/>
  <p:tag name="KSO_WM_TEMPLATE_CATEGORY" val="custom"/>
  <p:tag name="KSO_WM_TEMPLATE_INDEX" val="20234484"/>
  <p:tag name="KSO_WM_UNIT_LAYERLEVEL" val="1"/>
  <p:tag name="KSO_WM_TAG_VERSION" val="3.0"/>
  <p:tag name="KSO_WM_UNIT_TYPE" val="i"/>
  <p:tag name="KSO_WM_UNIT_INDEX" val="3"/>
</p:tagLst>
</file>

<file path=ppt/tags/tag7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4"/>
  <p:tag name="KSO_WM_TEMPLATE_CATEGORY" val="custom"/>
  <p:tag name="KSO_WM_TEMPLATE_INDEX" val="20234484"/>
  <p:tag name="KSO_WM_UNIT_LAYERLEVEL" val="1"/>
  <p:tag name="KSO_WM_TAG_VERSION" val="3.0"/>
  <p:tag name="KSO_WM_BEAUTIFY_FLAG" val="#wm#"/>
  <p:tag name="KSO_WM_UNIT_TYPE" val="i"/>
  <p:tag name="KSO_WM_UNIT_INDEX" val="4"/>
</p:tagLst>
</file>

<file path=ppt/tags/tag7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5"/>
  <p:tag name="KSO_WM_TEMPLATE_CATEGORY" val="custom"/>
  <p:tag name="KSO_WM_TEMPLATE_INDEX" val="20234484"/>
  <p:tag name="KSO_WM_UNIT_LAYERLEVEL" val="1"/>
  <p:tag name="KSO_WM_TAG_VERSION" val="3.0"/>
  <p:tag name="KSO_WM_BEAUTIFY_FLAG" val="#wm#"/>
  <p:tag name="KSO_WM_UNIT_TYPE" val="i"/>
  <p:tag name="KSO_WM_UNIT_INDEX" val="5"/>
</p:tagLst>
</file>

<file path=ppt/tags/tag7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4484_1*i*6"/>
  <p:tag name="KSO_WM_TEMPLATE_CATEGORY" val="custom"/>
  <p:tag name="KSO_WM_TEMPLATE_INDEX" val="20234484"/>
  <p:tag name="KSO_WM_UNIT_LAYERLEVEL" val="1"/>
  <p:tag name="KSO_WM_TAG_VERSION" val="3.0"/>
  <p:tag name="KSO_WM_BEAUTIFY_FLAG" val="#wm#"/>
  <p:tag name="KSO_WM_UNIT_TYPE" val="i"/>
  <p:tag name="KSO_WM_UNIT_INDEX" val="6"/>
</p:tagLst>
</file>

<file path=ppt/tags/tag706.xml><?xml version="1.0" encoding="utf-8"?>
<p:tagLst xmlns:p="http://schemas.openxmlformats.org/presentationml/2006/main">
  <p:tag name="KSO_WM_BEAUTIFY_FLAG" val="#wm#"/>
  <p:tag name="KSO_WM_TEMPLATE_CATEGORY" val="custom"/>
  <p:tag name="KSO_WM_TEMPLATE_INDEX" val="20234484"/>
  <p:tag name="KSO_WM_SLIDE_ID" val="custom20234484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50*474"/>
  <p:tag name="KSO_WM_SLIDE_POSITION" val="54*28"/>
  <p:tag name="KSO_WM_TAG_VERSION" val="3.0"/>
  <p:tag name="KSO_WM_SLIDE_LAYOUT" val="a_α"/>
  <p:tag name="KSO_WM_SLIDE_LAYOUT_CNT" val="1_1"/>
</p:tagLst>
</file>

<file path=ppt/tags/tag70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0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0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1.xml><?xml version="1.0" encoding="utf-8"?>
<p:tagLst xmlns:p="http://schemas.openxmlformats.org/presentationml/2006/main">
  <p:tag name="KSO_WM_DIAGRAM_VIRTUALLY_FRAME" val="{&quot;height&quot;:182.35,&quot;left&quot;:8.7,&quot;top&quot;:283.15,&quot;width&quot;:604.15}"/>
</p:tagLst>
</file>

<file path=ppt/tags/tag71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1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1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1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1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1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1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1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1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1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2.xml><?xml version="1.0" encoding="utf-8"?>
<p:tagLst xmlns:p="http://schemas.openxmlformats.org/presentationml/2006/main">
  <p:tag name="KSO_WM_DIAGRAM_VIRTUALLY_FRAME" val="{&quot;height&quot;:182.35,&quot;left&quot;:8.7,&quot;top&quot;:283.15,&quot;width&quot;:604.15}"/>
</p:tagLst>
</file>

<file path=ppt/tags/tag72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2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2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2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2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2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2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2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2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2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3.xml><?xml version="1.0" encoding="utf-8"?>
<p:tagLst xmlns:p="http://schemas.openxmlformats.org/presentationml/2006/main">
  <p:tag name="KSO_WM_DIAGRAM_VIRTUALLY_FRAME" val="{&quot;height&quot;:182.35,&quot;left&quot;:8.7,&quot;top&quot;:283.15,&quot;width&quot;:604.15}"/>
</p:tagLst>
</file>

<file path=ppt/tags/tag73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3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3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3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3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3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3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3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3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3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4.xml><?xml version="1.0" encoding="utf-8"?>
<p:tagLst xmlns:p="http://schemas.openxmlformats.org/presentationml/2006/main">
  <p:tag name="KSO_WM_DIAGRAM_VIRTUALLY_FRAME" val="{&quot;height&quot;:182.35,&quot;left&quot;:8.7,&quot;top&quot;:283.15,&quot;width&quot;:604.15}"/>
</p:tagLst>
</file>

<file path=ppt/tags/tag74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4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4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4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4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4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4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4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4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4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5.xml><?xml version="1.0" encoding="utf-8"?>
<p:tagLst xmlns:p="http://schemas.openxmlformats.org/presentationml/2006/main">
  <p:tag name="KSO_WM_DIAGRAM_VIRTUALLY_FRAME" val="{&quot;height&quot;:182.35,&quot;left&quot;:8.7,&quot;top&quot;:283.15,&quot;width&quot;:604.15}"/>
</p:tagLst>
</file>

<file path=ppt/tags/tag75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5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5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5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5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5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5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5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5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5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6.xml><?xml version="1.0" encoding="utf-8"?>
<p:tagLst xmlns:p="http://schemas.openxmlformats.org/presentationml/2006/main">
  <p:tag name="KSO_WM_DIAGRAM_VIRTUALLY_FRAME" val="{&quot;height&quot;:182.35,&quot;left&quot;:8.7,&quot;top&quot;:283.15,&quot;width&quot;:604.15}"/>
</p:tagLst>
</file>

<file path=ppt/tags/tag76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6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6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6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6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6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6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6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6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6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7.xml><?xml version="1.0" encoding="utf-8"?>
<p:tagLst xmlns:p="http://schemas.openxmlformats.org/presentationml/2006/main">
  <p:tag name="KSO_WM_DIAGRAM_VIRTUALLY_FRAME" val="{&quot;height&quot;:182.35,&quot;left&quot;:8.7,&quot;top&quot;:283.15,&quot;width&quot;:604.15}"/>
</p:tagLst>
</file>

<file path=ppt/tags/tag77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7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7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7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7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7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7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7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7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7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8.xml><?xml version="1.0" encoding="utf-8"?>
<p:tagLst xmlns:p="http://schemas.openxmlformats.org/presentationml/2006/main">
  <p:tag name="KSO_WM_DIAGRAM_VIRTUALLY_FRAME" val="{&quot;height&quot;:182.35,&quot;left&quot;:8.7,&quot;top&quot;:283.15,&quot;width&quot;:604.15}"/>
</p:tagLst>
</file>

<file path=ppt/tags/tag78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8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8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8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8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8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8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790_1*i*1"/>
  <p:tag name="KSO_WM_TEMPLATE_CATEGORY" val="custom"/>
  <p:tag name="KSO_WM_TEMPLATE_INDEX" val="40492790"/>
  <p:tag name="KSO_WM_UNIT_LAYERLEVEL" val="1"/>
  <p:tag name="KSO_WM_TAG_VERSION" val="3.0"/>
  <p:tag name="KSO_WM_BEAUTIFY_FLAG" val="#wm#"/>
</p:tagLst>
</file>

<file path=ppt/tags/tag7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790_1*i*2"/>
  <p:tag name="KSO_WM_TEMPLATE_CATEGORY" val="custom"/>
  <p:tag name="KSO_WM_TEMPLATE_INDEX" val="40492790"/>
  <p:tag name="KSO_WM_UNIT_LAYERLEVEL" val="1"/>
  <p:tag name="KSO_WM_TAG_VERSION" val="3.0"/>
  <p:tag name="KSO_WM_BEAUTIFY_FLAG" val="#wm#"/>
</p:tagLst>
</file>

<file path=ppt/tags/tag7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790_1*i*3"/>
  <p:tag name="KSO_WM_TEMPLATE_CATEGORY" val="custom"/>
  <p:tag name="KSO_WM_TEMPLATE_INDEX" val="40492790"/>
  <p:tag name="KSO_WM_UNIT_LAYERLEVEL" val="1"/>
  <p:tag name="KSO_WM_TAG_VERSION" val="3.0"/>
  <p:tag name="KSO_WM_BEAUTIFY_FLAG" val="#wm#"/>
</p:tagLst>
</file>

<file path=ppt/tags/tag79.xml><?xml version="1.0" encoding="utf-8"?>
<p:tagLst xmlns:p="http://schemas.openxmlformats.org/presentationml/2006/main">
  <p:tag name="KSO_WM_DIAGRAM_VIRTUALLY_FRAME" val="{&quot;height&quot;:182.35,&quot;left&quot;:8.7,&quot;top&quot;:283.15,&quot;width&quot;:604.15}"/>
</p:tagLst>
</file>

<file path=ppt/tags/tag790.xml><?xml version="1.0" encoding="utf-8"?>
<p:tagLst xmlns:p="http://schemas.openxmlformats.org/presentationml/2006/main">
  <p:tag name="KSO_WM_SLIDE_ID" val="custom40492790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790"/>
  <p:tag name="KSO_WM_SLIDE_TYPE" val="text"/>
  <p:tag name="KSO_WM_SLIDE_SUBTYPE" val="picTxt"/>
  <p:tag name="KSO_WM_SLIDE_SIZE" val="959*407"/>
  <p:tag name="KSO_WM_SLIDE_POSITION" val="0*66"/>
  <p:tag name="KSO_WM_SLIDE_LAYOUT" val="α"/>
  <p:tag name="KSO_WM_SLIDE_LAYOUT_CNT" val="1"/>
  <p:tag name="KSO_WM_SPECIAL_SOURCE" val="bdnull"/>
</p:tagLst>
</file>

<file path=ppt/tags/tag79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diagram20235187_5*a*1"/>
  <p:tag name="KSO_WM_TEMPLATE_CATEGORY" val="diagram"/>
  <p:tag name="KSO_WM_TEMPLATE_INDEX" val="20235187"/>
  <p:tag name="KSO_WM_UNIT_LAYERLEVEL" val="1"/>
  <p:tag name="KSO_WM_TAG_VERSION" val="3.0"/>
  <p:tag name="KSO_WM_BEAUTIFY_FLAG" val="#wm#"/>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7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1"/>
  <p:tag name="KSO_WM_UNIT_ID" val="diagram20235187_1*l_i*1_1"/>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7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2"/>
  <p:tag name="KSO_WM_UNIT_ID" val="diagram20235187_1*l_i*1_2"/>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7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3"/>
  <p:tag name="KSO_WM_UNIT_ID" val="diagram20235187_1*l_i*1_3"/>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7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4"/>
  <p:tag name="KSO_WM_UNIT_ID" val="diagram20235187_1*l_i*1_4"/>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7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5"/>
  <p:tag name="KSO_WM_UNIT_ID" val="diagram20235187_1*l_i*1_5"/>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7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6"/>
  <p:tag name="KSO_WM_UNIT_ID" val="diagram20235187_1*l_i*1_6"/>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999999761581421},&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7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7"/>
  <p:tag name="KSO_WM_UNIT_ID" val="diagram20235187_1*l_i*1_7"/>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7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8"/>
  <p:tag name="KSO_WM_UNIT_ID" val="diagram20235187_1*l_i*1_8"/>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xml><?xml version="1.0" encoding="utf-8"?>
<p:tagLst xmlns:p="http://schemas.openxmlformats.org/presentationml/2006/main">
  <p:tag name="KSO_WM_UNIT_TYPE" val="i"/>
  <p:tag name="KSO_WM_UNIT_INDEX" val="6"/>
  <p:tag name="KSO_WM_BEAUTIFY_FLAG" val="#wm#"/>
  <p:tag name="KSO_WM_TAG_VERSION" val="3.0"/>
  <p:tag name="KSO_WM_UNIT_ID" val="_3*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0.xml><?xml version="1.0" encoding="utf-8"?>
<p:tagLst xmlns:p="http://schemas.openxmlformats.org/presentationml/2006/main">
  <p:tag name="KSO_WM_DIAGRAM_VIRTUALLY_FRAME" val="{&quot;height&quot;:182.35,&quot;left&quot;:8.7,&quot;top&quot;:283.15,&quot;width&quot;:604.15}"/>
</p:tagLst>
</file>

<file path=ppt/tags/tag8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9"/>
  <p:tag name="KSO_WM_UNIT_ID" val="diagram20235187_1*l_i*1_9"/>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999999761581421},&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10"/>
  <p:tag name="KSO_WM_UNIT_ID" val="diagram20235187_1*l_i*1_10"/>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11"/>
  <p:tag name="KSO_WM_UNIT_ID" val="diagram20235187_1*l_i*1_11"/>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999999761581421},&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2"/>
  <p:tag name="KSO_WM_UNIT_ID" val="diagram20235187_1*l_h_i*1_2_2"/>
  <p:tag name="KSO_WM_TEMPLATE_CATEGORY" val="diagram"/>
  <p:tag name="KSO_WM_TEMPLATE_INDEX" val="20235187"/>
  <p:tag name="KSO_WM_UNIT_LAYERLEVEL" val="1_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12"/>
  <p:tag name="KSO_WM_UNIT_ID" val="diagram20235187_1*l_i*1_12"/>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13"/>
  <p:tag name="KSO_WM_UNIT_ID" val="diagram20235187_1*l_i*1_13"/>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14"/>
  <p:tag name="KSO_WM_UNIT_ID" val="diagram20235187_1*l_i*1_14"/>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15"/>
  <p:tag name="KSO_WM_UNIT_ID" val="diagram20235187_1*l_i*1_15"/>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999999761581421},&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16"/>
  <p:tag name="KSO_WM_UNIT_ID" val="diagram20235187_1*l_i*1_16"/>
  <p:tag name="KSO_WM_TEMPLATE_CATEGORY" val="diagram"/>
  <p:tag name="KSO_WM_TEMPLATE_INDEX" val="20235187"/>
  <p:tag name="KSO_WM_UNIT_LAYERLEVEL" val="1_1"/>
  <p:tag name="KSO_WM_TAG_VERSION" val="3.0"/>
  <p:tag name="KSO_WM_BEAUTIFY_FLAG" val="#wm#"/>
  <p:tag name="KSO_WM_DIAGRAM_GROUP_CODE" val="l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solidLine&quot;:{&quot;brightness&quot;:0.5,&quot;colorType&quot;:1,&quot;foreColorIndex&quot;:1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8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1_1"/>
  <p:tag name="KSO_WM_UNIT_ID" val="diagram20235187_1*l_h_i*1_1_1"/>
  <p:tag name="KSO_WM_TEMPLATE_CATEGORY" val="diagram"/>
  <p:tag name="KSO_WM_TEMPLATE_INDEX" val="20235187"/>
  <p:tag name="KSO_WM_UNIT_LAYERLEVEL" val="1_1_1"/>
  <p:tag name="KSO_WM_TAG_VERSION" val="3.0"/>
  <p:tag name="KSO_WM_BEAUTIFY_FLAG" val="#wm#"/>
  <p:tag name="KSO_WM_DIAGRAM_GROUP_CODE" val="l1-1"/>
  <p:tag name="KSO_WM_DIAGRAM_VERSION" val="3"/>
  <p:tag name="KSO_WM_DIAGRAM_COLOR_TRICK" val="4"/>
  <p:tag name="KSO_WM_DIAGRAM_COLOR_TEXT_CAN_REMOVE" val="n"/>
  <p:tag name="KSO_WM_UNIT_FILL_TYPE" val="3"/>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gradient&quot;:[{&quot;brightness&quot;:-0.05000000074505806,&quot;colorType&quot;:1,&quot;foreColorIndex&quot;:10,&quot;pos&quot;:0,&quot;transparency&quot;:0},{&quot;brightness&quot;:0.10000000149011612,&quot;colorType&quot;:1,&quot;foreColorIndex&quot;:10,&quot;pos&quot;:0.5,&quot;transparency&quot;:0},{&quot;brightness&quot;:0.5,&quot;colorType&quot;:1,&quot;foreColorIndex&quot;:10,&quot;pos&quot;:1,&quot;transparency&quot;:0}],&quot;type&quot;:3},&quot;glow&quot;:{&quot;colorType&quot;:0},&quot;line&quot;:{&quot;type&quot;:0},&quot;shadow&quot;:{&quot;brightness&quot;:0,&quot;colorType&quot;:1,&quot;foreColorIndex&quot;:10,&quot;transparency&quot;:0.80000001192092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SHADOW_SCHEMECOLOR_INDEX" val="5"/>
  <p:tag name="KSO_WM_UNIT_TEXT_FILL_FORE_SCHEMECOLOR_INDEX" val="13"/>
  <p:tag name="KSO_WM_UNIT_TEXT_FILL_TYPE" val="1"/>
  <p:tag name="KSO_WM_UNIT_USESOURCEFORMAT_APPLY" val="1"/>
</p:tagLst>
</file>

<file path=ppt/tags/tag81.xml><?xml version="1.0" encoding="utf-8"?>
<p:tagLst xmlns:p="http://schemas.openxmlformats.org/presentationml/2006/main">
  <p:tag name="KSO_WM_DIAGRAM_VIRTUALLY_FRAME" val="{&quot;height&quot;:182.35,&quot;left&quot;:8.7,&quot;top&quot;:283.15,&quot;width&quot;:604.15}"/>
</p:tagLst>
</file>

<file path=ppt/tags/tag8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1"/>
  <p:tag name="KSO_WM_UNIT_ID" val="diagram20235187_1*l_h_i*1_2_1"/>
  <p:tag name="KSO_WM_TEMPLATE_CATEGORY" val="diagram"/>
  <p:tag name="KSO_WM_TEMPLATE_INDEX" val="20235187"/>
  <p:tag name="KSO_WM_UNIT_LAYERLEVEL" val="1_1_1"/>
  <p:tag name="KSO_WM_TAG_VERSION" val="3.0"/>
  <p:tag name="KSO_WM_BEAUTIFY_FLAG" val="#wm#"/>
  <p:tag name="KSO_WM_DIAGRAM_GROUP_CODE" val="l1-1"/>
  <p:tag name="KSO_WM_DIAGRAM_VERSION" val="3"/>
  <p:tag name="KSO_WM_DIAGRAM_COLOR_TRICK" val="4"/>
  <p:tag name="KSO_WM_DIAGRAM_COLOR_TEXT_CAN_REMOVE" val="n"/>
  <p:tag name="KSO_WM_UNIT_FILL_TYPE" val="3"/>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gradient&quot;:[{&quot;brightness&quot;:-0.05000000074505806,&quot;colorType&quot;:1,&quot;foreColorIndex&quot;:5,&quot;pos&quot;:0,&quot;transparency&quot;:0},{&quot;brightness&quot;:0.10000000149011612,&quot;colorType&quot;:1,&quot;foreColorIndex&quot;:5,&quot;pos&quot;:0.5,&quot;transparency&quot;:0},{&quot;brightness&quot;:0.5,&quot;colorType&quot;:1,&quot;foreColorIndex&quot;:5,&quot;pos&quot;:1,&quot;transparency&quot;:0}],&quot;type&quot;:3},&quot;glow&quot;:{&quot;colorType&quot;:0},&quot;line&quot;:{&quot;type&quot;:0},&quot;shadow&quot;:{&quot;brightness&quot;:0,&quot;colorType&quot;:1,&quot;foreColorIndex&quot;:5,&quot;transparency&quot;:0.80000001192092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SHADOW_SCHEMECOLOR_INDEX" val="6"/>
  <p:tag name="KSO_WM_UNIT_TEXT_FILL_FORE_SCHEMECOLOR_INDEX" val="13"/>
  <p:tag name="KSO_WM_UNIT_TEXT_FILL_TYPE" val="1"/>
  <p:tag name="KSO_WM_UNIT_USESOURCEFORMAT_APPLY" val="1"/>
</p:tagLst>
</file>

<file path=ppt/tags/tag811.xml><?xml version="1.0" encoding="utf-8"?>
<p:tagLst xmlns:p="http://schemas.openxmlformats.org/presentationml/2006/main">
  <p:tag name="KSO_WM_UNIT_VALUE" val="170*170"/>
  <p:tag name="KSO_WM_UNIT_HIGHLIGHT" val="0"/>
  <p:tag name="KSO_WM_UNIT_COMPATIBLE" val="0"/>
  <p:tag name="KSO_WM_UNIT_DIAGRAM_ISNUMVISUAL" val="0"/>
  <p:tag name="KSO_WM_UNIT_DIAGRAM_ISREFERUNIT" val="0"/>
  <p:tag name="KSO_WM_UNIT_TYPE" val="l_h_x"/>
  <p:tag name="KSO_WM_UNIT_INDEX" val="1_1_1"/>
  <p:tag name="KSO_WM_UNIT_ID" val="diagram20235187_1*l_h_x*1_1_1"/>
  <p:tag name="KSO_WM_TEMPLATE_CATEGORY" val="diagram"/>
  <p:tag name="KSO_WM_TEMPLATE_INDEX" val="20235187"/>
  <p:tag name="KSO_WM_UNIT_LAYERLEVEL" val="1_1_1"/>
  <p:tag name="KSO_WM_TAG_VERSION" val="3.0"/>
  <p:tag name="KSO_WM_BEAUTIFY_FLAG" val="#wm#"/>
  <p:tag name="KSO_WM_DIAGRAM_GROUP_CODE" val="l1-1"/>
  <p:tag name="KSO_WM_DIAGRAM_VERSION" val="3"/>
  <p:tag name="KSO_WM_DIAGRAM_COLOR_TRICK" val="4"/>
  <p:tag name="KSO_WM_DIAGRAM_COLOR_TEXT_CAN_REMOVE" val="n"/>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USESOURCEFORMAT_APPLY" val="1"/>
</p:tagLst>
</file>

<file path=ppt/tags/tag81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l_h_f"/>
  <p:tag name="KSO_WM_UNIT_INDEX" val="1_1_1"/>
  <p:tag name="KSO_WM_UNIT_ID" val="diagram20235187_1*l_h_f*1_1_1"/>
  <p:tag name="KSO_WM_TEMPLATE_CATEGORY" val="diagram"/>
  <p:tag name="KSO_WM_TEMPLATE_INDEX" val="20235187"/>
  <p:tag name="KSO_WM_UNIT_LAYERLEVEL" val="1_1_1"/>
  <p:tag name="KSO_WM_TAG_VERSION" val="3.0"/>
  <p:tag name="KSO_WM_BEAUTIFY_FLAG" val="#wm#"/>
  <p:tag name="KSO_WM_UNIT_TEXT_FILL_FORE_SCHEMECOLOR_INDEX_BRIGHTNESS" val="0.15"/>
  <p:tag name="KSO_WM_UNIT_TEXT_FILL_TYPE" val="1"/>
  <p:tag name="KSO_WM_UNIT_SUBTYPE" val="a"/>
  <p:tag name="KSO_WM_UNIT_TEXT_LAYER_COUNT" val="1"/>
  <p:tag name="KSO_WM_DIAGRAM_GROUP_CODE" val="l1-1"/>
  <p:tag name="KSO_WM_UNIT_VALUE" val="4"/>
  <p:tag name="KSO_WM_DIAGRAM_VERSION" val="3"/>
  <p:tag name="KSO_WM_DIAGRAM_COLOR_TRICK" val="4"/>
  <p:tag name="KSO_WM_DIAGRAM_COLOR_TEXT_CAN_REMOVE" val="n"/>
  <p:tag name="KSO_WM_UNIT_PRESET_TEXT" val="一亿"/>
  <p:tag name="KSO_WM_UNIT_TEXT_TYPE" val="1"/>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81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l_h_f"/>
  <p:tag name="KSO_WM_UNIT_INDEX" val="1_2_1"/>
  <p:tag name="KSO_WM_UNIT_ID" val="diagram20235187_1*l_h_f*1_2_1"/>
  <p:tag name="KSO_WM_TEMPLATE_CATEGORY" val="diagram"/>
  <p:tag name="KSO_WM_TEMPLATE_INDEX" val="20235187"/>
  <p:tag name="KSO_WM_UNIT_LAYERLEVEL" val="1_1_1"/>
  <p:tag name="KSO_WM_TAG_VERSION" val="3.0"/>
  <p:tag name="KSO_WM_BEAUTIFY_FLAG" val="#wm#"/>
  <p:tag name="KSO_WM_UNIT_TEXT_FILL_FORE_SCHEMECOLOR_INDEX_BRIGHTNESS" val="0.15"/>
  <p:tag name="KSO_WM_UNIT_TEXT_FILL_TYPE" val="1"/>
  <p:tag name="KSO_WM_UNIT_SUBTYPE" val="a"/>
  <p:tag name="KSO_WM_UNIT_TEXT_LAYER_COUNT" val="1"/>
  <p:tag name="KSO_WM_DIAGRAM_GROUP_CODE" val="l1-1"/>
  <p:tag name="KSO_WM_UNIT_VALUE" val="4"/>
  <p:tag name="KSO_WM_DIAGRAM_VERSION" val="3"/>
  <p:tag name="KSO_WM_DIAGRAM_COLOR_TRICK" val="4"/>
  <p:tag name="KSO_WM_DIAGRAM_COLOR_TEXT_CAN_REMOVE" val="n"/>
  <p:tag name="KSO_WM_UNIT_PRESET_TEXT" val="七千万"/>
  <p:tag name="KSO_WM_UNIT_TEXT_TYPE" val="1"/>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814.xml><?xml version="1.0" encoding="utf-8"?>
<p:tagLst xmlns:p="http://schemas.openxmlformats.org/presentationml/2006/main">
  <p:tag name="KSO_WM_BEAUTIFY_FLAG" val="#wm#"/>
  <p:tag name="KSO_WM_UNIT_VALUE" val="130*130"/>
  <p:tag name="KSO_WM_UNIT_HIGHLIGHT" val="0"/>
  <p:tag name="KSO_WM_UNIT_COMPATIBLE" val="0"/>
  <p:tag name="KSO_WM_UNIT_DIAGRAM_ISNUMVISUAL" val="0"/>
  <p:tag name="KSO_WM_UNIT_DIAGRAM_ISREFERUNIT" val="0"/>
  <p:tag name="KSO_WM_UNIT_TYPE" val="l_h_x"/>
  <p:tag name="KSO_WM_UNIT_INDEX" val="1_2_1"/>
  <p:tag name="KSO_WM_UNIT_ID" val="diagram20235187_1*l_h_x*1_2_1"/>
  <p:tag name="KSO_WM_TEMPLATE_CATEGORY" val="diagram"/>
  <p:tag name="KSO_WM_TEMPLATE_INDEX" val="20235187"/>
  <p:tag name="KSO_WM_UNIT_LAYERLEVEL" val="1_1_1"/>
  <p:tag name="KSO_WM_TAG_VERSION" val="3.0"/>
  <p:tag name="KSO_WM_DIAGRAM_GROUP_CODE" val="l1-1"/>
  <p:tag name="KSO_WM_DIAGRAM_VERSION" val="3"/>
  <p:tag name="KSO_WM_DIAGRAM_COLOR_TRICK" val="4"/>
  <p:tag name="KSO_WM_DIAGRAM_COLOR_TEXT_CAN_REMOVE" val="n"/>
  <p:tag name="KSO_WM_DIAGRAM_MAX_ITEMCNT" val="6"/>
  <p:tag name="KSO_WM_DIAGRAM_MIN_ITEMCNT" val="2"/>
  <p:tag name="KSO_WM_DIAGRAM_VIRTUALLY_FRAME" val="{&quot;height&quot;:402.47331271045783,&quot;left&quot;:25.23661417322836,&quot;top&quot;:93.85602081012544,&quot;width&quot;:870.6363779527559}"/>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USESOURCEFORMAT_APPLY" val="1"/>
</p:tagLst>
</file>

<file path=ppt/tags/tag815.xml><?xml version="1.0" encoding="utf-8"?>
<p:tagLst xmlns:p="http://schemas.openxmlformats.org/presentationml/2006/main">
  <p:tag name="KSO_WM_SLIDE_ID" val="diagram20235187_5"/>
  <p:tag name="KSO_WM_TEMPLATE_SUBCATEGORY" val="0"/>
  <p:tag name="KSO_WM_TEMPLATE_MASTER_TYPE" val="0"/>
  <p:tag name="KSO_WM_TEMPLATE_COLOR_TYPE" val="0"/>
  <p:tag name="KSO_WM_SLIDE_ITEM_CNT" val="6"/>
  <p:tag name="KSO_WM_SLIDE_INDEX" val="5"/>
  <p:tag name="KSO_WM_TAG_VERSION" val="3.0"/>
  <p:tag name="KSO_WM_BEAUTIFY_FLAG" val="#wm#"/>
  <p:tag name="KSO_WM_TEMPLATE_CATEGORY" val="diagram"/>
  <p:tag name="KSO_WM_TEMPLATE_INDEX" val="20235187"/>
  <p:tag name="KSO_WM_SLIDE_TYPE" val="text"/>
  <p:tag name="KSO_WM_SLIDE_SUBTYPE" val="diag"/>
  <p:tag name="KSO_WM_SLIDE_SIZE" val="870.636*386.879"/>
  <p:tag name="KSO_WM_SLIDE_POSITION" val="25.2366*101.653"/>
  <p:tag name="KSO_WM_SLIDE_LAYOUT" val="a_l"/>
  <p:tag name="KSO_WM_SLIDE_LAYOUT_CNT" val="1_1"/>
  <p:tag name="KSO_WM_SPECIAL_SOURCE" val="bdnull"/>
  <p:tag name="RESOURCE_RECORD_KEY" val="{&quot;10&quot;:[20252132,4122883,50021438,3650163,3732269,4487340,3655368,3505420,3644345,4450828],&quot;65&quot;:[3]}"/>
  <p:tag name="KSO_WM_DIAGRAM_GROUP_CODE" val="l1-1"/>
  <p:tag name="KSO_WM_SLIDE_DIAGTYPE" val="l"/>
</p:tagLst>
</file>

<file path=ppt/tags/tag81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1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1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1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2.xml><?xml version="1.0" encoding="utf-8"?>
<p:tagLst xmlns:p="http://schemas.openxmlformats.org/presentationml/2006/main">
  <p:tag name="KSO_WM_DIAGRAM_VIRTUALLY_FRAME" val="{&quot;height&quot;:182.35,&quot;left&quot;:8.7,&quot;top&quot;:283.15,&quot;width&quot;:604.15}"/>
</p:tagLst>
</file>

<file path=ppt/tags/tag82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2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2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2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2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2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26.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827.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8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82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83.xml><?xml version="1.0" encoding="utf-8"?>
<p:tagLst xmlns:p="http://schemas.openxmlformats.org/presentationml/2006/main">
  <p:tag name="KSO_WM_DIAGRAM_VIRTUALLY_FRAME" val="{&quot;height&quot;:182.35,&quot;left&quot;:8.7,&quot;top&quot;:283.15,&quot;width&quot;:604.15}"/>
</p:tagLst>
</file>

<file path=ppt/tags/tag830.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83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1277_1*a*1"/>
  <p:tag name="KSO_WM_TEMPLATE_CATEGORY" val="custom"/>
  <p:tag name="KSO_WM_TEMPLATE_INDEX" val="20231277"/>
  <p:tag name="KSO_WM_UNIT_LAYERLEVEL" val="1"/>
  <p:tag name="KSO_WM_TAG_VERSION" val="3.0"/>
  <p:tag name="KSO_WM_BEAUTIFY_FLAG" val="#wm#"/>
  <p:tag name="KSO_WM_UNIT_PRESET_TEXT" val="单击此处添加标题"/>
</p:tagLst>
</file>

<file path=ppt/tags/tag832.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3"/>
  <p:tag name="KSO_WM_UNIT_ID" val="custom20231277_1*i*3"/>
  <p:tag name="KSO_WM_TEMPLATE_CATEGORY" val="custom"/>
  <p:tag name="KSO_WM_TEMPLATE_INDEX" val="20231277"/>
  <p:tag name="KSO_WM_UNIT_LAYERLEVEL" val="1"/>
  <p:tag name="KSO_WM_TAG_VERSION" val="3.0"/>
</p:tagLst>
</file>

<file path=ppt/tags/tag833.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1"/>
  <p:tag name="KSO_WM_UNIT_ID" val="custom20231277_1*i*1"/>
  <p:tag name="KSO_WM_TEMPLATE_CATEGORY" val="custom"/>
  <p:tag name="KSO_WM_TEMPLATE_INDEX" val="20231277"/>
  <p:tag name="KSO_WM_UNIT_LAYERLEVEL" val="1"/>
  <p:tag name="KSO_WM_TAG_VERSION" val="3.0"/>
</p:tagLst>
</file>

<file path=ppt/tags/tag834.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2"/>
  <p:tag name="KSO_WM_UNIT_ID" val="custom20231277_1*i*2"/>
  <p:tag name="KSO_WM_TEMPLATE_CATEGORY" val="custom"/>
  <p:tag name="KSO_WM_TEMPLATE_INDEX" val="20231277"/>
  <p:tag name="KSO_WM_UNIT_LAYERLEVEL" val="1"/>
  <p:tag name="KSO_WM_TAG_VERSION" val="3.0"/>
</p:tagLst>
</file>

<file path=ppt/tags/tag835.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277_1*f*1"/>
  <p:tag name="KSO_WM_TEMPLATE_CATEGORY" val="custom"/>
  <p:tag name="KSO_WM_TEMPLATE_INDEX" val="20231277"/>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根据需要可酌情增减文字，单击此处添加文本具体内容"/>
</p:tagLst>
</file>

<file path=ppt/tags/tag836.xml><?xml version="1.0" encoding="utf-8"?>
<p:tagLst xmlns:p="http://schemas.openxmlformats.org/presentationml/2006/main">
  <p:tag name="KSO_WM_SLIDE_ID" val="custom2023127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1277"/>
  <p:tag name="KSO_WM_SLIDE_TYPE" val="text"/>
  <p:tag name="KSO_WM_SLIDE_SUBTYPE" val="picTxt"/>
  <p:tag name="KSO_WM_SLIDE_SIZE" val="863*421"/>
  <p:tag name="KSO_WM_SLIDE_POSITION" val="47*47"/>
  <p:tag name="KSO_WM_SLIDE_LAYOUT" val="a_f_α"/>
  <p:tag name="KSO_WM_SLIDE_LAYOUT_CNT" val="1_1_1"/>
  <p:tag name="KSO_WM_SPECIAL_SOURCE" val="bdnull"/>
</p:tagLst>
</file>

<file path=ppt/tags/tag83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3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3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4.xml><?xml version="1.0" encoding="utf-8"?>
<p:tagLst xmlns:p="http://schemas.openxmlformats.org/presentationml/2006/main">
  <p:tag name="KSO_WM_DIAGRAM_VIRTUALLY_FRAME" val="{&quot;height&quot;:182.35,&quot;left&quot;:8.7,&quot;top&quot;:283.15,&quot;width&quot;:604.15}"/>
</p:tagLst>
</file>

<file path=ppt/tags/tag84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4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4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4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4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4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4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4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4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4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5.xml><?xml version="1.0" encoding="utf-8"?>
<p:tagLst xmlns:p="http://schemas.openxmlformats.org/presentationml/2006/main">
  <p:tag name="KSO_WM_DIAGRAM_VIRTUALLY_FRAME" val="{&quot;height&quot;:182.35,&quot;left&quot;:8.7,&quot;top&quot;:283.15,&quot;width&quot;:604.15}"/>
</p:tagLst>
</file>

<file path=ppt/tags/tag85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5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5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5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5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5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5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5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5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5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6.xml><?xml version="1.0" encoding="utf-8"?>
<p:tagLst xmlns:p="http://schemas.openxmlformats.org/presentationml/2006/main">
  <p:tag name="KSO_WM_DIAGRAM_VIRTUALLY_FRAME" val="{&quot;height&quot;:182.35,&quot;left&quot;:8.7,&quot;top&quot;:283.15,&quot;width&quot;:604.15}"/>
</p:tagLst>
</file>

<file path=ppt/tags/tag86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6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6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6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6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6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6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6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6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6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7.xml><?xml version="1.0" encoding="utf-8"?>
<p:tagLst xmlns:p="http://schemas.openxmlformats.org/presentationml/2006/main">
  <p:tag name="KSO_WM_DIAGRAM_VIRTUALLY_FRAME" val="{&quot;height&quot;:182.35,&quot;left&quot;:8.7,&quot;top&quot;:283.15,&quot;width&quot;:604.15}"/>
</p:tagLst>
</file>

<file path=ppt/tags/tag87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7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7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7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7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7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7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7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7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7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8.xml><?xml version="1.0" encoding="utf-8"?>
<p:tagLst xmlns:p="http://schemas.openxmlformats.org/presentationml/2006/main">
  <p:tag name="KSO_WM_DIAGRAM_VIRTUALLY_FRAME" val="{&quot;height&quot;:182.35,&quot;left&quot;:8.7,&quot;top&quot;:283.15,&quot;width&quot;:604.15}"/>
</p:tagLst>
</file>

<file path=ppt/tags/tag88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8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8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8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8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8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8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8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8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8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9.xml><?xml version="1.0" encoding="utf-8"?>
<p:tagLst xmlns:p="http://schemas.openxmlformats.org/presentationml/2006/main">
  <p:tag name="KSO_WM_DIAGRAM_VIRTUALLY_FRAME" val="{&quot;height&quot;:182.35,&quot;left&quot;:8.7,&quot;top&quot;:283.15,&quot;width&quot;:604.15}"/>
</p:tagLst>
</file>

<file path=ppt/tags/tag89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9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9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9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9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9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9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9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9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9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xml><?xml version="1.0" encoding="utf-8"?>
<p:tagLst xmlns:p="http://schemas.openxmlformats.org/presentationml/2006/main">
  <p:tag name="KSO_WM_UNIT_TYPE" val="i"/>
  <p:tag name="KSO_WM_UNIT_INDEX" val="3"/>
  <p:tag name="KSO_WM_BEAUTIFY_FLAG" val="#wm#"/>
  <p:tag name="KSO_WM_TAG_VERSION" val="3.0"/>
  <p:tag name="KSO_WM_UNIT_ID" val="_3*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90.xml><?xml version="1.0" encoding="utf-8"?>
<p:tagLst xmlns:p="http://schemas.openxmlformats.org/presentationml/2006/main">
  <p:tag name="KSO_WM_DIAGRAM_VIRTUALLY_FRAME" val="{&quot;height&quot;:182.35,&quot;left&quot;:8.7,&quot;top&quot;:283.15,&quot;width&quot;:604.15}"/>
</p:tagLst>
</file>

<file path=ppt/tags/tag90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0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0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0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0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0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0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0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0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0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1.xml><?xml version="1.0" encoding="utf-8"?>
<p:tagLst xmlns:p="http://schemas.openxmlformats.org/presentationml/2006/main">
  <p:tag name="KSO_WM_DIAGRAM_VIRTUALLY_FRAME" val="{&quot;height&quot;:182.35,&quot;left&quot;:8.7,&quot;top&quot;:283.15,&quot;width&quot;:604.15}"/>
</p:tagLst>
</file>

<file path=ppt/tags/tag91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1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1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1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1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1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1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1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22_1*a*1"/>
  <p:tag name="KSO_WM_TEMPLATE_CATEGORY" val="custom"/>
  <p:tag name="KSO_WM_TEMPLATE_INDEX" val="20235622"/>
  <p:tag name="KSO_WM_UNIT_LAYERLEVEL" val="1"/>
  <p:tag name="KSO_WM_TAG_VERSION" val="3.0"/>
  <p:tag name="KSO_WM_BEAUTIFY_FLAG" val="#wm#"/>
  <p:tag name="KSO_WM_UNIT_VALUE" val="30"/>
  <p:tag name="KSO_WM_UNIT_PRESET_TEXT" val="单击此处添加标题"/>
  <p:tag name="KSO_WM_UNIT_TEXT_TYPE" val="1"/>
</p:tagLst>
</file>

<file path=ppt/tags/tag918.xml><?xml version="1.0" encoding="utf-8"?>
<p:tagLst xmlns:p="http://schemas.openxmlformats.org/presentationml/2006/main">
  <p:tag name="KSO_WM_SLIDE_ID" val="custom20235622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622"/>
  <p:tag name="KSO_WM_SLIDE_TYPE" val="text"/>
  <p:tag name="KSO_WM_SLIDE_SUBTYPE" val="picTxt"/>
  <p:tag name="KSO_WM_SLIDE_SIZE" val="864*444"/>
  <p:tag name="KSO_WM_SLIDE_POSITION" val="48*47"/>
  <p:tag name="KSO_WM_SLIDE_LAYOUT" val="a_α"/>
  <p:tag name="KSO_WM_SLIDE_LAYOUT_CNT" val="1_1"/>
  <p:tag name="KSO_WM_SPECIAL_SOURCE" val="bdnull"/>
</p:tagLst>
</file>

<file path=ppt/tags/tag91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2.xml><?xml version="1.0" encoding="utf-8"?>
<p:tagLst xmlns:p="http://schemas.openxmlformats.org/presentationml/2006/main">
  <p:tag name="TAG_AIGCCREATORID" val="AIGC生成内容仅供参考-2025/8/5 18:04:21"/>
  <p:tag name="TAG_CHAPTER_ID" val="0"/>
  <p:tag name="TAG_CONTENT_TYPE" val="1标题1内容3图"/>
  <p:tag name="TAG_SECTION_ID" val="0"/>
  <p:tag name="YOO_CHATPAGE_TYPE" val="TAG_CHATPAGE_CONTENT"/>
  <p:tag name="YOO_CHATSHAPE_TITLE" val="学习目标"/>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92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2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2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2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2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2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2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2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2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2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3.xml><?xml version="1.0" encoding="utf-8"?>
<p:tagLst xmlns:p="http://schemas.openxmlformats.org/presentationml/2006/main">
  <p:tag name="KSO_WM_UNIT_TYPE" val="a"/>
  <p:tag name="KSO_WM_UNIT_INDEX" val="1"/>
  <p:tag name="KSO_WM_BEAUTIFY_FLAG" val="#wm#"/>
  <p:tag name="KSO_WM_TAG_VERSION" val="3.0"/>
  <p:tag name="KSO_WM_UNIT_ISCONTENTSTITLE" val="1"/>
  <p:tag name="KSO_WM_DIAGRAM_GROUP_CODE" val="l1-1"/>
  <p:tag name="KSO_WM_DIAGRAM_COLOR_TRICK" val="1"/>
  <p:tag name="KSO_WM_DIAGRAM_COLOR_TEXT_CAN_REMOVE" val="n"/>
  <p:tag name="KSO_WM_UNIT_ID" val="custom20236811_4*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6811"/>
  <p:tag name="KSO_WM_TEMPLATE_CATEGORY" val="custom"/>
  <p:tag name="KSO_WM_UNIT_PRESET_TEXT_INDEX" val="-1"/>
  <p:tag name="KSO_WM_UNIT_PRESET_TEXT_LEN" val="0"/>
  <p:tag name="KSO_WM_UNIT_TEXT_FILL_FORE_SCHEMECOLOR_INDEX" val="15"/>
  <p:tag name="KSO_WM_UNIT_TEXT_FILL_TYPE" val="1"/>
  <p:tag name="KSO_WM_UNIT_USESOURCEFORMAT_APPLY" val="1"/>
</p:tagLst>
</file>

<file path=ppt/tags/tag93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3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3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3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3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3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3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3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3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3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4.xml><?xml version="1.0" encoding="utf-8"?>
<p:tagLst xmlns:p="http://schemas.openxmlformats.org/presentationml/2006/main">
  <p:tag name="KSO_WM_UNIT_TYPE" val="l_h_i"/>
  <p:tag name="KSO_WM_UNIT_INDEX" val="1_1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4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4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4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4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4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4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4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4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4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4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5.xml><?xml version="1.0" encoding="utf-8"?>
<p:tagLst xmlns:p="http://schemas.openxmlformats.org/presentationml/2006/main">
  <p:tag name="KSO_WM_UNIT_TYPE" val="l_h_i"/>
  <p:tag name="KSO_WM_UNIT_INDEX" val="1_2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5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5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5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5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5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5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5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5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5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5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6.xml><?xml version="1.0" encoding="utf-8"?>
<p:tagLst xmlns:p="http://schemas.openxmlformats.org/presentationml/2006/main">
  <p:tag name="KSO_WM_UNIT_TYPE" val="l_h_i"/>
  <p:tag name="KSO_WM_UNIT_INDEX" val="1_3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6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6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6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6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6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6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6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6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6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6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TEMPLATE_CATEGORY" val="custom"/>
  <p:tag name="KSO_WM_UNIT_LAYERLEVEL" val="1"/>
  <p:tag name="KSO_WM_TAG_VERSION" val="3.0"/>
  <p:tag name="KSO_WM_BEAUTIFY_FLAG" val="#wm#"/>
  <p:tag name="KSO_WM_UNIT_PRESET_TEXT" val="单击此处添加标题"/>
  <p:tag name="KSO_WM_TEMPLATE_INDEX" val="20231652"/>
  <p:tag name="KSO_WM_UNIT_ID" val="custom20231652_1*a*1"/>
  <p:tag name="KSO_WM_UNIT_TEXT_TYPE" val="1"/>
  <p:tag name="KSO_WM_UNIT_TEXT_FILL_FORE_SCHEMECOLOR_INDEX" val="13"/>
  <p:tag name="KSO_WM_UNIT_TEXT_FILL_TYPE" val="1"/>
  <p:tag name="KSO_WM_UNIT_USESOURCEFORMAT_APPLY" val="1"/>
</p:tagLst>
</file>

<file path=ppt/tags/tag97.xml><?xml version="1.0" encoding="utf-8"?>
<p:tagLst xmlns:p="http://schemas.openxmlformats.org/presentationml/2006/main">
  <p:tag name="KSO_WM_UNIT_TYPE" val="l_h_i"/>
  <p:tag name="KSO_WM_UNIT_INDEX" val="1_1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70.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l_h_a"/>
  <p:tag name="KSO_WM_UNIT_INDEX" val="1_1_1"/>
  <p:tag name="KSO_WM_UNIT_ID" val="diagram20231251_2*l_h_a*1_1_1"/>
  <p:tag name="KSO_WM_TEMPLATE_CATEGORY" val="diagram"/>
  <p:tag name="KSO_WM_TEMPLATE_INDEX" val="20231251"/>
  <p:tag name="KSO_WM_UNIT_LAYERLEVEL" val="1_1_1"/>
  <p:tag name="KSO_WM_TAG_VERSION" val="3.0"/>
  <p:tag name="KSO_WM_BEAUTIFY_FLAG" val="#wm#"/>
  <p:tag name="KSO_WM_DIAGRAM_VERSION" val="3"/>
  <p:tag name="KSO_WM_DIAGRAM_COLOR_TRICK" val="2"/>
  <p:tag name="KSO_WM_DIAGRAM_COLOR_TEXT_CAN_REMOVE" val="n"/>
  <p:tag name="KSO_WM_UNIT_ISCONTENTSTITLE" val="0"/>
  <p:tag name="KSO_WM_UNIT_ISNUMDGMTITLE" val="0"/>
  <p:tag name="KSO_WM_DIAGRAM_GROUP_CODE" val="l1-1"/>
  <p:tag name="KSO_WM_DIAGRAM_MAX_ITEMCNT" val="5"/>
  <p:tag name="KSO_WM_DIAGRAM_MIN_ITEMCNT" val="2"/>
  <p:tag name="KSO_WM_DIAGRAM_VIRTUALLY_FRAME" val="{&quot;height&quot;:311.6442024979469,&quot;left&quot;:60.11173228346455,&quot;top&quot;:171.72755905511818,&quot;width&quot;:847.639291338582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0"/>
  <p:tag name="KSO_WM_UNIT_PRESET_TEXT" val="添加标题"/>
  <p:tag name="KSO_WM_UNIT_TEXT_TYPE" val="1"/>
  <p:tag name="KSO_WM_UNIT_USESOURCEFORMAT_APPLY" val="1"/>
</p:tagLst>
</file>

<file path=ppt/tags/tag971.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l_h_a"/>
  <p:tag name="KSO_WM_UNIT_INDEX" val="1_2_1"/>
  <p:tag name="KSO_WM_UNIT_ID" val="diagram20231251_2*l_h_a*1_2_1"/>
  <p:tag name="KSO_WM_TEMPLATE_CATEGORY" val="diagram"/>
  <p:tag name="KSO_WM_TEMPLATE_INDEX" val="20231251"/>
  <p:tag name="KSO_WM_UNIT_LAYERLEVEL" val="1_1_1"/>
  <p:tag name="KSO_WM_TAG_VERSION" val="3.0"/>
  <p:tag name="KSO_WM_BEAUTIFY_FLAG" val="#wm#"/>
  <p:tag name="KSO_WM_DIAGRAM_VERSION" val="3"/>
  <p:tag name="KSO_WM_DIAGRAM_COLOR_TRICK" val="2"/>
  <p:tag name="KSO_WM_DIAGRAM_COLOR_TEXT_CAN_REMOVE" val="n"/>
  <p:tag name="KSO_WM_UNIT_ISCONTENTSTITLE" val="0"/>
  <p:tag name="KSO_WM_UNIT_ISNUMDGMTITLE" val="0"/>
  <p:tag name="KSO_WM_DIAGRAM_GROUP_CODE" val="l1-1"/>
  <p:tag name="KSO_WM_DIAGRAM_MAX_ITEMCNT" val="5"/>
  <p:tag name="KSO_WM_DIAGRAM_MIN_ITEMCNT" val="2"/>
  <p:tag name="KSO_WM_DIAGRAM_VIRTUALLY_FRAME" val="{&quot;height&quot;:311.6442024979469,&quot;left&quot;:60.11173228346455,&quot;top&quot;:171.72755905511818,&quot;width&quot;:847.639291338582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添加标题"/>
  <p:tag name="KSO_WM_UNIT_TEXT_TYPE" val="1"/>
  <p:tag name="KSO_WM_UNIT_USESOURCEFORMAT_APPLY" val="1"/>
</p:tagLst>
</file>

<file path=ppt/tags/tag972.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l_h_a"/>
  <p:tag name="KSO_WM_UNIT_INDEX" val="1_1_1"/>
  <p:tag name="KSO_WM_UNIT_ID" val="diagram20231251_2*l_h_a*1_1_1"/>
  <p:tag name="KSO_WM_TEMPLATE_CATEGORY" val="diagram"/>
  <p:tag name="KSO_WM_TEMPLATE_INDEX" val="20231251"/>
  <p:tag name="KSO_WM_UNIT_LAYERLEVEL" val="1_1_1"/>
  <p:tag name="KSO_WM_TAG_VERSION" val="3.0"/>
  <p:tag name="KSO_WM_DIAGRAM_VERSION" val="3"/>
  <p:tag name="KSO_WM_DIAGRAM_COLOR_TRICK" val="2"/>
  <p:tag name="KSO_WM_DIAGRAM_COLOR_TEXT_CAN_REMOVE" val="n"/>
  <p:tag name="KSO_WM_UNIT_ISCONTENTSTITLE" val="0"/>
  <p:tag name="KSO_WM_UNIT_ISNUMDGMTITLE" val="0"/>
  <p:tag name="KSO_WM_DIAGRAM_GROUP_CODE" val="l1-1"/>
  <p:tag name="KSO_WM_DIAGRAM_MAX_ITEMCNT" val="5"/>
  <p:tag name="KSO_WM_DIAGRAM_MIN_ITEMCNT" val="2"/>
  <p:tag name="KSO_WM_DIAGRAM_VIRTUALLY_FRAME" val="{&quot;height&quot;:311.6442024979469,&quot;left&quot;:61.66173228346455,&quot;top&quot;:183.32755905511817,&quot;width&quot;:847.639291338582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0"/>
  <p:tag name="KSO_WM_UNIT_PRESET_TEXT" val="添加标题"/>
  <p:tag name="KSO_WM_UNIT_TEXT_TYPE" val="1"/>
  <p:tag name="KSO_WM_UNIT_USESOURCEFORMAT_APPLY" val="1"/>
</p:tagLst>
</file>

<file path=ppt/tags/tag973.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l_h_a"/>
  <p:tag name="KSO_WM_UNIT_INDEX" val="1_1_1"/>
  <p:tag name="KSO_WM_UNIT_ID" val="diagram20231251_2*l_h_a*1_1_1"/>
  <p:tag name="KSO_WM_TEMPLATE_CATEGORY" val="diagram"/>
  <p:tag name="KSO_WM_TEMPLATE_INDEX" val="20231251"/>
  <p:tag name="KSO_WM_UNIT_LAYERLEVEL" val="1_1_1"/>
  <p:tag name="KSO_WM_TAG_VERSION" val="3.0"/>
  <p:tag name="KSO_WM_DIAGRAM_VERSION" val="3"/>
  <p:tag name="KSO_WM_DIAGRAM_COLOR_TRICK" val="2"/>
  <p:tag name="KSO_WM_DIAGRAM_COLOR_TEXT_CAN_REMOVE" val="n"/>
  <p:tag name="KSO_WM_UNIT_ISCONTENTSTITLE" val="0"/>
  <p:tag name="KSO_WM_UNIT_ISNUMDGMTITLE" val="0"/>
  <p:tag name="KSO_WM_DIAGRAM_GROUP_CODE" val="l1-1"/>
  <p:tag name="KSO_WM_DIAGRAM_MAX_ITEMCNT" val="5"/>
  <p:tag name="KSO_WM_DIAGRAM_MIN_ITEMCNT" val="2"/>
  <p:tag name="KSO_WM_DIAGRAM_VIRTUALLY_FRAME" val="{&quot;height&quot;:311.6442024979469,&quot;left&quot;:61.66173228346455,&quot;top&quot;:183.32755905511817,&quot;width&quot;:847.639291338582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0"/>
  <p:tag name="KSO_WM_UNIT_PRESET_TEXT" val="添加标题"/>
  <p:tag name="KSO_WM_UNIT_TEXT_TYPE" val="1"/>
  <p:tag name="KSO_WM_UNIT_USESOURCEFORMAT_APPLY" val="1"/>
</p:tagLst>
</file>

<file path=ppt/tags/tag974.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l_h_a"/>
  <p:tag name="KSO_WM_UNIT_INDEX" val="1_1_1"/>
  <p:tag name="KSO_WM_UNIT_ID" val="diagram20231251_2*l_h_a*1_1_1"/>
  <p:tag name="KSO_WM_TEMPLATE_CATEGORY" val="diagram"/>
  <p:tag name="KSO_WM_TEMPLATE_INDEX" val="20231251"/>
  <p:tag name="KSO_WM_UNIT_LAYERLEVEL" val="1_1_1"/>
  <p:tag name="KSO_WM_TAG_VERSION" val="3.0"/>
  <p:tag name="KSO_WM_DIAGRAM_VERSION" val="3"/>
  <p:tag name="KSO_WM_DIAGRAM_COLOR_TRICK" val="2"/>
  <p:tag name="KSO_WM_DIAGRAM_COLOR_TEXT_CAN_REMOVE" val="n"/>
  <p:tag name="KSO_WM_UNIT_ISCONTENTSTITLE" val="0"/>
  <p:tag name="KSO_WM_UNIT_ISNUMDGMTITLE" val="0"/>
  <p:tag name="KSO_WM_DIAGRAM_GROUP_CODE" val="l1-1"/>
  <p:tag name="KSO_WM_DIAGRAM_MAX_ITEMCNT" val="5"/>
  <p:tag name="KSO_WM_DIAGRAM_MIN_ITEMCNT" val="2"/>
  <p:tag name="KSO_WM_DIAGRAM_VIRTUALLY_FRAME" val="{&quot;height&quot;:311.6442024979469,&quot;left&quot;:61.66173228346455,&quot;top&quot;:183.32755905511817,&quot;width&quot;:847.639291338582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0"/>
  <p:tag name="KSO_WM_UNIT_PRESET_TEXT" val="添加标题"/>
  <p:tag name="KSO_WM_UNIT_TEXT_TYPE" val="1"/>
  <p:tag name="KSO_WM_UNIT_USESOURCEFORMAT_APPLY" val="1"/>
</p:tagLst>
</file>

<file path=ppt/tags/tag975.xml><?xml version="1.0" encoding="utf-8"?>
<p:tagLst xmlns:p="http://schemas.openxmlformats.org/presentationml/2006/main">
  <p:tag name="KSO_WM_UNIT_NOCLEAR" val="0"/>
  <p:tag name="KSO_WM_UNIT_HIGHLIGHT" val="0"/>
  <p:tag name="KSO_WM_UNIT_COMPATIBLE" val="0"/>
  <p:tag name="KSO_WM_UNIT_DIAGRAM_ISNUMVISUAL" val="0"/>
  <p:tag name="KSO_WM_UNIT_DIAGRAM_ISREFERUNIT" val="0"/>
  <p:tag name="KSO_WM_UNIT_TYPE" val="l_h_a"/>
  <p:tag name="KSO_WM_UNIT_INDEX" val="1_1_1"/>
  <p:tag name="KSO_WM_UNIT_ID" val="diagram20231251_2*l_h_a*1_1_1"/>
  <p:tag name="KSO_WM_TEMPLATE_CATEGORY" val="diagram"/>
  <p:tag name="KSO_WM_TEMPLATE_INDEX" val="20231251"/>
  <p:tag name="KSO_WM_UNIT_LAYERLEVEL" val="1_1_1"/>
  <p:tag name="KSO_WM_TAG_VERSION" val="3.0"/>
  <p:tag name="KSO_WM_DIAGRAM_VERSION" val="3"/>
  <p:tag name="KSO_WM_DIAGRAM_COLOR_TRICK" val="2"/>
  <p:tag name="KSO_WM_DIAGRAM_COLOR_TEXT_CAN_REMOVE" val="n"/>
  <p:tag name="KSO_WM_UNIT_ISCONTENTSTITLE" val="0"/>
  <p:tag name="KSO_WM_UNIT_ISNUMDGMTITLE" val="0"/>
  <p:tag name="KSO_WM_DIAGRAM_GROUP_CODE" val="l1-1"/>
  <p:tag name="KSO_WM_DIAGRAM_MAX_ITEMCNT" val="5"/>
  <p:tag name="KSO_WM_DIAGRAM_MIN_ITEMCNT" val="2"/>
  <p:tag name="KSO_WM_DIAGRAM_VIRTUALLY_FRAME" val="{&quot;height&quot;:311.6442024979469,&quot;left&quot;:61.66173228346455,&quot;top&quot;:183.32755905511817,&quot;width&quot;:847.639291338582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0"/>
  <p:tag name="KSO_WM_UNIT_PRESET_TEXT" val="添加标题"/>
  <p:tag name="KSO_WM_UNIT_TEXT_TYPE" val="1"/>
  <p:tag name="KSO_WM_UNIT_USESOURCEFORMAT_APPLY" val="1"/>
</p:tagLst>
</file>

<file path=ppt/tags/tag976.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847.613*113.4"/>
  <p:tag name="KSO_WM_SLIDE_POSITION" val="54.8117*383.7"/>
  <p:tag name="KSO_WM_SLIDE_LAYOUT" val="a_α_l"/>
  <p:tag name="KSO_WM_SLIDE_LAYOUT_CNT" val="1_1_1"/>
  <p:tag name="KSO_WM_SPECIAL_SOURCE" val="bdnull"/>
  <p:tag name="KSO_WM_DIAGRAM_GROUP_CODE" val="l1-1"/>
  <p:tag name="KSO_WM_SLIDE_DIAGTYPE" val="l"/>
  <p:tag name="KSO_WM_TEMPLATE_INDEX" val="20231652"/>
  <p:tag name="KSO_WM_TEMPLATE_SUBCATEGORY" val="0"/>
  <p:tag name="KSO_WM_SLIDE_INDEX" val="1"/>
  <p:tag name="KSO_WM_TAG_VERSION" val="3.0"/>
  <p:tag name="KSO_WM_SLIDE_ID" val="custom20231652_1"/>
  <p:tag name="KSO_WM_SLIDE_ITEM_CNT" val="2"/>
</p:tagLst>
</file>

<file path=ppt/tags/tag97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7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7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8.xml><?xml version="1.0" encoding="utf-8"?>
<p:tagLst xmlns:p="http://schemas.openxmlformats.org/presentationml/2006/main">
  <p:tag name="KSO_WM_UNIT_TYPE" val="l_h_i"/>
  <p:tag name="KSO_WM_UNIT_INDEX" val="1_2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8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8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8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8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8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8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8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8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8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8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9.xml><?xml version="1.0" encoding="utf-8"?>
<p:tagLst xmlns:p="http://schemas.openxmlformats.org/presentationml/2006/main">
  <p:tag name="KSO_WM_UNIT_TYPE" val="l_h_i"/>
  <p:tag name="KSO_WM_UNIT_INDEX" val="1_3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9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9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9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9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9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9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9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9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9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9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heme/theme1.xml><?xml version="1.0" encoding="utf-8"?>
<a:theme xmlns:a="http://schemas.openxmlformats.org/drawingml/2006/main" name="Office Theme">
  <a:themeElements>
    <a:clrScheme name="Office">
      <a:dk1>
        <a:srgbClr val="293600"/>
      </a:dk1>
      <a:lt1>
        <a:srgbClr val="FBFDF6"/>
      </a:lt1>
      <a:dk2>
        <a:srgbClr val="FFFFFF"/>
      </a:dk2>
      <a:lt2>
        <a:srgbClr val="2D3F09"/>
      </a:lt2>
      <a:accent1>
        <a:srgbClr val="759B00"/>
      </a:accent1>
      <a:accent2>
        <a:srgbClr val="B5AC49"/>
      </a:accent2>
      <a:accent3>
        <a:srgbClr val="93FF96"/>
      </a:accent3>
      <a:accent4>
        <a:srgbClr val="B2FFA8"/>
      </a:accent4>
      <a:accent5>
        <a:srgbClr val="D0FFB7"/>
      </a:accent5>
      <a:accent6>
        <a:srgbClr val="F2F5DE"/>
      </a:accent6>
      <a:hlink>
        <a:srgbClr val="759B00"/>
      </a:hlink>
      <a:folHlink>
        <a:srgbClr val="B5AC49"/>
      </a:folHlink>
    </a:clrScheme>
    <a:fontScheme name="Office">
      <a:majorFont>
        <a:latin typeface="Calibri"/>
        <a:ea typeface="Arial"/>
        <a:cs typeface="Arial"/>
        <a:font script="Jpan" typeface="ＭＳ%20Ｐゴシック"/>
        <a:font script="Hang" typeface="맑은%20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20Ｐゴシック"/>
        <a:font script="Hang" typeface="맑은%20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中国风竹子教育教学">
  <a:themeElements>
    <a:clrScheme name="【00000000001】-003">
      <a:dk1>
        <a:sysClr val="windowText" lastClr="000000"/>
      </a:dk1>
      <a:lt1>
        <a:sysClr val="window" lastClr="FFFFFF"/>
      </a:lt1>
      <a:dk2>
        <a:srgbClr val="446230"/>
      </a:dk2>
      <a:lt2>
        <a:srgbClr val="F0EDEC"/>
      </a:lt2>
      <a:accent1>
        <a:srgbClr val="8FB966"/>
      </a:accent1>
      <a:accent2>
        <a:srgbClr val="589F65"/>
      </a:accent2>
      <a:accent3>
        <a:srgbClr val="28C4C8"/>
      </a:accent3>
      <a:accent4>
        <a:srgbClr val="B2A4A0"/>
      </a:accent4>
      <a:accent5>
        <a:srgbClr val="9AA08A"/>
      </a:accent5>
      <a:accent6>
        <a:srgbClr val="678EB9"/>
      </a:accent6>
      <a:hlink>
        <a:srgbClr val="0563C1"/>
      </a:hlink>
      <a:folHlink>
        <a:srgbClr val="954F72"/>
      </a:folHlink>
    </a:clrScheme>
    <a:fontScheme name="03 中国风主题模板字体预设标准">
      <a:majorFont>
        <a:latin typeface="汉仪书宋二简"/>
        <a:ea typeface="汉仪润圆-65简"/>
        <a:cs typeface=""/>
      </a:majorFont>
      <a:minorFont>
        <a:latin typeface="汉仪书宋二简"/>
        <a:ea typeface="汉仪书宋二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等线 Light"/>
        <a:ea typeface="等线 Light"/>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等线"/>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225.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234.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235.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36.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237.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238.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239.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240.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241.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242.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243.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1226.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1244.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1245.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1246.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1247.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1248.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1249.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1250.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1251.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125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1227.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1228.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1229.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1230.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1231.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1232.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1233.xml"/></Relationships>
</file>

<file path=customXml/item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Props1225.xml><?xml version="1.0" encoding="utf-8"?>
<ds:datastoreItem xmlns:ds="http://schemas.openxmlformats.org/officeDocument/2006/customXml" ds:itemID="{5E05FD79-6B3A-4F1B-B9CA-4821BBD95003}">
  <ds:schemaRefs/>
</ds:datastoreItem>
</file>

<file path=customXml/itemProps1226.xml><?xml version="1.0" encoding="utf-8"?>
<ds:datastoreItem xmlns:ds="http://schemas.openxmlformats.org/officeDocument/2006/customXml" ds:itemID="{46DE4A3B-8178-4DA1-8FF1-BCCDBAFD5010}">
  <ds:schemaRefs/>
</ds:datastoreItem>
</file>

<file path=customXml/itemProps1227.xml><?xml version="1.0" encoding="utf-8"?>
<ds:datastoreItem xmlns:ds="http://schemas.openxmlformats.org/officeDocument/2006/customXml" ds:itemID="{BB6699EF-40EB-4EBB-9EAB-B4238D0ECE15}">
  <ds:schemaRefs/>
</ds:datastoreItem>
</file>

<file path=customXml/itemProps1228.xml><?xml version="1.0" encoding="utf-8"?>
<ds:datastoreItem xmlns:ds="http://schemas.openxmlformats.org/officeDocument/2006/customXml" ds:itemID="{2AA8E1D7-49F9-401F-AB70-37040687BE1D}">
  <ds:schemaRefs/>
</ds:datastoreItem>
</file>

<file path=customXml/itemProps1229.xml><?xml version="1.0" encoding="utf-8"?>
<ds:datastoreItem xmlns:ds="http://schemas.openxmlformats.org/officeDocument/2006/customXml" ds:itemID="{47E285A3-AD8F-4075-9DB5-C7C0B5FAB157}">
  <ds:schemaRefs/>
</ds:datastoreItem>
</file>

<file path=customXml/itemProps1230.xml><?xml version="1.0" encoding="utf-8"?>
<ds:datastoreItem xmlns:ds="http://schemas.openxmlformats.org/officeDocument/2006/customXml" ds:itemID="{46DF14E2-7C7F-4E5C-ACBC-72F3A02E6407}">
  <ds:schemaRefs/>
</ds:datastoreItem>
</file>

<file path=customXml/itemProps1231.xml><?xml version="1.0" encoding="utf-8"?>
<ds:datastoreItem xmlns:ds="http://schemas.openxmlformats.org/officeDocument/2006/customXml" ds:itemID="{5F7599AB-25EF-4FC8-804A-57B14862E80E}">
  <ds:schemaRefs/>
</ds:datastoreItem>
</file>

<file path=customXml/itemProps1232.xml><?xml version="1.0" encoding="utf-8"?>
<ds:datastoreItem xmlns:ds="http://schemas.openxmlformats.org/officeDocument/2006/customXml" ds:itemID="{22E1BDDF-2719-4506-9420-B9F5AB732681}">
  <ds:schemaRefs/>
</ds:datastoreItem>
</file>

<file path=customXml/itemProps1233.xml><?xml version="1.0" encoding="utf-8"?>
<ds:datastoreItem xmlns:ds="http://schemas.openxmlformats.org/officeDocument/2006/customXml" ds:itemID="{0632E69B-9D5E-4620-BD41-A77547B65B59}">
  <ds:schemaRefs/>
</ds:datastoreItem>
</file>

<file path=customXml/itemProps1234.xml><?xml version="1.0" encoding="utf-8"?>
<ds:datastoreItem xmlns:ds="http://schemas.openxmlformats.org/officeDocument/2006/customXml" ds:itemID="{421CDFC1-F4D3-4519-8BF2-B0125DF723AC}">
  <ds:schemaRefs/>
</ds:datastoreItem>
</file>

<file path=customXml/itemProps1235.xml><?xml version="1.0" encoding="utf-8"?>
<ds:datastoreItem xmlns:ds="http://schemas.openxmlformats.org/officeDocument/2006/customXml" ds:itemID="{607180E5-FC25-448B-8743-03390102A1CD}">
  <ds:schemaRefs/>
</ds:datastoreItem>
</file>

<file path=customXml/itemProps1236.xml><?xml version="1.0" encoding="utf-8"?>
<ds:datastoreItem xmlns:ds="http://schemas.openxmlformats.org/officeDocument/2006/customXml" ds:itemID="{E2A18948-7D93-49D4-8366-46A7C402CADE}">
  <ds:schemaRefs/>
</ds:datastoreItem>
</file>

<file path=customXml/itemProps1237.xml><?xml version="1.0" encoding="utf-8"?>
<ds:datastoreItem xmlns:ds="http://schemas.openxmlformats.org/officeDocument/2006/customXml" ds:itemID="{E737CF4F-F66B-4906-8F56-26174BB87BA2}">
  <ds:schemaRefs/>
</ds:datastoreItem>
</file>

<file path=customXml/itemProps1238.xml><?xml version="1.0" encoding="utf-8"?>
<ds:datastoreItem xmlns:ds="http://schemas.openxmlformats.org/officeDocument/2006/customXml" ds:itemID="{867D7DDD-0B01-402B-9549-72D6C35FDFEC}">
  <ds:schemaRefs/>
</ds:datastoreItem>
</file>

<file path=customXml/itemProps1239.xml><?xml version="1.0" encoding="utf-8"?>
<ds:datastoreItem xmlns:ds="http://schemas.openxmlformats.org/officeDocument/2006/customXml" ds:itemID="{32716E33-1B59-4F94-912B-02F3BD3BA27E}">
  <ds:schemaRefs/>
</ds:datastoreItem>
</file>

<file path=customXml/itemProps1240.xml><?xml version="1.0" encoding="utf-8"?>
<ds:datastoreItem xmlns:ds="http://schemas.openxmlformats.org/officeDocument/2006/customXml" ds:itemID="{60C3D85E-0389-4A09-A8E3-096154D2CAF7}">
  <ds:schemaRefs/>
</ds:datastoreItem>
</file>

<file path=customXml/itemProps1241.xml><?xml version="1.0" encoding="utf-8"?>
<ds:datastoreItem xmlns:ds="http://schemas.openxmlformats.org/officeDocument/2006/customXml" ds:itemID="{BBF496FB-90D6-4313-B92E-E419F22BE25D}">
  <ds:schemaRefs/>
</ds:datastoreItem>
</file>

<file path=customXml/itemProps1242.xml><?xml version="1.0" encoding="utf-8"?>
<ds:datastoreItem xmlns:ds="http://schemas.openxmlformats.org/officeDocument/2006/customXml" ds:itemID="{DBB1245C-7834-4665-A70A-956AC1FAB3BC}">
  <ds:schemaRefs/>
</ds:datastoreItem>
</file>

<file path=customXml/itemProps1243.xml><?xml version="1.0" encoding="utf-8"?>
<ds:datastoreItem xmlns:ds="http://schemas.openxmlformats.org/officeDocument/2006/customXml" ds:itemID="{B035CE87-AF7B-4536-B593-F42678D16C2D}">
  <ds:schemaRefs/>
</ds:datastoreItem>
</file>

<file path=customXml/itemProps1244.xml><?xml version="1.0" encoding="utf-8"?>
<ds:datastoreItem xmlns:ds="http://schemas.openxmlformats.org/officeDocument/2006/customXml" ds:itemID="{35B577FA-874D-4EC2-B62E-61D890F18454}">
  <ds:schemaRefs/>
</ds:datastoreItem>
</file>

<file path=customXml/itemProps1245.xml><?xml version="1.0" encoding="utf-8"?>
<ds:datastoreItem xmlns:ds="http://schemas.openxmlformats.org/officeDocument/2006/customXml" ds:itemID="{BC0B3CCC-CB1D-4E3D-ADC0-EA598E593867}">
  <ds:schemaRefs/>
</ds:datastoreItem>
</file>

<file path=customXml/itemProps1246.xml><?xml version="1.0" encoding="utf-8"?>
<ds:datastoreItem xmlns:ds="http://schemas.openxmlformats.org/officeDocument/2006/customXml" ds:itemID="{589A9E13-71A9-41AD-854F-5AD55487355C}">
  <ds:schemaRefs/>
</ds:datastoreItem>
</file>

<file path=customXml/itemProps1247.xml><?xml version="1.0" encoding="utf-8"?>
<ds:datastoreItem xmlns:ds="http://schemas.openxmlformats.org/officeDocument/2006/customXml" ds:itemID="{2F8C943E-756D-4ED7-A0EB-BC03AEF610BF}">
  <ds:schemaRefs/>
</ds:datastoreItem>
</file>

<file path=customXml/itemProps1248.xml><?xml version="1.0" encoding="utf-8"?>
<ds:datastoreItem xmlns:ds="http://schemas.openxmlformats.org/officeDocument/2006/customXml" ds:itemID="{9AA6E0E4-249A-43F4-9149-CF726F863D64}">
  <ds:schemaRefs/>
</ds:datastoreItem>
</file>

<file path=customXml/itemProps1249.xml><?xml version="1.0" encoding="utf-8"?>
<ds:datastoreItem xmlns:ds="http://schemas.openxmlformats.org/officeDocument/2006/customXml" ds:itemID="{A54F3D14-B62F-4D5C-A2F4-AC5E74B191D5}">
  <ds:schemaRefs/>
</ds:datastoreItem>
</file>

<file path=customXml/itemProps1250.xml><?xml version="1.0" encoding="utf-8"?>
<ds:datastoreItem xmlns:ds="http://schemas.openxmlformats.org/officeDocument/2006/customXml" ds:itemID="{33A19C72-6FC6-41BE-AE2B-F013893F4F23}">
  <ds:schemaRefs/>
</ds:datastoreItem>
</file>

<file path=customXml/itemProps1251.xml><?xml version="1.0" encoding="utf-8"?>
<ds:datastoreItem xmlns:ds="http://schemas.openxmlformats.org/officeDocument/2006/customXml" ds:itemID="{AE996AC3-98D1-4DA8-A6D0-F826368381D6}">
  <ds:schemaRefs/>
</ds:datastoreItem>
</file>

<file path=customXml/itemProps1252.xml><?xml version="1.0" encoding="utf-8"?>
<ds:datastoreItem xmlns:ds="http://schemas.openxmlformats.org/officeDocument/2006/customXml" ds:itemID="{20A18CB5-71C4-43BE-8120-D8DDFFB63CF0}">
  <ds:schemaRefs/>
</ds:datastoreItem>
</file>

<file path=docProps/app.xml><?xml version="1.0" encoding="utf-8"?>
<Properties xmlns="http://schemas.openxmlformats.org/officeDocument/2006/extended-properties" xmlns:vt="http://schemas.openxmlformats.org/officeDocument/2006/docPropsVTypes">
  <TotalTime>0</TotalTime>
  <Words>20335</Words>
  <Application>WPS 演示</Application>
  <PresentationFormat>宽屏</PresentationFormat>
  <Paragraphs>1826</Paragraphs>
  <Slides>129</Slides>
  <Notes>19</Notes>
  <HiddenSlides>0</HiddenSlides>
  <MMClips>0</MMClips>
  <ScaleCrop>false</ScaleCrop>
  <HeadingPairs>
    <vt:vector size="6" baseType="variant">
      <vt:variant>
        <vt:lpstr>已用的字体</vt:lpstr>
      </vt:variant>
      <vt:variant>
        <vt:i4>25</vt:i4>
      </vt:variant>
      <vt:variant>
        <vt:lpstr>主题</vt:lpstr>
      </vt:variant>
      <vt:variant>
        <vt:i4>2</vt:i4>
      </vt:variant>
      <vt:variant>
        <vt:lpstr>幻灯片标题</vt:lpstr>
      </vt:variant>
      <vt:variant>
        <vt:i4>129</vt:i4>
      </vt:variant>
    </vt:vector>
  </HeadingPairs>
  <TitlesOfParts>
    <vt:vector size="156" baseType="lpstr">
      <vt:lpstr>Arial</vt:lpstr>
      <vt:lpstr>宋体</vt:lpstr>
      <vt:lpstr>Wingdings</vt:lpstr>
      <vt:lpstr>微软雅黑</vt:lpstr>
      <vt:lpstr>等线</vt:lpstr>
      <vt:lpstr>Avenir LT Pro 65 Medium</vt:lpstr>
      <vt:lpstr>Segoe Print</vt:lpstr>
      <vt:lpstr>Inter Medium</vt:lpstr>
      <vt:lpstr>MV Boli</vt:lpstr>
      <vt:lpstr>字体圈欣意冠黑体</vt:lpstr>
      <vt:lpstr>黑体</vt:lpstr>
      <vt:lpstr>思源黑体 CN</vt:lpstr>
      <vt:lpstr>Calibri</vt:lpstr>
      <vt:lpstr>Times New Roman</vt:lpstr>
      <vt:lpstr>隶书</vt:lpstr>
      <vt:lpstr>Arial Unicode MS</vt:lpstr>
      <vt:lpstr>楷体_GB2312</vt:lpstr>
      <vt:lpstr>新宋体</vt:lpstr>
      <vt:lpstr>Calibri</vt:lpstr>
      <vt:lpstr>Times New Roman</vt:lpstr>
      <vt:lpstr>MiSans Normal</vt:lpstr>
      <vt:lpstr>华文楷体</vt:lpstr>
      <vt:lpstr>汉仪书宋二简</vt:lpstr>
      <vt:lpstr>汉仪润圆-65简</vt:lpstr>
      <vt:lpstr>맑은%20고딕</vt:lpstr>
      <vt:lpstr>Office Theme</vt:lpstr>
      <vt:lpstr>中国风竹子教育教学</vt:lpstr>
      <vt:lpstr>PowerPoint 演示文稿</vt:lpstr>
      <vt:lpstr>PowerPoint 演示文稿</vt:lpstr>
      <vt:lpstr>PowerPoint 演示文稿</vt:lpstr>
      <vt:lpstr>目 录</vt:lpstr>
      <vt:lpstr>PowerPoint 演示文稿</vt:lpstr>
      <vt:lpstr>    分析: </vt:lpstr>
      <vt:lpstr>PowerPoint 演示文稿</vt:lpstr>
      <vt:lpstr>PowerPoint 演示文稿</vt:lpstr>
      <vt:lpstr>PowerPoint 演示文稿</vt:lpstr>
      <vt:lpstr>一、评价方案的内容</vt:lpstr>
      <vt:lpstr> 一、评价方案的内容 </vt:lpstr>
      <vt:lpstr> 一、评价方案的内容 </vt:lpstr>
      <vt:lpstr> 一、评价方案的内容 </vt:lpstr>
      <vt:lpstr> 一、评价方案的内容 </vt:lpstr>
      <vt:lpstr> 一、评价方案的内容 </vt:lpstr>
      <vt:lpstr>    例如：根据幼儿园的办园目标，为了评价办园现状，需要设立几个层次的多项具体指标及权重系数。</vt:lpstr>
      <vt:lpstr> 一、评价方案的内容 </vt:lpstr>
      <vt:lpstr> 一、评价方案的内容 </vt:lpstr>
      <vt:lpstr> 一、评价方案的内容 </vt:lpstr>
      <vt:lpstr>二、评价指标体系的制定</vt:lpstr>
      <vt:lpstr> 二、评价指标体系的制定</vt:lpstr>
      <vt:lpstr> 二、评价指标体系的制定</vt:lpstr>
      <vt:lpstr> 二、评价指标体系的制定</vt:lpstr>
      <vt:lpstr>PowerPoint 演示文稿</vt:lpstr>
      <vt:lpstr>表4-2 幼儿在园遵守集体规则的情况评价</vt:lpstr>
      <vt:lpstr>PowerPoint 演示文稿</vt:lpstr>
      <vt:lpstr> 例如</vt:lpstr>
      <vt:lpstr>三、幼儿园教育评价准则的设计</vt:lpstr>
      <vt:lpstr>三、幼儿园教育评价准则的设计</vt:lpstr>
      <vt:lpstr>三、幼儿园教育评价准则的设计</vt:lpstr>
      <vt:lpstr>(一）幼儿园教育评价的指标系统</vt:lpstr>
      <vt:lpstr>三、幼儿园教育评价准则的设计</vt:lpstr>
      <vt:lpstr>三、幼儿园教育评价准则的设计</vt:lpstr>
      <vt:lpstr>三、幼儿园教育评价准则的设计</vt:lpstr>
      <vt:lpstr>幼儿园各班教育环境创设评价表</vt:lpstr>
      <vt:lpstr>三、幼儿园教育评价准则的设计</vt:lpstr>
      <vt:lpstr>三、幼儿园教育评价准则的设计</vt:lpstr>
      <vt:lpstr>三、幼儿园教育评价准则的设计</vt:lpstr>
      <vt:lpstr>PowerPoint 演示文稿</vt:lpstr>
      <vt:lpstr>三、幼儿园教育评价准则的设计</vt:lpstr>
      <vt:lpstr>三、幼儿园教育评价准则的设计</vt:lpstr>
      <vt:lpstr>如：</vt:lpstr>
      <vt:lpstr>三、幼儿园教育评价准则的设计</vt:lpstr>
      <vt:lpstr>如：</vt:lpstr>
      <vt:lpstr>三、幼儿园教育评价准则的设计</vt:lpstr>
      <vt:lpstr>三、幼儿园教育评价准则的设计</vt:lpstr>
      <vt:lpstr>三、幼儿园教育评价准则的设计</vt:lpstr>
      <vt:lpstr>表4—9  幼儿游戏中的教师指导行为评价</vt:lpstr>
      <vt:lpstr>表4—10  概括性问题与指标体系的比较</vt:lpstr>
      <vt:lpstr>三、幼儿园教育评价准则的设计</vt:lpstr>
      <vt:lpstr>三、幼儿园教育评价准则的设计</vt:lpstr>
      <vt:lpstr>（1）两两比较法</vt:lpstr>
      <vt:lpstr>（2）专家咨询法</vt:lpstr>
      <vt:lpstr>（2）专家咨询法</vt:lpstr>
      <vt:lpstr>PowerPoint 演示文稿</vt:lpstr>
      <vt:lpstr>三、幼儿园教育评价准则的设计</vt:lpstr>
      <vt:lpstr>三、幼儿园教育评价准则的设计</vt:lpstr>
      <vt:lpstr>三、幼儿园教育评价准则的设计</vt:lpstr>
      <vt:lpstr>三、幼儿园教育评价准则的设计</vt:lpstr>
      <vt:lpstr>PowerPoint 演示文稿</vt:lpstr>
      <vt:lpstr>三、幼儿园教育评价准则的设计</vt:lpstr>
      <vt:lpstr>表4—16形容词加数字式评价标准示意表</vt:lpstr>
      <vt:lpstr>表4—18  数字加描述性语言评价标准示意表</vt:lpstr>
      <vt:lpstr>三、幼儿园教育评价准则的设计</vt:lpstr>
      <vt:lpstr>三、幼儿园教育评价准则的设计</vt:lpstr>
      <vt:lpstr>PowerPoint 演示文稿</vt:lpstr>
      <vt:lpstr>一、信息采集的内容</vt:lpstr>
      <vt:lpstr>二、收集评价资料的过程与要求</vt:lpstr>
      <vt:lpstr>一、信息采集的内容 </vt:lpstr>
      <vt:lpstr>一、信息采集的内容 </vt:lpstr>
      <vt:lpstr>PowerPoint 演示文稿</vt:lpstr>
      <vt:lpstr>二、收集评价资料的过程与要求  </vt:lpstr>
      <vt:lpstr>二、收集评价资料的过程与要求  </vt:lpstr>
      <vt:lpstr>二、收集评价资料的过程与要求  （二）选择收集评价资料的方式</vt:lpstr>
      <vt:lpstr>二、收集评价资料的过程与要求  </vt:lpstr>
      <vt:lpstr>二、收集评价资料的过程与要求  </vt:lpstr>
      <vt:lpstr>二、收集评价资料的过程与要求  </vt:lpstr>
      <vt:lpstr>二、收集评价资料的过程与要求  </vt:lpstr>
      <vt:lpstr>二、收集评价资料的过程与要求  </vt:lpstr>
      <vt:lpstr>二、收集评价资料的过程与要求  </vt:lpstr>
      <vt:lpstr>二、收集评价资料的过程与要求  </vt:lpstr>
      <vt:lpstr>二、收集评价资料的过程与要求  </vt:lpstr>
      <vt:lpstr>PowerPoint 演示文稿</vt:lpstr>
      <vt:lpstr>PowerPoint 演示文稿</vt:lpstr>
      <vt:lpstr>一、评价资料的准备</vt:lpstr>
      <vt:lpstr>   二、评价资料的量化分析</vt:lpstr>
      <vt:lpstr>PowerPoint 演示文稿</vt:lpstr>
      <vt:lpstr>二、评价资料的量化分析</vt:lpstr>
      <vt:lpstr>   二、评价资料的量化分析</vt:lpstr>
      <vt:lpstr>   二、评价资料的量化分析</vt:lpstr>
      <vt:lpstr>   二、评价资料的量化分析</vt:lpstr>
      <vt:lpstr>   二、评价资料的量化分析</vt:lpstr>
      <vt:lpstr>   二、评价资料的量化分析</vt:lpstr>
      <vt:lpstr>   二、评价资料的量化分析</vt:lpstr>
      <vt:lpstr>   二、评价资料的量化分析</vt:lpstr>
      <vt:lpstr>   二、评价资料的量化分析</vt:lpstr>
      <vt:lpstr>三、常用的评价数据统计方法</vt:lpstr>
      <vt:lpstr>三、常用的评价数据统计方法</vt:lpstr>
      <vt:lpstr>三、常用的评价数据统计方法</vt:lpstr>
      <vt:lpstr>三、常用的评价数据统计方法</vt:lpstr>
      <vt:lpstr>三、常用的评价数据统计方法</vt:lpstr>
      <vt:lpstr>三、常用的评价数据统计方法</vt:lpstr>
      <vt:lpstr>四、评价资料的质的分析</vt:lpstr>
      <vt:lpstr>四、评价资料的质的分析 </vt:lpstr>
      <vt:lpstr>四、评价资料的质的分析 </vt:lpstr>
      <vt:lpstr>四、评价资料的质的分析 </vt:lpstr>
      <vt:lpstr>四、评价资料的质的分析 </vt:lpstr>
      <vt:lpstr>四、评价资料的质的分析 </vt:lpstr>
      <vt:lpstr>四、评价资料的质的分析 </vt:lpstr>
      <vt:lpstr>四、评价资料的质的分析</vt:lpstr>
      <vt:lpstr>四、评价资料的质的分析</vt:lpstr>
      <vt:lpstr>四、评价资料的质的分析</vt:lpstr>
      <vt:lpstr>四、评价资料的质的分析</vt:lpstr>
      <vt:lpstr>四、评价资料的质的分析</vt:lpstr>
      <vt:lpstr>四、评价资料的质的分析</vt:lpstr>
      <vt:lpstr>四、评价资料的质的分析</vt:lpstr>
      <vt:lpstr>四、评价资料的质的分析</vt:lpstr>
      <vt:lpstr>问题： 这是采取的什么方法？</vt:lpstr>
      <vt:lpstr>四、评价资料的质的分析</vt:lpstr>
      <vt:lpstr>四、评价资料的质的分析</vt:lpstr>
      <vt:lpstr>四、评价资料的质的分析</vt:lpstr>
      <vt:lpstr>五、评价结果的解释与运用</vt:lpstr>
      <vt:lpstr>PowerPoint 演示文稿</vt:lpstr>
      <vt:lpstr>PowerPoint 演示文稿</vt:lpstr>
      <vt:lpstr>五、评价结果的解释与运用</vt:lpstr>
      <vt:lpstr>五、评价结果的解释与运用</vt:lpstr>
      <vt:lpstr>五、评价结果的解释与运用</vt:lpstr>
      <vt:lpstr>思考与练习</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AIGC生成内容仅供参考-2025/8/5 18:04:21</cp:keywords>
  <cp:lastModifiedBy>小米豆儿~Juby</cp:lastModifiedBy>
  <cp:revision>63</cp:revision>
  <cp:lastPrinted>2025-08-05T18:03:00Z</cp:lastPrinted>
  <dcterms:created xsi:type="dcterms:W3CDTF">2025-08-05T10:03:00Z</dcterms:created>
  <dcterms:modified xsi:type="dcterms:W3CDTF">2025-08-06T16:12:39Z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B321446CEE0C4BCF88DD6DC59C83F50A_13</vt:lpwstr>
  </property>
  <property fmtid="{D5CDD505-2E9C-101B-9397-08002B2CF9AE}" pid="3" name="KSOProductBuildVer">
    <vt:lpwstr>2052-12.1.0.21915</vt:lpwstr>
  </property>
</Properties>
</file>